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3.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4.xml" ContentType="application/vnd.openxmlformats-officedocument.presentationml.tags+xml"/>
  <Override PartName="/ppt/notesSlides/notesSlide12.xml" ContentType="application/vnd.openxmlformats-officedocument.presentationml.notesSlide+xml"/>
  <Override PartName="/ppt/tags/tag5.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6.xml" ContentType="application/vnd.openxmlformats-officedocument.presentationml.tags+xml"/>
  <Override PartName="/ppt/notesSlides/notesSlide15.xml" ContentType="application/vnd.openxmlformats-officedocument.presentationml.notesSlide+xml"/>
  <Override PartName="/ppt/tags/tag7.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8.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9.xml" ContentType="application/vnd.openxmlformats-officedocument.presentationml.tags+xml"/>
  <Override PartName="/ppt/notesSlides/notesSlide29.xml" ContentType="application/vnd.openxmlformats-officedocument.presentationml.notesSlide+xml"/>
  <Override PartName="/ppt/tags/tag10.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ags/tag11.xml" ContentType="application/vnd.openxmlformats-officedocument.presentationml.tag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48" r:id="rId1"/>
  </p:sldMasterIdLst>
  <p:notesMasterIdLst>
    <p:notesMasterId r:id="rId37"/>
  </p:notesMasterIdLst>
  <p:sldIdLst>
    <p:sldId id="257" r:id="rId2"/>
    <p:sldId id="258" r:id="rId3"/>
    <p:sldId id="259" r:id="rId4"/>
    <p:sldId id="260" r:id="rId5"/>
    <p:sldId id="261" r:id="rId6"/>
    <p:sldId id="262" r:id="rId7"/>
    <p:sldId id="263" r:id="rId8"/>
    <p:sldId id="264" r:id="rId9"/>
    <p:sldId id="265" r:id="rId10"/>
    <p:sldId id="266" r:id="rId11"/>
    <p:sldId id="279" r:id="rId12"/>
    <p:sldId id="267" r:id="rId13"/>
    <p:sldId id="268" r:id="rId14"/>
    <p:sldId id="294" r:id="rId15"/>
    <p:sldId id="269" r:id="rId16"/>
    <p:sldId id="270" r:id="rId17"/>
    <p:sldId id="271" r:id="rId18"/>
    <p:sldId id="272" r:id="rId19"/>
    <p:sldId id="273" r:id="rId20"/>
    <p:sldId id="274" r:id="rId21"/>
    <p:sldId id="275" r:id="rId22"/>
    <p:sldId id="277" r:id="rId23"/>
    <p:sldId id="278" r:id="rId24"/>
    <p:sldId id="280" r:id="rId25"/>
    <p:sldId id="295" r:id="rId26"/>
    <p:sldId id="281" r:id="rId27"/>
    <p:sldId id="282" r:id="rId28"/>
    <p:sldId id="283" r:id="rId29"/>
    <p:sldId id="285" r:id="rId30"/>
    <p:sldId id="286" r:id="rId31"/>
    <p:sldId id="287" r:id="rId32"/>
    <p:sldId id="289" r:id="rId33"/>
    <p:sldId id="291" r:id="rId34"/>
    <p:sldId id="292" r:id="rId35"/>
    <p:sldId id="296" r:id="rId36"/>
  </p:sldIdLst>
  <p:sldSz cx="12192000" cy="6858000"/>
  <p:notesSz cx="6858000" cy="9144000"/>
  <p:embeddedFontLst>
    <p:embeddedFont>
      <p:font typeface="Arial Unicode MS" panose="020B0604020202020204" pitchFamily="34" charset="-122"/>
      <p:regular r:id="rId38"/>
    </p:embeddedFont>
    <p:embeddedFont>
      <p:font typeface="方正正大黑简体" panose="02000000000000000000" pitchFamily="2" charset="-122"/>
      <p:regular r:id="rId39"/>
    </p:embeddedFont>
    <p:embeddedFont>
      <p:font typeface="微软雅黑" panose="020B0503020204020204" pitchFamily="34" charset="-122"/>
      <p:regular r:id="rId40"/>
      <p:bold r:id="rId41"/>
    </p:embeddedFont>
    <p:embeddedFont>
      <p:font typeface="Arial Black" panose="020B0A04020102020204" pitchFamily="34" charset="0"/>
      <p:bold r:id="rId42"/>
    </p:embeddedFont>
    <p:embeddedFont>
      <p:font typeface="Calibri" panose="020F0502020204030204" pitchFamily="34" charset="0"/>
      <p:regular r:id="rId43"/>
      <p:bold r:id="rId44"/>
      <p:italic r:id="rId45"/>
      <p:boldItalic r:id="rId46"/>
    </p:embeddedFont>
    <p:embeddedFont>
      <p:font typeface="Impact" panose="020B0806030902050204" pitchFamily="34" charset="0"/>
      <p:regular r:id="rId47"/>
    </p:embeddedFont>
    <p:embeddedFont>
      <p:font typeface="Tahoma" panose="020B0604030504040204" pitchFamily="34" charset="0"/>
      <p:regular r:id="rId48"/>
      <p:bold r:id="rId49"/>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4" autoAdjust="0"/>
    <p:restoredTop sz="90568" autoAdjust="0"/>
  </p:normalViewPr>
  <p:slideViewPr>
    <p:cSldViewPr snapToGrid="0">
      <p:cViewPr varScale="1">
        <p:scale>
          <a:sx n="100" d="100"/>
          <a:sy n="100" d="100"/>
        </p:scale>
        <p:origin x="930" y="90"/>
      </p:cViewPr>
      <p:guideLst/>
    </p:cSldViewPr>
  </p:slideViewPr>
  <p:notesTextViewPr>
    <p:cViewPr>
      <p:scale>
        <a:sx n="1" d="1"/>
        <a:sy n="1" d="1"/>
      </p:scale>
      <p:origin x="0" y="0"/>
    </p:cViewPr>
  </p:notesTextViewPr>
  <p:sorterViewPr>
    <p:cViewPr>
      <p:scale>
        <a:sx n="25" d="100"/>
        <a:sy n="25"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7.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font" Target="fonts/font11.fntdata"/><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a:noFill/>
            </a:ln>
          </c:spPr>
          <c:dPt>
            <c:idx val="0"/>
            <c:bubble3D val="0"/>
            <c:spPr>
              <a:solidFill>
                <a:srgbClr val="D8D8D8"/>
              </a:solidFill>
              <a:ln w="14280">
                <a:noFill/>
              </a:ln>
              <a:effectLst>
                <a:innerShdw blurRad="101600" dist="50800" dir="13500000">
                  <a:prstClr val="black">
                    <a:alpha val="40000"/>
                  </a:prstClr>
                </a:innerShdw>
              </a:effectLst>
            </c:spPr>
            <c:extLst>
              <c:ext xmlns:c16="http://schemas.microsoft.com/office/drawing/2014/chart" uri="{C3380CC4-5D6E-409C-BE32-E72D297353CC}">
                <c16:uniqueId val="{00000001-011D-4893-BB49-A75260AE0FA8}"/>
              </c:ext>
            </c:extLst>
          </c:dPt>
          <c:dPt>
            <c:idx val="1"/>
            <c:bubble3D val="0"/>
            <c:spPr>
              <a:solidFill>
                <a:schemeClr val="accent2"/>
              </a:solidFill>
              <a:ln w="14280">
                <a:noFill/>
              </a:ln>
              <a:effectLst>
                <a:innerShdw blurRad="101600" dist="50800" dir="13500000">
                  <a:prstClr val="black">
                    <a:alpha val="40000"/>
                  </a:prstClr>
                </a:innerShdw>
              </a:effectLst>
            </c:spPr>
            <c:extLst>
              <c:ext xmlns:c16="http://schemas.microsoft.com/office/drawing/2014/chart" uri="{C3380CC4-5D6E-409C-BE32-E72D297353CC}">
                <c16:uniqueId val="{00000003-011D-4893-BB49-A75260AE0FA8}"/>
              </c:ext>
            </c:extLst>
          </c:dPt>
          <c:val>
            <c:numRef>
              <c:f>Sheet1!$B$2:$B$3</c:f>
              <c:numCache>
                <c:formatCode>General</c:formatCode>
                <c:ptCount val="2"/>
                <c:pt idx="0">
                  <c:v>75</c:v>
                </c:pt>
                <c:pt idx="1">
                  <c:v>25</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销售额</c:v>
                      </c:pt>
                    </c:strCache>
                  </c:strRef>
                </c15:tx>
              </c15:filteredSeriesTitle>
            </c:ext>
            <c:ext xmlns:c15="http://schemas.microsoft.com/office/drawing/2012/chart" uri="{02D57815-91ED-43cb-92C2-25804820EDAC}">
              <c15:filteredCategoryTitle>
                <c15:cat>
                  <c:strRef>
                    <c:extLst>
                      <c:ext uri="{02D57815-91ED-43cb-92C2-25804820EDAC}">
                        <c15:formulaRef>
                          <c15:sqref>Sheet1!$A$2:$A$3</c15:sqref>
                        </c15:formulaRef>
                      </c:ext>
                    </c:extLst>
                    <c:strCache>
                      <c:ptCount val="2"/>
                      <c:pt idx="0">
                        <c:v>第一季度</c:v>
                      </c:pt>
                      <c:pt idx="1">
                        <c:v>第二季度</c:v>
                      </c:pt>
                    </c:strCache>
                  </c:strRef>
                </c15:cat>
              </c15:filteredCategoryTitle>
            </c:ext>
            <c:ext xmlns:c16="http://schemas.microsoft.com/office/drawing/2014/chart" uri="{C3380CC4-5D6E-409C-BE32-E72D297353CC}">
              <c16:uniqueId val="{00000004-011D-4893-BB49-A75260AE0FA8}"/>
            </c:ext>
          </c:extLst>
        </c:ser>
        <c:dLbls>
          <c:showLegendKey val="0"/>
          <c:showVal val="0"/>
          <c:showCatName val="0"/>
          <c:showSerName val="0"/>
          <c:showPercent val="0"/>
          <c:showBubbleSize val="0"/>
          <c:showLeaderLines val="1"/>
        </c:dLbls>
        <c:firstSliceAng val="0"/>
      </c:pieChart>
      <c:spPr>
        <a:noFill/>
        <a:ln w="19040">
          <a:noFill/>
        </a:ln>
      </c:spPr>
    </c:plotArea>
    <c:plotVisOnly val="1"/>
    <c:dispBlanksAs val="gap"/>
    <c:showDLblsOverMax val="0"/>
  </c:chart>
  <c:spPr>
    <a:noFill/>
    <a:ln>
      <a:noFill/>
    </a:ln>
    <a:effectLst>
      <a:innerShdw blurRad="114300">
        <a:prstClr val="black"/>
      </a:innerShdw>
    </a:effectLst>
  </c:spPr>
  <c:txPr>
    <a:bodyPr/>
    <a:lstStyle/>
    <a:p>
      <a:pPr>
        <a:defRPr lang="zh-CN"/>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a:noFill/>
            </a:ln>
          </c:spPr>
          <c:dPt>
            <c:idx val="0"/>
            <c:bubble3D val="0"/>
            <c:spPr>
              <a:solidFill>
                <a:srgbClr val="D8D8D8"/>
              </a:solidFill>
              <a:ln w="14271">
                <a:noFill/>
              </a:ln>
              <a:effectLst>
                <a:innerShdw blurRad="101600" dist="50800" dir="13500000">
                  <a:prstClr val="black">
                    <a:alpha val="40000"/>
                  </a:prstClr>
                </a:innerShdw>
              </a:effectLst>
            </c:spPr>
            <c:extLst>
              <c:ext xmlns:c16="http://schemas.microsoft.com/office/drawing/2014/chart" uri="{C3380CC4-5D6E-409C-BE32-E72D297353CC}">
                <c16:uniqueId val="{00000001-672F-4C6A-990E-63CB4278BC17}"/>
              </c:ext>
            </c:extLst>
          </c:dPt>
          <c:dPt>
            <c:idx val="1"/>
            <c:bubble3D val="0"/>
            <c:spPr>
              <a:solidFill>
                <a:schemeClr val="accent2"/>
              </a:solidFill>
              <a:ln w="14271">
                <a:noFill/>
              </a:ln>
              <a:effectLst>
                <a:innerShdw blurRad="101600" dist="50800" dir="13500000">
                  <a:prstClr val="black">
                    <a:alpha val="40000"/>
                  </a:prstClr>
                </a:innerShdw>
              </a:effectLst>
            </c:spPr>
            <c:extLst>
              <c:ext xmlns:c16="http://schemas.microsoft.com/office/drawing/2014/chart" uri="{C3380CC4-5D6E-409C-BE32-E72D297353CC}">
                <c16:uniqueId val="{00000003-672F-4C6A-990E-63CB4278BC17}"/>
              </c:ext>
            </c:extLst>
          </c:dPt>
          <c:val>
            <c:numRef>
              <c:f>Sheet1!$B$2:$B$3</c:f>
              <c:numCache>
                <c:formatCode>General</c:formatCode>
                <c:ptCount val="2"/>
                <c:pt idx="0">
                  <c:v>25</c:v>
                </c:pt>
                <c:pt idx="1">
                  <c:v>75</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销售额</c:v>
                      </c:pt>
                    </c:strCache>
                  </c:strRef>
                </c15:tx>
              </c15:filteredSeriesTitle>
            </c:ext>
            <c:ext xmlns:c15="http://schemas.microsoft.com/office/drawing/2012/chart" uri="{02D57815-91ED-43cb-92C2-25804820EDAC}">
              <c15:filteredCategoryTitle>
                <c15:cat>
                  <c:strRef>
                    <c:extLst>
                      <c:ext uri="{02D57815-91ED-43cb-92C2-25804820EDAC}">
                        <c15:formulaRef>
                          <c15:sqref>Sheet1!$A$2:$A$3</c15:sqref>
                        </c15:formulaRef>
                      </c:ext>
                    </c:extLst>
                    <c:strCache>
                      <c:ptCount val="2"/>
                      <c:pt idx="0">
                        <c:v>第一季度</c:v>
                      </c:pt>
                      <c:pt idx="1">
                        <c:v>第二季度</c:v>
                      </c:pt>
                    </c:strCache>
                  </c:strRef>
                </c15:cat>
              </c15:filteredCategoryTitle>
            </c:ext>
            <c:ext xmlns:c16="http://schemas.microsoft.com/office/drawing/2014/chart" uri="{C3380CC4-5D6E-409C-BE32-E72D297353CC}">
              <c16:uniqueId val="{00000004-672F-4C6A-990E-63CB4278BC17}"/>
            </c:ext>
          </c:extLst>
        </c:ser>
        <c:dLbls>
          <c:showLegendKey val="0"/>
          <c:showVal val="0"/>
          <c:showCatName val="0"/>
          <c:showSerName val="0"/>
          <c:showPercent val="0"/>
          <c:showBubbleSize val="0"/>
          <c:showLeaderLines val="1"/>
        </c:dLbls>
        <c:firstSliceAng val="0"/>
      </c:pieChart>
      <c:spPr>
        <a:noFill/>
        <a:ln w="19029">
          <a:noFill/>
        </a:ln>
      </c:spPr>
    </c:plotArea>
    <c:plotVisOnly val="1"/>
    <c:dispBlanksAs val="gap"/>
    <c:showDLblsOverMax val="0"/>
  </c:chart>
  <c:spPr>
    <a:noFill/>
    <a:ln>
      <a:noFill/>
    </a:ln>
    <a:effectLst>
      <a:innerShdw blurRad="114300">
        <a:prstClr val="black"/>
      </a:innerShdw>
    </a:effectLst>
  </c:spPr>
  <c:txPr>
    <a:bodyPr/>
    <a:lstStyle/>
    <a:p>
      <a:pPr>
        <a:defRPr lang="zh-CN"/>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a:noFill/>
            </a:ln>
          </c:spPr>
          <c:dPt>
            <c:idx val="0"/>
            <c:bubble3D val="0"/>
            <c:spPr>
              <a:solidFill>
                <a:srgbClr val="D8D8D8"/>
              </a:solidFill>
              <a:ln w="14271">
                <a:noFill/>
              </a:ln>
              <a:effectLst>
                <a:innerShdw blurRad="101600" dist="50800" dir="13500000">
                  <a:prstClr val="black">
                    <a:alpha val="40000"/>
                  </a:prstClr>
                </a:innerShdw>
              </a:effectLst>
            </c:spPr>
            <c:extLst>
              <c:ext xmlns:c16="http://schemas.microsoft.com/office/drawing/2014/chart" uri="{C3380CC4-5D6E-409C-BE32-E72D297353CC}">
                <c16:uniqueId val="{00000001-E929-428F-8C97-318945B63EF6}"/>
              </c:ext>
            </c:extLst>
          </c:dPt>
          <c:dPt>
            <c:idx val="1"/>
            <c:bubble3D val="0"/>
            <c:spPr>
              <a:solidFill>
                <a:schemeClr val="accent3"/>
              </a:solidFill>
              <a:ln w="14271">
                <a:noFill/>
              </a:ln>
              <a:effectLst>
                <a:innerShdw blurRad="101600" dist="50800" dir="13500000">
                  <a:prstClr val="black">
                    <a:alpha val="40000"/>
                  </a:prstClr>
                </a:innerShdw>
              </a:effectLst>
            </c:spPr>
            <c:extLst>
              <c:ext xmlns:c16="http://schemas.microsoft.com/office/drawing/2014/chart" uri="{C3380CC4-5D6E-409C-BE32-E72D297353CC}">
                <c16:uniqueId val="{00000003-E929-428F-8C97-318945B63EF6}"/>
              </c:ext>
            </c:extLst>
          </c:dPt>
          <c:val>
            <c:numRef>
              <c:f>Sheet1!$B$2:$B$3</c:f>
              <c:numCache>
                <c:formatCode>General</c:formatCode>
                <c:ptCount val="2"/>
                <c:pt idx="0">
                  <c:v>50</c:v>
                </c:pt>
                <c:pt idx="1">
                  <c:v>50</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销售额</c:v>
                      </c:pt>
                    </c:strCache>
                  </c:strRef>
                </c15:tx>
              </c15:filteredSeriesTitle>
            </c:ext>
            <c:ext xmlns:c15="http://schemas.microsoft.com/office/drawing/2012/chart" uri="{02D57815-91ED-43cb-92C2-25804820EDAC}">
              <c15:filteredCategoryTitle>
                <c15:cat>
                  <c:strRef>
                    <c:extLst>
                      <c:ext uri="{02D57815-91ED-43cb-92C2-25804820EDAC}">
                        <c15:formulaRef>
                          <c15:sqref>Sheet1!$A$2:$A$3</c15:sqref>
                        </c15:formulaRef>
                      </c:ext>
                    </c:extLst>
                    <c:strCache>
                      <c:ptCount val="2"/>
                      <c:pt idx="0">
                        <c:v>第一季度</c:v>
                      </c:pt>
                      <c:pt idx="1">
                        <c:v>第二季度</c:v>
                      </c:pt>
                    </c:strCache>
                  </c:strRef>
                </c15:cat>
              </c15:filteredCategoryTitle>
            </c:ext>
            <c:ext xmlns:c16="http://schemas.microsoft.com/office/drawing/2014/chart" uri="{C3380CC4-5D6E-409C-BE32-E72D297353CC}">
              <c16:uniqueId val="{00000004-E929-428F-8C97-318945B63EF6}"/>
            </c:ext>
          </c:extLst>
        </c:ser>
        <c:dLbls>
          <c:showLegendKey val="0"/>
          <c:showVal val="0"/>
          <c:showCatName val="0"/>
          <c:showSerName val="0"/>
          <c:showPercent val="0"/>
          <c:showBubbleSize val="0"/>
          <c:showLeaderLines val="1"/>
        </c:dLbls>
        <c:firstSliceAng val="0"/>
      </c:pieChart>
      <c:spPr>
        <a:noFill/>
        <a:ln w="19029">
          <a:noFill/>
        </a:ln>
      </c:spPr>
    </c:plotArea>
    <c:plotVisOnly val="1"/>
    <c:dispBlanksAs val="gap"/>
    <c:showDLblsOverMax val="0"/>
  </c:chart>
  <c:spPr>
    <a:noFill/>
    <a:ln>
      <a:noFill/>
    </a:ln>
    <a:effectLst>
      <a:innerShdw blurRad="114300">
        <a:prstClr val="black"/>
      </a:innerShdw>
    </a:effectLst>
  </c:spPr>
  <c:txPr>
    <a:bodyPr/>
    <a:lstStyle/>
    <a:p>
      <a:pPr>
        <a:defRPr lang="zh-CN"/>
      </a:pPr>
      <a:endParaRPr lang="zh-CN"/>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a:noFill/>
            </a:ln>
          </c:spPr>
          <c:dPt>
            <c:idx val="0"/>
            <c:bubble3D val="0"/>
            <c:spPr>
              <a:solidFill>
                <a:srgbClr val="D8D8D8"/>
              </a:solidFill>
              <a:ln w="14280">
                <a:noFill/>
              </a:ln>
              <a:effectLst>
                <a:innerShdw blurRad="101600" dist="50800" dir="13500000">
                  <a:prstClr val="black">
                    <a:alpha val="40000"/>
                  </a:prstClr>
                </a:innerShdw>
              </a:effectLst>
            </c:spPr>
            <c:extLst>
              <c:ext xmlns:c16="http://schemas.microsoft.com/office/drawing/2014/chart" uri="{C3380CC4-5D6E-409C-BE32-E72D297353CC}">
                <c16:uniqueId val="{00000001-04A8-4859-823F-2125961551B4}"/>
              </c:ext>
            </c:extLst>
          </c:dPt>
          <c:dPt>
            <c:idx val="1"/>
            <c:bubble3D val="0"/>
            <c:spPr>
              <a:solidFill>
                <a:schemeClr val="accent2"/>
              </a:solidFill>
              <a:ln w="14280">
                <a:noFill/>
              </a:ln>
              <a:effectLst>
                <a:innerShdw blurRad="101600" dist="50800" dir="13500000">
                  <a:prstClr val="black">
                    <a:alpha val="40000"/>
                  </a:prstClr>
                </a:innerShdw>
              </a:effectLst>
            </c:spPr>
            <c:extLst>
              <c:ext xmlns:c16="http://schemas.microsoft.com/office/drawing/2014/chart" uri="{C3380CC4-5D6E-409C-BE32-E72D297353CC}">
                <c16:uniqueId val="{00000003-04A8-4859-823F-2125961551B4}"/>
              </c:ext>
            </c:extLst>
          </c:dPt>
          <c:val>
            <c:numRef>
              <c:f>Sheet1!$B$2:$B$3</c:f>
              <c:numCache>
                <c:formatCode>General</c:formatCode>
                <c:ptCount val="2"/>
                <c:pt idx="0">
                  <c:v>15</c:v>
                </c:pt>
                <c:pt idx="1">
                  <c:v>85</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销售额</c:v>
                      </c:pt>
                    </c:strCache>
                  </c:strRef>
                </c15:tx>
              </c15:filteredSeriesTitle>
            </c:ext>
            <c:ext xmlns:c15="http://schemas.microsoft.com/office/drawing/2012/chart" uri="{02D57815-91ED-43cb-92C2-25804820EDAC}">
              <c15:filteredCategoryTitle>
                <c15:cat>
                  <c:strRef>
                    <c:extLst>
                      <c:ext uri="{02D57815-91ED-43cb-92C2-25804820EDAC}">
                        <c15:formulaRef>
                          <c15:sqref>Sheet1!$A$2:$A$3</c15:sqref>
                        </c15:formulaRef>
                      </c:ext>
                    </c:extLst>
                    <c:strCache>
                      <c:ptCount val="2"/>
                      <c:pt idx="0">
                        <c:v>第一季度</c:v>
                      </c:pt>
                      <c:pt idx="1">
                        <c:v>第二季度</c:v>
                      </c:pt>
                    </c:strCache>
                  </c:strRef>
                </c15:cat>
              </c15:filteredCategoryTitle>
            </c:ext>
            <c:ext xmlns:c16="http://schemas.microsoft.com/office/drawing/2014/chart" uri="{C3380CC4-5D6E-409C-BE32-E72D297353CC}">
              <c16:uniqueId val="{00000004-04A8-4859-823F-2125961551B4}"/>
            </c:ext>
          </c:extLst>
        </c:ser>
        <c:dLbls>
          <c:showLegendKey val="0"/>
          <c:showVal val="0"/>
          <c:showCatName val="0"/>
          <c:showSerName val="0"/>
          <c:showPercent val="0"/>
          <c:showBubbleSize val="0"/>
          <c:showLeaderLines val="1"/>
        </c:dLbls>
        <c:firstSliceAng val="0"/>
      </c:pieChart>
      <c:spPr>
        <a:noFill/>
        <a:ln w="19040">
          <a:noFill/>
        </a:ln>
      </c:spPr>
    </c:plotArea>
    <c:plotVisOnly val="1"/>
    <c:dispBlanksAs val="gap"/>
    <c:showDLblsOverMax val="0"/>
  </c:chart>
  <c:spPr>
    <a:noFill/>
    <a:ln>
      <a:noFill/>
    </a:ln>
    <a:effectLst>
      <a:innerShdw blurRad="114300">
        <a:prstClr val="black"/>
      </a:innerShdw>
    </a:effectLst>
  </c:spPr>
  <c:txPr>
    <a:bodyPr/>
    <a:lstStyle/>
    <a:p>
      <a:pPr>
        <a:defRPr lang="zh-CN"/>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52FCF1-5010-4EF9-8130-624637221B32}"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159F42-0518-4860-8118-8808382A8950}"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solidFill>
                  <a:prstClr val="black"/>
                </a:solidFill>
              </a:rPr>
              <a:t>1</a:t>
            </a:fld>
            <a:endParaRPr lang="zh-CN" alt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8537CBA-0E44-4282-A4F0-C3BCC1A4C2D1}" type="slidenum">
              <a:rPr lang="zh-CN" altLang="en-US" smtClean="0">
                <a:solidFill>
                  <a:prstClr val="black"/>
                </a:solidFill>
              </a:rPr>
              <a:t>10</a:t>
            </a:fld>
            <a:endParaRPr lang="zh-CN" alt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11</a:t>
            </a:fld>
            <a:endParaRPr lang="zh-CN" altLang="en-US" dirty="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8537CBA-0E44-4282-A4F0-C3BCC1A4C2D1}" type="slidenum">
              <a:rPr lang="zh-CN" altLang="en-US" smtClean="0">
                <a:solidFill>
                  <a:prstClr val="black"/>
                </a:solidFill>
              </a:rPr>
              <a:t>12</a:t>
            </a:fld>
            <a:endParaRPr lang="zh-CN" alt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8537CBA-0E44-4282-A4F0-C3BCC1A4C2D1}" type="slidenum">
              <a:rPr lang="zh-CN" altLang="en-US" smtClean="0">
                <a:solidFill>
                  <a:prstClr val="black"/>
                </a:solidFill>
              </a:rPr>
              <a:t>13</a:t>
            </a:fld>
            <a:endParaRPr lang="zh-CN" altLang="en-US">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solidFill>
                  <a:prstClr val="black"/>
                </a:solidFill>
              </a:rPr>
              <a:t>14</a:t>
            </a:fld>
            <a:endParaRPr lang="zh-CN" alt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8537CBA-0E44-4282-A4F0-C3BCC1A4C2D1}" type="slidenum">
              <a:rPr lang="zh-CN" altLang="en-US" smtClean="0">
                <a:solidFill>
                  <a:prstClr val="black"/>
                </a:solidFill>
              </a:rPr>
              <a:t>15</a:t>
            </a:fld>
            <a:endParaRPr lang="zh-CN" altLang="en-US">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8537CBA-0E44-4282-A4F0-C3BCC1A4C2D1}" type="slidenum">
              <a:rPr lang="zh-CN" altLang="en-US" smtClean="0">
                <a:solidFill>
                  <a:prstClr val="black"/>
                </a:solidFill>
              </a:rPr>
              <a:t>16</a:t>
            </a:fld>
            <a:endParaRPr lang="zh-CN" altLang="en-US">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D2E8203-EB08-4F0D-830A-C288DDF96F60}" type="slidenum">
              <a:rPr lang="zh-CN" altLang="en-US" smtClean="0">
                <a:solidFill>
                  <a:prstClr val="black"/>
                </a:solidFill>
              </a:rPr>
              <a:t>17</a:t>
            </a:fld>
            <a:endParaRPr lang="zh-CN" altLang="en-US">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8537CBA-0E44-4282-A4F0-C3BCC1A4C2D1}" type="slidenum">
              <a:rPr lang="zh-CN" altLang="en-US" smtClean="0">
                <a:solidFill>
                  <a:prstClr val="black"/>
                </a:solidFill>
              </a:rPr>
              <a:t>18</a:t>
            </a:fld>
            <a:endParaRPr lang="zh-CN" altLang="en-US">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D2E8203-EB08-4F0D-830A-C288DDF96F60}" type="slidenum">
              <a:rPr lang="zh-CN" altLang="en-US" smtClean="0">
                <a:solidFill>
                  <a:prstClr val="black"/>
                </a:solidFill>
              </a:rPr>
              <a:t>19</a:t>
            </a:fld>
            <a:endParaRPr lang="zh-CN" alt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solidFill>
                  <a:prstClr val="black"/>
                </a:solidFill>
              </a:rPr>
              <a:t>2</a:t>
            </a:fld>
            <a:endParaRPr lang="zh-CN" altLang="en-US">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D2E8203-EB08-4F0D-830A-C288DDF96F60}" type="slidenum">
              <a:rPr lang="zh-CN" altLang="en-US" smtClean="0">
                <a:solidFill>
                  <a:prstClr val="black"/>
                </a:solidFill>
              </a:rPr>
              <a:t>20</a:t>
            </a:fld>
            <a:endParaRPr lang="zh-CN" altLang="en-US">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9028D2-9435-4B90-A12E-B71E298CE1C3}" type="slidenum">
              <a:rPr lang="zh-CN" altLang="en-US" smtClean="0">
                <a:solidFill>
                  <a:prstClr val="black"/>
                </a:solidFill>
              </a:rPr>
              <a:t>21</a:t>
            </a:fld>
            <a:endParaRPr lang="zh-CN" altLang="en-US">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9028D2-9435-4B90-A12E-B71E298CE1C3}" type="slidenum">
              <a:rPr lang="zh-CN" altLang="en-US" smtClean="0">
                <a:solidFill>
                  <a:prstClr val="black"/>
                </a:solidFill>
              </a:rPr>
              <a:t>22</a:t>
            </a:fld>
            <a:endParaRPr lang="zh-CN" altLang="en-US">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9028D2-9435-4B90-A12E-B71E298CE1C3}" type="slidenum">
              <a:rPr lang="zh-CN" altLang="en-US" smtClean="0">
                <a:solidFill>
                  <a:prstClr val="black"/>
                </a:solidFill>
              </a:rPr>
              <a:t>23</a:t>
            </a:fld>
            <a:endParaRPr lang="zh-CN" altLang="en-US">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D2E8203-EB08-4F0D-830A-C288DDF96F60}" type="slidenum">
              <a:rPr lang="zh-CN" altLang="en-US" smtClean="0">
                <a:solidFill>
                  <a:prstClr val="black"/>
                </a:solidFill>
              </a:rPr>
              <a:t>24</a:t>
            </a:fld>
            <a:endParaRPr lang="zh-CN" altLang="en-US">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solidFill>
                  <a:prstClr val="black"/>
                </a:solidFill>
              </a:rPr>
              <a:t>25</a:t>
            </a:fld>
            <a:endParaRPr lang="zh-CN" altLang="en-US">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9028D2-9435-4B90-A12E-B71E298CE1C3}" type="slidenum">
              <a:rPr lang="zh-CN" altLang="en-US" smtClean="0">
                <a:solidFill>
                  <a:prstClr val="black"/>
                </a:solidFill>
              </a:rPr>
              <a:t>26</a:t>
            </a:fld>
            <a:endParaRPr lang="zh-CN" altLang="en-US">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63642FC-928E-44E4-A2CA-8B537D4A8328}" type="slidenum">
              <a:rPr lang="zh-CN" altLang="en-US" smtClean="0">
                <a:solidFill>
                  <a:prstClr val="black"/>
                </a:solidFill>
              </a:rPr>
              <a:t>27</a:t>
            </a:fld>
            <a:endParaRPr lang="zh-CN" altLang="en-US">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0B313C-6B84-469A-A8BF-E1E0C9F599AB}" type="slidenum">
              <a:rPr lang="zh-CN" altLang="en-US" smtClean="0">
                <a:solidFill>
                  <a:prstClr val="black"/>
                </a:solidFill>
              </a:rPr>
              <a:t>28</a:t>
            </a:fld>
            <a:endParaRPr lang="zh-CN" altLang="en-US">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8537CBA-0E44-4282-A4F0-C3BCC1A4C2D1}" type="slidenum">
              <a:rPr lang="zh-CN" altLang="en-US" smtClean="0">
                <a:solidFill>
                  <a:prstClr val="black"/>
                </a:solidFill>
              </a:rPr>
              <a:t>29</a:t>
            </a:fld>
            <a:endParaRPr lang="zh-CN" alt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solidFill>
                  <a:prstClr val="black"/>
                </a:solidFill>
              </a:rPr>
              <a:t>3</a:t>
            </a:fld>
            <a:endParaRPr lang="zh-CN" altLang="en-US">
              <a:solidFill>
                <a:prstClr val="black"/>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8537CBA-0E44-4282-A4F0-C3BCC1A4C2D1}" type="slidenum">
              <a:rPr lang="zh-CN" altLang="en-US" smtClean="0">
                <a:solidFill>
                  <a:prstClr val="black"/>
                </a:solidFill>
              </a:rPr>
              <a:t>30</a:t>
            </a:fld>
            <a:endParaRPr lang="zh-CN" altLang="en-US">
              <a:solidFill>
                <a:prstClr val="black"/>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63642FC-928E-44E4-A2CA-8B537D4A8328}" type="slidenum">
              <a:rPr lang="zh-CN" altLang="en-US" smtClean="0">
                <a:solidFill>
                  <a:prstClr val="black"/>
                </a:solidFill>
              </a:rPr>
              <a:t>31</a:t>
            </a:fld>
            <a:endParaRPr lang="zh-CN" altLang="en-US">
              <a:solidFill>
                <a:prstClr val="black"/>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32</a:t>
            </a:fld>
            <a:endParaRPr lang="zh-CN" altLang="en-US">
              <a:solidFill>
                <a:prstClr val="black"/>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8537CBA-0E44-4282-A4F0-C3BCC1A4C2D1}" type="slidenum">
              <a:rPr lang="zh-CN" altLang="en-US" smtClean="0">
                <a:solidFill>
                  <a:prstClr val="black"/>
                </a:solidFill>
              </a:rPr>
              <a:t>33</a:t>
            </a:fld>
            <a:endParaRPr lang="zh-CN" altLang="en-US">
              <a:solidFill>
                <a:prstClr val="black"/>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19F412-E376-49AC-9FEC-BC97C43C70F5}" type="slidenum">
              <a:rPr lang="zh-CN" altLang="en-US" smtClean="0">
                <a:solidFill>
                  <a:prstClr val="black"/>
                </a:solidFill>
              </a:rPr>
              <a:t>34</a:t>
            </a:fld>
            <a:endParaRPr lang="zh-CN" altLang="en-US">
              <a:solidFill>
                <a:prstClr val="black"/>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solidFill>
                  <a:prstClr val="black"/>
                </a:solidFill>
              </a:rPr>
              <a:t>35</a:t>
            </a:fld>
            <a:endParaRPr lang="zh-CN" alt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8537CBA-0E44-4282-A4F0-C3BCC1A4C2D1}" type="slidenum">
              <a:rPr lang="zh-CN" altLang="en-US" smtClean="0">
                <a:solidFill>
                  <a:prstClr val="black"/>
                </a:solidFill>
              </a:rPr>
              <a:t>4</a:t>
            </a:fld>
            <a:endParaRPr lang="zh-CN" alt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63642FC-928E-44E4-A2CA-8B537D4A8328}" type="slidenum">
              <a:rPr lang="zh-CN" altLang="en-US" smtClean="0">
                <a:solidFill>
                  <a:prstClr val="black"/>
                </a:solidFill>
              </a:rPr>
              <a:t>5</a:t>
            </a:fld>
            <a:endParaRPr lang="zh-CN" alt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8537CBA-0E44-4282-A4F0-C3BCC1A4C2D1}" type="slidenum">
              <a:rPr lang="zh-CN" altLang="en-US" smtClean="0">
                <a:solidFill>
                  <a:prstClr val="black"/>
                </a:solidFill>
              </a:rPr>
              <a:t>6</a:t>
            </a:fld>
            <a:endParaRPr lang="zh-CN" alt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9028D2-9435-4B90-A12E-B71E298CE1C3}" type="slidenum">
              <a:rPr lang="zh-CN" altLang="en-US" smtClean="0">
                <a:solidFill>
                  <a:prstClr val="black"/>
                </a:solidFill>
              </a:rPr>
              <a:t>7</a:t>
            </a:fld>
            <a:endParaRPr lang="zh-CN" alt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560A08-AE14-4601-823B-EEE87F151D61}" type="slidenum">
              <a:rPr lang="zh-CN" altLang="en-US" smtClean="0">
                <a:solidFill>
                  <a:prstClr val="black"/>
                </a:solidFill>
              </a:rPr>
              <a:t>8</a:t>
            </a:fld>
            <a:endParaRPr lang="zh-CN" alt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19F412-E376-49AC-9FEC-BC97C43C70F5}" type="slidenum">
              <a:rPr lang="zh-CN" altLang="en-US" smtClean="0">
                <a:solidFill>
                  <a:prstClr val="black"/>
                </a:solidFill>
              </a:rPr>
              <a:t>9</a:t>
            </a:fld>
            <a:endParaRPr lang="zh-CN" alt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16" name="原创设计师QQ598969553                 _1"/>
          <p:cNvSpPr txBox="1"/>
          <p:nvPr userDrawn="1"/>
        </p:nvSpPr>
        <p:spPr>
          <a:xfrm>
            <a:off x="4618673" y="356659"/>
            <a:ext cx="2954655" cy="584775"/>
          </a:xfrm>
          <a:prstGeom prst="rect">
            <a:avLst/>
          </a:prstGeom>
          <a:noFill/>
        </p:spPr>
        <p:txBody>
          <a:bodyPr wrap="none" rtlCol="0">
            <a:spAutoFit/>
          </a:bodyPr>
          <a:lstStyle/>
          <a:p>
            <a:pPr algn="ctr"/>
            <a:r>
              <a:rPr lang="zh-CN" altLang="en-US" sz="3200" b="1" spc="400" dirty="0">
                <a:solidFill>
                  <a:prstClr val="black">
                    <a:lumMod val="65000"/>
                    <a:lumOff val="35000"/>
                  </a:prstClr>
                </a:solidFill>
                <a:latin typeface="微软雅黑" panose="020B0503020204020204" pitchFamily="34" charset="-122"/>
                <a:ea typeface="微软雅黑" panose="020B0503020204020204" pitchFamily="34" charset="-122"/>
              </a:rPr>
              <a:t>添加标题内容</a:t>
            </a:r>
            <a:endParaRPr lang="zh-CN" altLang="en-US" sz="2400" b="1" spc="400" dirty="0">
              <a:solidFill>
                <a:prstClr val="black">
                  <a:lumMod val="65000"/>
                  <a:lumOff val="35000"/>
                </a:prstClr>
              </a:solidFill>
              <a:latin typeface="微软雅黑" panose="020B0503020204020204" pitchFamily="34" charset="-122"/>
              <a:ea typeface="微软雅黑" panose="020B0503020204020204" pitchFamily="34" charset="-122"/>
            </a:endParaRPr>
          </a:p>
        </p:txBody>
      </p:sp>
      <p:grpSp>
        <p:nvGrpSpPr>
          <p:cNvPr id="17" name="组合 16"/>
          <p:cNvGrpSpPr/>
          <p:nvPr userDrawn="1"/>
        </p:nvGrpSpPr>
        <p:grpSpPr>
          <a:xfrm>
            <a:off x="2125663" y="1096096"/>
            <a:ext cx="7940676" cy="41909"/>
            <a:chOff x="3060700" y="4724400"/>
            <a:chExt cx="5955507" cy="31432"/>
          </a:xfrm>
        </p:grpSpPr>
        <p:cxnSp>
          <p:nvCxnSpPr>
            <p:cNvPr id="18" name="直接连接符 17"/>
            <p:cNvCxnSpPr/>
            <p:nvPr/>
          </p:nvCxnSpPr>
          <p:spPr>
            <a:xfrm>
              <a:off x="3060700" y="4724400"/>
              <a:ext cx="5955507"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3060700" y="4755832"/>
              <a:ext cx="595550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1218565" rtl="0" eaLnBrk="1" latinLnBrk="0" hangingPunct="1">
        <a:lnSpc>
          <a:spcPct val="90000"/>
        </a:lnSpc>
        <a:spcBef>
          <a:spcPct val="0"/>
        </a:spcBef>
        <a:buNone/>
        <a:defRPr sz="5865" kern="1200">
          <a:solidFill>
            <a:schemeClr val="tx1"/>
          </a:solidFill>
          <a:latin typeface="+mj-lt"/>
          <a:ea typeface="+mj-ea"/>
          <a:cs typeface="+mj-cs"/>
        </a:defRPr>
      </a:lvl1pPr>
    </p:titleStyle>
    <p:bodyStyle>
      <a:lvl1pPr marL="304800" indent="-304800" algn="l" defTabSz="1218565" rtl="0" eaLnBrk="1" latinLnBrk="0" hangingPunct="1">
        <a:lnSpc>
          <a:spcPct val="90000"/>
        </a:lnSpc>
        <a:spcBef>
          <a:spcPts val="1335"/>
        </a:spcBef>
        <a:buFont typeface="Arial" panose="020B0604020202020204" pitchFamily="34" charset="0"/>
        <a:buChar char="•"/>
        <a:defRPr sz="3735" kern="1200">
          <a:solidFill>
            <a:schemeClr val="tx1"/>
          </a:solidFill>
          <a:latin typeface="+mn-lt"/>
          <a:ea typeface="+mn-ea"/>
          <a:cs typeface="+mn-cs"/>
        </a:defRPr>
      </a:lvl1pPr>
      <a:lvl2pPr marL="914400" indent="-304800" algn="l" defTabSz="1218565" rtl="0" eaLnBrk="1" latinLnBrk="0" hangingPunct="1">
        <a:lnSpc>
          <a:spcPct val="90000"/>
        </a:lnSpc>
        <a:spcBef>
          <a:spcPts val="665"/>
        </a:spcBef>
        <a:buFont typeface="Arial" panose="020B0604020202020204" pitchFamily="34" charset="0"/>
        <a:buChar char="•"/>
        <a:defRPr sz="3200" kern="1200">
          <a:solidFill>
            <a:schemeClr val="tx1"/>
          </a:solidFill>
          <a:latin typeface="+mn-lt"/>
          <a:ea typeface="+mn-ea"/>
          <a:cs typeface="+mn-cs"/>
        </a:defRPr>
      </a:lvl2pPr>
      <a:lvl3pPr marL="1524000" indent="-304800" algn="l" defTabSz="1218565" rtl="0" eaLnBrk="1" latinLnBrk="0" hangingPunct="1">
        <a:lnSpc>
          <a:spcPct val="90000"/>
        </a:lnSpc>
        <a:spcBef>
          <a:spcPts val="665"/>
        </a:spcBef>
        <a:buFont typeface="Arial" panose="020B0604020202020204" pitchFamily="34" charset="0"/>
        <a:buChar char="•"/>
        <a:defRPr sz="2665" kern="1200">
          <a:solidFill>
            <a:schemeClr val="tx1"/>
          </a:solidFill>
          <a:latin typeface="+mn-lt"/>
          <a:ea typeface="+mn-ea"/>
          <a:cs typeface="+mn-cs"/>
        </a:defRPr>
      </a:lvl3pPr>
      <a:lvl4pPr marL="2133600" indent="-304800" algn="l" defTabSz="1218565"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4pPr>
      <a:lvl5pPr marL="2743200" indent="-304800" algn="l" defTabSz="1218565"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5pPr>
      <a:lvl6pPr marL="3352800" indent="-304800" algn="l" defTabSz="1218565"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6pPr>
      <a:lvl7pPr marL="3962400" indent="-304800" algn="l" defTabSz="1218565"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7pPr>
      <a:lvl8pPr marL="4572000" indent="-304800" algn="l" defTabSz="1218565"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8pPr>
      <a:lvl9pPr marL="5181600" indent="-304800" algn="l" defTabSz="1218565"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9pPr>
    </p:bodyStyle>
    <p:other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6.xml"/><Relationship Id="rId5" Type="http://schemas.microsoft.com/office/2007/relationships/hdphoto" Target="../media/hdphoto1.wdp"/><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flipH="1">
            <a:off x="7401691" y="0"/>
            <a:ext cx="4790308" cy="6857624"/>
            <a:chOff x="-1225538" y="0"/>
            <a:chExt cx="6409038" cy="5143500"/>
          </a:xfrm>
        </p:grpSpPr>
        <p:sp>
          <p:nvSpPr>
            <p:cNvPr id="5" name="Rectangle 5"/>
            <p:cNvSpPr>
              <a:spLocks noChangeArrowheads="1"/>
            </p:cNvSpPr>
            <p:nvPr/>
          </p:nvSpPr>
          <p:spPr bwMode="auto">
            <a:xfrm>
              <a:off x="-1225538" y="0"/>
              <a:ext cx="4464041" cy="51435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13" tIns="60956" rIns="121913" bIns="60956" numCol="1" anchor="t" anchorCtr="0" compatLnSpc="1"/>
            <a:lstStyle/>
            <a:p>
              <a:endParaRPr lang="zh-CN" altLang="en-US" sz="1705">
                <a:solidFill>
                  <a:prstClr val="black"/>
                </a:solidFill>
              </a:endParaRPr>
            </a:p>
          </p:txBody>
        </p:sp>
        <p:grpSp>
          <p:nvGrpSpPr>
            <p:cNvPr id="10" name="组合 9"/>
            <p:cNvGrpSpPr/>
            <p:nvPr/>
          </p:nvGrpSpPr>
          <p:grpSpPr>
            <a:xfrm>
              <a:off x="-1225538" y="1419311"/>
              <a:ext cx="6409038" cy="2468018"/>
              <a:chOff x="-1225538" y="1440287"/>
              <a:chExt cx="6409038" cy="2052526"/>
            </a:xfrm>
          </p:grpSpPr>
          <p:sp>
            <p:nvSpPr>
              <p:cNvPr id="7" name="Rectangle 7"/>
              <p:cNvSpPr>
                <a:spLocks noChangeArrowheads="1"/>
              </p:cNvSpPr>
              <p:nvPr/>
            </p:nvSpPr>
            <p:spPr bwMode="auto">
              <a:xfrm>
                <a:off x="-1225538" y="1440287"/>
                <a:ext cx="6409038" cy="170147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13" tIns="60956" rIns="121913" bIns="60956" numCol="1" anchor="t" anchorCtr="0" compatLnSpc="1"/>
              <a:lstStyle/>
              <a:p>
                <a:endParaRPr lang="zh-CN" altLang="en-US" sz="1705">
                  <a:solidFill>
                    <a:prstClr val="black"/>
                  </a:solidFill>
                </a:endParaRPr>
              </a:p>
            </p:txBody>
          </p:sp>
          <p:sp>
            <p:nvSpPr>
              <p:cNvPr id="8" name="Freeform 8"/>
              <p:cNvSpPr/>
              <p:nvPr/>
            </p:nvSpPr>
            <p:spPr bwMode="auto">
              <a:xfrm>
                <a:off x="3238501" y="3141764"/>
                <a:ext cx="1944999" cy="351049"/>
              </a:xfrm>
              <a:custGeom>
                <a:avLst/>
                <a:gdLst>
                  <a:gd name="T0" fmla="*/ 0 w 615"/>
                  <a:gd name="T1" fmla="*/ 0 h 111"/>
                  <a:gd name="T2" fmla="*/ 615 w 615"/>
                  <a:gd name="T3" fmla="*/ 0 h 111"/>
                  <a:gd name="T4" fmla="*/ 0 w 615"/>
                  <a:gd name="T5" fmla="*/ 111 h 111"/>
                  <a:gd name="T6" fmla="*/ 0 w 615"/>
                  <a:gd name="T7" fmla="*/ 0 h 111"/>
                </a:gdLst>
                <a:ahLst/>
                <a:cxnLst>
                  <a:cxn ang="0">
                    <a:pos x="T0" y="T1"/>
                  </a:cxn>
                  <a:cxn ang="0">
                    <a:pos x="T2" y="T3"/>
                  </a:cxn>
                  <a:cxn ang="0">
                    <a:pos x="T4" y="T5"/>
                  </a:cxn>
                  <a:cxn ang="0">
                    <a:pos x="T6" y="T7"/>
                  </a:cxn>
                </a:cxnLst>
                <a:rect l="0" t="0" r="r" b="b"/>
                <a:pathLst>
                  <a:path w="615" h="111">
                    <a:moveTo>
                      <a:pt x="0" y="0"/>
                    </a:moveTo>
                    <a:lnTo>
                      <a:pt x="615" y="0"/>
                    </a:lnTo>
                    <a:lnTo>
                      <a:pt x="0" y="111"/>
                    </a:lnTo>
                    <a:lnTo>
                      <a:pt x="0" y="0"/>
                    </a:lnTo>
                    <a:close/>
                  </a:path>
                </a:pathLst>
              </a:custGeom>
              <a:solidFill>
                <a:schemeClr val="bg2">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13" tIns="60956" rIns="121913" bIns="60956" numCol="1" anchor="t" anchorCtr="0" compatLnSpc="1"/>
              <a:lstStyle/>
              <a:p>
                <a:endParaRPr lang="zh-CN" altLang="en-US" sz="1705">
                  <a:solidFill>
                    <a:prstClr val="black"/>
                  </a:solidFill>
                </a:endParaRPr>
              </a:p>
            </p:txBody>
          </p:sp>
        </p:grpSp>
      </p:grpSp>
      <p:sp>
        <p:nvSpPr>
          <p:cNvPr id="13" name="矩形 259"/>
          <p:cNvSpPr>
            <a:spLocks noChangeArrowheads="1"/>
          </p:cNvSpPr>
          <p:nvPr/>
        </p:nvSpPr>
        <p:spPr bwMode="auto">
          <a:xfrm>
            <a:off x="527381" y="2372884"/>
            <a:ext cx="6912768" cy="8617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Font typeface="Arial" panose="020B0604020202020204" pitchFamily="34" charset="0"/>
              <a:buNone/>
            </a:pPr>
            <a:r>
              <a:rPr lang="zh-CN" altLang="en-US" sz="5600" b="1" cap="all">
                <a:solidFill>
                  <a:prstClr val="black">
                    <a:lumMod val="65000"/>
                    <a:lumOff val="35000"/>
                  </a:prstClr>
                </a:solidFill>
                <a:cs typeface="Arial" panose="020B0604020202020204" pitchFamily="34" charset="0"/>
              </a:rPr>
              <a:t>教育</a:t>
            </a:r>
            <a:r>
              <a:rPr lang="en-US" altLang="zh-CN" sz="5600" b="1" cap="all">
                <a:solidFill>
                  <a:prstClr val="black">
                    <a:lumMod val="65000"/>
                    <a:lumOff val="35000"/>
                  </a:prstClr>
                </a:solidFill>
                <a:cs typeface="Arial" panose="020B0604020202020204" pitchFamily="34" charset="0"/>
              </a:rPr>
              <a:t>.</a:t>
            </a:r>
            <a:r>
              <a:rPr lang="zh-CN" altLang="en-US" sz="5600" b="1" cap="all">
                <a:solidFill>
                  <a:prstClr val="black">
                    <a:lumMod val="65000"/>
                    <a:lumOff val="35000"/>
                  </a:prstClr>
                </a:solidFill>
                <a:cs typeface="Arial" panose="020B0604020202020204" pitchFamily="34" charset="0"/>
              </a:rPr>
              <a:t>信息化</a:t>
            </a:r>
            <a:r>
              <a:rPr lang="zh-CN" altLang="en-US" sz="5600" b="1" cap="all">
                <a:solidFill>
                  <a:srgbClr val="0070C0"/>
                </a:solidFill>
                <a:cs typeface="Arial" panose="020B0604020202020204" pitchFamily="34" charset="0"/>
              </a:rPr>
              <a:t>教学设计</a:t>
            </a:r>
            <a:endParaRPr lang="en-US" altLang="zh-CN" sz="5600" b="1" cap="all" dirty="0">
              <a:solidFill>
                <a:srgbClr val="0070C0"/>
              </a:solidFill>
              <a:cs typeface="Arial" panose="020B0604020202020204" pitchFamily="34" charset="0"/>
            </a:endParaRPr>
          </a:p>
        </p:txBody>
      </p:sp>
      <p:sp>
        <p:nvSpPr>
          <p:cNvPr id="18" name="原创设计师QQ598969553                 _16"/>
          <p:cNvSpPr txBox="1"/>
          <p:nvPr/>
        </p:nvSpPr>
        <p:spPr>
          <a:xfrm>
            <a:off x="527382" y="3236980"/>
            <a:ext cx="6707503" cy="784830"/>
          </a:xfrm>
          <a:prstGeom prst="rect">
            <a:avLst/>
          </a:prstGeom>
          <a:noFill/>
          <a:effectLst/>
        </p:spPr>
        <p:txBody>
          <a:bodyPr wrap="square" rtlCol="0">
            <a:spAutoFit/>
          </a:bodyPr>
          <a:lstStyle/>
          <a:p>
            <a:pPr>
              <a:lnSpc>
                <a:spcPct val="150000"/>
              </a:lnSpc>
            </a:pPr>
            <a:r>
              <a:rPr lang="zh-CN" altLang="en-US" sz="1000">
                <a:solidFill>
                  <a:prstClr val="black">
                    <a:lumMod val="65000"/>
                    <a:lumOff val="35000"/>
                  </a:prstClr>
                </a:solidFill>
                <a:latin typeface="微软雅黑" panose="020B0503020204020204" pitchFamily="34" charset="-122"/>
                <a:ea typeface="微软雅黑" panose="020B0503020204020204" pitchFamily="34" charset="-122"/>
              </a:rPr>
              <a:t>以信息技术为支撑；以现代教育教学理论为指导；强调新型教学模式的构建；教学内容具有更强的时代性和丰富性；教学更适合学生的学习需要和特点。信息化教学不仅仅是在传统教学的基础上对教学媒体 和手段的改变</a:t>
            </a:r>
            <a:r>
              <a:rPr lang="en-US" altLang="zh-CN" sz="1000">
                <a:solidFill>
                  <a:prstClr val="black">
                    <a:lumMod val="65000"/>
                    <a:lumOff val="35000"/>
                  </a:prstClr>
                </a:solidFill>
                <a:latin typeface="微软雅黑" panose="020B0503020204020204" pitchFamily="34" charset="-122"/>
                <a:ea typeface="微软雅黑" panose="020B0503020204020204" pitchFamily="34" charset="-122"/>
              </a:rPr>
              <a:t>,</a:t>
            </a:r>
            <a:r>
              <a:rPr lang="zh-CN" altLang="en-US" sz="1000">
                <a:solidFill>
                  <a:prstClr val="black">
                    <a:lumMod val="65000"/>
                    <a:lumOff val="35000"/>
                  </a:prstClr>
                </a:solidFill>
                <a:latin typeface="微软雅黑" panose="020B0503020204020204" pitchFamily="34" charset="-122"/>
                <a:ea typeface="微软雅黑" panose="020B0503020204020204" pitchFamily="34" charset="-122"/>
              </a:rPr>
              <a:t>而且是以现代信息技术为基础的整体的教学体系的一系列的改革和变化。</a:t>
            </a:r>
            <a:endParaRPr lang="en-US" altLang="zh-CN" sz="1000"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19" name="原创设计师QQ598969553                 _15"/>
          <p:cNvSpPr/>
          <p:nvPr/>
        </p:nvSpPr>
        <p:spPr>
          <a:xfrm>
            <a:off x="527382" y="4005065"/>
            <a:ext cx="4538831" cy="3365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400">
                <a:solidFill>
                  <a:prstClr val="black">
                    <a:lumMod val="50000"/>
                    <a:lumOff val="50000"/>
                  </a:prstClr>
                </a:solidFill>
                <a:latin typeface="微软雅黑" panose="020B0503020204020204" pitchFamily="34" charset="-122"/>
                <a:ea typeface="微软雅黑" panose="020B0503020204020204" pitchFamily="34" charset="-122"/>
              </a:rPr>
              <a:t>讲课人：</a:t>
            </a:r>
            <a:r>
              <a:rPr lang="en-US" altLang="zh-CN" sz="1400">
                <a:solidFill>
                  <a:prstClr val="black">
                    <a:lumMod val="50000"/>
                    <a:lumOff val="50000"/>
                  </a:prstClr>
                </a:solidFill>
                <a:latin typeface="微软雅黑" panose="020B0503020204020204" pitchFamily="34" charset="-122"/>
                <a:ea typeface="微软雅黑" panose="020B0503020204020204" pitchFamily="34" charset="-122"/>
              </a:rPr>
              <a:t>xiazaii   </a:t>
            </a:r>
            <a:r>
              <a:rPr lang="zh-CN" altLang="en-US" sz="1400">
                <a:solidFill>
                  <a:prstClr val="black">
                    <a:lumMod val="50000"/>
                    <a:lumOff val="50000"/>
                  </a:prstClr>
                </a:solidFill>
                <a:latin typeface="微软雅黑" panose="020B0503020204020204" pitchFamily="34" charset="-122"/>
                <a:ea typeface="微软雅黑" panose="020B0503020204020204" pitchFamily="34" charset="-122"/>
              </a:rPr>
              <a:t>时间：</a:t>
            </a:r>
            <a:r>
              <a:rPr lang="en-US" altLang="zh-CN" sz="1400">
                <a:solidFill>
                  <a:prstClr val="black">
                    <a:lumMod val="50000"/>
                    <a:lumOff val="50000"/>
                  </a:prstClr>
                </a:solidFill>
                <a:latin typeface="微软雅黑" panose="020B0503020204020204" pitchFamily="34" charset="-122"/>
                <a:ea typeface="微软雅黑" panose="020B0503020204020204" pitchFamily="34" charset="-122"/>
              </a:rPr>
              <a:t>20XX</a:t>
            </a:r>
            <a:r>
              <a:rPr lang="zh-CN" altLang="en-US" sz="1400">
                <a:solidFill>
                  <a:prstClr val="black">
                    <a:lumMod val="50000"/>
                    <a:lumOff val="50000"/>
                  </a:prstClr>
                </a:solidFill>
                <a:latin typeface="微软雅黑" panose="020B0503020204020204" pitchFamily="34" charset="-122"/>
                <a:ea typeface="微软雅黑" panose="020B0503020204020204" pitchFamily="34" charset="-122"/>
              </a:rPr>
              <a:t>年</a:t>
            </a:r>
            <a:r>
              <a:rPr lang="en-US" altLang="zh-CN" sz="1400">
                <a:solidFill>
                  <a:prstClr val="black">
                    <a:lumMod val="50000"/>
                    <a:lumOff val="50000"/>
                  </a:prstClr>
                </a:solidFill>
                <a:latin typeface="微软雅黑" panose="020B0503020204020204" pitchFamily="34" charset="-122"/>
                <a:ea typeface="微软雅黑" panose="020B0503020204020204" pitchFamily="34" charset="-122"/>
              </a:rPr>
              <a:t>10</a:t>
            </a:r>
            <a:r>
              <a:rPr lang="zh-CN" altLang="en-US" sz="1400">
                <a:solidFill>
                  <a:prstClr val="black">
                    <a:lumMod val="50000"/>
                    <a:lumOff val="50000"/>
                  </a:prstClr>
                </a:solidFill>
                <a:latin typeface="微软雅黑" panose="020B0503020204020204" pitchFamily="34" charset="-122"/>
                <a:ea typeface="微软雅黑" panose="020B0503020204020204" pitchFamily="34" charset="-122"/>
              </a:rPr>
              <a:t>月</a:t>
            </a:r>
            <a:r>
              <a:rPr lang="en-US" altLang="zh-CN" sz="1400">
                <a:solidFill>
                  <a:prstClr val="black">
                    <a:lumMod val="50000"/>
                    <a:lumOff val="50000"/>
                  </a:prstClr>
                </a:solidFill>
                <a:latin typeface="微软雅黑" panose="020B0503020204020204" pitchFamily="34" charset="-122"/>
                <a:ea typeface="微软雅黑" panose="020B0503020204020204" pitchFamily="34" charset="-122"/>
              </a:rPr>
              <a:t>30</a:t>
            </a:r>
            <a:r>
              <a:rPr lang="zh-CN" altLang="en-US" sz="1400">
                <a:solidFill>
                  <a:prstClr val="black">
                    <a:lumMod val="50000"/>
                    <a:lumOff val="50000"/>
                  </a:prstClr>
                </a:solidFill>
                <a:latin typeface="微软雅黑" panose="020B0503020204020204" pitchFamily="34" charset="-122"/>
                <a:ea typeface="微软雅黑" panose="020B0503020204020204" pitchFamily="34" charset="-122"/>
              </a:rPr>
              <a:t>日</a:t>
            </a:r>
            <a:endParaRPr lang="zh-CN" altLang="en-US" sz="1400"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20" name="矩形 259"/>
          <p:cNvSpPr>
            <a:spLocks noChangeArrowheads="1"/>
          </p:cNvSpPr>
          <p:nvPr/>
        </p:nvSpPr>
        <p:spPr bwMode="auto">
          <a:xfrm>
            <a:off x="369365" y="1060476"/>
            <a:ext cx="3422379"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Font typeface="Arial" panose="020B0604020202020204" pitchFamily="34" charset="0"/>
              <a:buNone/>
            </a:pPr>
            <a:r>
              <a:rPr lang="en-US" altLang="zh-CN" sz="9600" b="1" cap="all" dirty="0">
                <a:solidFill>
                  <a:srgbClr val="0070C0"/>
                </a:solidFill>
                <a:cs typeface="Arial" panose="020B0604020202020204" pitchFamily="34" charset="0"/>
              </a:rPr>
              <a:t>20XX</a:t>
            </a:r>
            <a:endParaRPr lang="zh-CN" altLang="en-US" sz="9600" b="1" cap="all" dirty="0">
              <a:solidFill>
                <a:srgbClr val="0070C0"/>
              </a:solidFill>
              <a:cs typeface="Arial" panose="020B0604020202020204" pitchFamily="34" charset="0"/>
            </a:endParaRPr>
          </a:p>
        </p:txBody>
      </p:sp>
      <p:pic>
        <p:nvPicPr>
          <p:cNvPr id="2" name="图片 1"/>
          <p:cNvPicPr>
            <a:picLocks noChangeAspect="1"/>
          </p:cNvPicPr>
          <p:nvPr/>
        </p:nvPicPr>
        <p:blipFill>
          <a:blip r:embed="rId3"/>
          <a:stretch>
            <a:fillRect/>
          </a:stretch>
        </p:blipFill>
        <p:spPr>
          <a:xfrm>
            <a:off x="7462008" y="1892830"/>
            <a:ext cx="4744477" cy="27277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Click="0" advTm="8000">
        <p:fade/>
      </p:transition>
    </mc:Choice>
    <mc:Fallback xmlns="">
      <p:transition spd="med" advClick="0" advTm="8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0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20"/>
                                        </p:tgtEl>
                                        <p:attrNameLst>
                                          <p:attrName>style.visibility</p:attrName>
                                        </p:attrNameLst>
                                      </p:cBhvr>
                                      <p:to>
                                        <p:strVal val="visible"/>
                                      </p:to>
                                    </p:set>
                                    <p:anim calcmode="lin" valueType="num">
                                      <p:cBhvr>
                                        <p:cTn id="15"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20"/>
                                        </p:tgtEl>
                                        <p:attrNameLst>
                                          <p:attrName>ppt_y</p:attrName>
                                        </p:attrNameLst>
                                      </p:cBhvr>
                                      <p:tavLst>
                                        <p:tav tm="0">
                                          <p:val>
                                            <p:strVal val="#ppt_y"/>
                                          </p:val>
                                        </p:tav>
                                        <p:tav tm="100000">
                                          <p:val>
                                            <p:strVal val="#ppt_y"/>
                                          </p:val>
                                        </p:tav>
                                      </p:tavLst>
                                    </p:anim>
                                    <p:anim calcmode="lin" valueType="num">
                                      <p:cBhvr>
                                        <p:cTn id="17"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20"/>
                                        </p:tgtEl>
                                      </p:cBhvr>
                                    </p:animEffect>
                                  </p:childTnLst>
                                </p:cTn>
                              </p:par>
                            </p:childTnLst>
                          </p:cTn>
                        </p:par>
                        <p:par>
                          <p:cTn id="20" fill="hold">
                            <p:stCondLst>
                              <p:cond delay="1649"/>
                            </p:stCondLst>
                            <p:childTnLst>
                              <p:par>
                                <p:cTn id="21" presetID="26" presetClass="emph" presetSubtype="0" fill="hold" grpId="1" nodeType="afterEffect">
                                  <p:stCondLst>
                                    <p:cond delay="0"/>
                                  </p:stCondLst>
                                  <p:iterate type="lt">
                                    <p:tmPct val="0"/>
                                  </p:iterate>
                                  <p:childTnLst>
                                    <p:animEffect transition="out" filter="fade">
                                      <p:cBhvr>
                                        <p:cTn id="22" dur="500" tmFilter="0, 0; .2, .5; .8, .5; 1, 0"/>
                                        <p:tgtEl>
                                          <p:spTgt spid="20"/>
                                        </p:tgtEl>
                                      </p:cBhvr>
                                    </p:animEffect>
                                    <p:animScale>
                                      <p:cBhvr>
                                        <p:cTn id="23" dur="250" autoRev="1" fill="hold"/>
                                        <p:tgtEl>
                                          <p:spTgt spid="20"/>
                                        </p:tgtEl>
                                      </p:cBhvr>
                                      <p:by x="105000" y="105000"/>
                                    </p:animScale>
                                  </p:childTnLst>
                                </p:cTn>
                              </p:par>
                            </p:childTnLst>
                          </p:cTn>
                        </p:par>
                        <p:par>
                          <p:cTn id="24" fill="hold">
                            <p:stCondLst>
                              <p:cond delay="2150"/>
                            </p:stCondLst>
                            <p:childTnLst>
                              <p:par>
                                <p:cTn id="25" presetID="41" presetClass="entr" presetSubtype="0" fill="hold" grpId="0" nodeType="afterEffect">
                                  <p:stCondLst>
                                    <p:cond delay="0"/>
                                  </p:stCondLst>
                                  <p:iterate type="lt">
                                    <p:tmPct val="10000"/>
                                  </p:iterate>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13"/>
                                        </p:tgtEl>
                                        <p:attrNameLst>
                                          <p:attrName>ppt_y</p:attrName>
                                        </p:attrNameLst>
                                      </p:cBhvr>
                                      <p:tavLst>
                                        <p:tav tm="0">
                                          <p:val>
                                            <p:strVal val="#ppt_y"/>
                                          </p:val>
                                        </p:tav>
                                        <p:tav tm="100000">
                                          <p:val>
                                            <p:strVal val="#ppt_y"/>
                                          </p:val>
                                        </p:tav>
                                      </p:tavLst>
                                    </p:anim>
                                    <p:anim calcmode="lin" valueType="num">
                                      <p:cBhvr>
                                        <p:cTn id="29"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13"/>
                                        </p:tgtEl>
                                      </p:cBhvr>
                                    </p:animEffect>
                                  </p:childTnLst>
                                </p:cTn>
                              </p:par>
                            </p:childTnLst>
                          </p:cTn>
                        </p:par>
                        <p:par>
                          <p:cTn id="32" fill="hold">
                            <p:stCondLst>
                              <p:cond delay="3099"/>
                            </p:stCondLst>
                            <p:childTnLst>
                              <p:par>
                                <p:cTn id="33" presetID="26" presetClass="emph" presetSubtype="0" fill="hold" grpId="1" nodeType="afterEffect">
                                  <p:stCondLst>
                                    <p:cond delay="0"/>
                                  </p:stCondLst>
                                  <p:iterate type="lt">
                                    <p:tmPct val="0"/>
                                  </p:iterate>
                                  <p:childTnLst>
                                    <p:animEffect transition="out" filter="fade">
                                      <p:cBhvr>
                                        <p:cTn id="34" dur="500" tmFilter="0, 0; .2, .5; .8, .5; 1, 0"/>
                                        <p:tgtEl>
                                          <p:spTgt spid="13"/>
                                        </p:tgtEl>
                                      </p:cBhvr>
                                    </p:animEffect>
                                    <p:animScale>
                                      <p:cBhvr>
                                        <p:cTn id="35" dur="250" autoRev="1" fill="hold"/>
                                        <p:tgtEl>
                                          <p:spTgt spid="13"/>
                                        </p:tgtEl>
                                      </p:cBhvr>
                                      <p:by x="105000" y="105000"/>
                                    </p:animScale>
                                  </p:childTnLst>
                                </p:cTn>
                              </p:par>
                            </p:childTnLst>
                          </p:cTn>
                        </p:par>
                        <p:par>
                          <p:cTn id="36" fill="hold">
                            <p:stCondLst>
                              <p:cond delay="3599"/>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500"/>
                                        <p:tgtEl>
                                          <p:spTgt spid="18"/>
                                        </p:tgtEl>
                                      </p:cBhvr>
                                    </p:animEffect>
                                  </p:childTnLst>
                                </p:cTn>
                              </p:par>
                            </p:childTnLst>
                          </p:cTn>
                        </p:par>
                        <p:par>
                          <p:cTn id="40" fill="hold">
                            <p:stCondLst>
                              <p:cond delay="4099"/>
                            </p:stCondLst>
                            <p:childTnLst>
                              <p:par>
                                <p:cTn id="41" presetID="12" presetClass="entr" presetSubtype="1"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18" grpId="0"/>
      <p:bldP spid="19" grpId="0"/>
      <p:bldP spid="20" grpId="0"/>
      <p:bldP spid="20"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组合 33"/>
          <p:cNvGrpSpPr/>
          <p:nvPr/>
        </p:nvGrpSpPr>
        <p:grpSpPr>
          <a:xfrm>
            <a:off x="1758225" y="3901070"/>
            <a:ext cx="853107" cy="851119"/>
            <a:chOff x="1941706" y="3231482"/>
            <a:chExt cx="1212300" cy="1209474"/>
          </a:xfrm>
        </p:grpSpPr>
        <p:sp>
          <p:nvSpPr>
            <p:cNvPr id="35" name="任意多边形 34"/>
            <p:cNvSpPr/>
            <p:nvPr/>
          </p:nvSpPr>
          <p:spPr>
            <a:xfrm>
              <a:off x="1941706" y="3231482"/>
              <a:ext cx="1212300" cy="1209474"/>
            </a:xfrm>
            <a:custGeom>
              <a:avLst/>
              <a:gdLst>
                <a:gd name="connsiteX0" fmla="*/ 606149 w 1212300"/>
                <a:gd name="connsiteY0" fmla="*/ 219778 h 1209474"/>
                <a:gd name="connsiteX1" fmla="*/ 221190 w 1212300"/>
                <a:gd name="connsiteY1" fmla="*/ 604737 h 1209474"/>
                <a:gd name="connsiteX2" fmla="*/ 606149 w 1212300"/>
                <a:gd name="connsiteY2" fmla="*/ 989696 h 1209474"/>
                <a:gd name="connsiteX3" fmla="*/ 991108 w 1212300"/>
                <a:gd name="connsiteY3" fmla="*/ 604737 h 1209474"/>
                <a:gd name="connsiteX4" fmla="*/ 606149 w 1212300"/>
                <a:gd name="connsiteY4" fmla="*/ 219778 h 1209474"/>
                <a:gd name="connsiteX5" fmla="*/ 570726 w 1212300"/>
                <a:gd name="connsiteY5" fmla="*/ 0 h 1209474"/>
                <a:gd name="connsiteX6" fmla="*/ 641573 w 1212300"/>
                <a:gd name="connsiteY6" fmla="*/ 0 h 1209474"/>
                <a:gd name="connsiteX7" fmla="*/ 653064 w 1212300"/>
                <a:gd name="connsiteY7" fmla="*/ 60414 h 1209474"/>
                <a:gd name="connsiteX8" fmla="*/ 661820 w 1212300"/>
                <a:gd name="connsiteY8" fmla="*/ 60857 h 1209474"/>
                <a:gd name="connsiteX9" fmla="*/ 707034 w 1212300"/>
                <a:gd name="connsiteY9" fmla="*/ 69786 h 1209474"/>
                <a:gd name="connsiteX10" fmla="*/ 735306 w 1212300"/>
                <a:gd name="connsiteY10" fmla="*/ 12884 h 1209474"/>
                <a:gd name="connsiteX11" fmla="*/ 803526 w 1212300"/>
                <a:gd name="connsiteY11" fmla="*/ 31998 h 1209474"/>
                <a:gd name="connsiteX12" fmla="*/ 798126 w 1212300"/>
                <a:gd name="connsiteY12" fmla="*/ 95198 h 1209474"/>
                <a:gd name="connsiteX13" fmla="*/ 848903 w 1212300"/>
                <a:gd name="connsiteY13" fmla="*/ 115557 h 1209474"/>
                <a:gd name="connsiteX14" fmla="*/ 890307 w 1212300"/>
                <a:gd name="connsiteY14" fmla="*/ 69692 h 1209474"/>
                <a:gd name="connsiteX15" fmla="*/ 950840 w 1212300"/>
                <a:gd name="connsiteY15" fmla="*/ 106503 h 1209474"/>
                <a:gd name="connsiteX16" fmla="*/ 928932 w 1212300"/>
                <a:gd name="connsiteY16" fmla="*/ 164987 h 1209474"/>
                <a:gd name="connsiteX17" fmla="*/ 971748 w 1212300"/>
                <a:gd name="connsiteY17" fmla="*/ 199360 h 1209474"/>
                <a:gd name="connsiteX18" fmla="*/ 1024233 w 1212300"/>
                <a:gd name="connsiteY18" fmla="*/ 166213 h 1209474"/>
                <a:gd name="connsiteX19" fmla="*/ 1072590 w 1212300"/>
                <a:gd name="connsiteY19" fmla="*/ 217989 h 1209474"/>
                <a:gd name="connsiteX20" fmla="*/ 1034905 w 1212300"/>
                <a:gd name="connsiteY20" fmla="*/ 269502 h 1209474"/>
                <a:gd name="connsiteX21" fmla="*/ 1047793 w 1212300"/>
                <a:gd name="connsiteY21" fmla="*/ 284006 h 1209474"/>
                <a:gd name="connsiteX22" fmla="*/ 1065896 w 1212300"/>
                <a:gd name="connsiteY22" fmla="*/ 313574 h 1209474"/>
                <a:gd name="connsiteX23" fmla="*/ 1127152 w 1212300"/>
                <a:gd name="connsiteY23" fmla="*/ 295286 h 1209474"/>
                <a:gd name="connsiteX24" fmla="*/ 1159745 w 1212300"/>
                <a:gd name="connsiteY24" fmla="*/ 358190 h 1209474"/>
                <a:gd name="connsiteX25" fmla="*/ 1109155 w 1212300"/>
                <a:gd name="connsiteY25" fmla="*/ 397943 h 1209474"/>
                <a:gd name="connsiteX26" fmla="*/ 1123476 w 1212300"/>
                <a:gd name="connsiteY26" fmla="*/ 432252 h 1209474"/>
                <a:gd name="connsiteX27" fmla="*/ 1127413 w 1212300"/>
                <a:gd name="connsiteY27" fmla="*/ 448425 h 1209474"/>
                <a:gd name="connsiteX28" fmla="*/ 1191430 w 1212300"/>
                <a:gd name="connsiteY28" fmla="*/ 447341 h 1209474"/>
                <a:gd name="connsiteX29" fmla="*/ 1205844 w 1212300"/>
                <a:gd name="connsiteY29" fmla="*/ 516706 h 1209474"/>
                <a:gd name="connsiteX30" fmla="*/ 1145770 w 1212300"/>
                <a:gd name="connsiteY30" fmla="*/ 541598 h 1209474"/>
                <a:gd name="connsiteX31" fmla="*/ 1150013 w 1212300"/>
                <a:gd name="connsiteY31" fmla="*/ 594780 h 1209474"/>
                <a:gd name="connsiteX32" fmla="*/ 1212300 w 1212300"/>
                <a:gd name="connsiteY32" fmla="*/ 611099 h 1209474"/>
                <a:gd name="connsiteX33" fmla="*/ 1207465 w 1212300"/>
                <a:gd name="connsiteY33" fmla="*/ 681780 h 1209474"/>
                <a:gd name="connsiteX34" fmla="*/ 1143038 w 1212300"/>
                <a:gd name="connsiteY34" fmla="*/ 689527 h 1209474"/>
                <a:gd name="connsiteX35" fmla="*/ 1139569 w 1212300"/>
                <a:gd name="connsiteY35" fmla="*/ 712257 h 1209474"/>
                <a:gd name="connsiteX36" fmla="*/ 1131043 w 1212300"/>
                <a:gd name="connsiteY36" fmla="*/ 740961 h 1209474"/>
                <a:gd name="connsiteX37" fmla="*/ 1188216 w 1212300"/>
                <a:gd name="connsiteY37" fmla="*/ 774415 h 1209474"/>
                <a:gd name="connsiteX38" fmla="*/ 1164491 w 1212300"/>
                <a:gd name="connsiteY38" fmla="*/ 841171 h 1209474"/>
                <a:gd name="connsiteX39" fmla="*/ 1098564 w 1212300"/>
                <a:gd name="connsiteY39" fmla="*/ 830969 h 1209474"/>
                <a:gd name="connsiteX40" fmla="*/ 1075268 w 1212300"/>
                <a:gd name="connsiteY40" fmla="*/ 877883 h 1209474"/>
                <a:gd name="connsiteX41" fmla="*/ 1120962 w 1212300"/>
                <a:gd name="connsiteY41" fmla="*/ 925178 h 1209474"/>
                <a:gd name="connsiteX42" fmla="*/ 1080106 w 1212300"/>
                <a:gd name="connsiteY42" fmla="*/ 983058 h 1209474"/>
                <a:gd name="connsiteX43" fmla="*/ 1019565 w 1212300"/>
                <a:gd name="connsiteY43" fmla="*/ 955533 h 1209474"/>
                <a:gd name="connsiteX44" fmla="*/ 986510 w 1212300"/>
                <a:gd name="connsiteY44" fmla="*/ 992122 h 1209474"/>
                <a:gd name="connsiteX45" fmla="*/ 984130 w 1212300"/>
                <a:gd name="connsiteY45" fmla="*/ 994044 h 1209474"/>
                <a:gd name="connsiteX46" fmla="*/ 1015527 w 1212300"/>
                <a:gd name="connsiteY46" fmla="*/ 1052205 h 1209474"/>
                <a:gd name="connsiteX47" fmla="*/ 960571 w 1212300"/>
                <a:gd name="connsiteY47" fmla="*/ 1096915 h 1209474"/>
                <a:gd name="connsiteX48" fmla="*/ 909748 w 1212300"/>
                <a:gd name="connsiteY48" fmla="*/ 1054117 h 1209474"/>
                <a:gd name="connsiteX49" fmla="*/ 906487 w 1212300"/>
                <a:gd name="connsiteY49" fmla="*/ 1056751 h 1209474"/>
                <a:gd name="connsiteX50" fmla="*/ 864880 w 1212300"/>
                <a:gd name="connsiteY50" fmla="*/ 1080229 h 1209474"/>
                <a:gd name="connsiteX51" fmla="*/ 879731 w 1212300"/>
                <a:gd name="connsiteY51" fmla="*/ 1146075 h 1209474"/>
                <a:gd name="connsiteX52" fmla="*/ 814749 w 1212300"/>
                <a:gd name="connsiteY52" fmla="*/ 1174300 h 1209474"/>
                <a:gd name="connsiteX53" fmla="*/ 777013 w 1212300"/>
                <a:gd name="connsiteY53" fmla="*/ 1118870 h 1209474"/>
                <a:gd name="connsiteX54" fmla="*/ 765662 w 1212300"/>
                <a:gd name="connsiteY54" fmla="*/ 1123267 h 1209474"/>
                <a:gd name="connsiteX55" fmla="*/ 727130 w 1212300"/>
                <a:gd name="connsiteY55" fmla="*/ 1132005 h 1209474"/>
                <a:gd name="connsiteX56" fmla="*/ 723644 w 1212300"/>
                <a:gd name="connsiteY56" fmla="*/ 1199827 h 1209474"/>
                <a:gd name="connsiteX57" fmla="*/ 653457 w 1212300"/>
                <a:gd name="connsiteY57" fmla="*/ 1209474 h 1209474"/>
                <a:gd name="connsiteX58" fmla="*/ 631798 w 1212300"/>
                <a:gd name="connsiteY58" fmla="*/ 1145096 h 1209474"/>
                <a:gd name="connsiteX59" fmla="*/ 606150 w 1212300"/>
                <a:gd name="connsiteY59" fmla="*/ 1147005 h 1209474"/>
                <a:gd name="connsiteX60" fmla="*/ 580299 w 1212300"/>
                <a:gd name="connsiteY60" fmla="*/ 1145700 h 1209474"/>
                <a:gd name="connsiteX61" fmla="*/ 558843 w 1212300"/>
                <a:gd name="connsiteY61" fmla="*/ 1209474 h 1209474"/>
                <a:gd name="connsiteX62" fmla="*/ 488656 w 1212300"/>
                <a:gd name="connsiteY62" fmla="*/ 1199827 h 1209474"/>
                <a:gd name="connsiteX63" fmla="*/ 485224 w 1212300"/>
                <a:gd name="connsiteY63" fmla="*/ 1133066 h 1209474"/>
                <a:gd name="connsiteX64" fmla="*/ 444238 w 1212300"/>
                <a:gd name="connsiteY64" fmla="*/ 1122527 h 1209474"/>
                <a:gd name="connsiteX65" fmla="*/ 435252 w 1212300"/>
                <a:gd name="connsiteY65" fmla="*/ 1118923 h 1209474"/>
                <a:gd name="connsiteX66" fmla="*/ 397552 w 1212300"/>
                <a:gd name="connsiteY66" fmla="*/ 1174300 h 1209474"/>
                <a:gd name="connsiteX67" fmla="*/ 332570 w 1212300"/>
                <a:gd name="connsiteY67" fmla="*/ 1146075 h 1209474"/>
                <a:gd name="connsiteX68" fmla="*/ 347390 w 1212300"/>
                <a:gd name="connsiteY68" fmla="*/ 1080362 h 1209474"/>
                <a:gd name="connsiteX69" fmla="*/ 302981 w 1212300"/>
                <a:gd name="connsiteY69" fmla="*/ 1053756 h 1209474"/>
                <a:gd name="connsiteX70" fmla="*/ 251730 w 1212300"/>
                <a:gd name="connsiteY70" fmla="*/ 1096915 h 1209474"/>
                <a:gd name="connsiteX71" fmla="*/ 196773 w 1212300"/>
                <a:gd name="connsiteY71" fmla="*/ 1052205 h 1209474"/>
                <a:gd name="connsiteX72" fmla="*/ 228407 w 1212300"/>
                <a:gd name="connsiteY72" fmla="*/ 993606 h 1209474"/>
                <a:gd name="connsiteX73" fmla="*/ 196589 w 1212300"/>
                <a:gd name="connsiteY73" fmla="*/ 961310 h 1209474"/>
                <a:gd name="connsiteX74" fmla="*/ 192451 w 1212300"/>
                <a:gd name="connsiteY74" fmla="*/ 955662 h 1209474"/>
                <a:gd name="connsiteX75" fmla="*/ 132195 w 1212300"/>
                <a:gd name="connsiteY75" fmla="*/ 983058 h 1209474"/>
                <a:gd name="connsiteX76" fmla="*/ 91339 w 1212300"/>
                <a:gd name="connsiteY76" fmla="*/ 925178 h 1209474"/>
                <a:gd name="connsiteX77" fmla="*/ 137009 w 1212300"/>
                <a:gd name="connsiteY77" fmla="*/ 877908 h 1209474"/>
                <a:gd name="connsiteX78" fmla="*/ 113994 w 1212300"/>
                <a:gd name="connsiteY78" fmla="*/ 830929 h 1209474"/>
                <a:gd name="connsiteX79" fmla="*/ 47809 w 1212300"/>
                <a:gd name="connsiteY79" fmla="*/ 841171 h 1209474"/>
                <a:gd name="connsiteX80" fmla="*/ 24084 w 1212300"/>
                <a:gd name="connsiteY80" fmla="*/ 774415 h 1209474"/>
                <a:gd name="connsiteX81" fmla="*/ 81587 w 1212300"/>
                <a:gd name="connsiteY81" fmla="*/ 740768 h 1209474"/>
                <a:gd name="connsiteX82" fmla="*/ 70938 w 1212300"/>
                <a:gd name="connsiteY82" fmla="*/ 703091 h 1209474"/>
                <a:gd name="connsiteX83" fmla="*/ 69043 w 1212300"/>
                <a:gd name="connsiteY83" fmla="*/ 689500 h 1209474"/>
                <a:gd name="connsiteX84" fmla="*/ 4835 w 1212300"/>
                <a:gd name="connsiteY84" fmla="*/ 681780 h 1209474"/>
                <a:gd name="connsiteX85" fmla="*/ 0 w 1212300"/>
                <a:gd name="connsiteY85" fmla="*/ 611099 h 1209474"/>
                <a:gd name="connsiteX86" fmla="*/ 62033 w 1212300"/>
                <a:gd name="connsiteY86" fmla="*/ 594846 h 1209474"/>
                <a:gd name="connsiteX87" fmla="*/ 64142 w 1212300"/>
                <a:gd name="connsiteY87" fmla="*/ 550291 h 1209474"/>
                <a:gd name="connsiteX88" fmla="*/ 65806 w 1212300"/>
                <a:gd name="connsiteY88" fmla="*/ 541298 h 1209474"/>
                <a:gd name="connsiteX89" fmla="*/ 6456 w 1212300"/>
                <a:gd name="connsiteY89" fmla="*/ 516706 h 1209474"/>
                <a:gd name="connsiteX90" fmla="*/ 20870 w 1212300"/>
                <a:gd name="connsiteY90" fmla="*/ 447341 h 1209474"/>
                <a:gd name="connsiteX91" fmla="*/ 84476 w 1212300"/>
                <a:gd name="connsiteY91" fmla="*/ 448419 h 1209474"/>
                <a:gd name="connsiteX92" fmla="*/ 103307 w 1212300"/>
                <a:gd name="connsiteY92" fmla="*/ 398070 h 1209474"/>
                <a:gd name="connsiteX93" fmla="*/ 52555 w 1212300"/>
                <a:gd name="connsiteY93" fmla="*/ 358190 h 1209474"/>
                <a:gd name="connsiteX94" fmla="*/ 85149 w 1212300"/>
                <a:gd name="connsiteY94" fmla="*/ 295286 h 1209474"/>
                <a:gd name="connsiteX95" fmla="*/ 145210 w 1212300"/>
                <a:gd name="connsiteY95" fmla="*/ 313217 h 1209474"/>
                <a:gd name="connsiteX96" fmla="*/ 148057 w 1212300"/>
                <a:gd name="connsiteY96" fmla="*/ 308107 h 1209474"/>
                <a:gd name="connsiteX97" fmla="*/ 176724 w 1212300"/>
                <a:gd name="connsiteY97" fmla="*/ 268584 h 1209474"/>
                <a:gd name="connsiteX98" fmla="*/ 139711 w 1212300"/>
                <a:gd name="connsiteY98" fmla="*/ 217989 h 1209474"/>
                <a:gd name="connsiteX99" fmla="*/ 188068 w 1212300"/>
                <a:gd name="connsiteY99" fmla="*/ 166213 h 1209474"/>
                <a:gd name="connsiteX100" fmla="*/ 241027 w 1212300"/>
                <a:gd name="connsiteY100" fmla="*/ 199659 h 1209474"/>
                <a:gd name="connsiteX101" fmla="*/ 269262 w 1212300"/>
                <a:gd name="connsiteY101" fmla="*/ 174752 h 1209474"/>
                <a:gd name="connsiteX102" fmla="*/ 283412 w 1212300"/>
                <a:gd name="connsiteY102" fmla="*/ 165102 h 1209474"/>
                <a:gd name="connsiteX103" fmla="*/ 261461 w 1212300"/>
                <a:gd name="connsiteY103" fmla="*/ 106503 h 1209474"/>
                <a:gd name="connsiteX104" fmla="*/ 321994 w 1212300"/>
                <a:gd name="connsiteY104" fmla="*/ 69692 h 1209474"/>
                <a:gd name="connsiteX105" fmla="*/ 363991 w 1212300"/>
                <a:gd name="connsiteY105" fmla="*/ 116215 h 1209474"/>
                <a:gd name="connsiteX106" fmla="*/ 399902 w 1212300"/>
                <a:gd name="connsiteY106" fmla="*/ 98466 h 1209474"/>
                <a:gd name="connsiteX107" fmla="*/ 414057 w 1212300"/>
                <a:gd name="connsiteY107" fmla="*/ 93815 h 1209474"/>
                <a:gd name="connsiteX108" fmla="*/ 408775 w 1212300"/>
                <a:gd name="connsiteY108" fmla="*/ 31998 h 1209474"/>
                <a:gd name="connsiteX109" fmla="*/ 476994 w 1212300"/>
                <a:gd name="connsiteY109" fmla="*/ 12884 h 1209474"/>
                <a:gd name="connsiteX110" fmla="*/ 504807 w 1212300"/>
                <a:gd name="connsiteY110" fmla="*/ 68861 h 1209474"/>
                <a:gd name="connsiteX111" fmla="*/ 550480 w 1212300"/>
                <a:gd name="connsiteY111" fmla="*/ 60857 h 1209474"/>
                <a:gd name="connsiteX112" fmla="*/ 559236 w 1212300"/>
                <a:gd name="connsiteY112" fmla="*/ 60414 h 1209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1212300" h="1209474">
                  <a:moveTo>
                    <a:pt x="606149" y="219778"/>
                  </a:moveTo>
                  <a:cubicBezTo>
                    <a:pt x="393542" y="219778"/>
                    <a:pt x="221190" y="392130"/>
                    <a:pt x="221190" y="604737"/>
                  </a:cubicBezTo>
                  <a:cubicBezTo>
                    <a:pt x="221190" y="817344"/>
                    <a:pt x="393542" y="989696"/>
                    <a:pt x="606149" y="989696"/>
                  </a:cubicBezTo>
                  <a:cubicBezTo>
                    <a:pt x="818756" y="989696"/>
                    <a:pt x="991108" y="817344"/>
                    <a:pt x="991108" y="604737"/>
                  </a:cubicBezTo>
                  <a:cubicBezTo>
                    <a:pt x="991108" y="392130"/>
                    <a:pt x="818756" y="219778"/>
                    <a:pt x="606149" y="219778"/>
                  </a:cubicBezTo>
                  <a:close/>
                  <a:moveTo>
                    <a:pt x="570726" y="0"/>
                  </a:moveTo>
                  <a:lnTo>
                    <a:pt x="641573" y="0"/>
                  </a:lnTo>
                  <a:lnTo>
                    <a:pt x="653064" y="60414"/>
                  </a:lnTo>
                  <a:lnTo>
                    <a:pt x="661820" y="60857"/>
                  </a:lnTo>
                  <a:lnTo>
                    <a:pt x="707034" y="69786"/>
                  </a:lnTo>
                  <a:lnTo>
                    <a:pt x="735306" y="12884"/>
                  </a:lnTo>
                  <a:lnTo>
                    <a:pt x="803526" y="31998"/>
                  </a:lnTo>
                  <a:lnTo>
                    <a:pt x="798126" y="95198"/>
                  </a:lnTo>
                  <a:lnTo>
                    <a:pt x="848903" y="115557"/>
                  </a:lnTo>
                  <a:lnTo>
                    <a:pt x="890307" y="69692"/>
                  </a:lnTo>
                  <a:lnTo>
                    <a:pt x="950840" y="106503"/>
                  </a:lnTo>
                  <a:lnTo>
                    <a:pt x="928932" y="164987"/>
                  </a:lnTo>
                  <a:lnTo>
                    <a:pt x="971748" y="199360"/>
                  </a:lnTo>
                  <a:lnTo>
                    <a:pt x="1024233" y="166213"/>
                  </a:lnTo>
                  <a:lnTo>
                    <a:pt x="1072590" y="217989"/>
                  </a:lnTo>
                  <a:lnTo>
                    <a:pt x="1034905" y="269502"/>
                  </a:lnTo>
                  <a:lnTo>
                    <a:pt x="1047793" y="284006"/>
                  </a:lnTo>
                  <a:lnTo>
                    <a:pt x="1065896" y="313574"/>
                  </a:lnTo>
                  <a:lnTo>
                    <a:pt x="1127152" y="295286"/>
                  </a:lnTo>
                  <a:lnTo>
                    <a:pt x="1159745" y="358190"/>
                  </a:lnTo>
                  <a:lnTo>
                    <a:pt x="1109155" y="397943"/>
                  </a:lnTo>
                  <a:lnTo>
                    <a:pt x="1123476" y="432252"/>
                  </a:lnTo>
                  <a:lnTo>
                    <a:pt x="1127413" y="448425"/>
                  </a:lnTo>
                  <a:lnTo>
                    <a:pt x="1191430" y="447341"/>
                  </a:lnTo>
                  <a:lnTo>
                    <a:pt x="1205844" y="516706"/>
                  </a:lnTo>
                  <a:lnTo>
                    <a:pt x="1145770" y="541598"/>
                  </a:lnTo>
                  <a:lnTo>
                    <a:pt x="1150013" y="594780"/>
                  </a:lnTo>
                  <a:lnTo>
                    <a:pt x="1212300" y="611099"/>
                  </a:lnTo>
                  <a:lnTo>
                    <a:pt x="1207465" y="681780"/>
                  </a:lnTo>
                  <a:lnTo>
                    <a:pt x="1143038" y="689527"/>
                  </a:lnTo>
                  <a:lnTo>
                    <a:pt x="1139569" y="712257"/>
                  </a:lnTo>
                  <a:lnTo>
                    <a:pt x="1131043" y="740961"/>
                  </a:lnTo>
                  <a:lnTo>
                    <a:pt x="1188216" y="774415"/>
                  </a:lnTo>
                  <a:lnTo>
                    <a:pt x="1164491" y="841171"/>
                  </a:lnTo>
                  <a:lnTo>
                    <a:pt x="1098564" y="830969"/>
                  </a:lnTo>
                  <a:lnTo>
                    <a:pt x="1075268" y="877883"/>
                  </a:lnTo>
                  <a:lnTo>
                    <a:pt x="1120962" y="925178"/>
                  </a:lnTo>
                  <a:lnTo>
                    <a:pt x="1080106" y="983058"/>
                  </a:lnTo>
                  <a:lnTo>
                    <a:pt x="1019565" y="955533"/>
                  </a:lnTo>
                  <a:lnTo>
                    <a:pt x="986510" y="992122"/>
                  </a:lnTo>
                  <a:lnTo>
                    <a:pt x="984130" y="994044"/>
                  </a:lnTo>
                  <a:lnTo>
                    <a:pt x="1015527" y="1052205"/>
                  </a:lnTo>
                  <a:lnTo>
                    <a:pt x="960571" y="1096915"/>
                  </a:lnTo>
                  <a:lnTo>
                    <a:pt x="909748" y="1054117"/>
                  </a:lnTo>
                  <a:lnTo>
                    <a:pt x="906487" y="1056751"/>
                  </a:lnTo>
                  <a:lnTo>
                    <a:pt x="864880" y="1080229"/>
                  </a:lnTo>
                  <a:lnTo>
                    <a:pt x="879731" y="1146075"/>
                  </a:lnTo>
                  <a:lnTo>
                    <a:pt x="814749" y="1174300"/>
                  </a:lnTo>
                  <a:lnTo>
                    <a:pt x="777013" y="1118870"/>
                  </a:lnTo>
                  <a:lnTo>
                    <a:pt x="765662" y="1123267"/>
                  </a:lnTo>
                  <a:lnTo>
                    <a:pt x="727130" y="1132005"/>
                  </a:lnTo>
                  <a:lnTo>
                    <a:pt x="723644" y="1199827"/>
                  </a:lnTo>
                  <a:lnTo>
                    <a:pt x="653457" y="1209474"/>
                  </a:lnTo>
                  <a:lnTo>
                    <a:pt x="631798" y="1145096"/>
                  </a:lnTo>
                  <a:lnTo>
                    <a:pt x="606150" y="1147005"/>
                  </a:lnTo>
                  <a:lnTo>
                    <a:pt x="580299" y="1145700"/>
                  </a:lnTo>
                  <a:lnTo>
                    <a:pt x="558843" y="1209474"/>
                  </a:lnTo>
                  <a:lnTo>
                    <a:pt x="488656" y="1199827"/>
                  </a:lnTo>
                  <a:lnTo>
                    <a:pt x="485224" y="1133066"/>
                  </a:lnTo>
                  <a:lnTo>
                    <a:pt x="444238" y="1122527"/>
                  </a:lnTo>
                  <a:lnTo>
                    <a:pt x="435252" y="1118923"/>
                  </a:lnTo>
                  <a:lnTo>
                    <a:pt x="397552" y="1174300"/>
                  </a:lnTo>
                  <a:lnTo>
                    <a:pt x="332570" y="1146075"/>
                  </a:lnTo>
                  <a:lnTo>
                    <a:pt x="347390" y="1080362"/>
                  </a:lnTo>
                  <a:lnTo>
                    <a:pt x="302981" y="1053756"/>
                  </a:lnTo>
                  <a:lnTo>
                    <a:pt x="251730" y="1096915"/>
                  </a:lnTo>
                  <a:lnTo>
                    <a:pt x="196773" y="1052205"/>
                  </a:lnTo>
                  <a:lnTo>
                    <a:pt x="228407" y="993606"/>
                  </a:lnTo>
                  <a:lnTo>
                    <a:pt x="196589" y="961310"/>
                  </a:lnTo>
                  <a:lnTo>
                    <a:pt x="192451" y="955662"/>
                  </a:lnTo>
                  <a:lnTo>
                    <a:pt x="132195" y="983058"/>
                  </a:lnTo>
                  <a:lnTo>
                    <a:pt x="91339" y="925178"/>
                  </a:lnTo>
                  <a:lnTo>
                    <a:pt x="137009" y="877908"/>
                  </a:lnTo>
                  <a:lnTo>
                    <a:pt x="113994" y="830929"/>
                  </a:lnTo>
                  <a:lnTo>
                    <a:pt x="47809" y="841171"/>
                  </a:lnTo>
                  <a:lnTo>
                    <a:pt x="24084" y="774415"/>
                  </a:lnTo>
                  <a:lnTo>
                    <a:pt x="81587" y="740768"/>
                  </a:lnTo>
                  <a:lnTo>
                    <a:pt x="70938" y="703091"/>
                  </a:lnTo>
                  <a:lnTo>
                    <a:pt x="69043" y="689500"/>
                  </a:lnTo>
                  <a:lnTo>
                    <a:pt x="4835" y="681780"/>
                  </a:lnTo>
                  <a:lnTo>
                    <a:pt x="0" y="611099"/>
                  </a:lnTo>
                  <a:lnTo>
                    <a:pt x="62033" y="594846"/>
                  </a:lnTo>
                  <a:lnTo>
                    <a:pt x="64142" y="550291"/>
                  </a:lnTo>
                  <a:lnTo>
                    <a:pt x="65806" y="541298"/>
                  </a:lnTo>
                  <a:lnTo>
                    <a:pt x="6456" y="516706"/>
                  </a:lnTo>
                  <a:lnTo>
                    <a:pt x="20870" y="447341"/>
                  </a:lnTo>
                  <a:lnTo>
                    <a:pt x="84476" y="448419"/>
                  </a:lnTo>
                  <a:lnTo>
                    <a:pt x="103307" y="398070"/>
                  </a:lnTo>
                  <a:lnTo>
                    <a:pt x="52555" y="358190"/>
                  </a:lnTo>
                  <a:lnTo>
                    <a:pt x="85149" y="295286"/>
                  </a:lnTo>
                  <a:lnTo>
                    <a:pt x="145210" y="313217"/>
                  </a:lnTo>
                  <a:lnTo>
                    <a:pt x="148057" y="308107"/>
                  </a:lnTo>
                  <a:lnTo>
                    <a:pt x="176724" y="268584"/>
                  </a:lnTo>
                  <a:lnTo>
                    <a:pt x="139711" y="217989"/>
                  </a:lnTo>
                  <a:lnTo>
                    <a:pt x="188068" y="166213"/>
                  </a:lnTo>
                  <a:lnTo>
                    <a:pt x="241027" y="199659"/>
                  </a:lnTo>
                  <a:lnTo>
                    <a:pt x="269262" y="174752"/>
                  </a:lnTo>
                  <a:lnTo>
                    <a:pt x="283412" y="165102"/>
                  </a:lnTo>
                  <a:lnTo>
                    <a:pt x="261461" y="106503"/>
                  </a:lnTo>
                  <a:lnTo>
                    <a:pt x="321994" y="69692"/>
                  </a:lnTo>
                  <a:lnTo>
                    <a:pt x="363991" y="116215"/>
                  </a:lnTo>
                  <a:lnTo>
                    <a:pt x="399902" y="98466"/>
                  </a:lnTo>
                  <a:lnTo>
                    <a:pt x="414057" y="93815"/>
                  </a:lnTo>
                  <a:lnTo>
                    <a:pt x="408775" y="31998"/>
                  </a:lnTo>
                  <a:lnTo>
                    <a:pt x="476994" y="12884"/>
                  </a:lnTo>
                  <a:lnTo>
                    <a:pt x="504807" y="68861"/>
                  </a:lnTo>
                  <a:lnTo>
                    <a:pt x="550480" y="60857"/>
                  </a:lnTo>
                  <a:lnTo>
                    <a:pt x="559236" y="60414"/>
                  </a:lnTo>
                  <a:close/>
                </a:path>
              </a:pathLst>
            </a:custGeom>
            <a:gradFill flip="none" rotWithShape="1">
              <a:gsLst>
                <a:gs pos="100000">
                  <a:srgbClr val="E0E0E0"/>
                </a:gs>
                <a:gs pos="0">
                  <a:srgbClr val="F9F9F9"/>
                </a:gs>
              </a:gsLst>
              <a:lin ang="2700000" scaled="1"/>
              <a:tileRect/>
            </a:gradFill>
            <a:ln>
              <a:no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a:solidFill>
                  <a:prstClr val="white"/>
                </a:solidFill>
              </a:endParaRPr>
            </a:p>
          </p:txBody>
        </p:sp>
        <p:sp>
          <p:nvSpPr>
            <p:cNvPr id="36" name="椭圆 35"/>
            <p:cNvSpPr/>
            <p:nvPr/>
          </p:nvSpPr>
          <p:spPr>
            <a:xfrm>
              <a:off x="2162897" y="3451260"/>
              <a:ext cx="769918" cy="769918"/>
            </a:xfrm>
            <a:prstGeom prst="ellipse">
              <a:avLst/>
            </a:prstGeom>
            <a:noFill/>
            <a:ln w="19050">
              <a:gradFill flip="none" rotWithShape="1">
                <a:gsLst>
                  <a:gs pos="0">
                    <a:schemeClr val="bg1">
                      <a:lumMod val="85000"/>
                    </a:schemeClr>
                  </a:gs>
                  <a:gs pos="100000">
                    <a:schemeClr val="bg1"/>
                  </a:gs>
                </a:gsLst>
                <a:lin ang="2700000" scaled="1"/>
                <a:tileRect/>
              </a:gradFill>
            </a:ln>
            <a:effectLst>
              <a:innerShdw blurRad="88900" dist="381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nvGrpSpPr>
          <p:cNvPr id="37" name="组合 36"/>
          <p:cNvGrpSpPr/>
          <p:nvPr/>
        </p:nvGrpSpPr>
        <p:grpSpPr>
          <a:xfrm>
            <a:off x="2641327" y="3205953"/>
            <a:ext cx="2024144" cy="2024144"/>
            <a:chOff x="2508643" y="3155719"/>
            <a:chExt cx="2161075" cy="2161075"/>
          </a:xfrm>
        </p:grpSpPr>
        <p:sp>
          <p:nvSpPr>
            <p:cNvPr id="38" name="任意多边形 37"/>
            <p:cNvSpPr/>
            <p:nvPr/>
          </p:nvSpPr>
          <p:spPr>
            <a:xfrm>
              <a:off x="2508643" y="3155719"/>
              <a:ext cx="2161075" cy="2161075"/>
            </a:xfrm>
            <a:custGeom>
              <a:avLst/>
              <a:gdLst>
                <a:gd name="connsiteX0" fmla="*/ 1589098 w 3178196"/>
                <a:gd name="connsiteY0" fmla="*/ 425696 h 3178196"/>
                <a:gd name="connsiteX1" fmla="*/ 425696 w 3178196"/>
                <a:gd name="connsiteY1" fmla="*/ 1589098 h 3178196"/>
                <a:gd name="connsiteX2" fmla="*/ 1589098 w 3178196"/>
                <a:gd name="connsiteY2" fmla="*/ 2752500 h 3178196"/>
                <a:gd name="connsiteX3" fmla="*/ 2752500 w 3178196"/>
                <a:gd name="connsiteY3" fmla="*/ 1589098 h 3178196"/>
                <a:gd name="connsiteX4" fmla="*/ 1589098 w 3178196"/>
                <a:gd name="connsiteY4" fmla="*/ 425696 h 3178196"/>
                <a:gd name="connsiteX5" fmla="*/ 1408737 w 3178196"/>
                <a:gd name="connsiteY5" fmla="*/ 0 h 3178196"/>
                <a:gd name="connsiteX6" fmla="*/ 1769461 w 3178196"/>
                <a:gd name="connsiteY6" fmla="*/ 0 h 3178196"/>
                <a:gd name="connsiteX7" fmla="*/ 1839795 w 3178196"/>
                <a:gd name="connsiteY7" fmla="*/ 328139 h 3178196"/>
                <a:gd name="connsiteX8" fmla="*/ 1856789 w 3178196"/>
                <a:gd name="connsiteY8" fmla="*/ 330732 h 3178196"/>
                <a:gd name="connsiteX9" fmla="*/ 2000849 w 3178196"/>
                <a:gd name="connsiteY9" fmla="*/ 373520 h 3178196"/>
                <a:gd name="connsiteX10" fmla="*/ 2227451 w 3178196"/>
                <a:gd name="connsiteY10" fmla="*/ 122720 h 3178196"/>
                <a:gd name="connsiteX11" fmla="*/ 2539846 w 3178196"/>
                <a:gd name="connsiteY11" fmla="*/ 303080 h 3178196"/>
                <a:gd name="connsiteX12" fmla="*/ 2439451 w 3178196"/>
                <a:gd name="connsiteY12" fmla="*/ 613872 h 3178196"/>
                <a:gd name="connsiteX13" fmla="*/ 2458340 w 3178196"/>
                <a:gd name="connsiteY13" fmla="*/ 627645 h 3178196"/>
                <a:gd name="connsiteX14" fmla="*/ 2558787 w 3178196"/>
                <a:gd name="connsiteY14" fmla="*/ 724273 h 3178196"/>
                <a:gd name="connsiteX15" fmla="*/ 2569563 w 3178196"/>
                <a:gd name="connsiteY15" fmla="*/ 737054 h 3178196"/>
                <a:gd name="connsiteX16" fmla="*/ 2875118 w 3178196"/>
                <a:gd name="connsiteY16" fmla="*/ 638354 h 3178196"/>
                <a:gd name="connsiteX17" fmla="*/ 3055480 w 3178196"/>
                <a:gd name="connsiteY17" fmla="*/ 950748 h 3178196"/>
                <a:gd name="connsiteX18" fmla="*/ 2827830 w 3178196"/>
                <a:gd name="connsiteY18" fmla="*/ 1156432 h 3178196"/>
                <a:gd name="connsiteX19" fmla="*/ 2846251 w 3178196"/>
                <a:gd name="connsiteY19" fmla="*/ 1202137 h 3178196"/>
                <a:gd name="connsiteX20" fmla="*/ 2882440 w 3178196"/>
                <a:gd name="connsiteY20" fmla="*/ 1345342 h 3178196"/>
                <a:gd name="connsiteX21" fmla="*/ 3178196 w 3178196"/>
                <a:gd name="connsiteY21" fmla="*/ 1408739 h 3178196"/>
                <a:gd name="connsiteX22" fmla="*/ 3178196 w 3178196"/>
                <a:gd name="connsiteY22" fmla="*/ 1769460 h 3178196"/>
                <a:gd name="connsiteX23" fmla="*/ 2901180 w 3178196"/>
                <a:gd name="connsiteY23" fmla="*/ 1828838 h 3178196"/>
                <a:gd name="connsiteX24" fmla="*/ 2890366 w 3178196"/>
                <a:gd name="connsiteY24" fmla="*/ 1899689 h 3178196"/>
                <a:gd name="connsiteX25" fmla="*/ 2862393 w 3178196"/>
                <a:gd name="connsiteY25" fmla="*/ 2011345 h 3178196"/>
                <a:gd name="connsiteX26" fmla="*/ 2851433 w 3178196"/>
                <a:gd name="connsiteY26" fmla="*/ 2043093 h 3178196"/>
                <a:gd name="connsiteX27" fmla="*/ 3055480 w 3178196"/>
                <a:gd name="connsiteY27" fmla="*/ 2227452 h 3178196"/>
                <a:gd name="connsiteX28" fmla="*/ 2875118 w 3178196"/>
                <a:gd name="connsiteY28" fmla="*/ 2539844 h 3178196"/>
                <a:gd name="connsiteX29" fmla="*/ 2624366 w 3178196"/>
                <a:gd name="connsiteY29" fmla="*/ 2458846 h 3178196"/>
                <a:gd name="connsiteX30" fmla="*/ 2593452 w 3178196"/>
                <a:gd name="connsiteY30" fmla="*/ 2501242 h 3178196"/>
                <a:gd name="connsiteX31" fmla="*/ 2496828 w 3178196"/>
                <a:gd name="connsiteY31" fmla="*/ 2601689 h 3178196"/>
                <a:gd name="connsiteX32" fmla="*/ 2461217 w 3178196"/>
                <a:gd name="connsiteY32" fmla="*/ 2631705 h 3178196"/>
                <a:gd name="connsiteX33" fmla="*/ 2539846 w 3178196"/>
                <a:gd name="connsiteY33" fmla="*/ 2875117 h 3178196"/>
                <a:gd name="connsiteX34" fmla="*/ 2227451 w 3178196"/>
                <a:gd name="connsiteY34" fmla="*/ 3055478 h 3178196"/>
                <a:gd name="connsiteX35" fmla="*/ 2061632 w 3178196"/>
                <a:gd name="connsiteY35" fmla="*/ 2871954 h 3178196"/>
                <a:gd name="connsiteX36" fmla="*/ 2018961 w 3178196"/>
                <a:gd name="connsiteY36" fmla="*/ 2889155 h 3178196"/>
                <a:gd name="connsiteX37" fmla="*/ 1820676 w 3178196"/>
                <a:gd name="connsiteY37" fmla="*/ 2939260 h 3178196"/>
                <a:gd name="connsiteX38" fmla="*/ 1769461 w 3178196"/>
                <a:gd name="connsiteY38" fmla="*/ 3178196 h 3178196"/>
                <a:gd name="connsiteX39" fmla="*/ 1408737 w 3178196"/>
                <a:gd name="connsiteY39" fmla="*/ 3178196 h 3178196"/>
                <a:gd name="connsiteX40" fmla="*/ 1357415 w 3178196"/>
                <a:gd name="connsiteY40" fmla="*/ 2938761 h 3178196"/>
                <a:gd name="connsiteX41" fmla="*/ 1321409 w 3178196"/>
                <a:gd name="connsiteY41" fmla="*/ 2933267 h 3178196"/>
                <a:gd name="connsiteX42" fmla="*/ 1116228 w 3178196"/>
                <a:gd name="connsiteY42" fmla="*/ 2872328 h 3178196"/>
                <a:gd name="connsiteX43" fmla="*/ 950747 w 3178196"/>
                <a:gd name="connsiteY43" fmla="*/ 3055478 h 3178196"/>
                <a:gd name="connsiteX44" fmla="*/ 638354 w 3178196"/>
                <a:gd name="connsiteY44" fmla="*/ 2875117 h 3178196"/>
                <a:gd name="connsiteX45" fmla="*/ 716567 w 3178196"/>
                <a:gd name="connsiteY45" fmla="*/ 2632987 h 3178196"/>
                <a:gd name="connsiteX46" fmla="*/ 564155 w 3178196"/>
                <a:gd name="connsiteY46" fmla="*/ 2476891 h 3178196"/>
                <a:gd name="connsiteX47" fmla="*/ 552049 w 3178196"/>
                <a:gd name="connsiteY47" fmla="*/ 2459421 h 3178196"/>
                <a:gd name="connsiteX48" fmla="*/ 303082 w 3178196"/>
                <a:gd name="connsiteY48" fmla="*/ 2539844 h 3178196"/>
                <a:gd name="connsiteX49" fmla="*/ 122720 w 3178196"/>
                <a:gd name="connsiteY49" fmla="*/ 2227452 h 3178196"/>
                <a:gd name="connsiteX50" fmla="*/ 326913 w 3178196"/>
                <a:gd name="connsiteY50" fmla="*/ 2042960 h 3178196"/>
                <a:gd name="connsiteX51" fmla="*/ 306855 w 3178196"/>
                <a:gd name="connsiteY51" fmla="*/ 1979828 h 3178196"/>
                <a:gd name="connsiteX52" fmla="*/ 276470 w 3178196"/>
                <a:gd name="connsiteY52" fmla="*/ 1828721 h 3178196"/>
                <a:gd name="connsiteX53" fmla="*/ 0 w 3178196"/>
                <a:gd name="connsiteY53" fmla="*/ 1769460 h 3178196"/>
                <a:gd name="connsiteX54" fmla="*/ 0 w 3178196"/>
                <a:gd name="connsiteY54" fmla="*/ 1408739 h 3178196"/>
                <a:gd name="connsiteX55" fmla="*/ 293010 w 3178196"/>
                <a:gd name="connsiteY55" fmla="*/ 1345931 h 3178196"/>
                <a:gd name="connsiteX56" fmla="*/ 306855 w 3178196"/>
                <a:gd name="connsiteY56" fmla="*/ 1284173 h 3178196"/>
                <a:gd name="connsiteX57" fmla="*/ 351046 w 3178196"/>
                <a:gd name="connsiteY57" fmla="*/ 1157043 h 3178196"/>
                <a:gd name="connsiteX58" fmla="*/ 122720 w 3178196"/>
                <a:gd name="connsiteY58" fmla="*/ 950748 h 3178196"/>
                <a:gd name="connsiteX59" fmla="*/ 303082 w 3178196"/>
                <a:gd name="connsiteY59" fmla="*/ 638354 h 3178196"/>
                <a:gd name="connsiteX60" fmla="*/ 611017 w 3178196"/>
                <a:gd name="connsiteY60" fmla="*/ 737822 h 3178196"/>
                <a:gd name="connsiteX61" fmla="*/ 678469 w 3178196"/>
                <a:gd name="connsiteY61" fmla="*/ 665039 h 3178196"/>
                <a:gd name="connsiteX62" fmla="*/ 739168 w 3178196"/>
                <a:gd name="connsiteY62" fmla="*/ 615179 h 3178196"/>
                <a:gd name="connsiteX63" fmla="*/ 638354 w 3178196"/>
                <a:gd name="connsiteY63" fmla="*/ 303080 h 3178196"/>
                <a:gd name="connsiteX64" fmla="*/ 950747 w 3178196"/>
                <a:gd name="connsiteY64" fmla="*/ 122720 h 3178196"/>
                <a:gd name="connsiteX65" fmla="*/ 1175530 w 3178196"/>
                <a:gd name="connsiteY65" fmla="*/ 371507 h 3178196"/>
                <a:gd name="connsiteX66" fmla="*/ 1321409 w 3178196"/>
                <a:gd name="connsiteY66" fmla="*/ 330732 h 3178196"/>
                <a:gd name="connsiteX67" fmla="*/ 1338401 w 3178196"/>
                <a:gd name="connsiteY67" fmla="*/ 328139 h 317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178196" h="3178196">
                  <a:moveTo>
                    <a:pt x="1589098" y="425696"/>
                  </a:moveTo>
                  <a:cubicBezTo>
                    <a:pt x="946569" y="425696"/>
                    <a:pt x="425696" y="946569"/>
                    <a:pt x="425696" y="1589098"/>
                  </a:cubicBezTo>
                  <a:cubicBezTo>
                    <a:pt x="425696" y="2231627"/>
                    <a:pt x="946569" y="2752500"/>
                    <a:pt x="1589098" y="2752500"/>
                  </a:cubicBezTo>
                  <a:cubicBezTo>
                    <a:pt x="2231627" y="2752500"/>
                    <a:pt x="2752500" y="2231627"/>
                    <a:pt x="2752500" y="1589098"/>
                  </a:cubicBezTo>
                  <a:cubicBezTo>
                    <a:pt x="2752500" y="946569"/>
                    <a:pt x="2231627" y="425696"/>
                    <a:pt x="1589098" y="425696"/>
                  </a:cubicBezTo>
                  <a:close/>
                  <a:moveTo>
                    <a:pt x="1408737" y="0"/>
                  </a:moveTo>
                  <a:lnTo>
                    <a:pt x="1769461" y="0"/>
                  </a:lnTo>
                  <a:lnTo>
                    <a:pt x="1839795" y="328139"/>
                  </a:lnTo>
                  <a:lnTo>
                    <a:pt x="1856789" y="330732"/>
                  </a:lnTo>
                  <a:lnTo>
                    <a:pt x="2000849" y="373520"/>
                  </a:lnTo>
                  <a:lnTo>
                    <a:pt x="2227451" y="122720"/>
                  </a:lnTo>
                  <a:lnTo>
                    <a:pt x="2539846" y="303080"/>
                  </a:lnTo>
                  <a:lnTo>
                    <a:pt x="2439451" y="613872"/>
                  </a:lnTo>
                  <a:lnTo>
                    <a:pt x="2458340" y="627645"/>
                  </a:lnTo>
                  <a:cubicBezTo>
                    <a:pt x="2493487" y="658090"/>
                    <a:pt x="2527017" y="690346"/>
                    <a:pt x="2558787" y="724273"/>
                  </a:cubicBezTo>
                  <a:lnTo>
                    <a:pt x="2569563" y="737054"/>
                  </a:lnTo>
                  <a:lnTo>
                    <a:pt x="2875118" y="638354"/>
                  </a:lnTo>
                  <a:lnTo>
                    <a:pt x="3055480" y="950748"/>
                  </a:lnTo>
                  <a:lnTo>
                    <a:pt x="2827830" y="1156432"/>
                  </a:lnTo>
                  <a:lnTo>
                    <a:pt x="2846251" y="1202137"/>
                  </a:lnTo>
                  <a:lnTo>
                    <a:pt x="2882440" y="1345342"/>
                  </a:lnTo>
                  <a:lnTo>
                    <a:pt x="3178196" y="1408739"/>
                  </a:lnTo>
                  <a:lnTo>
                    <a:pt x="3178196" y="1769460"/>
                  </a:lnTo>
                  <a:lnTo>
                    <a:pt x="2901180" y="1828838"/>
                  </a:lnTo>
                  <a:lnTo>
                    <a:pt x="2890366" y="1899689"/>
                  </a:lnTo>
                  <a:cubicBezTo>
                    <a:pt x="2882626" y="1937518"/>
                    <a:pt x="2873276" y="1974762"/>
                    <a:pt x="2862393" y="2011345"/>
                  </a:cubicBezTo>
                  <a:lnTo>
                    <a:pt x="2851433" y="2043093"/>
                  </a:lnTo>
                  <a:lnTo>
                    <a:pt x="3055480" y="2227452"/>
                  </a:lnTo>
                  <a:lnTo>
                    <a:pt x="2875118" y="2539844"/>
                  </a:lnTo>
                  <a:lnTo>
                    <a:pt x="2624366" y="2458846"/>
                  </a:lnTo>
                  <a:lnTo>
                    <a:pt x="2593452" y="2501242"/>
                  </a:lnTo>
                  <a:cubicBezTo>
                    <a:pt x="2563009" y="2536388"/>
                    <a:pt x="2530753" y="2569918"/>
                    <a:pt x="2496828" y="2601689"/>
                  </a:cubicBezTo>
                  <a:lnTo>
                    <a:pt x="2461217" y="2631705"/>
                  </a:lnTo>
                  <a:lnTo>
                    <a:pt x="2539846" y="2875117"/>
                  </a:lnTo>
                  <a:lnTo>
                    <a:pt x="2227451" y="3055478"/>
                  </a:lnTo>
                  <a:lnTo>
                    <a:pt x="2061632" y="2871954"/>
                  </a:lnTo>
                  <a:lnTo>
                    <a:pt x="2018961" y="2889155"/>
                  </a:lnTo>
                  <a:lnTo>
                    <a:pt x="1820676" y="2939260"/>
                  </a:lnTo>
                  <a:lnTo>
                    <a:pt x="1769461" y="3178196"/>
                  </a:lnTo>
                  <a:lnTo>
                    <a:pt x="1408737" y="3178196"/>
                  </a:lnTo>
                  <a:lnTo>
                    <a:pt x="1357415" y="2938761"/>
                  </a:lnTo>
                  <a:lnTo>
                    <a:pt x="1321409" y="2933267"/>
                  </a:lnTo>
                  <a:lnTo>
                    <a:pt x="1116228" y="2872328"/>
                  </a:lnTo>
                  <a:lnTo>
                    <a:pt x="950747" y="3055478"/>
                  </a:lnTo>
                  <a:lnTo>
                    <a:pt x="638354" y="2875117"/>
                  </a:lnTo>
                  <a:lnTo>
                    <a:pt x="716567" y="2632987"/>
                  </a:lnTo>
                  <a:lnTo>
                    <a:pt x="564155" y="2476891"/>
                  </a:lnTo>
                  <a:lnTo>
                    <a:pt x="552049" y="2459421"/>
                  </a:lnTo>
                  <a:lnTo>
                    <a:pt x="303082" y="2539844"/>
                  </a:lnTo>
                  <a:lnTo>
                    <a:pt x="122720" y="2227452"/>
                  </a:lnTo>
                  <a:lnTo>
                    <a:pt x="326913" y="2042960"/>
                  </a:lnTo>
                  <a:lnTo>
                    <a:pt x="306855" y="1979828"/>
                  </a:lnTo>
                  <a:lnTo>
                    <a:pt x="276470" y="1828721"/>
                  </a:lnTo>
                  <a:lnTo>
                    <a:pt x="0" y="1769460"/>
                  </a:lnTo>
                  <a:lnTo>
                    <a:pt x="0" y="1408739"/>
                  </a:lnTo>
                  <a:lnTo>
                    <a:pt x="293010" y="1345931"/>
                  </a:lnTo>
                  <a:lnTo>
                    <a:pt x="306855" y="1284173"/>
                  </a:lnTo>
                  <a:lnTo>
                    <a:pt x="351046" y="1157043"/>
                  </a:lnTo>
                  <a:lnTo>
                    <a:pt x="122720" y="950748"/>
                  </a:lnTo>
                  <a:lnTo>
                    <a:pt x="303082" y="638354"/>
                  </a:lnTo>
                  <a:lnTo>
                    <a:pt x="611017" y="737822"/>
                  </a:lnTo>
                  <a:lnTo>
                    <a:pt x="678469" y="665039"/>
                  </a:lnTo>
                  <a:lnTo>
                    <a:pt x="739168" y="615179"/>
                  </a:lnTo>
                  <a:lnTo>
                    <a:pt x="638354" y="303080"/>
                  </a:lnTo>
                  <a:lnTo>
                    <a:pt x="950747" y="122720"/>
                  </a:lnTo>
                  <a:lnTo>
                    <a:pt x="1175530" y="371507"/>
                  </a:lnTo>
                  <a:lnTo>
                    <a:pt x="1321409" y="330732"/>
                  </a:lnTo>
                  <a:lnTo>
                    <a:pt x="1338401" y="328139"/>
                  </a:lnTo>
                  <a:close/>
                </a:path>
              </a:pathLst>
            </a:custGeom>
            <a:gradFill>
              <a:gsLst>
                <a:gs pos="0">
                  <a:schemeClr val="bg1"/>
                </a:gs>
                <a:gs pos="100000">
                  <a:srgbClr val="E2E2E2"/>
                </a:gs>
              </a:gsLst>
              <a:lin ang="2700000" scaled="1"/>
            </a:gradFill>
            <a:ln>
              <a:noFill/>
            </a:ln>
            <a:effectLst>
              <a:outerShdw blurRad="1905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a:solidFill>
                  <a:prstClr val="white"/>
                </a:solidFill>
              </a:endParaRPr>
            </a:p>
          </p:txBody>
        </p:sp>
        <p:sp>
          <p:nvSpPr>
            <p:cNvPr id="39" name="椭圆 38"/>
            <p:cNvSpPr/>
            <p:nvPr/>
          </p:nvSpPr>
          <p:spPr>
            <a:xfrm>
              <a:off x="2798632" y="3445708"/>
              <a:ext cx="1581096" cy="1581096"/>
            </a:xfrm>
            <a:prstGeom prst="ellipse">
              <a:avLst/>
            </a:prstGeom>
            <a:noFill/>
            <a:ln w="38100">
              <a:gradFill flip="none" rotWithShape="1">
                <a:gsLst>
                  <a:gs pos="0">
                    <a:schemeClr val="bg1">
                      <a:lumMod val="85000"/>
                    </a:schemeClr>
                  </a:gs>
                  <a:gs pos="100000">
                    <a:schemeClr val="bg1"/>
                  </a:gs>
                </a:gsLst>
                <a:lin ang="2700000" scaled="1"/>
                <a:tileRect/>
              </a:gradFill>
            </a:ln>
            <a:effectLst>
              <a:innerShdw blurRad="88900" dist="381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nvGrpSpPr>
          <p:cNvPr id="40" name="组合 39"/>
          <p:cNvGrpSpPr/>
          <p:nvPr/>
        </p:nvGrpSpPr>
        <p:grpSpPr>
          <a:xfrm>
            <a:off x="7226727" y="3620872"/>
            <a:ext cx="1664341" cy="1664341"/>
            <a:chOff x="2508643" y="3155719"/>
            <a:chExt cx="2161075" cy="2161075"/>
          </a:xfrm>
        </p:grpSpPr>
        <p:sp>
          <p:nvSpPr>
            <p:cNvPr id="41" name="任意多边形 40"/>
            <p:cNvSpPr/>
            <p:nvPr/>
          </p:nvSpPr>
          <p:spPr>
            <a:xfrm>
              <a:off x="2508643" y="3155719"/>
              <a:ext cx="2161075" cy="2161075"/>
            </a:xfrm>
            <a:custGeom>
              <a:avLst/>
              <a:gdLst>
                <a:gd name="connsiteX0" fmla="*/ 1589098 w 3178196"/>
                <a:gd name="connsiteY0" fmla="*/ 425696 h 3178196"/>
                <a:gd name="connsiteX1" fmla="*/ 425696 w 3178196"/>
                <a:gd name="connsiteY1" fmla="*/ 1589098 h 3178196"/>
                <a:gd name="connsiteX2" fmla="*/ 1589098 w 3178196"/>
                <a:gd name="connsiteY2" fmla="*/ 2752500 h 3178196"/>
                <a:gd name="connsiteX3" fmla="*/ 2752500 w 3178196"/>
                <a:gd name="connsiteY3" fmla="*/ 1589098 h 3178196"/>
                <a:gd name="connsiteX4" fmla="*/ 1589098 w 3178196"/>
                <a:gd name="connsiteY4" fmla="*/ 425696 h 3178196"/>
                <a:gd name="connsiteX5" fmla="*/ 1408737 w 3178196"/>
                <a:gd name="connsiteY5" fmla="*/ 0 h 3178196"/>
                <a:gd name="connsiteX6" fmla="*/ 1769461 w 3178196"/>
                <a:gd name="connsiteY6" fmla="*/ 0 h 3178196"/>
                <a:gd name="connsiteX7" fmla="*/ 1839795 w 3178196"/>
                <a:gd name="connsiteY7" fmla="*/ 328139 h 3178196"/>
                <a:gd name="connsiteX8" fmla="*/ 1856789 w 3178196"/>
                <a:gd name="connsiteY8" fmla="*/ 330732 h 3178196"/>
                <a:gd name="connsiteX9" fmla="*/ 2000849 w 3178196"/>
                <a:gd name="connsiteY9" fmla="*/ 373520 h 3178196"/>
                <a:gd name="connsiteX10" fmla="*/ 2227451 w 3178196"/>
                <a:gd name="connsiteY10" fmla="*/ 122720 h 3178196"/>
                <a:gd name="connsiteX11" fmla="*/ 2539846 w 3178196"/>
                <a:gd name="connsiteY11" fmla="*/ 303080 h 3178196"/>
                <a:gd name="connsiteX12" fmla="*/ 2439451 w 3178196"/>
                <a:gd name="connsiteY12" fmla="*/ 613872 h 3178196"/>
                <a:gd name="connsiteX13" fmla="*/ 2458340 w 3178196"/>
                <a:gd name="connsiteY13" fmla="*/ 627645 h 3178196"/>
                <a:gd name="connsiteX14" fmla="*/ 2558787 w 3178196"/>
                <a:gd name="connsiteY14" fmla="*/ 724273 h 3178196"/>
                <a:gd name="connsiteX15" fmla="*/ 2569563 w 3178196"/>
                <a:gd name="connsiteY15" fmla="*/ 737054 h 3178196"/>
                <a:gd name="connsiteX16" fmla="*/ 2875118 w 3178196"/>
                <a:gd name="connsiteY16" fmla="*/ 638354 h 3178196"/>
                <a:gd name="connsiteX17" fmla="*/ 3055480 w 3178196"/>
                <a:gd name="connsiteY17" fmla="*/ 950748 h 3178196"/>
                <a:gd name="connsiteX18" fmla="*/ 2827830 w 3178196"/>
                <a:gd name="connsiteY18" fmla="*/ 1156432 h 3178196"/>
                <a:gd name="connsiteX19" fmla="*/ 2846251 w 3178196"/>
                <a:gd name="connsiteY19" fmla="*/ 1202137 h 3178196"/>
                <a:gd name="connsiteX20" fmla="*/ 2882440 w 3178196"/>
                <a:gd name="connsiteY20" fmla="*/ 1345342 h 3178196"/>
                <a:gd name="connsiteX21" fmla="*/ 3178196 w 3178196"/>
                <a:gd name="connsiteY21" fmla="*/ 1408739 h 3178196"/>
                <a:gd name="connsiteX22" fmla="*/ 3178196 w 3178196"/>
                <a:gd name="connsiteY22" fmla="*/ 1769460 h 3178196"/>
                <a:gd name="connsiteX23" fmla="*/ 2901180 w 3178196"/>
                <a:gd name="connsiteY23" fmla="*/ 1828838 h 3178196"/>
                <a:gd name="connsiteX24" fmla="*/ 2890366 w 3178196"/>
                <a:gd name="connsiteY24" fmla="*/ 1899689 h 3178196"/>
                <a:gd name="connsiteX25" fmla="*/ 2862393 w 3178196"/>
                <a:gd name="connsiteY25" fmla="*/ 2011345 h 3178196"/>
                <a:gd name="connsiteX26" fmla="*/ 2851433 w 3178196"/>
                <a:gd name="connsiteY26" fmla="*/ 2043093 h 3178196"/>
                <a:gd name="connsiteX27" fmla="*/ 3055480 w 3178196"/>
                <a:gd name="connsiteY27" fmla="*/ 2227452 h 3178196"/>
                <a:gd name="connsiteX28" fmla="*/ 2875118 w 3178196"/>
                <a:gd name="connsiteY28" fmla="*/ 2539844 h 3178196"/>
                <a:gd name="connsiteX29" fmla="*/ 2624366 w 3178196"/>
                <a:gd name="connsiteY29" fmla="*/ 2458846 h 3178196"/>
                <a:gd name="connsiteX30" fmla="*/ 2593452 w 3178196"/>
                <a:gd name="connsiteY30" fmla="*/ 2501242 h 3178196"/>
                <a:gd name="connsiteX31" fmla="*/ 2496828 w 3178196"/>
                <a:gd name="connsiteY31" fmla="*/ 2601689 h 3178196"/>
                <a:gd name="connsiteX32" fmla="*/ 2461217 w 3178196"/>
                <a:gd name="connsiteY32" fmla="*/ 2631705 h 3178196"/>
                <a:gd name="connsiteX33" fmla="*/ 2539846 w 3178196"/>
                <a:gd name="connsiteY33" fmla="*/ 2875117 h 3178196"/>
                <a:gd name="connsiteX34" fmla="*/ 2227451 w 3178196"/>
                <a:gd name="connsiteY34" fmla="*/ 3055478 h 3178196"/>
                <a:gd name="connsiteX35" fmla="*/ 2061632 w 3178196"/>
                <a:gd name="connsiteY35" fmla="*/ 2871954 h 3178196"/>
                <a:gd name="connsiteX36" fmla="*/ 2018961 w 3178196"/>
                <a:gd name="connsiteY36" fmla="*/ 2889155 h 3178196"/>
                <a:gd name="connsiteX37" fmla="*/ 1820676 w 3178196"/>
                <a:gd name="connsiteY37" fmla="*/ 2939260 h 3178196"/>
                <a:gd name="connsiteX38" fmla="*/ 1769461 w 3178196"/>
                <a:gd name="connsiteY38" fmla="*/ 3178196 h 3178196"/>
                <a:gd name="connsiteX39" fmla="*/ 1408737 w 3178196"/>
                <a:gd name="connsiteY39" fmla="*/ 3178196 h 3178196"/>
                <a:gd name="connsiteX40" fmla="*/ 1357415 w 3178196"/>
                <a:gd name="connsiteY40" fmla="*/ 2938761 h 3178196"/>
                <a:gd name="connsiteX41" fmla="*/ 1321409 w 3178196"/>
                <a:gd name="connsiteY41" fmla="*/ 2933267 h 3178196"/>
                <a:gd name="connsiteX42" fmla="*/ 1116228 w 3178196"/>
                <a:gd name="connsiteY42" fmla="*/ 2872328 h 3178196"/>
                <a:gd name="connsiteX43" fmla="*/ 950747 w 3178196"/>
                <a:gd name="connsiteY43" fmla="*/ 3055478 h 3178196"/>
                <a:gd name="connsiteX44" fmla="*/ 638354 w 3178196"/>
                <a:gd name="connsiteY44" fmla="*/ 2875117 h 3178196"/>
                <a:gd name="connsiteX45" fmla="*/ 716567 w 3178196"/>
                <a:gd name="connsiteY45" fmla="*/ 2632987 h 3178196"/>
                <a:gd name="connsiteX46" fmla="*/ 564155 w 3178196"/>
                <a:gd name="connsiteY46" fmla="*/ 2476891 h 3178196"/>
                <a:gd name="connsiteX47" fmla="*/ 552049 w 3178196"/>
                <a:gd name="connsiteY47" fmla="*/ 2459421 h 3178196"/>
                <a:gd name="connsiteX48" fmla="*/ 303082 w 3178196"/>
                <a:gd name="connsiteY48" fmla="*/ 2539844 h 3178196"/>
                <a:gd name="connsiteX49" fmla="*/ 122720 w 3178196"/>
                <a:gd name="connsiteY49" fmla="*/ 2227452 h 3178196"/>
                <a:gd name="connsiteX50" fmla="*/ 326913 w 3178196"/>
                <a:gd name="connsiteY50" fmla="*/ 2042960 h 3178196"/>
                <a:gd name="connsiteX51" fmla="*/ 306855 w 3178196"/>
                <a:gd name="connsiteY51" fmla="*/ 1979828 h 3178196"/>
                <a:gd name="connsiteX52" fmla="*/ 276470 w 3178196"/>
                <a:gd name="connsiteY52" fmla="*/ 1828721 h 3178196"/>
                <a:gd name="connsiteX53" fmla="*/ 0 w 3178196"/>
                <a:gd name="connsiteY53" fmla="*/ 1769460 h 3178196"/>
                <a:gd name="connsiteX54" fmla="*/ 0 w 3178196"/>
                <a:gd name="connsiteY54" fmla="*/ 1408739 h 3178196"/>
                <a:gd name="connsiteX55" fmla="*/ 293010 w 3178196"/>
                <a:gd name="connsiteY55" fmla="*/ 1345931 h 3178196"/>
                <a:gd name="connsiteX56" fmla="*/ 306855 w 3178196"/>
                <a:gd name="connsiteY56" fmla="*/ 1284173 h 3178196"/>
                <a:gd name="connsiteX57" fmla="*/ 351046 w 3178196"/>
                <a:gd name="connsiteY57" fmla="*/ 1157043 h 3178196"/>
                <a:gd name="connsiteX58" fmla="*/ 122720 w 3178196"/>
                <a:gd name="connsiteY58" fmla="*/ 950748 h 3178196"/>
                <a:gd name="connsiteX59" fmla="*/ 303082 w 3178196"/>
                <a:gd name="connsiteY59" fmla="*/ 638354 h 3178196"/>
                <a:gd name="connsiteX60" fmla="*/ 611017 w 3178196"/>
                <a:gd name="connsiteY60" fmla="*/ 737822 h 3178196"/>
                <a:gd name="connsiteX61" fmla="*/ 678469 w 3178196"/>
                <a:gd name="connsiteY61" fmla="*/ 665039 h 3178196"/>
                <a:gd name="connsiteX62" fmla="*/ 739168 w 3178196"/>
                <a:gd name="connsiteY62" fmla="*/ 615179 h 3178196"/>
                <a:gd name="connsiteX63" fmla="*/ 638354 w 3178196"/>
                <a:gd name="connsiteY63" fmla="*/ 303080 h 3178196"/>
                <a:gd name="connsiteX64" fmla="*/ 950747 w 3178196"/>
                <a:gd name="connsiteY64" fmla="*/ 122720 h 3178196"/>
                <a:gd name="connsiteX65" fmla="*/ 1175530 w 3178196"/>
                <a:gd name="connsiteY65" fmla="*/ 371507 h 3178196"/>
                <a:gd name="connsiteX66" fmla="*/ 1321409 w 3178196"/>
                <a:gd name="connsiteY66" fmla="*/ 330732 h 3178196"/>
                <a:gd name="connsiteX67" fmla="*/ 1338401 w 3178196"/>
                <a:gd name="connsiteY67" fmla="*/ 328139 h 317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178196" h="3178196">
                  <a:moveTo>
                    <a:pt x="1589098" y="425696"/>
                  </a:moveTo>
                  <a:cubicBezTo>
                    <a:pt x="946569" y="425696"/>
                    <a:pt x="425696" y="946569"/>
                    <a:pt x="425696" y="1589098"/>
                  </a:cubicBezTo>
                  <a:cubicBezTo>
                    <a:pt x="425696" y="2231627"/>
                    <a:pt x="946569" y="2752500"/>
                    <a:pt x="1589098" y="2752500"/>
                  </a:cubicBezTo>
                  <a:cubicBezTo>
                    <a:pt x="2231627" y="2752500"/>
                    <a:pt x="2752500" y="2231627"/>
                    <a:pt x="2752500" y="1589098"/>
                  </a:cubicBezTo>
                  <a:cubicBezTo>
                    <a:pt x="2752500" y="946569"/>
                    <a:pt x="2231627" y="425696"/>
                    <a:pt x="1589098" y="425696"/>
                  </a:cubicBezTo>
                  <a:close/>
                  <a:moveTo>
                    <a:pt x="1408737" y="0"/>
                  </a:moveTo>
                  <a:lnTo>
                    <a:pt x="1769461" y="0"/>
                  </a:lnTo>
                  <a:lnTo>
                    <a:pt x="1839795" y="328139"/>
                  </a:lnTo>
                  <a:lnTo>
                    <a:pt x="1856789" y="330732"/>
                  </a:lnTo>
                  <a:lnTo>
                    <a:pt x="2000849" y="373520"/>
                  </a:lnTo>
                  <a:lnTo>
                    <a:pt x="2227451" y="122720"/>
                  </a:lnTo>
                  <a:lnTo>
                    <a:pt x="2539846" y="303080"/>
                  </a:lnTo>
                  <a:lnTo>
                    <a:pt x="2439451" y="613872"/>
                  </a:lnTo>
                  <a:lnTo>
                    <a:pt x="2458340" y="627645"/>
                  </a:lnTo>
                  <a:cubicBezTo>
                    <a:pt x="2493487" y="658090"/>
                    <a:pt x="2527017" y="690346"/>
                    <a:pt x="2558787" y="724273"/>
                  </a:cubicBezTo>
                  <a:lnTo>
                    <a:pt x="2569563" y="737054"/>
                  </a:lnTo>
                  <a:lnTo>
                    <a:pt x="2875118" y="638354"/>
                  </a:lnTo>
                  <a:lnTo>
                    <a:pt x="3055480" y="950748"/>
                  </a:lnTo>
                  <a:lnTo>
                    <a:pt x="2827830" y="1156432"/>
                  </a:lnTo>
                  <a:lnTo>
                    <a:pt x="2846251" y="1202137"/>
                  </a:lnTo>
                  <a:lnTo>
                    <a:pt x="2882440" y="1345342"/>
                  </a:lnTo>
                  <a:lnTo>
                    <a:pt x="3178196" y="1408739"/>
                  </a:lnTo>
                  <a:lnTo>
                    <a:pt x="3178196" y="1769460"/>
                  </a:lnTo>
                  <a:lnTo>
                    <a:pt x="2901180" y="1828838"/>
                  </a:lnTo>
                  <a:lnTo>
                    <a:pt x="2890366" y="1899689"/>
                  </a:lnTo>
                  <a:cubicBezTo>
                    <a:pt x="2882626" y="1937518"/>
                    <a:pt x="2873276" y="1974762"/>
                    <a:pt x="2862393" y="2011345"/>
                  </a:cubicBezTo>
                  <a:lnTo>
                    <a:pt x="2851433" y="2043093"/>
                  </a:lnTo>
                  <a:lnTo>
                    <a:pt x="3055480" y="2227452"/>
                  </a:lnTo>
                  <a:lnTo>
                    <a:pt x="2875118" y="2539844"/>
                  </a:lnTo>
                  <a:lnTo>
                    <a:pt x="2624366" y="2458846"/>
                  </a:lnTo>
                  <a:lnTo>
                    <a:pt x="2593452" y="2501242"/>
                  </a:lnTo>
                  <a:cubicBezTo>
                    <a:pt x="2563009" y="2536388"/>
                    <a:pt x="2530753" y="2569918"/>
                    <a:pt x="2496828" y="2601689"/>
                  </a:cubicBezTo>
                  <a:lnTo>
                    <a:pt x="2461217" y="2631705"/>
                  </a:lnTo>
                  <a:lnTo>
                    <a:pt x="2539846" y="2875117"/>
                  </a:lnTo>
                  <a:lnTo>
                    <a:pt x="2227451" y="3055478"/>
                  </a:lnTo>
                  <a:lnTo>
                    <a:pt x="2061632" y="2871954"/>
                  </a:lnTo>
                  <a:lnTo>
                    <a:pt x="2018961" y="2889155"/>
                  </a:lnTo>
                  <a:lnTo>
                    <a:pt x="1820676" y="2939260"/>
                  </a:lnTo>
                  <a:lnTo>
                    <a:pt x="1769461" y="3178196"/>
                  </a:lnTo>
                  <a:lnTo>
                    <a:pt x="1408737" y="3178196"/>
                  </a:lnTo>
                  <a:lnTo>
                    <a:pt x="1357415" y="2938761"/>
                  </a:lnTo>
                  <a:lnTo>
                    <a:pt x="1321409" y="2933267"/>
                  </a:lnTo>
                  <a:lnTo>
                    <a:pt x="1116228" y="2872328"/>
                  </a:lnTo>
                  <a:lnTo>
                    <a:pt x="950747" y="3055478"/>
                  </a:lnTo>
                  <a:lnTo>
                    <a:pt x="638354" y="2875117"/>
                  </a:lnTo>
                  <a:lnTo>
                    <a:pt x="716567" y="2632987"/>
                  </a:lnTo>
                  <a:lnTo>
                    <a:pt x="564155" y="2476891"/>
                  </a:lnTo>
                  <a:lnTo>
                    <a:pt x="552049" y="2459421"/>
                  </a:lnTo>
                  <a:lnTo>
                    <a:pt x="303082" y="2539844"/>
                  </a:lnTo>
                  <a:lnTo>
                    <a:pt x="122720" y="2227452"/>
                  </a:lnTo>
                  <a:lnTo>
                    <a:pt x="326913" y="2042960"/>
                  </a:lnTo>
                  <a:lnTo>
                    <a:pt x="306855" y="1979828"/>
                  </a:lnTo>
                  <a:lnTo>
                    <a:pt x="276470" y="1828721"/>
                  </a:lnTo>
                  <a:lnTo>
                    <a:pt x="0" y="1769460"/>
                  </a:lnTo>
                  <a:lnTo>
                    <a:pt x="0" y="1408739"/>
                  </a:lnTo>
                  <a:lnTo>
                    <a:pt x="293010" y="1345931"/>
                  </a:lnTo>
                  <a:lnTo>
                    <a:pt x="306855" y="1284173"/>
                  </a:lnTo>
                  <a:lnTo>
                    <a:pt x="351046" y="1157043"/>
                  </a:lnTo>
                  <a:lnTo>
                    <a:pt x="122720" y="950748"/>
                  </a:lnTo>
                  <a:lnTo>
                    <a:pt x="303082" y="638354"/>
                  </a:lnTo>
                  <a:lnTo>
                    <a:pt x="611017" y="737822"/>
                  </a:lnTo>
                  <a:lnTo>
                    <a:pt x="678469" y="665039"/>
                  </a:lnTo>
                  <a:lnTo>
                    <a:pt x="739168" y="615179"/>
                  </a:lnTo>
                  <a:lnTo>
                    <a:pt x="638354" y="303080"/>
                  </a:lnTo>
                  <a:lnTo>
                    <a:pt x="950747" y="122720"/>
                  </a:lnTo>
                  <a:lnTo>
                    <a:pt x="1175530" y="371507"/>
                  </a:lnTo>
                  <a:lnTo>
                    <a:pt x="1321409" y="330732"/>
                  </a:lnTo>
                  <a:lnTo>
                    <a:pt x="1338401" y="328139"/>
                  </a:lnTo>
                  <a:close/>
                </a:path>
              </a:pathLst>
            </a:custGeom>
            <a:gradFill>
              <a:gsLst>
                <a:gs pos="0">
                  <a:schemeClr val="bg1"/>
                </a:gs>
                <a:gs pos="100000">
                  <a:srgbClr val="E2E2E2"/>
                </a:gs>
              </a:gsLst>
              <a:lin ang="2700000" scaled="1"/>
            </a:gradFill>
            <a:ln>
              <a:noFill/>
            </a:ln>
            <a:effectLst>
              <a:outerShdw blurRad="1905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a:solidFill>
                  <a:prstClr val="white"/>
                </a:solidFill>
              </a:endParaRPr>
            </a:p>
          </p:txBody>
        </p:sp>
        <p:sp>
          <p:nvSpPr>
            <p:cNvPr id="42" name="椭圆 41"/>
            <p:cNvSpPr/>
            <p:nvPr/>
          </p:nvSpPr>
          <p:spPr>
            <a:xfrm>
              <a:off x="2798632" y="3445708"/>
              <a:ext cx="1581096" cy="1581096"/>
            </a:xfrm>
            <a:prstGeom prst="ellipse">
              <a:avLst/>
            </a:prstGeom>
            <a:noFill/>
            <a:ln w="38100">
              <a:gradFill flip="none" rotWithShape="1">
                <a:gsLst>
                  <a:gs pos="0">
                    <a:schemeClr val="bg1">
                      <a:lumMod val="85000"/>
                    </a:schemeClr>
                  </a:gs>
                  <a:gs pos="100000">
                    <a:schemeClr val="bg1"/>
                  </a:gs>
                </a:gsLst>
                <a:lin ang="2700000" scaled="1"/>
                <a:tileRect/>
              </a:gradFill>
            </a:ln>
            <a:effectLst>
              <a:innerShdw blurRad="88900" dist="381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nvGrpSpPr>
          <p:cNvPr id="75" name="组合 74"/>
          <p:cNvGrpSpPr/>
          <p:nvPr/>
        </p:nvGrpSpPr>
        <p:grpSpPr>
          <a:xfrm>
            <a:off x="6444318" y="3794246"/>
            <a:ext cx="854071" cy="854071"/>
            <a:chOff x="2508643" y="3155719"/>
            <a:chExt cx="2161075" cy="2161075"/>
          </a:xfrm>
        </p:grpSpPr>
        <p:sp>
          <p:nvSpPr>
            <p:cNvPr id="76" name="任意多边形 75"/>
            <p:cNvSpPr/>
            <p:nvPr/>
          </p:nvSpPr>
          <p:spPr>
            <a:xfrm>
              <a:off x="2508643" y="3155719"/>
              <a:ext cx="2161075" cy="2161075"/>
            </a:xfrm>
            <a:custGeom>
              <a:avLst/>
              <a:gdLst>
                <a:gd name="connsiteX0" fmla="*/ 1589098 w 3178196"/>
                <a:gd name="connsiteY0" fmla="*/ 425696 h 3178196"/>
                <a:gd name="connsiteX1" fmla="*/ 425696 w 3178196"/>
                <a:gd name="connsiteY1" fmla="*/ 1589098 h 3178196"/>
                <a:gd name="connsiteX2" fmla="*/ 1589098 w 3178196"/>
                <a:gd name="connsiteY2" fmla="*/ 2752500 h 3178196"/>
                <a:gd name="connsiteX3" fmla="*/ 2752500 w 3178196"/>
                <a:gd name="connsiteY3" fmla="*/ 1589098 h 3178196"/>
                <a:gd name="connsiteX4" fmla="*/ 1589098 w 3178196"/>
                <a:gd name="connsiteY4" fmla="*/ 425696 h 3178196"/>
                <a:gd name="connsiteX5" fmla="*/ 1408737 w 3178196"/>
                <a:gd name="connsiteY5" fmla="*/ 0 h 3178196"/>
                <a:gd name="connsiteX6" fmla="*/ 1769461 w 3178196"/>
                <a:gd name="connsiteY6" fmla="*/ 0 h 3178196"/>
                <a:gd name="connsiteX7" fmla="*/ 1839795 w 3178196"/>
                <a:gd name="connsiteY7" fmla="*/ 328139 h 3178196"/>
                <a:gd name="connsiteX8" fmla="*/ 1856789 w 3178196"/>
                <a:gd name="connsiteY8" fmla="*/ 330732 h 3178196"/>
                <a:gd name="connsiteX9" fmla="*/ 2000849 w 3178196"/>
                <a:gd name="connsiteY9" fmla="*/ 373520 h 3178196"/>
                <a:gd name="connsiteX10" fmla="*/ 2227451 w 3178196"/>
                <a:gd name="connsiteY10" fmla="*/ 122720 h 3178196"/>
                <a:gd name="connsiteX11" fmla="*/ 2539846 w 3178196"/>
                <a:gd name="connsiteY11" fmla="*/ 303080 h 3178196"/>
                <a:gd name="connsiteX12" fmla="*/ 2439451 w 3178196"/>
                <a:gd name="connsiteY12" fmla="*/ 613872 h 3178196"/>
                <a:gd name="connsiteX13" fmla="*/ 2458340 w 3178196"/>
                <a:gd name="connsiteY13" fmla="*/ 627645 h 3178196"/>
                <a:gd name="connsiteX14" fmla="*/ 2558787 w 3178196"/>
                <a:gd name="connsiteY14" fmla="*/ 724273 h 3178196"/>
                <a:gd name="connsiteX15" fmla="*/ 2569563 w 3178196"/>
                <a:gd name="connsiteY15" fmla="*/ 737054 h 3178196"/>
                <a:gd name="connsiteX16" fmla="*/ 2875118 w 3178196"/>
                <a:gd name="connsiteY16" fmla="*/ 638354 h 3178196"/>
                <a:gd name="connsiteX17" fmla="*/ 3055480 w 3178196"/>
                <a:gd name="connsiteY17" fmla="*/ 950748 h 3178196"/>
                <a:gd name="connsiteX18" fmla="*/ 2827830 w 3178196"/>
                <a:gd name="connsiteY18" fmla="*/ 1156432 h 3178196"/>
                <a:gd name="connsiteX19" fmla="*/ 2846251 w 3178196"/>
                <a:gd name="connsiteY19" fmla="*/ 1202137 h 3178196"/>
                <a:gd name="connsiteX20" fmla="*/ 2882440 w 3178196"/>
                <a:gd name="connsiteY20" fmla="*/ 1345342 h 3178196"/>
                <a:gd name="connsiteX21" fmla="*/ 3178196 w 3178196"/>
                <a:gd name="connsiteY21" fmla="*/ 1408739 h 3178196"/>
                <a:gd name="connsiteX22" fmla="*/ 3178196 w 3178196"/>
                <a:gd name="connsiteY22" fmla="*/ 1769460 h 3178196"/>
                <a:gd name="connsiteX23" fmla="*/ 2901180 w 3178196"/>
                <a:gd name="connsiteY23" fmla="*/ 1828838 h 3178196"/>
                <a:gd name="connsiteX24" fmla="*/ 2890366 w 3178196"/>
                <a:gd name="connsiteY24" fmla="*/ 1899689 h 3178196"/>
                <a:gd name="connsiteX25" fmla="*/ 2862393 w 3178196"/>
                <a:gd name="connsiteY25" fmla="*/ 2011345 h 3178196"/>
                <a:gd name="connsiteX26" fmla="*/ 2851433 w 3178196"/>
                <a:gd name="connsiteY26" fmla="*/ 2043093 h 3178196"/>
                <a:gd name="connsiteX27" fmla="*/ 3055480 w 3178196"/>
                <a:gd name="connsiteY27" fmla="*/ 2227452 h 3178196"/>
                <a:gd name="connsiteX28" fmla="*/ 2875118 w 3178196"/>
                <a:gd name="connsiteY28" fmla="*/ 2539844 h 3178196"/>
                <a:gd name="connsiteX29" fmla="*/ 2624366 w 3178196"/>
                <a:gd name="connsiteY29" fmla="*/ 2458846 h 3178196"/>
                <a:gd name="connsiteX30" fmla="*/ 2593452 w 3178196"/>
                <a:gd name="connsiteY30" fmla="*/ 2501242 h 3178196"/>
                <a:gd name="connsiteX31" fmla="*/ 2496828 w 3178196"/>
                <a:gd name="connsiteY31" fmla="*/ 2601689 h 3178196"/>
                <a:gd name="connsiteX32" fmla="*/ 2461217 w 3178196"/>
                <a:gd name="connsiteY32" fmla="*/ 2631705 h 3178196"/>
                <a:gd name="connsiteX33" fmla="*/ 2539846 w 3178196"/>
                <a:gd name="connsiteY33" fmla="*/ 2875117 h 3178196"/>
                <a:gd name="connsiteX34" fmla="*/ 2227451 w 3178196"/>
                <a:gd name="connsiteY34" fmla="*/ 3055478 h 3178196"/>
                <a:gd name="connsiteX35" fmla="*/ 2061632 w 3178196"/>
                <a:gd name="connsiteY35" fmla="*/ 2871954 h 3178196"/>
                <a:gd name="connsiteX36" fmla="*/ 2018961 w 3178196"/>
                <a:gd name="connsiteY36" fmla="*/ 2889155 h 3178196"/>
                <a:gd name="connsiteX37" fmla="*/ 1820676 w 3178196"/>
                <a:gd name="connsiteY37" fmla="*/ 2939260 h 3178196"/>
                <a:gd name="connsiteX38" fmla="*/ 1769461 w 3178196"/>
                <a:gd name="connsiteY38" fmla="*/ 3178196 h 3178196"/>
                <a:gd name="connsiteX39" fmla="*/ 1408737 w 3178196"/>
                <a:gd name="connsiteY39" fmla="*/ 3178196 h 3178196"/>
                <a:gd name="connsiteX40" fmla="*/ 1357415 w 3178196"/>
                <a:gd name="connsiteY40" fmla="*/ 2938761 h 3178196"/>
                <a:gd name="connsiteX41" fmla="*/ 1321409 w 3178196"/>
                <a:gd name="connsiteY41" fmla="*/ 2933267 h 3178196"/>
                <a:gd name="connsiteX42" fmla="*/ 1116228 w 3178196"/>
                <a:gd name="connsiteY42" fmla="*/ 2872328 h 3178196"/>
                <a:gd name="connsiteX43" fmla="*/ 950747 w 3178196"/>
                <a:gd name="connsiteY43" fmla="*/ 3055478 h 3178196"/>
                <a:gd name="connsiteX44" fmla="*/ 638354 w 3178196"/>
                <a:gd name="connsiteY44" fmla="*/ 2875117 h 3178196"/>
                <a:gd name="connsiteX45" fmla="*/ 716567 w 3178196"/>
                <a:gd name="connsiteY45" fmla="*/ 2632987 h 3178196"/>
                <a:gd name="connsiteX46" fmla="*/ 564155 w 3178196"/>
                <a:gd name="connsiteY46" fmla="*/ 2476891 h 3178196"/>
                <a:gd name="connsiteX47" fmla="*/ 552049 w 3178196"/>
                <a:gd name="connsiteY47" fmla="*/ 2459421 h 3178196"/>
                <a:gd name="connsiteX48" fmla="*/ 303082 w 3178196"/>
                <a:gd name="connsiteY48" fmla="*/ 2539844 h 3178196"/>
                <a:gd name="connsiteX49" fmla="*/ 122720 w 3178196"/>
                <a:gd name="connsiteY49" fmla="*/ 2227452 h 3178196"/>
                <a:gd name="connsiteX50" fmla="*/ 326913 w 3178196"/>
                <a:gd name="connsiteY50" fmla="*/ 2042960 h 3178196"/>
                <a:gd name="connsiteX51" fmla="*/ 306855 w 3178196"/>
                <a:gd name="connsiteY51" fmla="*/ 1979828 h 3178196"/>
                <a:gd name="connsiteX52" fmla="*/ 276470 w 3178196"/>
                <a:gd name="connsiteY52" fmla="*/ 1828721 h 3178196"/>
                <a:gd name="connsiteX53" fmla="*/ 0 w 3178196"/>
                <a:gd name="connsiteY53" fmla="*/ 1769460 h 3178196"/>
                <a:gd name="connsiteX54" fmla="*/ 0 w 3178196"/>
                <a:gd name="connsiteY54" fmla="*/ 1408739 h 3178196"/>
                <a:gd name="connsiteX55" fmla="*/ 293010 w 3178196"/>
                <a:gd name="connsiteY55" fmla="*/ 1345931 h 3178196"/>
                <a:gd name="connsiteX56" fmla="*/ 306855 w 3178196"/>
                <a:gd name="connsiteY56" fmla="*/ 1284173 h 3178196"/>
                <a:gd name="connsiteX57" fmla="*/ 351046 w 3178196"/>
                <a:gd name="connsiteY57" fmla="*/ 1157043 h 3178196"/>
                <a:gd name="connsiteX58" fmla="*/ 122720 w 3178196"/>
                <a:gd name="connsiteY58" fmla="*/ 950748 h 3178196"/>
                <a:gd name="connsiteX59" fmla="*/ 303082 w 3178196"/>
                <a:gd name="connsiteY59" fmla="*/ 638354 h 3178196"/>
                <a:gd name="connsiteX60" fmla="*/ 611017 w 3178196"/>
                <a:gd name="connsiteY60" fmla="*/ 737822 h 3178196"/>
                <a:gd name="connsiteX61" fmla="*/ 678469 w 3178196"/>
                <a:gd name="connsiteY61" fmla="*/ 665039 h 3178196"/>
                <a:gd name="connsiteX62" fmla="*/ 739168 w 3178196"/>
                <a:gd name="connsiteY62" fmla="*/ 615179 h 3178196"/>
                <a:gd name="connsiteX63" fmla="*/ 638354 w 3178196"/>
                <a:gd name="connsiteY63" fmla="*/ 303080 h 3178196"/>
                <a:gd name="connsiteX64" fmla="*/ 950747 w 3178196"/>
                <a:gd name="connsiteY64" fmla="*/ 122720 h 3178196"/>
                <a:gd name="connsiteX65" fmla="*/ 1175530 w 3178196"/>
                <a:gd name="connsiteY65" fmla="*/ 371507 h 3178196"/>
                <a:gd name="connsiteX66" fmla="*/ 1321409 w 3178196"/>
                <a:gd name="connsiteY66" fmla="*/ 330732 h 3178196"/>
                <a:gd name="connsiteX67" fmla="*/ 1338401 w 3178196"/>
                <a:gd name="connsiteY67" fmla="*/ 328139 h 317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178196" h="3178196">
                  <a:moveTo>
                    <a:pt x="1589098" y="425696"/>
                  </a:moveTo>
                  <a:cubicBezTo>
                    <a:pt x="946569" y="425696"/>
                    <a:pt x="425696" y="946569"/>
                    <a:pt x="425696" y="1589098"/>
                  </a:cubicBezTo>
                  <a:cubicBezTo>
                    <a:pt x="425696" y="2231627"/>
                    <a:pt x="946569" y="2752500"/>
                    <a:pt x="1589098" y="2752500"/>
                  </a:cubicBezTo>
                  <a:cubicBezTo>
                    <a:pt x="2231627" y="2752500"/>
                    <a:pt x="2752500" y="2231627"/>
                    <a:pt x="2752500" y="1589098"/>
                  </a:cubicBezTo>
                  <a:cubicBezTo>
                    <a:pt x="2752500" y="946569"/>
                    <a:pt x="2231627" y="425696"/>
                    <a:pt x="1589098" y="425696"/>
                  </a:cubicBezTo>
                  <a:close/>
                  <a:moveTo>
                    <a:pt x="1408737" y="0"/>
                  </a:moveTo>
                  <a:lnTo>
                    <a:pt x="1769461" y="0"/>
                  </a:lnTo>
                  <a:lnTo>
                    <a:pt x="1839795" y="328139"/>
                  </a:lnTo>
                  <a:lnTo>
                    <a:pt x="1856789" y="330732"/>
                  </a:lnTo>
                  <a:lnTo>
                    <a:pt x="2000849" y="373520"/>
                  </a:lnTo>
                  <a:lnTo>
                    <a:pt x="2227451" y="122720"/>
                  </a:lnTo>
                  <a:lnTo>
                    <a:pt x="2539846" y="303080"/>
                  </a:lnTo>
                  <a:lnTo>
                    <a:pt x="2439451" y="613872"/>
                  </a:lnTo>
                  <a:lnTo>
                    <a:pt x="2458340" y="627645"/>
                  </a:lnTo>
                  <a:cubicBezTo>
                    <a:pt x="2493487" y="658090"/>
                    <a:pt x="2527017" y="690346"/>
                    <a:pt x="2558787" y="724273"/>
                  </a:cubicBezTo>
                  <a:lnTo>
                    <a:pt x="2569563" y="737054"/>
                  </a:lnTo>
                  <a:lnTo>
                    <a:pt x="2875118" y="638354"/>
                  </a:lnTo>
                  <a:lnTo>
                    <a:pt x="3055480" y="950748"/>
                  </a:lnTo>
                  <a:lnTo>
                    <a:pt x="2827830" y="1156432"/>
                  </a:lnTo>
                  <a:lnTo>
                    <a:pt x="2846251" y="1202137"/>
                  </a:lnTo>
                  <a:lnTo>
                    <a:pt x="2882440" y="1345342"/>
                  </a:lnTo>
                  <a:lnTo>
                    <a:pt x="3178196" y="1408739"/>
                  </a:lnTo>
                  <a:lnTo>
                    <a:pt x="3178196" y="1769460"/>
                  </a:lnTo>
                  <a:lnTo>
                    <a:pt x="2901180" y="1828838"/>
                  </a:lnTo>
                  <a:lnTo>
                    <a:pt x="2890366" y="1899689"/>
                  </a:lnTo>
                  <a:cubicBezTo>
                    <a:pt x="2882626" y="1937518"/>
                    <a:pt x="2873276" y="1974762"/>
                    <a:pt x="2862393" y="2011345"/>
                  </a:cubicBezTo>
                  <a:lnTo>
                    <a:pt x="2851433" y="2043093"/>
                  </a:lnTo>
                  <a:lnTo>
                    <a:pt x="3055480" y="2227452"/>
                  </a:lnTo>
                  <a:lnTo>
                    <a:pt x="2875118" y="2539844"/>
                  </a:lnTo>
                  <a:lnTo>
                    <a:pt x="2624366" y="2458846"/>
                  </a:lnTo>
                  <a:lnTo>
                    <a:pt x="2593452" y="2501242"/>
                  </a:lnTo>
                  <a:cubicBezTo>
                    <a:pt x="2563009" y="2536388"/>
                    <a:pt x="2530753" y="2569918"/>
                    <a:pt x="2496828" y="2601689"/>
                  </a:cubicBezTo>
                  <a:lnTo>
                    <a:pt x="2461217" y="2631705"/>
                  </a:lnTo>
                  <a:lnTo>
                    <a:pt x="2539846" y="2875117"/>
                  </a:lnTo>
                  <a:lnTo>
                    <a:pt x="2227451" y="3055478"/>
                  </a:lnTo>
                  <a:lnTo>
                    <a:pt x="2061632" y="2871954"/>
                  </a:lnTo>
                  <a:lnTo>
                    <a:pt x="2018961" y="2889155"/>
                  </a:lnTo>
                  <a:lnTo>
                    <a:pt x="1820676" y="2939260"/>
                  </a:lnTo>
                  <a:lnTo>
                    <a:pt x="1769461" y="3178196"/>
                  </a:lnTo>
                  <a:lnTo>
                    <a:pt x="1408737" y="3178196"/>
                  </a:lnTo>
                  <a:lnTo>
                    <a:pt x="1357415" y="2938761"/>
                  </a:lnTo>
                  <a:lnTo>
                    <a:pt x="1321409" y="2933267"/>
                  </a:lnTo>
                  <a:lnTo>
                    <a:pt x="1116228" y="2872328"/>
                  </a:lnTo>
                  <a:lnTo>
                    <a:pt x="950747" y="3055478"/>
                  </a:lnTo>
                  <a:lnTo>
                    <a:pt x="638354" y="2875117"/>
                  </a:lnTo>
                  <a:lnTo>
                    <a:pt x="716567" y="2632987"/>
                  </a:lnTo>
                  <a:lnTo>
                    <a:pt x="564155" y="2476891"/>
                  </a:lnTo>
                  <a:lnTo>
                    <a:pt x="552049" y="2459421"/>
                  </a:lnTo>
                  <a:lnTo>
                    <a:pt x="303082" y="2539844"/>
                  </a:lnTo>
                  <a:lnTo>
                    <a:pt x="122720" y="2227452"/>
                  </a:lnTo>
                  <a:lnTo>
                    <a:pt x="326913" y="2042960"/>
                  </a:lnTo>
                  <a:lnTo>
                    <a:pt x="306855" y="1979828"/>
                  </a:lnTo>
                  <a:lnTo>
                    <a:pt x="276470" y="1828721"/>
                  </a:lnTo>
                  <a:lnTo>
                    <a:pt x="0" y="1769460"/>
                  </a:lnTo>
                  <a:lnTo>
                    <a:pt x="0" y="1408739"/>
                  </a:lnTo>
                  <a:lnTo>
                    <a:pt x="293010" y="1345931"/>
                  </a:lnTo>
                  <a:lnTo>
                    <a:pt x="306855" y="1284173"/>
                  </a:lnTo>
                  <a:lnTo>
                    <a:pt x="351046" y="1157043"/>
                  </a:lnTo>
                  <a:lnTo>
                    <a:pt x="122720" y="950748"/>
                  </a:lnTo>
                  <a:lnTo>
                    <a:pt x="303082" y="638354"/>
                  </a:lnTo>
                  <a:lnTo>
                    <a:pt x="611017" y="737822"/>
                  </a:lnTo>
                  <a:lnTo>
                    <a:pt x="678469" y="665039"/>
                  </a:lnTo>
                  <a:lnTo>
                    <a:pt x="739168" y="615179"/>
                  </a:lnTo>
                  <a:lnTo>
                    <a:pt x="638354" y="303080"/>
                  </a:lnTo>
                  <a:lnTo>
                    <a:pt x="950747" y="122720"/>
                  </a:lnTo>
                  <a:lnTo>
                    <a:pt x="1175530" y="371507"/>
                  </a:lnTo>
                  <a:lnTo>
                    <a:pt x="1321409" y="330732"/>
                  </a:lnTo>
                  <a:lnTo>
                    <a:pt x="1338401" y="328139"/>
                  </a:lnTo>
                  <a:close/>
                </a:path>
              </a:pathLst>
            </a:custGeom>
            <a:gradFill>
              <a:gsLst>
                <a:gs pos="0">
                  <a:schemeClr val="bg1"/>
                </a:gs>
                <a:gs pos="100000">
                  <a:srgbClr val="E2E2E2"/>
                </a:gs>
              </a:gsLst>
              <a:lin ang="2700000" scaled="1"/>
            </a:gradFill>
            <a:ln>
              <a:noFill/>
            </a:ln>
            <a:effectLst>
              <a:outerShdw blurRad="139700" dist="508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a:solidFill>
                  <a:prstClr val="white"/>
                </a:solidFill>
              </a:endParaRPr>
            </a:p>
          </p:txBody>
        </p:sp>
        <p:sp>
          <p:nvSpPr>
            <p:cNvPr id="77" name="椭圆 76"/>
            <p:cNvSpPr/>
            <p:nvPr/>
          </p:nvSpPr>
          <p:spPr>
            <a:xfrm>
              <a:off x="2798632" y="3445708"/>
              <a:ext cx="1581096" cy="1581096"/>
            </a:xfrm>
            <a:prstGeom prst="ellipse">
              <a:avLst/>
            </a:prstGeom>
            <a:noFill/>
            <a:ln w="38100">
              <a:gradFill flip="none" rotWithShape="1">
                <a:gsLst>
                  <a:gs pos="0">
                    <a:schemeClr val="bg1">
                      <a:lumMod val="85000"/>
                    </a:schemeClr>
                  </a:gs>
                  <a:gs pos="100000">
                    <a:schemeClr val="bg1"/>
                  </a:gs>
                </a:gsLst>
                <a:lin ang="2700000" scaled="1"/>
                <a:tileRect/>
              </a:gradFill>
            </a:ln>
            <a:effectLst>
              <a:innerShdw blurRad="88900" dist="381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nvGrpSpPr>
          <p:cNvPr id="78" name="组合 77"/>
          <p:cNvGrpSpPr/>
          <p:nvPr/>
        </p:nvGrpSpPr>
        <p:grpSpPr>
          <a:xfrm>
            <a:off x="7740616" y="2217202"/>
            <a:ext cx="1237171" cy="1234287"/>
            <a:chOff x="1941706" y="3231482"/>
            <a:chExt cx="1212300" cy="1209474"/>
          </a:xfrm>
        </p:grpSpPr>
        <p:sp>
          <p:nvSpPr>
            <p:cNvPr id="79" name="任意多边形 78"/>
            <p:cNvSpPr/>
            <p:nvPr/>
          </p:nvSpPr>
          <p:spPr>
            <a:xfrm>
              <a:off x="1941706" y="3231482"/>
              <a:ext cx="1212300" cy="1209474"/>
            </a:xfrm>
            <a:custGeom>
              <a:avLst/>
              <a:gdLst>
                <a:gd name="connsiteX0" fmla="*/ 606149 w 1212300"/>
                <a:gd name="connsiteY0" fmla="*/ 219778 h 1209474"/>
                <a:gd name="connsiteX1" fmla="*/ 221190 w 1212300"/>
                <a:gd name="connsiteY1" fmla="*/ 604737 h 1209474"/>
                <a:gd name="connsiteX2" fmla="*/ 606149 w 1212300"/>
                <a:gd name="connsiteY2" fmla="*/ 989696 h 1209474"/>
                <a:gd name="connsiteX3" fmla="*/ 991108 w 1212300"/>
                <a:gd name="connsiteY3" fmla="*/ 604737 h 1209474"/>
                <a:gd name="connsiteX4" fmla="*/ 606149 w 1212300"/>
                <a:gd name="connsiteY4" fmla="*/ 219778 h 1209474"/>
                <a:gd name="connsiteX5" fmla="*/ 570726 w 1212300"/>
                <a:gd name="connsiteY5" fmla="*/ 0 h 1209474"/>
                <a:gd name="connsiteX6" fmla="*/ 641573 w 1212300"/>
                <a:gd name="connsiteY6" fmla="*/ 0 h 1209474"/>
                <a:gd name="connsiteX7" fmla="*/ 653064 w 1212300"/>
                <a:gd name="connsiteY7" fmla="*/ 60414 h 1209474"/>
                <a:gd name="connsiteX8" fmla="*/ 661820 w 1212300"/>
                <a:gd name="connsiteY8" fmla="*/ 60857 h 1209474"/>
                <a:gd name="connsiteX9" fmla="*/ 707034 w 1212300"/>
                <a:gd name="connsiteY9" fmla="*/ 69786 h 1209474"/>
                <a:gd name="connsiteX10" fmla="*/ 735306 w 1212300"/>
                <a:gd name="connsiteY10" fmla="*/ 12884 h 1209474"/>
                <a:gd name="connsiteX11" fmla="*/ 803526 w 1212300"/>
                <a:gd name="connsiteY11" fmla="*/ 31998 h 1209474"/>
                <a:gd name="connsiteX12" fmla="*/ 798126 w 1212300"/>
                <a:gd name="connsiteY12" fmla="*/ 95198 h 1209474"/>
                <a:gd name="connsiteX13" fmla="*/ 848903 w 1212300"/>
                <a:gd name="connsiteY13" fmla="*/ 115557 h 1209474"/>
                <a:gd name="connsiteX14" fmla="*/ 890307 w 1212300"/>
                <a:gd name="connsiteY14" fmla="*/ 69692 h 1209474"/>
                <a:gd name="connsiteX15" fmla="*/ 950840 w 1212300"/>
                <a:gd name="connsiteY15" fmla="*/ 106503 h 1209474"/>
                <a:gd name="connsiteX16" fmla="*/ 928932 w 1212300"/>
                <a:gd name="connsiteY16" fmla="*/ 164987 h 1209474"/>
                <a:gd name="connsiteX17" fmla="*/ 971748 w 1212300"/>
                <a:gd name="connsiteY17" fmla="*/ 199360 h 1209474"/>
                <a:gd name="connsiteX18" fmla="*/ 1024233 w 1212300"/>
                <a:gd name="connsiteY18" fmla="*/ 166213 h 1209474"/>
                <a:gd name="connsiteX19" fmla="*/ 1072590 w 1212300"/>
                <a:gd name="connsiteY19" fmla="*/ 217989 h 1209474"/>
                <a:gd name="connsiteX20" fmla="*/ 1034905 w 1212300"/>
                <a:gd name="connsiteY20" fmla="*/ 269502 h 1209474"/>
                <a:gd name="connsiteX21" fmla="*/ 1047793 w 1212300"/>
                <a:gd name="connsiteY21" fmla="*/ 284006 h 1209474"/>
                <a:gd name="connsiteX22" fmla="*/ 1065896 w 1212300"/>
                <a:gd name="connsiteY22" fmla="*/ 313574 h 1209474"/>
                <a:gd name="connsiteX23" fmla="*/ 1127152 w 1212300"/>
                <a:gd name="connsiteY23" fmla="*/ 295286 h 1209474"/>
                <a:gd name="connsiteX24" fmla="*/ 1159745 w 1212300"/>
                <a:gd name="connsiteY24" fmla="*/ 358190 h 1209474"/>
                <a:gd name="connsiteX25" fmla="*/ 1109155 w 1212300"/>
                <a:gd name="connsiteY25" fmla="*/ 397943 h 1209474"/>
                <a:gd name="connsiteX26" fmla="*/ 1123476 w 1212300"/>
                <a:gd name="connsiteY26" fmla="*/ 432252 h 1209474"/>
                <a:gd name="connsiteX27" fmla="*/ 1127413 w 1212300"/>
                <a:gd name="connsiteY27" fmla="*/ 448425 h 1209474"/>
                <a:gd name="connsiteX28" fmla="*/ 1191430 w 1212300"/>
                <a:gd name="connsiteY28" fmla="*/ 447341 h 1209474"/>
                <a:gd name="connsiteX29" fmla="*/ 1205844 w 1212300"/>
                <a:gd name="connsiteY29" fmla="*/ 516706 h 1209474"/>
                <a:gd name="connsiteX30" fmla="*/ 1145770 w 1212300"/>
                <a:gd name="connsiteY30" fmla="*/ 541598 h 1209474"/>
                <a:gd name="connsiteX31" fmla="*/ 1150013 w 1212300"/>
                <a:gd name="connsiteY31" fmla="*/ 594780 h 1209474"/>
                <a:gd name="connsiteX32" fmla="*/ 1212300 w 1212300"/>
                <a:gd name="connsiteY32" fmla="*/ 611099 h 1209474"/>
                <a:gd name="connsiteX33" fmla="*/ 1207465 w 1212300"/>
                <a:gd name="connsiteY33" fmla="*/ 681780 h 1209474"/>
                <a:gd name="connsiteX34" fmla="*/ 1143038 w 1212300"/>
                <a:gd name="connsiteY34" fmla="*/ 689527 h 1209474"/>
                <a:gd name="connsiteX35" fmla="*/ 1139569 w 1212300"/>
                <a:gd name="connsiteY35" fmla="*/ 712257 h 1209474"/>
                <a:gd name="connsiteX36" fmla="*/ 1131043 w 1212300"/>
                <a:gd name="connsiteY36" fmla="*/ 740961 h 1209474"/>
                <a:gd name="connsiteX37" fmla="*/ 1188216 w 1212300"/>
                <a:gd name="connsiteY37" fmla="*/ 774415 h 1209474"/>
                <a:gd name="connsiteX38" fmla="*/ 1164491 w 1212300"/>
                <a:gd name="connsiteY38" fmla="*/ 841171 h 1209474"/>
                <a:gd name="connsiteX39" fmla="*/ 1098564 w 1212300"/>
                <a:gd name="connsiteY39" fmla="*/ 830969 h 1209474"/>
                <a:gd name="connsiteX40" fmla="*/ 1075268 w 1212300"/>
                <a:gd name="connsiteY40" fmla="*/ 877883 h 1209474"/>
                <a:gd name="connsiteX41" fmla="*/ 1120962 w 1212300"/>
                <a:gd name="connsiteY41" fmla="*/ 925178 h 1209474"/>
                <a:gd name="connsiteX42" fmla="*/ 1080106 w 1212300"/>
                <a:gd name="connsiteY42" fmla="*/ 983058 h 1209474"/>
                <a:gd name="connsiteX43" fmla="*/ 1019565 w 1212300"/>
                <a:gd name="connsiteY43" fmla="*/ 955533 h 1209474"/>
                <a:gd name="connsiteX44" fmla="*/ 986510 w 1212300"/>
                <a:gd name="connsiteY44" fmla="*/ 992122 h 1209474"/>
                <a:gd name="connsiteX45" fmla="*/ 984130 w 1212300"/>
                <a:gd name="connsiteY45" fmla="*/ 994044 h 1209474"/>
                <a:gd name="connsiteX46" fmla="*/ 1015527 w 1212300"/>
                <a:gd name="connsiteY46" fmla="*/ 1052205 h 1209474"/>
                <a:gd name="connsiteX47" fmla="*/ 960571 w 1212300"/>
                <a:gd name="connsiteY47" fmla="*/ 1096915 h 1209474"/>
                <a:gd name="connsiteX48" fmla="*/ 909748 w 1212300"/>
                <a:gd name="connsiteY48" fmla="*/ 1054117 h 1209474"/>
                <a:gd name="connsiteX49" fmla="*/ 906487 w 1212300"/>
                <a:gd name="connsiteY49" fmla="*/ 1056751 h 1209474"/>
                <a:gd name="connsiteX50" fmla="*/ 864880 w 1212300"/>
                <a:gd name="connsiteY50" fmla="*/ 1080229 h 1209474"/>
                <a:gd name="connsiteX51" fmla="*/ 879731 w 1212300"/>
                <a:gd name="connsiteY51" fmla="*/ 1146075 h 1209474"/>
                <a:gd name="connsiteX52" fmla="*/ 814749 w 1212300"/>
                <a:gd name="connsiteY52" fmla="*/ 1174300 h 1209474"/>
                <a:gd name="connsiteX53" fmla="*/ 777013 w 1212300"/>
                <a:gd name="connsiteY53" fmla="*/ 1118870 h 1209474"/>
                <a:gd name="connsiteX54" fmla="*/ 765662 w 1212300"/>
                <a:gd name="connsiteY54" fmla="*/ 1123267 h 1209474"/>
                <a:gd name="connsiteX55" fmla="*/ 727130 w 1212300"/>
                <a:gd name="connsiteY55" fmla="*/ 1132005 h 1209474"/>
                <a:gd name="connsiteX56" fmla="*/ 723644 w 1212300"/>
                <a:gd name="connsiteY56" fmla="*/ 1199827 h 1209474"/>
                <a:gd name="connsiteX57" fmla="*/ 653457 w 1212300"/>
                <a:gd name="connsiteY57" fmla="*/ 1209474 h 1209474"/>
                <a:gd name="connsiteX58" fmla="*/ 631798 w 1212300"/>
                <a:gd name="connsiteY58" fmla="*/ 1145096 h 1209474"/>
                <a:gd name="connsiteX59" fmla="*/ 606150 w 1212300"/>
                <a:gd name="connsiteY59" fmla="*/ 1147005 h 1209474"/>
                <a:gd name="connsiteX60" fmla="*/ 580299 w 1212300"/>
                <a:gd name="connsiteY60" fmla="*/ 1145700 h 1209474"/>
                <a:gd name="connsiteX61" fmla="*/ 558843 w 1212300"/>
                <a:gd name="connsiteY61" fmla="*/ 1209474 h 1209474"/>
                <a:gd name="connsiteX62" fmla="*/ 488656 w 1212300"/>
                <a:gd name="connsiteY62" fmla="*/ 1199827 h 1209474"/>
                <a:gd name="connsiteX63" fmla="*/ 485224 w 1212300"/>
                <a:gd name="connsiteY63" fmla="*/ 1133066 h 1209474"/>
                <a:gd name="connsiteX64" fmla="*/ 444238 w 1212300"/>
                <a:gd name="connsiteY64" fmla="*/ 1122527 h 1209474"/>
                <a:gd name="connsiteX65" fmla="*/ 435252 w 1212300"/>
                <a:gd name="connsiteY65" fmla="*/ 1118923 h 1209474"/>
                <a:gd name="connsiteX66" fmla="*/ 397552 w 1212300"/>
                <a:gd name="connsiteY66" fmla="*/ 1174300 h 1209474"/>
                <a:gd name="connsiteX67" fmla="*/ 332570 w 1212300"/>
                <a:gd name="connsiteY67" fmla="*/ 1146075 h 1209474"/>
                <a:gd name="connsiteX68" fmla="*/ 347390 w 1212300"/>
                <a:gd name="connsiteY68" fmla="*/ 1080362 h 1209474"/>
                <a:gd name="connsiteX69" fmla="*/ 302981 w 1212300"/>
                <a:gd name="connsiteY69" fmla="*/ 1053756 h 1209474"/>
                <a:gd name="connsiteX70" fmla="*/ 251730 w 1212300"/>
                <a:gd name="connsiteY70" fmla="*/ 1096915 h 1209474"/>
                <a:gd name="connsiteX71" fmla="*/ 196773 w 1212300"/>
                <a:gd name="connsiteY71" fmla="*/ 1052205 h 1209474"/>
                <a:gd name="connsiteX72" fmla="*/ 228407 w 1212300"/>
                <a:gd name="connsiteY72" fmla="*/ 993606 h 1209474"/>
                <a:gd name="connsiteX73" fmla="*/ 196589 w 1212300"/>
                <a:gd name="connsiteY73" fmla="*/ 961310 h 1209474"/>
                <a:gd name="connsiteX74" fmla="*/ 192451 w 1212300"/>
                <a:gd name="connsiteY74" fmla="*/ 955662 h 1209474"/>
                <a:gd name="connsiteX75" fmla="*/ 132195 w 1212300"/>
                <a:gd name="connsiteY75" fmla="*/ 983058 h 1209474"/>
                <a:gd name="connsiteX76" fmla="*/ 91339 w 1212300"/>
                <a:gd name="connsiteY76" fmla="*/ 925178 h 1209474"/>
                <a:gd name="connsiteX77" fmla="*/ 137009 w 1212300"/>
                <a:gd name="connsiteY77" fmla="*/ 877908 h 1209474"/>
                <a:gd name="connsiteX78" fmla="*/ 113994 w 1212300"/>
                <a:gd name="connsiteY78" fmla="*/ 830929 h 1209474"/>
                <a:gd name="connsiteX79" fmla="*/ 47809 w 1212300"/>
                <a:gd name="connsiteY79" fmla="*/ 841171 h 1209474"/>
                <a:gd name="connsiteX80" fmla="*/ 24084 w 1212300"/>
                <a:gd name="connsiteY80" fmla="*/ 774415 h 1209474"/>
                <a:gd name="connsiteX81" fmla="*/ 81587 w 1212300"/>
                <a:gd name="connsiteY81" fmla="*/ 740768 h 1209474"/>
                <a:gd name="connsiteX82" fmla="*/ 70938 w 1212300"/>
                <a:gd name="connsiteY82" fmla="*/ 703091 h 1209474"/>
                <a:gd name="connsiteX83" fmla="*/ 69043 w 1212300"/>
                <a:gd name="connsiteY83" fmla="*/ 689500 h 1209474"/>
                <a:gd name="connsiteX84" fmla="*/ 4835 w 1212300"/>
                <a:gd name="connsiteY84" fmla="*/ 681780 h 1209474"/>
                <a:gd name="connsiteX85" fmla="*/ 0 w 1212300"/>
                <a:gd name="connsiteY85" fmla="*/ 611099 h 1209474"/>
                <a:gd name="connsiteX86" fmla="*/ 62033 w 1212300"/>
                <a:gd name="connsiteY86" fmla="*/ 594846 h 1209474"/>
                <a:gd name="connsiteX87" fmla="*/ 64142 w 1212300"/>
                <a:gd name="connsiteY87" fmla="*/ 550291 h 1209474"/>
                <a:gd name="connsiteX88" fmla="*/ 65806 w 1212300"/>
                <a:gd name="connsiteY88" fmla="*/ 541298 h 1209474"/>
                <a:gd name="connsiteX89" fmla="*/ 6456 w 1212300"/>
                <a:gd name="connsiteY89" fmla="*/ 516706 h 1209474"/>
                <a:gd name="connsiteX90" fmla="*/ 20870 w 1212300"/>
                <a:gd name="connsiteY90" fmla="*/ 447341 h 1209474"/>
                <a:gd name="connsiteX91" fmla="*/ 84476 w 1212300"/>
                <a:gd name="connsiteY91" fmla="*/ 448419 h 1209474"/>
                <a:gd name="connsiteX92" fmla="*/ 103307 w 1212300"/>
                <a:gd name="connsiteY92" fmla="*/ 398070 h 1209474"/>
                <a:gd name="connsiteX93" fmla="*/ 52555 w 1212300"/>
                <a:gd name="connsiteY93" fmla="*/ 358190 h 1209474"/>
                <a:gd name="connsiteX94" fmla="*/ 85149 w 1212300"/>
                <a:gd name="connsiteY94" fmla="*/ 295286 h 1209474"/>
                <a:gd name="connsiteX95" fmla="*/ 145210 w 1212300"/>
                <a:gd name="connsiteY95" fmla="*/ 313217 h 1209474"/>
                <a:gd name="connsiteX96" fmla="*/ 148057 w 1212300"/>
                <a:gd name="connsiteY96" fmla="*/ 308107 h 1209474"/>
                <a:gd name="connsiteX97" fmla="*/ 176724 w 1212300"/>
                <a:gd name="connsiteY97" fmla="*/ 268584 h 1209474"/>
                <a:gd name="connsiteX98" fmla="*/ 139711 w 1212300"/>
                <a:gd name="connsiteY98" fmla="*/ 217989 h 1209474"/>
                <a:gd name="connsiteX99" fmla="*/ 188068 w 1212300"/>
                <a:gd name="connsiteY99" fmla="*/ 166213 h 1209474"/>
                <a:gd name="connsiteX100" fmla="*/ 241027 w 1212300"/>
                <a:gd name="connsiteY100" fmla="*/ 199659 h 1209474"/>
                <a:gd name="connsiteX101" fmla="*/ 269262 w 1212300"/>
                <a:gd name="connsiteY101" fmla="*/ 174752 h 1209474"/>
                <a:gd name="connsiteX102" fmla="*/ 283412 w 1212300"/>
                <a:gd name="connsiteY102" fmla="*/ 165102 h 1209474"/>
                <a:gd name="connsiteX103" fmla="*/ 261461 w 1212300"/>
                <a:gd name="connsiteY103" fmla="*/ 106503 h 1209474"/>
                <a:gd name="connsiteX104" fmla="*/ 321994 w 1212300"/>
                <a:gd name="connsiteY104" fmla="*/ 69692 h 1209474"/>
                <a:gd name="connsiteX105" fmla="*/ 363991 w 1212300"/>
                <a:gd name="connsiteY105" fmla="*/ 116215 h 1209474"/>
                <a:gd name="connsiteX106" fmla="*/ 399902 w 1212300"/>
                <a:gd name="connsiteY106" fmla="*/ 98466 h 1209474"/>
                <a:gd name="connsiteX107" fmla="*/ 414057 w 1212300"/>
                <a:gd name="connsiteY107" fmla="*/ 93815 h 1209474"/>
                <a:gd name="connsiteX108" fmla="*/ 408775 w 1212300"/>
                <a:gd name="connsiteY108" fmla="*/ 31998 h 1209474"/>
                <a:gd name="connsiteX109" fmla="*/ 476994 w 1212300"/>
                <a:gd name="connsiteY109" fmla="*/ 12884 h 1209474"/>
                <a:gd name="connsiteX110" fmla="*/ 504807 w 1212300"/>
                <a:gd name="connsiteY110" fmla="*/ 68861 h 1209474"/>
                <a:gd name="connsiteX111" fmla="*/ 550480 w 1212300"/>
                <a:gd name="connsiteY111" fmla="*/ 60857 h 1209474"/>
                <a:gd name="connsiteX112" fmla="*/ 559236 w 1212300"/>
                <a:gd name="connsiteY112" fmla="*/ 60414 h 1209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1212300" h="1209474">
                  <a:moveTo>
                    <a:pt x="606149" y="219778"/>
                  </a:moveTo>
                  <a:cubicBezTo>
                    <a:pt x="393542" y="219778"/>
                    <a:pt x="221190" y="392130"/>
                    <a:pt x="221190" y="604737"/>
                  </a:cubicBezTo>
                  <a:cubicBezTo>
                    <a:pt x="221190" y="817344"/>
                    <a:pt x="393542" y="989696"/>
                    <a:pt x="606149" y="989696"/>
                  </a:cubicBezTo>
                  <a:cubicBezTo>
                    <a:pt x="818756" y="989696"/>
                    <a:pt x="991108" y="817344"/>
                    <a:pt x="991108" y="604737"/>
                  </a:cubicBezTo>
                  <a:cubicBezTo>
                    <a:pt x="991108" y="392130"/>
                    <a:pt x="818756" y="219778"/>
                    <a:pt x="606149" y="219778"/>
                  </a:cubicBezTo>
                  <a:close/>
                  <a:moveTo>
                    <a:pt x="570726" y="0"/>
                  </a:moveTo>
                  <a:lnTo>
                    <a:pt x="641573" y="0"/>
                  </a:lnTo>
                  <a:lnTo>
                    <a:pt x="653064" y="60414"/>
                  </a:lnTo>
                  <a:lnTo>
                    <a:pt x="661820" y="60857"/>
                  </a:lnTo>
                  <a:lnTo>
                    <a:pt x="707034" y="69786"/>
                  </a:lnTo>
                  <a:lnTo>
                    <a:pt x="735306" y="12884"/>
                  </a:lnTo>
                  <a:lnTo>
                    <a:pt x="803526" y="31998"/>
                  </a:lnTo>
                  <a:lnTo>
                    <a:pt x="798126" y="95198"/>
                  </a:lnTo>
                  <a:lnTo>
                    <a:pt x="848903" y="115557"/>
                  </a:lnTo>
                  <a:lnTo>
                    <a:pt x="890307" y="69692"/>
                  </a:lnTo>
                  <a:lnTo>
                    <a:pt x="950840" y="106503"/>
                  </a:lnTo>
                  <a:lnTo>
                    <a:pt x="928932" y="164987"/>
                  </a:lnTo>
                  <a:lnTo>
                    <a:pt x="971748" y="199360"/>
                  </a:lnTo>
                  <a:lnTo>
                    <a:pt x="1024233" y="166213"/>
                  </a:lnTo>
                  <a:lnTo>
                    <a:pt x="1072590" y="217989"/>
                  </a:lnTo>
                  <a:lnTo>
                    <a:pt x="1034905" y="269502"/>
                  </a:lnTo>
                  <a:lnTo>
                    <a:pt x="1047793" y="284006"/>
                  </a:lnTo>
                  <a:lnTo>
                    <a:pt x="1065896" y="313574"/>
                  </a:lnTo>
                  <a:lnTo>
                    <a:pt x="1127152" y="295286"/>
                  </a:lnTo>
                  <a:lnTo>
                    <a:pt x="1159745" y="358190"/>
                  </a:lnTo>
                  <a:lnTo>
                    <a:pt x="1109155" y="397943"/>
                  </a:lnTo>
                  <a:lnTo>
                    <a:pt x="1123476" y="432252"/>
                  </a:lnTo>
                  <a:lnTo>
                    <a:pt x="1127413" y="448425"/>
                  </a:lnTo>
                  <a:lnTo>
                    <a:pt x="1191430" y="447341"/>
                  </a:lnTo>
                  <a:lnTo>
                    <a:pt x="1205844" y="516706"/>
                  </a:lnTo>
                  <a:lnTo>
                    <a:pt x="1145770" y="541598"/>
                  </a:lnTo>
                  <a:lnTo>
                    <a:pt x="1150013" y="594780"/>
                  </a:lnTo>
                  <a:lnTo>
                    <a:pt x="1212300" y="611099"/>
                  </a:lnTo>
                  <a:lnTo>
                    <a:pt x="1207465" y="681780"/>
                  </a:lnTo>
                  <a:lnTo>
                    <a:pt x="1143038" y="689527"/>
                  </a:lnTo>
                  <a:lnTo>
                    <a:pt x="1139569" y="712257"/>
                  </a:lnTo>
                  <a:lnTo>
                    <a:pt x="1131043" y="740961"/>
                  </a:lnTo>
                  <a:lnTo>
                    <a:pt x="1188216" y="774415"/>
                  </a:lnTo>
                  <a:lnTo>
                    <a:pt x="1164491" y="841171"/>
                  </a:lnTo>
                  <a:lnTo>
                    <a:pt x="1098564" y="830969"/>
                  </a:lnTo>
                  <a:lnTo>
                    <a:pt x="1075268" y="877883"/>
                  </a:lnTo>
                  <a:lnTo>
                    <a:pt x="1120962" y="925178"/>
                  </a:lnTo>
                  <a:lnTo>
                    <a:pt x="1080106" y="983058"/>
                  </a:lnTo>
                  <a:lnTo>
                    <a:pt x="1019565" y="955533"/>
                  </a:lnTo>
                  <a:lnTo>
                    <a:pt x="986510" y="992122"/>
                  </a:lnTo>
                  <a:lnTo>
                    <a:pt x="984130" y="994044"/>
                  </a:lnTo>
                  <a:lnTo>
                    <a:pt x="1015527" y="1052205"/>
                  </a:lnTo>
                  <a:lnTo>
                    <a:pt x="960571" y="1096915"/>
                  </a:lnTo>
                  <a:lnTo>
                    <a:pt x="909748" y="1054117"/>
                  </a:lnTo>
                  <a:lnTo>
                    <a:pt x="906487" y="1056751"/>
                  </a:lnTo>
                  <a:lnTo>
                    <a:pt x="864880" y="1080229"/>
                  </a:lnTo>
                  <a:lnTo>
                    <a:pt x="879731" y="1146075"/>
                  </a:lnTo>
                  <a:lnTo>
                    <a:pt x="814749" y="1174300"/>
                  </a:lnTo>
                  <a:lnTo>
                    <a:pt x="777013" y="1118870"/>
                  </a:lnTo>
                  <a:lnTo>
                    <a:pt x="765662" y="1123267"/>
                  </a:lnTo>
                  <a:lnTo>
                    <a:pt x="727130" y="1132005"/>
                  </a:lnTo>
                  <a:lnTo>
                    <a:pt x="723644" y="1199827"/>
                  </a:lnTo>
                  <a:lnTo>
                    <a:pt x="653457" y="1209474"/>
                  </a:lnTo>
                  <a:lnTo>
                    <a:pt x="631798" y="1145096"/>
                  </a:lnTo>
                  <a:lnTo>
                    <a:pt x="606150" y="1147005"/>
                  </a:lnTo>
                  <a:lnTo>
                    <a:pt x="580299" y="1145700"/>
                  </a:lnTo>
                  <a:lnTo>
                    <a:pt x="558843" y="1209474"/>
                  </a:lnTo>
                  <a:lnTo>
                    <a:pt x="488656" y="1199827"/>
                  </a:lnTo>
                  <a:lnTo>
                    <a:pt x="485224" y="1133066"/>
                  </a:lnTo>
                  <a:lnTo>
                    <a:pt x="444238" y="1122527"/>
                  </a:lnTo>
                  <a:lnTo>
                    <a:pt x="435252" y="1118923"/>
                  </a:lnTo>
                  <a:lnTo>
                    <a:pt x="397552" y="1174300"/>
                  </a:lnTo>
                  <a:lnTo>
                    <a:pt x="332570" y="1146075"/>
                  </a:lnTo>
                  <a:lnTo>
                    <a:pt x="347390" y="1080362"/>
                  </a:lnTo>
                  <a:lnTo>
                    <a:pt x="302981" y="1053756"/>
                  </a:lnTo>
                  <a:lnTo>
                    <a:pt x="251730" y="1096915"/>
                  </a:lnTo>
                  <a:lnTo>
                    <a:pt x="196773" y="1052205"/>
                  </a:lnTo>
                  <a:lnTo>
                    <a:pt x="228407" y="993606"/>
                  </a:lnTo>
                  <a:lnTo>
                    <a:pt x="196589" y="961310"/>
                  </a:lnTo>
                  <a:lnTo>
                    <a:pt x="192451" y="955662"/>
                  </a:lnTo>
                  <a:lnTo>
                    <a:pt x="132195" y="983058"/>
                  </a:lnTo>
                  <a:lnTo>
                    <a:pt x="91339" y="925178"/>
                  </a:lnTo>
                  <a:lnTo>
                    <a:pt x="137009" y="877908"/>
                  </a:lnTo>
                  <a:lnTo>
                    <a:pt x="113994" y="830929"/>
                  </a:lnTo>
                  <a:lnTo>
                    <a:pt x="47809" y="841171"/>
                  </a:lnTo>
                  <a:lnTo>
                    <a:pt x="24084" y="774415"/>
                  </a:lnTo>
                  <a:lnTo>
                    <a:pt x="81587" y="740768"/>
                  </a:lnTo>
                  <a:lnTo>
                    <a:pt x="70938" y="703091"/>
                  </a:lnTo>
                  <a:lnTo>
                    <a:pt x="69043" y="689500"/>
                  </a:lnTo>
                  <a:lnTo>
                    <a:pt x="4835" y="681780"/>
                  </a:lnTo>
                  <a:lnTo>
                    <a:pt x="0" y="611099"/>
                  </a:lnTo>
                  <a:lnTo>
                    <a:pt x="62033" y="594846"/>
                  </a:lnTo>
                  <a:lnTo>
                    <a:pt x="64142" y="550291"/>
                  </a:lnTo>
                  <a:lnTo>
                    <a:pt x="65806" y="541298"/>
                  </a:lnTo>
                  <a:lnTo>
                    <a:pt x="6456" y="516706"/>
                  </a:lnTo>
                  <a:lnTo>
                    <a:pt x="20870" y="447341"/>
                  </a:lnTo>
                  <a:lnTo>
                    <a:pt x="84476" y="448419"/>
                  </a:lnTo>
                  <a:lnTo>
                    <a:pt x="103307" y="398070"/>
                  </a:lnTo>
                  <a:lnTo>
                    <a:pt x="52555" y="358190"/>
                  </a:lnTo>
                  <a:lnTo>
                    <a:pt x="85149" y="295286"/>
                  </a:lnTo>
                  <a:lnTo>
                    <a:pt x="145210" y="313217"/>
                  </a:lnTo>
                  <a:lnTo>
                    <a:pt x="148057" y="308107"/>
                  </a:lnTo>
                  <a:lnTo>
                    <a:pt x="176724" y="268584"/>
                  </a:lnTo>
                  <a:lnTo>
                    <a:pt x="139711" y="217989"/>
                  </a:lnTo>
                  <a:lnTo>
                    <a:pt x="188068" y="166213"/>
                  </a:lnTo>
                  <a:lnTo>
                    <a:pt x="241027" y="199659"/>
                  </a:lnTo>
                  <a:lnTo>
                    <a:pt x="269262" y="174752"/>
                  </a:lnTo>
                  <a:lnTo>
                    <a:pt x="283412" y="165102"/>
                  </a:lnTo>
                  <a:lnTo>
                    <a:pt x="261461" y="106503"/>
                  </a:lnTo>
                  <a:lnTo>
                    <a:pt x="321994" y="69692"/>
                  </a:lnTo>
                  <a:lnTo>
                    <a:pt x="363991" y="116215"/>
                  </a:lnTo>
                  <a:lnTo>
                    <a:pt x="399902" y="98466"/>
                  </a:lnTo>
                  <a:lnTo>
                    <a:pt x="414057" y="93815"/>
                  </a:lnTo>
                  <a:lnTo>
                    <a:pt x="408775" y="31998"/>
                  </a:lnTo>
                  <a:lnTo>
                    <a:pt x="476994" y="12884"/>
                  </a:lnTo>
                  <a:lnTo>
                    <a:pt x="504807" y="68861"/>
                  </a:lnTo>
                  <a:lnTo>
                    <a:pt x="550480" y="60857"/>
                  </a:lnTo>
                  <a:lnTo>
                    <a:pt x="559236" y="60414"/>
                  </a:lnTo>
                  <a:close/>
                </a:path>
              </a:pathLst>
            </a:custGeom>
            <a:gradFill flip="none" rotWithShape="1">
              <a:gsLst>
                <a:gs pos="100000">
                  <a:srgbClr val="E0E0E0"/>
                </a:gs>
                <a:gs pos="0">
                  <a:srgbClr val="F9F9F9"/>
                </a:gs>
              </a:gsLst>
              <a:lin ang="2700000" scaled="1"/>
              <a:tileRect/>
            </a:gradFill>
            <a:ln>
              <a:no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a:solidFill>
                  <a:prstClr val="white"/>
                </a:solidFill>
              </a:endParaRPr>
            </a:p>
          </p:txBody>
        </p:sp>
        <p:sp>
          <p:nvSpPr>
            <p:cNvPr id="80" name="椭圆 79"/>
            <p:cNvSpPr/>
            <p:nvPr/>
          </p:nvSpPr>
          <p:spPr>
            <a:xfrm>
              <a:off x="2162897" y="3451260"/>
              <a:ext cx="769918" cy="769918"/>
            </a:xfrm>
            <a:prstGeom prst="ellipse">
              <a:avLst/>
            </a:prstGeom>
            <a:noFill/>
            <a:ln w="19050">
              <a:gradFill flip="none" rotWithShape="1">
                <a:gsLst>
                  <a:gs pos="0">
                    <a:schemeClr val="bg1">
                      <a:lumMod val="85000"/>
                    </a:schemeClr>
                  </a:gs>
                  <a:gs pos="100000">
                    <a:schemeClr val="bg1"/>
                  </a:gs>
                </a:gsLst>
                <a:lin ang="2700000" scaled="1"/>
                <a:tileRect/>
              </a:gradFill>
            </a:ln>
            <a:effectLst>
              <a:innerShdw blurRad="88900" dist="381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nvGrpSpPr>
          <p:cNvPr id="81" name="组合 80"/>
          <p:cNvGrpSpPr/>
          <p:nvPr/>
        </p:nvGrpSpPr>
        <p:grpSpPr>
          <a:xfrm>
            <a:off x="3420566" y="1840452"/>
            <a:ext cx="1345967" cy="1342829"/>
            <a:chOff x="1941706" y="3231482"/>
            <a:chExt cx="1212300" cy="1209474"/>
          </a:xfrm>
        </p:grpSpPr>
        <p:sp>
          <p:nvSpPr>
            <p:cNvPr id="82" name="任意多边形 81"/>
            <p:cNvSpPr/>
            <p:nvPr/>
          </p:nvSpPr>
          <p:spPr>
            <a:xfrm>
              <a:off x="1941706" y="3231482"/>
              <a:ext cx="1212300" cy="1209474"/>
            </a:xfrm>
            <a:custGeom>
              <a:avLst/>
              <a:gdLst>
                <a:gd name="connsiteX0" fmla="*/ 606149 w 1212300"/>
                <a:gd name="connsiteY0" fmla="*/ 219778 h 1209474"/>
                <a:gd name="connsiteX1" fmla="*/ 221190 w 1212300"/>
                <a:gd name="connsiteY1" fmla="*/ 604737 h 1209474"/>
                <a:gd name="connsiteX2" fmla="*/ 606149 w 1212300"/>
                <a:gd name="connsiteY2" fmla="*/ 989696 h 1209474"/>
                <a:gd name="connsiteX3" fmla="*/ 991108 w 1212300"/>
                <a:gd name="connsiteY3" fmla="*/ 604737 h 1209474"/>
                <a:gd name="connsiteX4" fmla="*/ 606149 w 1212300"/>
                <a:gd name="connsiteY4" fmla="*/ 219778 h 1209474"/>
                <a:gd name="connsiteX5" fmla="*/ 570726 w 1212300"/>
                <a:gd name="connsiteY5" fmla="*/ 0 h 1209474"/>
                <a:gd name="connsiteX6" fmla="*/ 641573 w 1212300"/>
                <a:gd name="connsiteY6" fmla="*/ 0 h 1209474"/>
                <a:gd name="connsiteX7" fmla="*/ 653064 w 1212300"/>
                <a:gd name="connsiteY7" fmla="*/ 60414 h 1209474"/>
                <a:gd name="connsiteX8" fmla="*/ 661820 w 1212300"/>
                <a:gd name="connsiteY8" fmla="*/ 60857 h 1209474"/>
                <a:gd name="connsiteX9" fmla="*/ 707034 w 1212300"/>
                <a:gd name="connsiteY9" fmla="*/ 69786 h 1209474"/>
                <a:gd name="connsiteX10" fmla="*/ 735306 w 1212300"/>
                <a:gd name="connsiteY10" fmla="*/ 12884 h 1209474"/>
                <a:gd name="connsiteX11" fmla="*/ 803526 w 1212300"/>
                <a:gd name="connsiteY11" fmla="*/ 31998 h 1209474"/>
                <a:gd name="connsiteX12" fmla="*/ 798126 w 1212300"/>
                <a:gd name="connsiteY12" fmla="*/ 95198 h 1209474"/>
                <a:gd name="connsiteX13" fmla="*/ 848903 w 1212300"/>
                <a:gd name="connsiteY13" fmla="*/ 115557 h 1209474"/>
                <a:gd name="connsiteX14" fmla="*/ 890307 w 1212300"/>
                <a:gd name="connsiteY14" fmla="*/ 69692 h 1209474"/>
                <a:gd name="connsiteX15" fmla="*/ 950840 w 1212300"/>
                <a:gd name="connsiteY15" fmla="*/ 106503 h 1209474"/>
                <a:gd name="connsiteX16" fmla="*/ 928932 w 1212300"/>
                <a:gd name="connsiteY16" fmla="*/ 164987 h 1209474"/>
                <a:gd name="connsiteX17" fmla="*/ 971748 w 1212300"/>
                <a:gd name="connsiteY17" fmla="*/ 199360 h 1209474"/>
                <a:gd name="connsiteX18" fmla="*/ 1024233 w 1212300"/>
                <a:gd name="connsiteY18" fmla="*/ 166213 h 1209474"/>
                <a:gd name="connsiteX19" fmla="*/ 1072590 w 1212300"/>
                <a:gd name="connsiteY19" fmla="*/ 217989 h 1209474"/>
                <a:gd name="connsiteX20" fmla="*/ 1034905 w 1212300"/>
                <a:gd name="connsiteY20" fmla="*/ 269502 h 1209474"/>
                <a:gd name="connsiteX21" fmla="*/ 1047793 w 1212300"/>
                <a:gd name="connsiteY21" fmla="*/ 284006 h 1209474"/>
                <a:gd name="connsiteX22" fmla="*/ 1065896 w 1212300"/>
                <a:gd name="connsiteY22" fmla="*/ 313574 h 1209474"/>
                <a:gd name="connsiteX23" fmla="*/ 1127152 w 1212300"/>
                <a:gd name="connsiteY23" fmla="*/ 295286 h 1209474"/>
                <a:gd name="connsiteX24" fmla="*/ 1159745 w 1212300"/>
                <a:gd name="connsiteY24" fmla="*/ 358190 h 1209474"/>
                <a:gd name="connsiteX25" fmla="*/ 1109155 w 1212300"/>
                <a:gd name="connsiteY25" fmla="*/ 397943 h 1209474"/>
                <a:gd name="connsiteX26" fmla="*/ 1123476 w 1212300"/>
                <a:gd name="connsiteY26" fmla="*/ 432252 h 1209474"/>
                <a:gd name="connsiteX27" fmla="*/ 1127413 w 1212300"/>
                <a:gd name="connsiteY27" fmla="*/ 448425 h 1209474"/>
                <a:gd name="connsiteX28" fmla="*/ 1191430 w 1212300"/>
                <a:gd name="connsiteY28" fmla="*/ 447341 h 1209474"/>
                <a:gd name="connsiteX29" fmla="*/ 1205844 w 1212300"/>
                <a:gd name="connsiteY29" fmla="*/ 516706 h 1209474"/>
                <a:gd name="connsiteX30" fmla="*/ 1145770 w 1212300"/>
                <a:gd name="connsiteY30" fmla="*/ 541598 h 1209474"/>
                <a:gd name="connsiteX31" fmla="*/ 1150013 w 1212300"/>
                <a:gd name="connsiteY31" fmla="*/ 594780 h 1209474"/>
                <a:gd name="connsiteX32" fmla="*/ 1212300 w 1212300"/>
                <a:gd name="connsiteY32" fmla="*/ 611099 h 1209474"/>
                <a:gd name="connsiteX33" fmla="*/ 1207465 w 1212300"/>
                <a:gd name="connsiteY33" fmla="*/ 681780 h 1209474"/>
                <a:gd name="connsiteX34" fmla="*/ 1143038 w 1212300"/>
                <a:gd name="connsiteY34" fmla="*/ 689527 h 1209474"/>
                <a:gd name="connsiteX35" fmla="*/ 1139569 w 1212300"/>
                <a:gd name="connsiteY35" fmla="*/ 712257 h 1209474"/>
                <a:gd name="connsiteX36" fmla="*/ 1131043 w 1212300"/>
                <a:gd name="connsiteY36" fmla="*/ 740961 h 1209474"/>
                <a:gd name="connsiteX37" fmla="*/ 1188216 w 1212300"/>
                <a:gd name="connsiteY37" fmla="*/ 774415 h 1209474"/>
                <a:gd name="connsiteX38" fmla="*/ 1164491 w 1212300"/>
                <a:gd name="connsiteY38" fmla="*/ 841171 h 1209474"/>
                <a:gd name="connsiteX39" fmla="*/ 1098564 w 1212300"/>
                <a:gd name="connsiteY39" fmla="*/ 830969 h 1209474"/>
                <a:gd name="connsiteX40" fmla="*/ 1075268 w 1212300"/>
                <a:gd name="connsiteY40" fmla="*/ 877883 h 1209474"/>
                <a:gd name="connsiteX41" fmla="*/ 1120962 w 1212300"/>
                <a:gd name="connsiteY41" fmla="*/ 925178 h 1209474"/>
                <a:gd name="connsiteX42" fmla="*/ 1080106 w 1212300"/>
                <a:gd name="connsiteY42" fmla="*/ 983058 h 1209474"/>
                <a:gd name="connsiteX43" fmla="*/ 1019565 w 1212300"/>
                <a:gd name="connsiteY43" fmla="*/ 955533 h 1209474"/>
                <a:gd name="connsiteX44" fmla="*/ 986510 w 1212300"/>
                <a:gd name="connsiteY44" fmla="*/ 992122 h 1209474"/>
                <a:gd name="connsiteX45" fmla="*/ 984130 w 1212300"/>
                <a:gd name="connsiteY45" fmla="*/ 994044 h 1209474"/>
                <a:gd name="connsiteX46" fmla="*/ 1015527 w 1212300"/>
                <a:gd name="connsiteY46" fmla="*/ 1052205 h 1209474"/>
                <a:gd name="connsiteX47" fmla="*/ 960571 w 1212300"/>
                <a:gd name="connsiteY47" fmla="*/ 1096915 h 1209474"/>
                <a:gd name="connsiteX48" fmla="*/ 909748 w 1212300"/>
                <a:gd name="connsiteY48" fmla="*/ 1054117 h 1209474"/>
                <a:gd name="connsiteX49" fmla="*/ 906487 w 1212300"/>
                <a:gd name="connsiteY49" fmla="*/ 1056751 h 1209474"/>
                <a:gd name="connsiteX50" fmla="*/ 864880 w 1212300"/>
                <a:gd name="connsiteY50" fmla="*/ 1080229 h 1209474"/>
                <a:gd name="connsiteX51" fmla="*/ 879731 w 1212300"/>
                <a:gd name="connsiteY51" fmla="*/ 1146075 h 1209474"/>
                <a:gd name="connsiteX52" fmla="*/ 814749 w 1212300"/>
                <a:gd name="connsiteY52" fmla="*/ 1174300 h 1209474"/>
                <a:gd name="connsiteX53" fmla="*/ 777013 w 1212300"/>
                <a:gd name="connsiteY53" fmla="*/ 1118870 h 1209474"/>
                <a:gd name="connsiteX54" fmla="*/ 765662 w 1212300"/>
                <a:gd name="connsiteY54" fmla="*/ 1123267 h 1209474"/>
                <a:gd name="connsiteX55" fmla="*/ 727130 w 1212300"/>
                <a:gd name="connsiteY55" fmla="*/ 1132005 h 1209474"/>
                <a:gd name="connsiteX56" fmla="*/ 723644 w 1212300"/>
                <a:gd name="connsiteY56" fmla="*/ 1199827 h 1209474"/>
                <a:gd name="connsiteX57" fmla="*/ 653457 w 1212300"/>
                <a:gd name="connsiteY57" fmla="*/ 1209474 h 1209474"/>
                <a:gd name="connsiteX58" fmla="*/ 631798 w 1212300"/>
                <a:gd name="connsiteY58" fmla="*/ 1145096 h 1209474"/>
                <a:gd name="connsiteX59" fmla="*/ 606150 w 1212300"/>
                <a:gd name="connsiteY59" fmla="*/ 1147005 h 1209474"/>
                <a:gd name="connsiteX60" fmla="*/ 580299 w 1212300"/>
                <a:gd name="connsiteY60" fmla="*/ 1145700 h 1209474"/>
                <a:gd name="connsiteX61" fmla="*/ 558843 w 1212300"/>
                <a:gd name="connsiteY61" fmla="*/ 1209474 h 1209474"/>
                <a:gd name="connsiteX62" fmla="*/ 488656 w 1212300"/>
                <a:gd name="connsiteY62" fmla="*/ 1199827 h 1209474"/>
                <a:gd name="connsiteX63" fmla="*/ 485224 w 1212300"/>
                <a:gd name="connsiteY63" fmla="*/ 1133066 h 1209474"/>
                <a:gd name="connsiteX64" fmla="*/ 444238 w 1212300"/>
                <a:gd name="connsiteY64" fmla="*/ 1122527 h 1209474"/>
                <a:gd name="connsiteX65" fmla="*/ 435252 w 1212300"/>
                <a:gd name="connsiteY65" fmla="*/ 1118923 h 1209474"/>
                <a:gd name="connsiteX66" fmla="*/ 397552 w 1212300"/>
                <a:gd name="connsiteY66" fmla="*/ 1174300 h 1209474"/>
                <a:gd name="connsiteX67" fmla="*/ 332570 w 1212300"/>
                <a:gd name="connsiteY67" fmla="*/ 1146075 h 1209474"/>
                <a:gd name="connsiteX68" fmla="*/ 347390 w 1212300"/>
                <a:gd name="connsiteY68" fmla="*/ 1080362 h 1209474"/>
                <a:gd name="connsiteX69" fmla="*/ 302981 w 1212300"/>
                <a:gd name="connsiteY69" fmla="*/ 1053756 h 1209474"/>
                <a:gd name="connsiteX70" fmla="*/ 251730 w 1212300"/>
                <a:gd name="connsiteY70" fmla="*/ 1096915 h 1209474"/>
                <a:gd name="connsiteX71" fmla="*/ 196773 w 1212300"/>
                <a:gd name="connsiteY71" fmla="*/ 1052205 h 1209474"/>
                <a:gd name="connsiteX72" fmla="*/ 228407 w 1212300"/>
                <a:gd name="connsiteY72" fmla="*/ 993606 h 1209474"/>
                <a:gd name="connsiteX73" fmla="*/ 196589 w 1212300"/>
                <a:gd name="connsiteY73" fmla="*/ 961310 h 1209474"/>
                <a:gd name="connsiteX74" fmla="*/ 192451 w 1212300"/>
                <a:gd name="connsiteY74" fmla="*/ 955662 h 1209474"/>
                <a:gd name="connsiteX75" fmla="*/ 132195 w 1212300"/>
                <a:gd name="connsiteY75" fmla="*/ 983058 h 1209474"/>
                <a:gd name="connsiteX76" fmla="*/ 91339 w 1212300"/>
                <a:gd name="connsiteY76" fmla="*/ 925178 h 1209474"/>
                <a:gd name="connsiteX77" fmla="*/ 137009 w 1212300"/>
                <a:gd name="connsiteY77" fmla="*/ 877908 h 1209474"/>
                <a:gd name="connsiteX78" fmla="*/ 113994 w 1212300"/>
                <a:gd name="connsiteY78" fmla="*/ 830929 h 1209474"/>
                <a:gd name="connsiteX79" fmla="*/ 47809 w 1212300"/>
                <a:gd name="connsiteY79" fmla="*/ 841171 h 1209474"/>
                <a:gd name="connsiteX80" fmla="*/ 24084 w 1212300"/>
                <a:gd name="connsiteY80" fmla="*/ 774415 h 1209474"/>
                <a:gd name="connsiteX81" fmla="*/ 81587 w 1212300"/>
                <a:gd name="connsiteY81" fmla="*/ 740768 h 1209474"/>
                <a:gd name="connsiteX82" fmla="*/ 70938 w 1212300"/>
                <a:gd name="connsiteY82" fmla="*/ 703091 h 1209474"/>
                <a:gd name="connsiteX83" fmla="*/ 69043 w 1212300"/>
                <a:gd name="connsiteY83" fmla="*/ 689500 h 1209474"/>
                <a:gd name="connsiteX84" fmla="*/ 4835 w 1212300"/>
                <a:gd name="connsiteY84" fmla="*/ 681780 h 1209474"/>
                <a:gd name="connsiteX85" fmla="*/ 0 w 1212300"/>
                <a:gd name="connsiteY85" fmla="*/ 611099 h 1209474"/>
                <a:gd name="connsiteX86" fmla="*/ 62033 w 1212300"/>
                <a:gd name="connsiteY86" fmla="*/ 594846 h 1209474"/>
                <a:gd name="connsiteX87" fmla="*/ 64142 w 1212300"/>
                <a:gd name="connsiteY87" fmla="*/ 550291 h 1209474"/>
                <a:gd name="connsiteX88" fmla="*/ 65806 w 1212300"/>
                <a:gd name="connsiteY88" fmla="*/ 541298 h 1209474"/>
                <a:gd name="connsiteX89" fmla="*/ 6456 w 1212300"/>
                <a:gd name="connsiteY89" fmla="*/ 516706 h 1209474"/>
                <a:gd name="connsiteX90" fmla="*/ 20870 w 1212300"/>
                <a:gd name="connsiteY90" fmla="*/ 447341 h 1209474"/>
                <a:gd name="connsiteX91" fmla="*/ 84476 w 1212300"/>
                <a:gd name="connsiteY91" fmla="*/ 448419 h 1209474"/>
                <a:gd name="connsiteX92" fmla="*/ 103307 w 1212300"/>
                <a:gd name="connsiteY92" fmla="*/ 398070 h 1209474"/>
                <a:gd name="connsiteX93" fmla="*/ 52555 w 1212300"/>
                <a:gd name="connsiteY93" fmla="*/ 358190 h 1209474"/>
                <a:gd name="connsiteX94" fmla="*/ 85149 w 1212300"/>
                <a:gd name="connsiteY94" fmla="*/ 295286 h 1209474"/>
                <a:gd name="connsiteX95" fmla="*/ 145210 w 1212300"/>
                <a:gd name="connsiteY95" fmla="*/ 313217 h 1209474"/>
                <a:gd name="connsiteX96" fmla="*/ 148057 w 1212300"/>
                <a:gd name="connsiteY96" fmla="*/ 308107 h 1209474"/>
                <a:gd name="connsiteX97" fmla="*/ 176724 w 1212300"/>
                <a:gd name="connsiteY97" fmla="*/ 268584 h 1209474"/>
                <a:gd name="connsiteX98" fmla="*/ 139711 w 1212300"/>
                <a:gd name="connsiteY98" fmla="*/ 217989 h 1209474"/>
                <a:gd name="connsiteX99" fmla="*/ 188068 w 1212300"/>
                <a:gd name="connsiteY99" fmla="*/ 166213 h 1209474"/>
                <a:gd name="connsiteX100" fmla="*/ 241027 w 1212300"/>
                <a:gd name="connsiteY100" fmla="*/ 199659 h 1209474"/>
                <a:gd name="connsiteX101" fmla="*/ 269262 w 1212300"/>
                <a:gd name="connsiteY101" fmla="*/ 174752 h 1209474"/>
                <a:gd name="connsiteX102" fmla="*/ 283412 w 1212300"/>
                <a:gd name="connsiteY102" fmla="*/ 165102 h 1209474"/>
                <a:gd name="connsiteX103" fmla="*/ 261461 w 1212300"/>
                <a:gd name="connsiteY103" fmla="*/ 106503 h 1209474"/>
                <a:gd name="connsiteX104" fmla="*/ 321994 w 1212300"/>
                <a:gd name="connsiteY104" fmla="*/ 69692 h 1209474"/>
                <a:gd name="connsiteX105" fmla="*/ 363991 w 1212300"/>
                <a:gd name="connsiteY105" fmla="*/ 116215 h 1209474"/>
                <a:gd name="connsiteX106" fmla="*/ 399902 w 1212300"/>
                <a:gd name="connsiteY106" fmla="*/ 98466 h 1209474"/>
                <a:gd name="connsiteX107" fmla="*/ 414057 w 1212300"/>
                <a:gd name="connsiteY107" fmla="*/ 93815 h 1209474"/>
                <a:gd name="connsiteX108" fmla="*/ 408775 w 1212300"/>
                <a:gd name="connsiteY108" fmla="*/ 31998 h 1209474"/>
                <a:gd name="connsiteX109" fmla="*/ 476994 w 1212300"/>
                <a:gd name="connsiteY109" fmla="*/ 12884 h 1209474"/>
                <a:gd name="connsiteX110" fmla="*/ 504807 w 1212300"/>
                <a:gd name="connsiteY110" fmla="*/ 68861 h 1209474"/>
                <a:gd name="connsiteX111" fmla="*/ 550480 w 1212300"/>
                <a:gd name="connsiteY111" fmla="*/ 60857 h 1209474"/>
                <a:gd name="connsiteX112" fmla="*/ 559236 w 1212300"/>
                <a:gd name="connsiteY112" fmla="*/ 60414 h 1209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1212300" h="1209474">
                  <a:moveTo>
                    <a:pt x="606149" y="219778"/>
                  </a:moveTo>
                  <a:cubicBezTo>
                    <a:pt x="393542" y="219778"/>
                    <a:pt x="221190" y="392130"/>
                    <a:pt x="221190" y="604737"/>
                  </a:cubicBezTo>
                  <a:cubicBezTo>
                    <a:pt x="221190" y="817344"/>
                    <a:pt x="393542" y="989696"/>
                    <a:pt x="606149" y="989696"/>
                  </a:cubicBezTo>
                  <a:cubicBezTo>
                    <a:pt x="818756" y="989696"/>
                    <a:pt x="991108" y="817344"/>
                    <a:pt x="991108" y="604737"/>
                  </a:cubicBezTo>
                  <a:cubicBezTo>
                    <a:pt x="991108" y="392130"/>
                    <a:pt x="818756" y="219778"/>
                    <a:pt x="606149" y="219778"/>
                  </a:cubicBezTo>
                  <a:close/>
                  <a:moveTo>
                    <a:pt x="570726" y="0"/>
                  </a:moveTo>
                  <a:lnTo>
                    <a:pt x="641573" y="0"/>
                  </a:lnTo>
                  <a:lnTo>
                    <a:pt x="653064" y="60414"/>
                  </a:lnTo>
                  <a:lnTo>
                    <a:pt x="661820" y="60857"/>
                  </a:lnTo>
                  <a:lnTo>
                    <a:pt x="707034" y="69786"/>
                  </a:lnTo>
                  <a:lnTo>
                    <a:pt x="735306" y="12884"/>
                  </a:lnTo>
                  <a:lnTo>
                    <a:pt x="803526" y="31998"/>
                  </a:lnTo>
                  <a:lnTo>
                    <a:pt x="798126" y="95198"/>
                  </a:lnTo>
                  <a:lnTo>
                    <a:pt x="848903" y="115557"/>
                  </a:lnTo>
                  <a:lnTo>
                    <a:pt x="890307" y="69692"/>
                  </a:lnTo>
                  <a:lnTo>
                    <a:pt x="950840" y="106503"/>
                  </a:lnTo>
                  <a:lnTo>
                    <a:pt x="928932" y="164987"/>
                  </a:lnTo>
                  <a:lnTo>
                    <a:pt x="971748" y="199360"/>
                  </a:lnTo>
                  <a:lnTo>
                    <a:pt x="1024233" y="166213"/>
                  </a:lnTo>
                  <a:lnTo>
                    <a:pt x="1072590" y="217989"/>
                  </a:lnTo>
                  <a:lnTo>
                    <a:pt x="1034905" y="269502"/>
                  </a:lnTo>
                  <a:lnTo>
                    <a:pt x="1047793" y="284006"/>
                  </a:lnTo>
                  <a:lnTo>
                    <a:pt x="1065896" y="313574"/>
                  </a:lnTo>
                  <a:lnTo>
                    <a:pt x="1127152" y="295286"/>
                  </a:lnTo>
                  <a:lnTo>
                    <a:pt x="1159745" y="358190"/>
                  </a:lnTo>
                  <a:lnTo>
                    <a:pt x="1109155" y="397943"/>
                  </a:lnTo>
                  <a:lnTo>
                    <a:pt x="1123476" y="432252"/>
                  </a:lnTo>
                  <a:lnTo>
                    <a:pt x="1127413" y="448425"/>
                  </a:lnTo>
                  <a:lnTo>
                    <a:pt x="1191430" y="447341"/>
                  </a:lnTo>
                  <a:lnTo>
                    <a:pt x="1205844" y="516706"/>
                  </a:lnTo>
                  <a:lnTo>
                    <a:pt x="1145770" y="541598"/>
                  </a:lnTo>
                  <a:lnTo>
                    <a:pt x="1150013" y="594780"/>
                  </a:lnTo>
                  <a:lnTo>
                    <a:pt x="1212300" y="611099"/>
                  </a:lnTo>
                  <a:lnTo>
                    <a:pt x="1207465" y="681780"/>
                  </a:lnTo>
                  <a:lnTo>
                    <a:pt x="1143038" y="689527"/>
                  </a:lnTo>
                  <a:lnTo>
                    <a:pt x="1139569" y="712257"/>
                  </a:lnTo>
                  <a:lnTo>
                    <a:pt x="1131043" y="740961"/>
                  </a:lnTo>
                  <a:lnTo>
                    <a:pt x="1188216" y="774415"/>
                  </a:lnTo>
                  <a:lnTo>
                    <a:pt x="1164491" y="841171"/>
                  </a:lnTo>
                  <a:lnTo>
                    <a:pt x="1098564" y="830969"/>
                  </a:lnTo>
                  <a:lnTo>
                    <a:pt x="1075268" y="877883"/>
                  </a:lnTo>
                  <a:lnTo>
                    <a:pt x="1120962" y="925178"/>
                  </a:lnTo>
                  <a:lnTo>
                    <a:pt x="1080106" y="983058"/>
                  </a:lnTo>
                  <a:lnTo>
                    <a:pt x="1019565" y="955533"/>
                  </a:lnTo>
                  <a:lnTo>
                    <a:pt x="986510" y="992122"/>
                  </a:lnTo>
                  <a:lnTo>
                    <a:pt x="984130" y="994044"/>
                  </a:lnTo>
                  <a:lnTo>
                    <a:pt x="1015527" y="1052205"/>
                  </a:lnTo>
                  <a:lnTo>
                    <a:pt x="960571" y="1096915"/>
                  </a:lnTo>
                  <a:lnTo>
                    <a:pt x="909748" y="1054117"/>
                  </a:lnTo>
                  <a:lnTo>
                    <a:pt x="906487" y="1056751"/>
                  </a:lnTo>
                  <a:lnTo>
                    <a:pt x="864880" y="1080229"/>
                  </a:lnTo>
                  <a:lnTo>
                    <a:pt x="879731" y="1146075"/>
                  </a:lnTo>
                  <a:lnTo>
                    <a:pt x="814749" y="1174300"/>
                  </a:lnTo>
                  <a:lnTo>
                    <a:pt x="777013" y="1118870"/>
                  </a:lnTo>
                  <a:lnTo>
                    <a:pt x="765662" y="1123267"/>
                  </a:lnTo>
                  <a:lnTo>
                    <a:pt x="727130" y="1132005"/>
                  </a:lnTo>
                  <a:lnTo>
                    <a:pt x="723644" y="1199827"/>
                  </a:lnTo>
                  <a:lnTo>
                    <a:pt x="653457" y="1209474"/>
                  </a:lnTo>
                  <a:lnTo>
                    <a:pt x="631798" y="1145096"/>
                  </a:lnTo>
                  <a:lnTo>
                    <a:pt x="606150" y="1147005"/>
                  </a:lnTo>
                  <a:lnTo>
                    <a:pt x="580299" y="1145700"/>
                  </a:lnTo>
                  <a:lnTo>
                    <a:pt x="558843" y="1209474"/>
                  </a:lnTo>
                  <a:lnTo>
                    <a:pt x="488656" y="1199827"/>
                  </a:lnTo>
                  <a:lnTo>
                    <a:pt x="485224" y="1133066"/>
                  </a:lnTo>
                  <a:lnTo>
                    <a:pt x="444238" y="1122527"/>
                  </a:lnTo>
                  <a:lnTo>
                    <a:pt x="435252" y="1118923"/>
                  </a:lnTo>
                  <a:lnTo>
                    <a:pt x="397552" y="1174300"/>
                  </a:lnTo>
                  <a:lnTo>
                    <a:pt x="332570" y="1146075"/>
                  </a:lnTo>
                  <a:lnTo>
                    <a:pt x="347390" y="1080362"/>
                  </a:lnTo>
                  <a:lnTo>
                    <a:pt x="302981" y="1053756"/>
                  </a:lnTo>
                  <a:lnTo>
                    <a:pt x="251730" y="1096915"/>
                  </a:lnTo>
                  <a:lnTo>
                    <a:pt x="196773" y="1052205"/>
                  </a:lnTo>
                  <a:lnTo>
                    <a:pt x="228407" y="993606"/>
                  </a:lnTo>
                  <a:lnTo>
                    <a:pt x="196589" y="961310"/>
                  </a:lnTo>
                  <a:lnTo>
                    <a:pt x="192451" y="955662"/>
                  </a:lnTo>
                  <a:lnTo>
                    <a:pt x="132195" y="983058"/>
                  </a:lnTo>
                  <a:lnTo>
                    <a:pt x="91339" y="925178"/>
                  </a:lnTo>
                  <a:lnTo>
                    <a:pt x="137009" y="877908"/>
                  </a:lnTo>
                  <a:lnTo>
                    <a:pt x="113994" y="830929"/>
                  </a:lnTo>
                  <a:lnTo>
                    <a:pt x="47809" y="841171"/>
                  </a:lnTo>
                  <a:lnTo>
                    <a:pt x="24084" y="774415"/>
                  </a:lnTo>
                  <a:lnTo>
                    <a:pt x="81587" y="740768"/>
                  </a:lnTo>
                  <a:lnTo>
                    <a:pt x="70938" y="703091"/>
                  </a:lnTo>
                  <a:lnTo>
                    <a:pt x="69043" y="689500"/>
                  </a:lnTo>
                  <a:lnTo>
                    <a:pt x="4835" y="681780"/>
                  </a:lnTo>
                  <a:lnTo>
                    <a:pt x="0" y="611099"/>
                  </a:lnTo>
                  <a:lnTo>
                    <a:pt x="62033" y="594846"/>
                  </a:lnTo>
                  <a:lnTo>
                    <a:pt x="64142" y="550291"/>
                  </a:lnTo>
                  <a:lnTo>
                    <a:pt x="65806" y="541298"/>
                  </a:lnTo>
                  <a:lnTo>
                    <a:pt x="6456" y="516706"/>
                  </a:lnTo>
                  <a:lnTo>
                    <a:pt x="20870" y="447341"/>
                  </a:lnTo>
                  <a:lnTo>
                    <a:pt x="84476" y="448419"/>
                  </a:lnTo>
                  <a:lnTo>
                    <a:pt x="103307" y="398070"/>
                  </a:lnTo>
                  <a:lnTo>
                    <a:pt x="52555" y="358190"/>
                  </a:lnTo>
                  <a:lnTo>
                    <a:pt x="85149" y="295286"/>
                  </a:lnTo>
                  <a:lnTo>
                    <a:pt x="145210" y="313217"/>
                  </a:lnTo>
                  <a:lnTo>
                    <a:pt x="148057" y="308107"/>
                  </a:lnTo>
                  <a:lnTo>
                    <a:pt x="176724" y="268584"/>
                  </a:lnTo>
                  <a:lnTo>
                    <a:pt x="139711" y="217989"/>
                  </a:lnTo>
                  <a:lnTo>
                    <a:pt x="188068" y="166213"/>
                  </a:lnTo>
                  <a:lnTo>
                    <a:pt x="241027" y="199659"/>
                  </a:lnTo>
                  <a:lnTo>
                    <a:pt x="269262" y="174752"/>
                  </a:lnTo>
                  <a:lnTo>
                    <a:pt x="283412" y="165102"/>
                  </a:lnTo>
                  <a:lnTo>
                    <a:pt x="261461" y="106503"/>
                  </a:lnTo>
                  <a:lnTo>
                    <a:pt x="321994" y="69692"/>
                  </a:lnTo>
                  <a:lnTo>
                    <a:pt x="363991" y="116215"/>
                  </a:lnTo>
                  <a:lnTo>
                    <a:pt x="399902" y="98466"/>
                  </a:lnTo>
                  <a:lnTo>
                    <a:pt x="414057" y="93815"/>
                  </a:lnTo>
                  <a:lnTo>
                    <a:pt x="408775" y="31998"/>
                  </a:lnTo>
                  <a:lnTo>
                    <a:pt x="476994" y="12884"/>
                  </a:lnTo>
                  <a:lnTo>
                    <a:pt x="504807" y="68861"/>
                  </a:lnTo>
                  <a:lnTo>
                    <a:pt x="550480" y="60857"/>
                  </a:lnTo>
                  <a:lnTo>
                    <a:pt x="559236" y="60414"/>
                  </a:lnTo>
                  <a:close/>
                </a:path>
              </a:pathLst>
            </a:custGeom>
            <a:gradFill flip="none" rotWithShape="1">
              <a:gsLst>
                <a:gs pos="100000">
                  <a:srgbClr val="E0E0E0"/>
                </a:gs>
                <a:gs pos="0">
                  <a:srgbClr val="F9F9F9"/>
                </a:gs>
              </a:gsLst>
              <a:lin ang="2700000" scaled="1"/>
              <a:tileRect/>
            </a:gradFill>
            <a:ln>
              <a:no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a:solidFill>
                  <a:prstClr val="white"/>
                </a:solidFill>
              </a:endParaRPr>
            </a:p>
          </p:txBody>
        </p:sp>
        <p:sp>
          <p:nvSpPr>
            <p:cNvPr id="83" name="椭圆 82"/>
            <p:cNvSpPr/>
            <p:nvPr/>
          </p:nvSpPr>
          <p:spPr>
            <a:xfrm>
              <a:off x="2162897" y="3451260"/>
              <a:ext cx="769918" cy="769918"/>
            </a:xfrm>
            <a:prstGeom prst="ellipse">
              <a:avLst/>
            </a:prstGeom>
            <a:noFill/>
            <a:ln w="19050">
              <a:gradFill flip="none" rotWithShape="1">
                <a:gsLst>
                  <a:gs pos="0">
                    <a:schemeClr val="bg1">
                      <a:lumMod val="85000"/>
                    </a:schemeClr>
                  </a:gs>
                  <a:gs pos="100000">
                    <a:schemeClr val="bg1"/>
                  </a:gs>
                </a:gsLst>
                <a:lin ang="2700000" scaled="1"/>
                <a:tileRect/>
              </a:gradFill>
            </a:ln>
            <a:effectLst>
              <a:innerShdw blurRad="88900" dist="381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nvGrpSpPr>
          <p:cNvPr id="84" name="组合 83"/>
          <p:cNvGrpSpPr/>
          <p:nvPr/>
        </p:nvGrpSpPr>
        <p:grpSpPr>
          <a:xfrm>
            <a:off x="4720942" y="2403243"/>
            <a:ext cx="582684" cy="581324"/>
            <a:chOff x="1941706" y="3231482"/>
            <a:chExt cx="1212300" cy="1209474"/>
          </a:xfrm>
        </p:grpSpPr>
        <p:sp>
          <p:nvSpPr>
            <p:cNvPr id="85" name="任意多边形 84"/>
            <p:cNvSpPr/>
            <p:nvPr/>
          </p:nvSpPr>
          <p:spPr>
            <a:xfrm>
              <a:off x="1941706" y="3231482"/>
              <a:ext cx="1212300" cy="1209474"/>
            </a:xfrm>
            <a:custGeom>
              <a:avLst/>
              <a:gdLst>
                <a:gd name="connsiteX0" fmla="*/ 606149 w 1212300"/>
                <a:gd name="connsiteY0" fmla="*/ 219778 h 1209474"/>
                <a:gd name="connsiteX1" fmla="*/ 221190 w 1212300"/>
                <a:gd name="connsiteY1" fmla="*/ 604737 h 1209474"/>
                <a:gd name="connsiteX2" fmla="*/ 606149 w 1212300"/>
                <a:gd name="connsiteY2" fmla="*/ 989696 h 1209474"/>
                <a:gd name="connsiteX3" fmla="*/ 991108 w 1212300"/>
                <a:gd name="connsiteY3" fmla="*/ 604737 h 1209474"/>
                <a:gd name="connsiteX4" fmla="*/ 606149 w 1212300"/>
                <a:gd name="connsiteY4" fmla="*/ 219778 h 1209474"/>
                <a:gd name="connsiteX5" fmla="*/ 570726 w 1212300"/>
                <a:gd name="connsiteY5" fmla="*/ 0 h 1209474"/>
                <a:gd name="connsiteX6" fmla="*/ 641573 w 1212300"/>
                <a:gd name="connsiteY6" fmla="*/ 0 h 1209474"/>
                <a:gd name="connsiteX7" fmla="*/ 653064 w 1212300"/>
                <a:gd name="connsiteY7" fmla="*/ 60414 h 1209474"/>
                <a:gd name="connsiteX8" fmla="*/ 661820 w 1212300"/>
                <a:gd name="connsiteY8" fmla="*/ 60857 h 1209474"/>
                <a:gd name="connsiteX9" fmla="*/ 707034 w 1212300"/>
                <a:gd name="connsiteY9" fmla="*/ 69786 h 1209474"/>
                <a:gd name="connsiteX10" fmla="*/ 735306 w 1212300"/>
                <a:gd name="connsiteY10" fmla="*/ 12884 h 1209474"/>
                <a:gd name="connsiteX11" fmla="*/ 803526 w 1212300"/>
                <a:gd name="connsiteY11" fmla="*/ 31998 h 1209474"/>
                <a:gd name="connsiteX12" fmla="*/ 798126 w 1212300"/>
                <a:gd name="connsiteY12" fmla="*/ 95198 h 1209474"/>
                <a:gd name="connsiteX13" fmla="*/ 848903 w 1212300"/>
                <a:gd name="connsiteY13" fmla="*/ 115557 h 1209474"/>
                <a:gd name="connsiteX14" fmla="*/ 890307 w 1212300"/>
                <a:gd name="connsiteY14" fmla="*/ 69692 h 1209474"/>
                <a:gd name="connsiteX15" fmla="*/ 950840 w 1212300"/>
                <a:gd name="connsiteY15" fmla="*/ 106503 h 1209474"/>
                <a:gd name="connsiteX16" fmla="*/ 928932 w 1212300"/>
                <a:gd name="connsiteY16" fmla="*/ 164987 h 1209474"/>
                <a:gd name="connsiteX17" fmla="*/ 971748 w 1212300"/>
                <a:gd name="connsiteY17" fmla="*/ 199360 h 1209474"/>
                <a:gd name="connsiteX18" fmla="*/ 1024233 w 1212300"/>
                <a:gd name="connsiteY18" fmla="*/ 166213 h 1209474"/>
                <a:gd name="connsiteX19" fmla="*/ 1072590 w 1212300"/>
                <a:gd name="connsiteY19" fmla="*/ 217989 h 1209474"/>
                <a:gd name="connsiteX20" fmla="*/ 1034905 w 1212300"/>
                <a:gd name="connsiteY20" fmla="*/ 269502 h 1209474"/>
                <a:gd name="connsiteX21" fmla="*/ 1047793 w 1212300"/>
                <a:gd name="connsiteY21" fmla="*/ 284006 h 1209474"/>
                <a:gd name="connsiteX22" fmla="*/ 1065896 w 1212300"/>
                <a:gd name="connsiteY22" fmla="*/ 313574 h 1209474"/>
                <a:gd name="connsiteX23" fmla="*/ 1127152 w 1212300"/>
                <a:gd name="connsiteY23" fmla="*/ 295286 h 1209474"/>
                <a:gd name="connsiteX24" fmla="*/ 1159745 w 1212300"/>
                <a:gd name="connsiteY24" fmla="*/ 358190 h 1209474"/>
                <a:gd name="connsiteX25" fmla="*/ 1109155 w 1212300"/>
                <a:gd name="connsiteY25" fmla="*/ 397943 h 1209474"/>
                <a:gd name="connsiteX26" fmla="*/ 1123476 w 1212300"/>
                <a:gd name="connsiteY26" fmla="*/ 432252 h 1209474"/>
                <a:gd name="connsiteX27" fmla="*/ 1127413 w 1212300"/>
                <a:gd name="connsiteY27" fmla="*/ 448425 h 1209474"/>
                <a:gd name="connsiteX28" fmla="*/ 1191430 w 1212300"/>
                <a:gd name="connsiteY28" fmla="*/ 447341 h 1209474"/>
                <a:gd name="connsiteX29" fmla="*/ 1205844 w 1212300"/>
                <a:gd name="connsiteY29" fmla="*/ 516706 h 1209474"/>
                <a:gd name="connsiteX30" fmla="*/ 1145770 w 1212300"/>
                <a:gd name="connsiteY30" fmla="*/ 541598 h 1209474"/>
                <a:gd name="connsiteX31" fmla="*/ 1150013 w 1212300"/>
                <a:gd name="connsiteY31" fmla="*/ 594780 h 1209474"/>
                <a:gd name="connsiteX32" fmla="*/ 1212300 w 1212300"/>
                <a:gd name="connsiteY32" fmla="*/ 611099 h 1209474"/>
                <a:gd name="connsiteX33" fmla="*/ 1207465 w 1212300"/>
                <a:gd name="connsiteY33" fmla="*/ 681780 h 1209474"/>
                <a:gd name="connsiteX34" fmla="*/ 1143038 w 1212300"/>
                <a:gd name="connsiteY34" fmla="*/ 689527 h 1209474"/>
                <a:gd name="connsiteX35" fmla="*/ 1139569 w 1212300"/>
                <a:gd name="connsiteY35" fmla="*/ 712257 h 1209474"/>
                <a:gd name="connsiteX36" fmla="*/ 1131043 w 1212300"/>
                <a:gd name="connsiteY36" fmla="*/ 740961 h 1209474"/>
                <a:gd name="connsiteX37" fmla="*/ 1188216 w 1212300"/>
                <a:gd name="connsiteY37" fmla="*/ 774415 h 1209474"/>
                <a:gd name="connsiteX38" fmla="*/ 1164491 w 1212300"/>
                <a:gd name="connsiteY38" fmla="*/ 841171 h 1209474"/>
                <a:gd name="connsiteX39" fmla="*/ 1098564 w 1212300"/>
                <a:gd name="connsiteY39" fmla="*/ 830969 h 1209474"/>
                <a:gd name="connsiteX40" fmla="*/ 1075268 w 1212300"/>
                <a:gd name="connsiteY40" fmla="*/ 877883 h 1209474"/>
                <a:gd name="connsiteX41" fmla="*/ 1120962 w 1212300"/>
                <a:gd name="connsiteY41" fmla="*/ 925178 h 1209474"/>
                <a:gd name="connsiteX42" fmla="*/ 1080106 w 1212300"/>
                <a:gd name="connsiteY42" fmla="*/ 983058 h 1209474"/>
                <a:gd name="connsiteX43" fmla="*/ 1019565 w 1212300"/>
                <a:gd name="connsiteY43" fmla="*/ 955533 h 1209474"/>
                <a:gd name="connsiteX44" fmla="*/ 986510 w 1212300"/>
                <a:gd name="connsiteY44" fmla="*/ 992122 h 1209474"/>
                <a:gd name="connsiteX45" fmla="*/ 984130 w 1212300"/>
                <a:gd name="connsiteY45" fmla="*/ 994044 h 1209474"/>
                <a:gd name="connsiteX46" fmla="*/ 1015527 w 1212300"/>
                <a:gd name="connsiteY46" fmla="*/ 1052205 h 1209474"/>
                <a:gd name="connsiteX47" fmla="*/ 960571 w 1212300"/>
                <a:gd name="connsiteY47" fmla="*/ 1096915 h 1209474"/>
                <a:gd name="connsiteX48" fmla="*/ 909748 w 1212300"/>
                <a:gd name="connsiteY48" fmla="*/ 1054117 h 1209474"/>
                <a:gd name="connsiteX49" fmla="*/ 906487 w 1212300"/>
                <a:gd name="connsiteY49" fmla="*/ 1056751 h 1209474"/>
                <a:gd name="connsiteX50" fmla="*/ 864880 w 1212300"/>
                <a:gd name="connsiteY50" fmla="*/ 1080229 h 1209474"/>
                <a:gd name="connsiteX51" fmla="*/ 879731 w 1212300"/>
                <a:gd name="connsiteY51" fmla="*/ 1146075 h 1209474"/>
                <a:gd name="connsiteX52" fmla="*/ 814749 w 1212300"/>
                <a:gd name="connsiteY52" fmla="*/ 1174300 h 1209474"/>
                <a:gd name="connsiteX53" fmla="*/ 777013 w 1212300"/>
                <a:gd name="connsiteY53" fmla="*/ 1118870 h 1209474"/>
                <a:gd name="connsiteX54" fmla="*/ 765662 w 1212300"/>
                <a:gd name="connsiteY54" fmla="*/ 1123267 h 1209474"/>
                <a:gd name="connsiteX55" fmla="*/ 727130 w 1212300"/>
                <a:gd name="connsiteY55" fmla="*/ 1132005 h 1209474"/>
                <a:gd name="connsiteX56" fmla="*/ 723644 w 1212300"/>
                <a:gd name="connsiteY56" fmla="*/ 1199827 h 1209474"/>
                <a:gd name="connsiteX57" fmla="*/ 653457 w 1212300"/>
                <a:gd name="connsiteY57" fmla="*/ 1209474 h 1209474"/>
                <a:gd name="connsiteX58" fmla="*/ 631798 w 1212300"/>
                <a:gd name="connsiteY58" fmla="*/ 1145096 h 1209474"/>
                <a:gd name="connsiteX59" fmla="*/ 606150 w 1212300"/>
                <a:gd name="connsiteY59" fmla="*/ 1147005 h 1209474"/>
                <a:gd name="connsiteX60" fmla="*/ 580299 w 1212300"/>
                <a:gd name="connsiteY60" fmla="*/ 1145700 h 1209474"/>
                <a:gd name="connsiteX61" fmla="*/ 558843 w 1212300"/>
                <a:gd name="connsiteY61" fmla="*/ 1209474 h 1209474"/>
                <a:gd name="connsiteX62" fmla="*/ 488656 w 1212300"/>
                <a:gd name="connsiteY62" fmla="*/ 1199827 h 1209474"/>
                <a:gd name="connsiteX63" fmla="*/ 485224 w 1212300"/>
                <a:gd name="connsiteY63" fmla="*/ 1133066 h 1209474"/>
                <a:gd name="connsiteX64" fmla="*/ 444238 w 1212300"/>
                <a:gd name="connsiteY64" fmla="*/ 1122527 h 1209474"/>
                <a:gd name="connsiteX65" fmla="*/ 435252 w 1212300"/>
                <a:gd name="connsiteY65" fmla="*/ 1118923 h 1209474"/>
                <a:gd name="connsiteX66" fmla="*/ 397552 w 1212300"/>
                <a:gd name="connsiteY66" fmla="*/ 1174300 h 1209474"/>
                <a:gd name="connsiteX67" fmla="*/ 332570 w 1212300"/>
                <a:gd name="connsiteY67" fmla="*/ 1146075 h 1209474"/>
                <a:gd name="connsiteX68" fmla="*/ 347390 w 1212300"/>
                <a:gd name="connsiteY68" fmla="*/ 1080362 h 1209474"/>
                <a:gd name="connsiteX69" fmla="*/ 302981 w 1212300"/>
                <a:gd name="connsiteY69" fmla="*/ 1053756 h 1209474"/>
                <a:gd name="connsiteX70" fmla="*/ 251730 w 1212300"/>
                <a:gd name="connsiteY70" fmla="*/ 1096915 h 1209474"/>
                <a:gd name="connsiteX71" fmla="*/ 196773 w 1212300"/>
                <a:gd name="connsiteY71" fmla="*/ 1052205 h 1209474"/>
                <a:gd name="connsiteX72" fmla="*/ 228407 w 1212300"/>
                <a:gd name="connsiteY72" fmla="*/ 993606 h 1209474"/>
                <a:gd name="connsiteX73" fmla="*/ 196589 w 1212300"/>
                <a:gd name="connsiteY73" fmla="*/ 961310 h 1209474"/>
                <a:gd name="connsiteX74" fmla="*/ 192451 w 1212300"/>
                <a:gd name="connsiteY74" fmla="*/ 955662 h 1209474"/>
                <a:gd name="connsiteX75" fmla="*/ 132195 w 1212300"/>
                <a:gd name="connsiteY75" fmla="*/ 983058 h 1209474"/>
                <a:gd name="connsiteX76" fmla="*/ 91339 w 1212300"/>
                <a:gd name="connsiteY76" fmla="*/ 925178 h 1209474"/>
                <a:gd name="connsiteX77" fmla="*/ 137009 w 1212300"/>
                <a:gd name="connsiteY77" fmla="*/ 877908 h 1209474"/>
                <a:gd name="connsiteX78" fmla="*/ 113994 w 1212300"/>
                <a:gd name="connsiteY78" fmla="*/ 830929 h 1209474"/>
                <a:gd name="connsiteX79" fmla="*/ 47809 w 1212300"/>
                <a:gd name="connsiteY79" fmla="*/ 841171 h 1209474"/>
                <a:gd name="connsiteX80" fmla="*/ 24084 w 1212300"/>
                <a:gd name="connsiteY80" fmla="*/ 774415 h 1209474"/>
                <a:gd name="connsiteX81" fmla="*/ 81587 w 1212300"/>
                <a:gd name="connsiteY81" fmla="*/ 740768 h 1209474"/>
                <a:gd name="connsiteX82" fmla="*/ 70938 w 1212300"/>
                <a:gd name="connsiteY82" fmla="*/ 703091 h 1209474"/>
                <a:gd name="connsiteX83" fmla="*/ 69043 w 1212300"/>
                <a:gd name="connsiteY83" fmla="*/ 689500 h 1209474"/>
                <a:gd name="connsiteX84" fmla="*/ 4835 w 1212300"/>
                <a:gd name="connsiteY84" fmla="*/ 681780 h 1209474"/>
                <a:gd name="connsiteX85" fmla="*/ 0 w 1212300"/>
                <a:gd name="connsiteY85" fmla="*/ 611099 h 1209474"/>
                <a:gd name="connsiteX86" fmla="*/ 62033 w 1212300"/>
                <a:gd name="connsiteY86" fmla="*/ 594846 h 1209474"/>
                <a:gd name="connsiteX87" fmla="*/ 64142 w 1212300"/>
                <a:gd name="connsiteY87" fmla="*/ 550291 h 1209474"/>
                <a:gd name="connsiteX88" fmla="*/ 65806 w 1212300"/>
                <a:gd name="connsiteY88" fmla="*/ 541298 h 1209474"/>
                <a:gd name="connsiteX89" fmla="*/ 6456 w 1212300"/>
                <a:gd name="connsiteY89" fmla="*/ 516706 h 1209474"/>
                <a:gd name="connsiteX90" fmla="*/ 20870 w 1212300"/>
                <a:gd name="connsiteY90" fmla="*/ 447341 h 1209474"/>
                <a:gd name="connsiteX91" fmla="*/ 84476 w 1212300"/>
                <a:gd name="connsiteY91" fmla="*/ 448419 h 1209474"/>
                <a:gd name="connsiteX92" fmla="*/ 103307 w 1212300"/>
                <a:gd name="connsiteY92" fmla="*/ 398070 h 1209474"/>
                <a:gd name="connsiteX93" fmla="*/ 52555 w 1212300"/>
                <a:gd name="connsiteY93" fmla="*/ 358190 h 1209474"/>
                <a:gd name="connsiteX94" fmla="*/ 85149 w 1212300"/>
                <a:gd name="connsiteY94" fmla="*/ 295286 h 1209474"/>
                <a:gd name="connsiteX95" fmla="*/ 145210 w 1212300"/>
                <a:gd name="connsiteY95" fmla="*/ 313217 h 1209474"/>
                <a:gd name="connsiteX96" fmla="*/ 148057 w 1212300"/>
                <a:gd name="connsiteY96" fmla="*/ 308107 h 1209474"/>
                <a:gd name="connsiteX97" fmla="*/ 176724 w 1212300"/>
                <a:gd name="connsiteY97" fmla="*/ 268584 h 1209474"/>
                <a:gd name="connsiteX98" fmla="*/ 139711 w 1212300"/>
                <a:gd name="connsiteY98" fmla="*/ 217989 h 1209474"/>
                <a:gd name="connsiteX99" fmla="*/ 188068 w 1212300"/>
                <a:gd name="connsiteY99" fmla="*/ 166213 h 1209474"/>
                <a:gd name="connsiteX100" fmla="*/ 241027 w 1212300"/>
                <a:gd name="connsiteY100" fmla="*/ 199659 h 1209474"/>
                <a:gd name="connsiteX101" fmla="*/ 269262 w 1212300"/>
                <a:gd name="connsiteY101" fmla="*/ 174752 h 1209474"/>
                <a:gd name="connsiteX102" fmla="*/ 283412 w 1212300"/>
                <a:gd name="connsiteY102" fmla="*/ 165102 h 1209474"/>
                <a:gd name="connsiteX103" fmla="*/ 261461 w 1212300"/>
                <a:gd name="connsiteY103" fmla="*/ 106503 h 1209474"/>
                <a:gd name="connsiteX104" fmla="*/ 321994 w 1212300"/>
                <a:gd name="connsiteY104" fmla="*/ 69692 h 1209474"/>
                <a:gd name="connsiteX105" fmla="*/ 363991 w 1212300"/>
                <a:gd name="connsiteY105" fmla="*/ 116215 h 1209474"/>
                <a:gd name="connsiteX106" fmla="*/ 399902 w 1212300"/>
                <a:gd name="connsiteY106" fmla="*/ 98466 h 1209474"/>
                <a:gd name="connsiteX107" fmla="*/ 414057 w 1212300"/>
                <a:gd name="connsiteY107" fmla="*/ 93815 h 1209474"/>
                <a:gd name="connsiteX108" fmla="*/ 408775 w 1212300"/>
                <a:gd name="connsiteY108" fmla="*/ 31998 h 1209474"/>
                <a:gd name="connsiteX109" fmla="*/ 476994 w 1212300"/>
                <a:gd name="connsiteY109" fmla="*/ 12884 h 1209474"/>
                <a:gd name="connsiteX110" fmla="*/ 504807 w 1212300"/>
                <a:gd name="connsiteY110" fmla="*/ 68861 h 1209474"/>
                <a:gd name="connsiteX111" fmla="*/ 550480 w 1212300"/>
                <a:gd name="connsiteY111" fmla="*/ 60857 h 1209474"/>
                <a:gd name="connsiteX112" fmla="*/ 559236 w 1212300"/>
                <a:gd name="connsiteY112" fmla="*/ 60414 h 1209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1212300" h="1209474">
                  <a:moveTo>
                    <a:pt x="606149" y="219778"/>
                  </a:moveTo>
                  <a:cubicBezTo>
                    <a:pt x="393542" y="219778"/>
                    <a:pt x="221190" y="392130"/>
                    <a:pt x="221190" y="604737"/>
                  </a:cubicBezTo>
                  <a:cubicBezTo>
                    <a:pt x="221190" y="817344"/>
                    <a:pt x="393542" y="989696"/>
                    <a:pt x="606149" y="989696"/>
                  </a:cubicBezTo>
                  <a:cubicBezTo>
                    <a:pt x="818756" y="989696"/>
                    <a:pt x="991108" y="817344"/>
                    <a:pt x="991108" y="604737"/>
                  </a:cubicBezTo>
                  <a:cubicBezTo>
                    <a:pt x="991108" y="392130"/>
                    <a:pt x="818756" y="219778"/>
                    <a:pt x="606149" y="219778"/>
                  </a:cubicBezTo>
                  <a:close/>
                  <a:moveTo>
                    <a:pt x="570726" y="0"/>
                  </a:moveTo>
                  <a:lnTo>
                    <a:pt x="641573" y="0"/>
                  </a:lnTo>
                  <a:lnTo>
                    <a:pt x="653064" y="60414"/>
                  </a:lnTo>
                  <a:lnTo>
                    <a:pt x="661820" y="60857"/>
                  </a:lnTo>
                  <a:lnTo>
                    <a:pt x="707034" y="69786"/>
                  </a:lnTo>
                  <a:lnTo>
                    <a:pt x="735306" y="12884"/>
                  </a:lnTo>
                  <a:lnTo>
                    <a:pt x="803526" y="31998"/>
                  </a:lnTo>
                  <a:lnTo>
                    <a:pt x="798126" y="95198"/>
                  </a:lnTo>
                  <a:lnTo>
                    <a:pt x="848903" y="115557"/>
                  </a:lnTo>
                  <a:lnTo>
                    <a:pt x="890307" y="69692"/>
                  </a:lnTo>
                  <a:lnTo>
                    <a:pt x="950840" y="106503"/>
                  </a:lnTo>
                  <a:lnTo>
                    <a:pt x="928932" y="164987"/>
                  </a:lnTo>
                  <a:lnTo>
                    <a:pt x="971748" y="199360"/>
                  </a:lnTo>
                  <a:lnTo>
                    <a:pt x="1024233" y="166213"/>
                  </a:lnTo>
                  <a:lnTo>
                    <a:pt x="1072590" y="217989"/>
                  </a:lnTo>
                  <a:lnTo>
                    <a:pt x="1034905" y="269502"/>
                  </a:lnTo>
                  <a:lnTo>
                    <a:pt x="1047793" y="284006"/>
                  </a:lnTo>
                  <a:lnTo>
                    <a:pt x="1065896" y="313574"/>
                  </a:lnTo>
                  <a:lnTo>
                    <a:pt x="1127152" y="295286"/>
                  </a:lnTo>
                  <a:lnTo>
                    <a:pt x="1159745" y="358190"/>
                  </a:lnTo>
                  <a:lnTo>
                    <a:pt x="1109155" y="397943"/>
                  </a:lnTo>
                  <a:lnTo>
                    <a:pt x="1123476" y="432252"/>
                  </a:lnTo>
                  <a:lnTo>
                    <a:pt x="1127413" y="448425"/>
                  </a:lnTo>
                  <a:lnTo>
                    <a:pt x="1191430" y="447341"/>
                  </a:lnTo>
                  <a:lnTo>
                    <a:pt x="1205844" y="516706"/>
                  </a:lnTo>
                  <a:lnTo>
                    <a:pt x="1145770" y="541598"/>
                  </a:lnTo>
                  <a:lnTo>
                    <a:pt x="1150013" y="594780"/>
                  </a:lnTo>
                  <a:lnTo>
                    <a:pt x="1212300" y="611099"/>
                  </a:lnTo>
                  <a:lnTo>
                    <a:pt x="1207465" y="681780"/>
                  </a:lnTo>
                  <a:lnTo>
                    <a:pt x="1143038" y="689527"/>
                  </a:lnTo>
                  <a:lnTo>
                    <a:pt x="1139569" y="712257"/>
                  </a:lnTo>
                  <a:lnTo>
                    <a:pt x="1131043" y="740961"/>
                  </a:lnTo>
                  <a:lnTo>
                    <a:pt x="1188216" y="774415"/>
                  </a:lnTo>
                  <a:lnTo>
                    <a:pt x="1164491" y="841171"/>
                  </a:lnTo>
                  <a:lnTo>
                    <a:pt x="1098564" y="830969"/>
                  </a:lnTo>
                  <a:lnTo>
                    <a:pt x="1075268" y="877883"/>
                  </a:lnTo>
                  <a:lnTo>
                    <a:pt x="1120962" y="925178"/>
                  </a:lnTo>
                  <a:lnTo>
                    <a:pt x="1080106" y="983058"/>
                  </a:lnTo>
                  <a:lnTo>
                    <a:pt x="1019565" y="955533"/>
                  </a:lnTo>
                  <a:lnTo>
                    <a:pt x="986510" y="992122"/>
                  </a:lnTo>
                  <a:lnTo>
                    <a:pt x="984130" y="994044"/>
                  </a:lnTo>
                  <a:lnTo>
                    <a:pt x="1015527" y="1052205"/>
                  </a:lnTo>
                  <a:lnTo>
                    <a:pt x="960571" y="1096915"/>
                  </a:lnTo>
                  <a:lnTo>
                    <a:pt x="909748" y="1054117"/>
                  </a:lnTo>
                  <a:lnTo>
                    <a:pt x="906487" y="1056751"/>
                  </a:lnTo>
                  <a:lnTo>
                    <a:pt x="864880" y="1080229"/>
                  </a:lnTo>
                  <a:lnTo>
                    <a:pt x="879731" y="1146075"/>
                  </a:lnTo>
                  <a:lnTo>
                    <a:pt x="814749" y="1174300"/>
                  </a:lnTo>
                  <a:lnTo>
                    <a:pt x="777013" y="1118870"/>
                  </a:lnTo>
                  <a:lnTo>
                    <a:pt x="765662" y="1123267"/>
                  </a:lnTo>
                  <a:lnTo>
                    <a:pt x="727130" y="1132005"/>
                  </a:lnTo>
                  <a:lnTo>
                    <a:pt x="723644" y="1199827"/>
                  </a:lnTo>
                  <a:lnTo>
                    <a:pt x="653457" y="1209474"/>
                  </a:lnTo>
                  <a:lnTo>
                    <a:pt x="631798" y="1145096"/>
                  </a:lnTo>
                  <a:lnTo>
                    <a:pt x="606150" y="1147005"/>
                  </a:lnTo>
                  <a:lnTo>
                    <a:pt x="580299" y="1145700"/>
                  </a:lnTo>
                  <a:lnTo>
                    <a:pt x="558843" y="1209474"/>
                  </a:lnTo>
                  <a:lnTo>
                    <a:pt x="488656" y="1199827"/>
                  </a:lnTo>
                  <a:lnTo>
                    <a:pt x="485224" y="1133066"/>
                  </a:lnTo>
                  <a:lnTo>
                    <a:pt x="444238" y="1122527"/>
                  </a:lnTo>
                  <a:lnTo>
                    <a:pt x="435252" y="1118923"/>
                  </a:lnTo>
                  <a:lnTo>
                    <a:pt x="397552" y="1174300"/>
                  </a:lnTo>
                  <a:lnTo>
                    <a:pt x="332570" y="1146075"/>
                  </a:lnTo>
                  <a:lnTo>
                    <a:pt x="347390" y="1080362"/>
                  </a:lnTo>
                  <a:lnTo>
                    <a:pt x="302981" y="1053756"/>
                  </a:lnTo>
                  <a:lnTo>
                    <a:pt x="251730" y="1096915"/>
                  </a:lnTo>
                  <a:lnTo>
                    <a:pt x="196773" y="1052205"/>
                  </a:lnTo>
                  <a:lnTo>
                    <a:pt x="228407" y="993606"/>
                  </a:lnTo>
                  <a:lnTo>
                    <a:pt x="196589" y="961310"/>
                  </a:lnTo>
                  <a:lnTo>
                    <a:pt x="192451" y="955662"/>
                  </a:lnTo>
                  <a:lnTo>
                    <a:pt x="132195" y="983058"/>
                  </a:lnTo>
                  <a:lnTo>
                    <a:pt x="91339" y="925178"/>
                  </a:lnTo>
                  <a:lnTo>
                    <a:pt x="137009" y="877908"/>
                  </a:lnTo>
                  <a:lnTo>
                    <a:pt x="113994" y="830929"/>
                  </a:lnTo>
                  <a:lnTo>
                    <a:pt x="47809" y="841171"/>
                  </a:lnTo>
                  <a:lnTo>
                    <a:pt x="24084" y="774415"/>
                  </a:lnTo>
                  <a:lnTo>
                    <a:pt x="81587" y="740768"/>
                  </a:lnTo>
                  <a:lnTo>
                    <a:pt x="70938" y="703091"/>
                  </a:lnTo>
                  <a:lnTo>
                    <a:pt x="69043" y="689500"/>
                  </a:lnTo>
                  <a:lnTo>
                    <a:pt x="4835" y="681780"/>
                  </a:lnTo>
                  <a:lnTo>
                    <a:pt x="0" y="611099"/>
                  </a:lnTo>
                  <a:lnTo>
                    <a:pt x="62033" y="594846"/>
                  </a:lnTo>
                  <a:lnTo>
                    <a:pt x="64142" y="550291"/>
                  </a:lnTo>
                  <a:lnTo>
                    <a:pt x="65806" y="541298"/>
                  </a:lnTo>
                  <a:lnTo>
                    <a:pt x="6456" y="516706"/>
                  </a:lnTo>
                  <a:lnTo>
                    <a:pt x="20870" y="447341"/>
                  </a:lnTo>
                  <a:lnTo>
                    <a:pt x="84476" y="448419"/>
                  </a:lnTo>
                  <a:lnTo>
                    <a:pt x="103307" y="398070"/>
                  </a:lnTo>
                  <a:lnTo>
                    <a:pt x="52555" y="358190"/>
                  </a:lnTo>
                  <a:lnTo>
                    <a:pt x="85149" y="295286"/>
                  </a:lnTo>
                  <a:lnTo>
                    <a:pt x="145210" y="313217"/>
                  </a:lnTo>
                  <a:lnTo>
                    <a:pt x="148057" y="308107"/>
                  </a:lnTo>
                  <a:lnTo>
                    <a:pt x="176724" y="268584"/>
                  </a:lnTo>
                  <a:lnTo>
                    <a:pt x="139711" y="217989"/>
                  </a:lnTo>
                  <a:lnTo>
                    <a:pt x="188068" y="166213"/>
                  </a:lnTo>
                  <a:lnTo>
                    <a:pt x="241027" y="199659"/>
                  </a:lnTo>
                  <a:lnTo>
                    <a:pt x="269262" y="174752"/>
                  </a:lnTo>
                  <a:lnTo>
                    <a:pt x="283412" y="165102"/>
                  </a:lnTo>
                  <a:lnTo>
                    <a:pt x="261461" y="106503"/>
                  </a:lnTo>
                  <a:lnTo>
                    <a:pt x="321994" y="69692"/>
                  </a:lnTo>
                  <a:lnTo>
                    <a:pt x="363991" y="116215"/>
                  </a:lnTo>
                  <a:lnTo>
                    <a:pt x="399902" y="98466"/>
                  </a:lnTo>
                  <a:lnTo>
                    <a:pt x="414057" y="93815"/>
                  </a:lnTo>
                  <a:lnTo>
                    <a:pt x="408775" y="31998"/>
                  </a:lnTo>
                  <a:lnTo>
                    <a:pt x="476994" y="12884"/>
                  </a:lnTo>
                  <a:lnTo>
                    <a:pt x="504807" y="68861"/>
                  </a:lnTo>
                  <a:lnTo>
                    <a:pt x="550480" y="60857"/>
                  </a:lnTo>
                  <a:lnTo>
                    <a:pt x="559236" y="60414"/>
                  </a:lnTo>
                  <a:close/>
                </a:path>
              </a:pathLst>
            </a:custGeom>
            <a:gradFill flip="none" rotWithShape="1">
              <a:gsLst>
                <a:gs pos="100000">
                  <a:srgbClr val="E0E0E0"/>
                </a:gs>
                <a:gs pos="0">
                  <a:srgbClr val="F9F9F9"/>
                </a:gs>
              </a:gsLst>
              <a:lin ang="2700000" scaled="1"/>
              <a:tileRect/>
            </a:gradFill>
            <a:ln>
              <a:no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a:solidFill>
                  <a:prstClr val="white"/>
                </a:solidFill>
              </a:endParaRPr>
            </a:p>
          </p:txBody>
        </p:sp>
        <p:sp>
          <p:nvSpPr>
            <p:cNvPr id="86" name="椭圆 85"/>
            <p:cNvSpPr/>
            <p:nvPr/>
          </p:nvSpPr>
          <p:spPr>
            <a:xfrm>
              <a:off x="2162897" y="3451260"/>
              <a:ext cx="769918" cy="769918"/>
            </a:xfrm>
            <a:prstGeom prst="ellipse">
              <a:avLst/>
            </a:prstGeom>
            <a:noFill/>
            <a:ln w="19050">
              <a:gradFill flip="none" rotWithShape="1">
                <a:gsLst>
                  <a:gs pos="0">
                    <a:schemeClr val="bg1">
                      <a:lumMod val="85000"/>
                    </a:schemeClr>
                  </a:gs>
                  <a:gs pos="100000">
                    <a:schemeClr val="bg1"/>
                  </a:gs>
                </a:gsLst>
                <a:lin ang="2700000" scaled="1"/>
                <a:tileRect/>
              </a:gradFill>
            </a:ln>
            <a:effectLst>
              <a:innerShdw blurRad="88900" dist="381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nvGrpSpPr>
          <p:cNvPr id="87" name="组合 86"/>
          <p:cNvGrpSpPr/>
          <p:nvPr/>
        </p:nvGrpSpPr>
        <p:grpSpPr>
          <a:xfrm>
            <a:off x="9637405" y="2297609"/>
            <a:ext cx="582684" cy="581324"/>
            <a:chOff x="1941706" y="3231482"/>
            <a:chExt cx="1212300" cy="1209474"/>
          </a:xfrm>
        </p:grpSpPr>
        <p:sp>
          <p:nvSpPr>
            <p:cNvPr id="88" name="任意多边形 87"/>
            <p:cNvSpPr/>
            <p:nvPr/>
          </p:nvSpPr>
          <p:spPr>
            <a:xfrm>
              <a:off x="1941706" y="3231482"/>
              <a:ext cx="1212300" cy="1209474"/>
            </a:xfrm>
            <a:custGeom>
              <a:avLst/>
              <a:gdLst>
                <a:gd name="connsiteX0" fmla="*/ 606149 w 1212300"/>
                <a:gd name="connsiteY0" fmla="*/ 219778 h 1209474"/>
                <a:gd name="connsiteX1" fmla="*/ 221190 w 1212300"/>
                <a:gd name="connsiteY1" fmla="*/ 604737 h 1209474"/>
                <a:gd name="connsiteX2" fmla="*/ 606149 w 1212300"/>
                <a:gd name="connsiteY2" fmla="*/ 989696 h 1209474"/>
                <a:gd name="connsiteX3" fmla="*/ 991108 w 1212300"/>
                <a:gd name="connsiteY3" fmla="*/ 604737 h 1209474"/>
                <a:gd name="connsiteX4" fmla="*/ 606149 w 1212300"/>
                <a:gd name="connsiteY4" fmla="*/ 219778 h 1209474"/>
                <a:gd name="connsiteX5" fmla="*/ 570726 w 1212300"/>
                <a:gd name="connsiteY5" fmla="*/ 0 h 1209474"/>
                <a:gd name="connsiteX6" fmla="*/ 641573 w 1212300"/>
                <a:gd name="connsiteY6" fmla="*/ 0 h 1209474"/>
                <a:gd name="connsiteX7" fmla="*/ 653064 w 1212300"/>
                <a:gd name="connsiteY7" fmla="*/ 60414 h 1209474"/>
                <a:gd name="connsiteX8" fmla="*/ 661820 w 1212300"/>
                <a:gd name="connsiteY8" fmla="*/ 60857 h 1209474"/>
                <a:gd name="connsiteX9" fmla="*/ 707034 w 1212300"/>
                <a:gd name="connsiteY9" fmla="*/ 69786 h 1209474"/>
                <a:gd name="connsiteX10" fmla="*/ 735306 w 1212300"/>
                <a:gd name="connsiteY10" fmla="*/ 12884 h 1209474"/>
                <a:gd name="connsiteX11" fmla="*/ 803526 w 1212300"/>
                <a:gd name="connsiteY11" fmla="*/ 31998 h 1209474"/>
                <a:gd name="connsiteX12" fmla="*/ 798126 w 1212300"/>
                <a:gd name="connsiteY12" fmla="*/ 95198 h 1209474"/>
                <a:gd name="connsiteX13" fmla="*/ 848903 w 1212300"/>
                <a:gd name="connsiteY13" fmla="*/ 115557 h 1209474"/>
                <a:gd name="connsiteX14" fmla="*/ 890307 w 1212300"/>
                <a:gd name="connsiteY14" fmla="*/ 69692 h 1209474"/>
                <a:gd name="connsiteX15" fmla="*/ 950840 w 1212300"/>
                <a:gd name="connsiteY15" fmla="*/ 106503 h 1209474"/>
                <a:gd name="connsiteX16" fmla="*/ 928932 w 1212300"/>
                <a:gd name="connsiteY16" fmla="*/ 164987 h 1209474"/>
                <a:gd name="connsiteX17" fmla="*/ 971748 w 1212300"/>
                <a:gd name="connsiteY17" fmla="*/ 199360 h 1209474"/>
                <a:gd name="connsiteX18" fmla="*/ 1024233 w 1212300"/>
                <a:gd name="connsiteY18" fmla="*/ 166213 h 1209474"/>
                <a:gd name="connsiteX19" fmla="*/ 1072590 w 1212300"/>
                <a:gd name="connsiteY19" fmla="*/ 217989 h 1209474"/>
                <a:gd name="connsiteX20" fmla="*/ 1034905 w 1212300"/>
                <a:gd name="connsiteY20" fmla="*/ 269502 h 1209474"/>
                <a:gd name="connsiteX21" fmla="*/ 1047793 w 1212300"/>
                <a:gd name="connsiteY21" fmla="*/ 284006 h 1209474"/>
                <a:gd name="connsiteX22" fmla="*/ 1065896 w 1212300"/>
                <a:gd name="connsiteY22" fmla="*/ 313574 h 1209474"/>
                <a:gd name="connsiteX23" fmla="*/ 1127152 w 1212300"/>
                <a:gd name="connsiteY23" fmla="*/ 295286 h 1209474"/>
                <a:gd name="connsiteX24" fmla="*/ 1159745 w 1212300"/>
                <a:gd name="connsiteY24" fmla="*/ 358190 h 1209474"/>
                <a:gd name="connsiteX25" fmla="*/ 1109155 w 1212300"/>
                <a:gd name="connsiteY25" fmla="*/ 397943 h 1209474"/>
                <a:gd name="connsiteX26" fmla="*/ 1123476 w 1212300"/>
                <a:gd name="connsiteY26" fmla="*/ 432252 h 1209474"/>
                <a:gd name="connsiteX27" fmla="*/ 1127413 w 1212300"/>
                <a:gd name="connsiteY27" fmla="*/ 448425 h 1209474"/>
                <a:gd name="connsiteX28" fmla="*/ 1191430 w 1212300"/>
                <a:gd name="connsiteY28" fmla="*/ 447341 h 1209474"/>
                <a:gd name="connsiteX29" fmla="*/ 1205844 w 1212300"/>
                <a:gd name="connsiteY29" fmla="*/ 516706 h 1209474"/>
                <a:gd name="connsiteX30" fmla="*/ 1145770 w 1212300"/>
                <a:gd name="connsiteY30" fmla="*/ 541598 h 1209474"/>
                <a:gd name="connsiteX31" fmla="*/ 1150013 w 1212300"/>
                <a:gd name="connsiteY31" fmla="*/ 594780 h 1209474"/>
                <a:gd name="connsiteX32" fmla="*/ 1212300 w 1212300"/>
                <a:gd name="connsiteY32" fmla="*/ 611099 h 1209474"/>
                <a:gd name="connsiteX33" fmla="*/ 1207465 w 1212300"/>
                <a:gd name="connsiteY33" fmla="*/ 681780 h 1209474"/>
                <a:gd name="connsiteX34" fmla="*/ 1143038 w 1212300"/>
                <a:gd name="connsiteY34" fmla="*/ 689527 h 1209474"/>
                <a:gd name="connsiteX35" fmla="*/ 1139569 w 1212300"/>
                <a:gd name="connsiteY35" fmla="*/ 712257 h 1209474"/>
                <a:gd name="connsiteX36" fmla="*/ 1131043 w 1212300"/>
                <a:gd name="connsiteY36" fmla="*/ 740961 h 1209474"/>
                <a:gd name="connsiteX37" fmla="*/ 1188216 w 1212300"/>
                <a:gd name="connsiteY37" fmla="*/ 774415 h 1209474"/>
                <a:gd name="connsiteX38" fmla="*/ 1164491 w 1212300"/>
                <a:gd name="connsiteY38" fmla="*/ 841171 h 1209474"/>
                <a:gd name="connsiteX39" fmla="*/ 1098564 w 1212300"/>
                <a:gd name="connsiteY39" fmla="*/ 830969 h 1209474"/>
                <a:gd name="connsiteX40" fmla="*/ 1075268 w 1212300"/>
                <a:gd name="connsiteY40" fmla="*/ 877883 h 1209474"/>
                <a:gd name="connsiteX41" fmla="*/ 1120962 w 1212300"/>
                <a:gd name="connsiteY41" fmla="*/ 925178 h 1209474"/>
                <a:gd name="connsiteX42" fmla="*/ 1080106 w 1212300"/>
                <a:gd name="connsiteY42" fmla="*/ 983058 h 1209474"/>
                <a:gd name="connsiteX43" fmla="*/ 1019565 w 1212300"/>
                <a:gd name="connsiteY43" fmla="*/ 955533 h 1209474"/>
                <a:gd name="connsiteX44" fmla="*/ 986510 w 1212300"/>
                <a:gd name="connsiteY44" fmla="*/ 992122 h 1209474"/>
                <a:gd name="connsiteX45" fmla="*/ 984130 w 1212300"/>
                <a:gd name="connsiteY45" fmla="*/ 994044 h 1209474"/>
                <a:gd name="connsiteX46" fmla="*/ 1015527 w 1212300"/>
                <a:gd name="connsiteY46" fmla="*/ 1052205 h 1209474"/>
                <a:gd name="connsiteX47" fmla="*/ 960571 w 1212300"/>
                <a:gd name="connsiteY47" fmla="*/ 1096915 h 1209474"/>
                <a:gd name="connsiteX48" fmla="*/ 909748 w 1212300"/>
                <a:gd name="connsiteY48" fmla="*/ 1054117 h 1209474"/>
                <a:gd name="connsiteX49" fmla="*/ 906487 w 1212300"/>
                <a:gd name="connsiteY49" fmla="*/ 1056751 h 1209474"/>
                <a:gd name="connsiteX50" fmla="*/ 864880 w 1212300"/>
                <a:gd name="connsiteY50" fmla="*/ 1080229 h 1209474"/>
                <a:gd name="connsiteX51" fmla="*/ 879731 w 1212300"/>
                <a:gd name="connsiteY51" fmla="*/ 1146075 h 1209474"/>
                <a:gd name="connsiteX52" fmla="*/ 814749 w 1212300"/>
                <a:gd name="connsiteY52" fmla="*/ 1174300 h 1209474"/>
                <a:gd name="connsiteX53" fmla="*/ 777013 w 1212300"/>
                <a:gd name="connsiteY53" fmla="*/ 1118870 h 1209474"/>
                <a:gd name="connsiteX54" fmla="*/ 765662 w 1212300"/>
                <a:gd name="connsiteY54" fmla="*/ 1123267 h 1209474"/>
                <a:gd name="connsiteX55" fmla="*/ 727130 w 1212300"/>
                <a:gd name="connsiteY55" fmla="*/ 1132005 h 1209474"/>
                <a:gd name="connsiteX56" fmla="*/ 723644 w 1212300"/>
                <a:gd name="connsiteY56" fmla="*/ 1199827 h 1209474"/>
                <a:gd name="connsiteX57" fmla="*/ 653457 w 1212300"/>
                <a:gd name="connsiteY57" fmla="*/ 1209474 h 1209474"/>
                <a:gd name="connsiteX58" fmla="*/ 631798 w 1212300"/>
                <a:gd name="connsiteY58" fmla="*/ 1145096 h 1209474"/>
                <a:gd name="connsiteX59" fmla="*/ 606150 w 1212300"/>
                <a:gd name="connsiteY59" fmla="*/ 1147005 h 1209474"/>
                <a:gd name="connsiteX60" fmla="*/ 580299 w 1212300"/>
                <a:gd name="connsiteY60" fmla="*/ 1145700 h 1209474"/>
                <a:gd name="connsiteX61" fmla="*/ 558843 w 1212300"/>
                <a:gd name="connsiteY61" fmla="*/ 1209474 h 1209474"/>
                <a:gd name="connsiteX62" fmla="*/ 488656 w 1212300"/>
                <a:gd name="connsiteY62" fmla="*/ 1199827 h 1209474"/>
                <a:gd name="connsiteX63" fmla="*/ 485224 w 1212300"/>
                <a:gd name="connsiteY63" fmla="*/ 1133066 h 1209474"/>
                <a:gd name="connsiteX64" fmla="*/ 444238 w 1212300"/>
                <a:gd name="connsiteY64" fmla="*/ 1122527 h 1209474"/>
                <a:gd name="connsiteX65" fmla="*/ 435252 w 1212300"/>
                <a:gd name="connsiteY65" fmla="*/ 1118923 h 1209474"/>
                <a:gd name="connsiteX66" fmla="*/ 397552 w 1212300"/>
                <a:gd name="connsiteY66" fmla="*/ 1174300 h 1209474"/>
                <a:gd name="connsiteX67" fmla="*/ 332570 w 1212300"/>
                <a:gd name="connsiteY67" fmla="*/ 1146075 h 1209474"/>
                <a:gd name="connsiteX68" fmla="*/ 347390 w 1212300"/>
                <a:gd name="connsiteY68" fmla="*/ 1080362 h 1209474"/>
                <a:gd name="connsiteX69" fmla="*/ 302981 w 1212300"/>
                <a:gd name="connsiteY69" fmla="*/ 1053756 h 1209474"/>
                <a:gd name="connsiteX70" fmla="*/ 251730 w 1212300"/>
                <a:gd name="connsiteY70" fmla="*/ 1096915 h 1209474"/>
                <a:gd name="connsiteX71" fmla="*/ 196773 w 1212300"/>
                <a:gd name="connsiteY71" fmla="*/ 1052205 h 1209474"/>
                <a:gd name="connsiteX72" fmla="*/ 228407 w 1212300"/>
                <a:gd name="connsiteY72" fmla="*/ 993606 h 1209474"/>
                <a:gd name="connsiteX73" fmla="*/ 196589 w 1212300"/>
                <a:gd name="connsiteY73" fmla="*/ 961310 h 1209474"/>
                <a:gd name="connsiteX74" fmla="*/ 192451 w 1212300"/>
                <a:gd name="connsiteY74" fmla="*/ 955662 h 1209474"/>
                <a:gd name="connsiteX75" fmla="*/ 132195 w 1212300"/>
                <a:gd name="connsiteY75" fmla="*/ 983058 h 1209474"/>
                <a:gd name="connsiteX76" fmla="*/ 91339 w 1212300"/>
                <a:gd name="connsiteY76" fmla="*/ 925178 h 1209474"/>
                <a:gd name="connsiteX77" fmla="*/ 137009 w 1212300"/>
                <a:gd name="connsiteY77" fmla="*/ 877908 h 1209474"/>
                <a:gd name="connsiteX78" fmla="*/ 113994 w 1212300"/>
                <a:gd name="connsiteY78" fmla="*/ 830929 h 1209474"/>
                <a:gd name="connsiteX79" fmla="*/ 47809 w 1212300"/>
                <a:gd name="connsiteY79" fmla="*/ 841171 h 1209474"/>
                <a:gd name="connsiteX80" fmla="*/ 24084 w 1212300"/>
                <a:gd name="connsiteY80" fmla="*/ 774415 h 1209474"/>
                <a:gd name="connsiteX81" fmla="*/ 81587 w 1212300"/>
                <a:gd name="connsiteY81" fmla="*/ 740768 h 1209474"/>
                <a:gd name="connsiteX82" fmla="*/ 70938 w 1212300"/>
                <a:gd name="connsiteY82" fmla="*/ 703091 h 1209474"/>
                <a:gd name="connsiteX83" fmla="*/ 69043 w 1212300"/>
                <a:gd name="connsiteY83" fmla="*/ 689500 h 1209474"/>
                <a:gd name="connsiteX84" fmla="*/ 4835 w 1212300"/>
                <a:gd name="connsiteY84" fmla="*/ 681780 h 1209474"/>
                <a:gd name="connsiteX85" fmla="*/ 0 w 1212300"/>
                <a:gd name="connsiteY85" fmla="*/ 611099 h 1209474"/>
                <a:gd name="connsiteX86" fmla="*/ 62033 w 1212300"/>
                <a:gd name="connsiteY86" fmla="*/ 594846 h 1209474"/>
                <a:gd name="connsiteX87" fmla="*/ 64142 w 1212300"/>
                <a:gd name="connsiteY87" fmla="*/ 550291 h 1209474"/>
                <a:gd name="connsiteX88" fmla="*/ 65806 w 1212300"/>
                <a:gd name="connsiteY88" fmla="*/ 541298 h 1209474"/>
                <a:gd name="connsiteX89" fmla="*/ 6456 w 1212300"/>
                <a:gd name="connsiteY89" fmla="*/ 516706 h 1209474"/>
                <a:gd name="connsiteX90" fmla="*/ 20870 w 1212300"/>
                <a:gd name="connsiteY90" fmla="*/ 447341 h 1209474"/>
                <a:gd name="connsiteX91" fmla="*/ 84476 w 1212300"/>
                <a:gd name="connsiteY91" fmla="*/ 448419 h 1209474"/>
                <a:gd name="connsiteX92" fmla="*/ 103307 w 1212300"/>
                <a:gd name="connsiteY92" fmla="*/ 398070 h 1209474"/>
                <a:gd name="connsiteX93" fmla="*/ 52555 w 1212300"/>
                <a:gd name="connsiteY93" fmla="*/ 358190 h 1209474"/>
                <a:gd name="connsiteX94" fmla="*/ 85149 w 1212300"/>
                <a:gd name="connsiteY94" fmla="*/ 295286 h 1209474"/>
                <a:gd name="connsiteX95" fmla="*/ 145210 w 1212300"/>
                <a:gd name="connsiteY95" fmla="*/ 313217 h 1209474"/>
                <a:gd name="connsiteX96" fmla="*/ 148057 w 1212300"/>
                <a:gd name="connsiteY96" fmla="*/ 308107 h 1209474"/>
                <a:gd name="connsiteX97" fmla="*/ 176724 w 1212300"/>
                <a:gd name="connsiteY97" fmla="*/ 268584 h 1209474"/>
                <a:gd name="connsiteX98" fmla="*/ 139711 w 1212300"/>
                <a:gd name="connsiteY98" fmla="*/ 217989 h 1209474"/>
                <a:gd name="connsiteX99" fmla="*/ 188068 w 1212300"/>
                <a:gd name="connsiteY99" fmla="*/ 166213 h 1209474"/>
                <a:gd name="connsiteX100" fmla="*/ 241027 w 1212300"/>
                <a:gd name="connsiteY100" fmla="*/ 199659 h 1209474"/>
                <a:gd name="connsiteX101" fmla="*/ 269262 w 1212300"/>
                <a:gd name="connsiteY101" fmla="*/ 174752 h 1209474"/>
                <a:gd name="connsiteX102" fmla="*/ 283412 w 1212300"/>
                <a:gd name="connsiteY102" fmla="*/ 165102 h 1209474"/>
                <a:gd name="connsiteX103" fmla="*/ 261461 w 1212300"/>
                <a:gd name="connsiteY103" fmla="*/ 106503 h 1209474"/>
                <a:gd name="connsiteX104" fmla="*/ 321994 w 1212300"/>
                <a:gd name="connsiteY104" fmla="*/ 69692 h 1209474"/>
                <a:gd name="connsiteX105" fmla="*/ 363991 w 1212300"/>
                <a:gd name="connsiteY105" fmla="*/ 116215 h 1209474"/>
                <a:gd name="connsiteX106" fmla="*/ 399902 w 1212300"/>
                <a:gd name="connsiteY106" fmla="*/ 98466 h 1209474"/>
                <a:gd name="connsiteX107" fmla="*/ 414057 w 1212300"/>
                <a:gd name="connsiteY107" fmla="*/ 93815 h 1209474"/>
                <a:gd name="connsiteX108" fmla="*/ 408775 w 1212300"/>
                <a:gd name="connsiteY108" fmla="*/ 31998 h 1209474"/>
                <a:gd name="connsiteX109" fmla="*/ 476994 w 1212300"/>
                <a:gd name="connsiteY109" fmla="*/ 12884 h 1209474"/>
                <a:gd name="connsiteX110" fmla="*/ 504807 w 1212300"/>
                <a:gd name="connsiteY110" fmla="*/ 68861 h 1209474"/>
                <a:gd name="connsiteX111" fmla="*/ 550480 w 1212300"/>
                <a:gd name="connsiteY111" fmla="*/ 60857 h 1209474"/>
                <a:gd name="connsiteX112" fmla="*/ 559236 w 1212300"/>
                <a:gd name="connsiteY112" fmla="*/ 60414 h 1209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1212300" h="1209474">
                  <a:moveTo>
                    <a:pt x="606149" y="219778"/>
                  </a:moveTo>
                  <a:cubicBezTo>
                    <a:pt x="393542" y="219778"/>
                    <a:pt x="221190" y="392130"/>
                    <a:pt x="221190" y="604737"/>
                  </a:cubicBezTo>
                  <a:cubicBezTo>
                    <a:pt x="221190" y="817344"/>
                    <a:pt x="393542" y="989696"/>
                    <a:pt x="606149" y="989696"/>
                  </a:cubicBezTo>
                  <a:cubicBezTo>
                    <a:pt x="818756" y="989696"/>
                    <a:pt x="991108" y="817344"/>
                    <a:pt x="991108" y="604737"/>
                  </a:cubicBezTo>
                  <a:cubicBezTo>
                    <a:pt x="991108" y="392130"/>
                    <a:pt x="818756" y="219778"/>
                    <a:pt x="606149" y="219778"/>
                  </a:cubicBezTo>
                  <a:close/>
                  <a:moveTo>
                    <a:pt x="570726" y="0"/>
                  </a:moveTo>
                  <a:lnTo>
                    <a:pt x="641573" y="0"/>
                  </a:lnTo>
                  <a:lnTo>
                    <a:pt x="653064" y="60414"/>
                  </a:lnTo>
                  <a:lnTo>
                    <a:pt x="661820" y="60857"/>
                  </a:lnTo>
                  <a:lnTo>
                    <a:pt x="707034" y="69786"/>
                  </a:lnTo>
                  <a:lnTo>
                    <a:pt x="735306" y="12884"/>
                  </a:lnTo>
                  <a:lnTo>
                    <a:pt x="803526" y="31998"/>
                  </a:lnTo>
                  <a:lnTo>
                    <a:pt x="798126" y="95198"/>
                  </a:lnTo>
                  <a:lnTo>
                    <a:pt x="848903" y="115557"/>
                  </a:lnTo>
                  <a:lnTo>
                    <a:pt x="890307" y="69692"/>
                  </a:lnTo>
                  <a:lnTo>
                    <a:pt x="950840" y="106503"/>
                  </a:lnTo>
                  <a:lnTo>
                    <a:pt x="928932" y="164987"/>
                  </a:lnTo>
                  <a:lnTo>
                    <a:pt x="971748" y="199360"/>
                  </a:lnTo>
                  <a:lnTo>
                    <a:pt x="1024233" y="166213"/>
                  </a:lnTo>
                  <a:lnTo>
                    <a:pt x="1072590" y="217989"/>
                  </a:lnTo>
                  <a:lnTo>
                    <a:pt x="1034905" y="269502"/>
                  </a:lnTo>
                  <a:lnTo>
                    <a:pt x="1047793" y="284006"/>
                  </a:lnTo>
                  <a:lnTo>
                    <a:pt x="1065896" y="313574"/>
                  </a:lnTo>
                  <a:lnTo>
                    <a:pt x="1127152" y="295286"/>
                  </a:lnTo>
                  <a:lnTo>
                    <a:pt x="1159745" y="358190"/>
                  </a:lnTo>
                  <a:lnTo>
                    <a:pt x="1109155" y="397943"/>
                  </a:lnTo>
                  <a:lnTo>
                    <a:pt x="1123476" y="432252"/>
                  </a:lnTo>
                  <a:lnTo>
                    <a:pt x="1127413" y="448425"/>
                  </a:lnTo>
                  <a:lnTo>
                    <a:pt x="1191430" y="447341"/>
                  </a:lnTo>
                  <a:lnTo>
                    <a:pt x="1205844" y="516706"/>
                  </a:lnTo>
                  <a:lnTo>
                    <a:pt x="1145770" y="541598"/>
                  </a:lnTo>
                  <a:lnTo>
                    <a:pt x="1150013" y="594780"/>
                  </a:lnTo>
                  <a:lnTo>
                    <a:pt x="1212300" y="611099"/>
                  </a:lnTo>
                  <a:lnTo>
                    <a:pt x="1207465" y="681780"/>
                  </a:lnTo>
                  <a:lnTo>
                    <a:pt x="1143038" y="689527"/>
                  </a:lnTo>
                  <a:lnTo>
                    <a:pt x="1139569" y="712257"/>
                  </a:lnTo>
                  <a:lnTo>
                    <a:pt x="1131043" y="740961"/>
                  </a:lnTo>
                  <a:lnTo>
                    <a:pt x="1188216" y="774415"/>
                  </a:lnTo>
                  <a:lnTo>
                    <a:pt x="1164491" y="841171"/>
                  </a:lnTo>
                  <a:lnTo>
                    <a:pt x="1098564" y="830969"/>
                  </a:lnTo>
                  <a:lnTo>
                    <a:pt x="1075268" y="877883"/>
                  </a:lnTo>
                  <a:lnTo>
                    <a:pt x="1120962" y="925178"/>
                  </a:lnTo>
                  <a:lnTo>
                    <a:pt x="1080106" y="983058"/>
                  </a:lnTo>
                  <a:lnTo>
                    <a:pt x="1019565" y="955533"/>
                  </a:lnTo>
                  <a:lnTo>
                    <a:pt x="986510" y="992122"/>
                  </a:lnTo>
                  <a:lnTo>
                    <a:pt x="984130" y="994044"/>
                  </a:lnTo>
                  <a:lnTo>
                    <a:pt x="1015527" y="1052205"/>
                  </a:lnTo>
                  <a:lnTo>
                    <a:pt x="960571" y="1096915"/>
                  </a:lnTo>
                  <a:lnTo>
                    <a:pt x="909748" y="1054117"/>
                  </a:lnTo>
                  <a:lnTo>
                    <a:pt x="906487" y="1056751"/>
                  </a:lnTo>
                  <a:lnTo>
                    <a:pt x="864880" y="1080229"/>
                  </a:lnTo>
                  <a:lnTo>
                    <a:pt x="879731" y="1146075"/>
                  </a:lnTo>
                  <a:lnTo>
                    <a:pt x="814749" y="1174300"/>
                  </a:lnTo>
                  <a:lnTo>
                    <a:pt x="777013" y="1118870"/>
                  </a:lnTo>
                  <a:lnTo>
                    <a:pt x="765662" y="1123267"/>
                  </a:lnTo>
                  <a:lnTo>
                    <a:pt x="727130" y="1132005"/>
                  </a:lnTo>
                  <a:lnTo>
                    <a:pt x="723644" y="1199827"/>
                  </a:lnTo>
                  <a:lnTo>
                    <a:pt x="653457" y="1209474"/>
                  </a:lnTo>
                  <a:lnTo>
                    <a:pt x="631798" y="1145096"/>
                  </a:lnTo>
                  <a:lnTo>
                    <a:pt x="606150" y="1147005"/>
                  </a:lnTo>
                  <a:lnTo>
                    <a:pt x="580299" y="1145700"/>
                  </a:lnTo>
                  <a:lnTo>
                    <a:pt x="558843" y="1209474"/>
                  </a:lnTo>
                  <a:lnTo>
                    <a:pt x="488656" y="1199827"/>
                  </a:lnTo>
                  <a:lnTo>
                    <a:pt x="485224" y="1133066"/>
                  </a:lnTo>
                  <a:lnTo>
                    <a:pt x="444238" y="1122527"/>
                  </a:lnTo>
                  <a:lnTo>
                    <a:pt x="435252" y="1118923"/>
                  </a:lnTo>
                  <a:lnTo>
                    <a:pt x="397552" y="1174300"/>
                  </a:lnTo>
                  <a:lnTo>
                    <a:pt x="332570" y="1146075"/>
                  </a:lnTo>
                  <a:lnTo>
                    <a:pt x="347390" y="1080362"/>
                  </a:lnTo>
                  <a:lnTo>
                    <a:pt x="302981" y="1053756"/>
                  </a:lnTo>
                  <a:lnTo>
                    <a:pt x="251730" y="1096915"/>
                  </a:lnTo>
                  <a:lnTo>
                    <a:pt x="196773" y="1052205"/>
                  </a:lnTo>
                  <a:lnTo>
                    <a:pt x="228407" y="993606"/>
                  </a:lnTo>
                  <a:lnTo>
                    <a:pt x="196589" y="961310"/>
                  </a:lnTo>
                  <a:lnTo>
                    <a:pt x="192451" y="955662"/>
                  </a:lnTo>
                  <a:lnTo>
                    <a:pt x="132195" y="983058"/>
                  </a:lnTo>
                  <a:lnTo>
                    <a:pt x="91339" y="925178"/>
                  </a:lnTo>
                  <a:lnTo>
                    <a:pt x="137009" y="877908"/>
                  </a:lnTo>
                  <a:lnTo>
                    <a:pt x="113994" y="830929"/>
                  </a:lnTo>
                  <a:lnTo>
                    <a:pt x="47809" y="841171"/>
                  </a:lnTo>
                  <a:lnTo>
                    <a:pt x="24084" y="774415"/>
                  </a:lnTo>
                  <a:lnTo>
                    <a:pt x="81587" y="740768"/>
                  </a:lnTo>
                  <a:lnTo>
                    <a:pt x="70938" y="703091"/>
                  </a:lnTo>
                  <a:lnTo>
                    <a:pt x="69043" y="689500"/>
                  </a:lnTo>
                  <a:lnTo>
                    <a:pt x="4835" y="681780"/>
                  </a:lnTo>
                  <a:lnTo>
                    <a:pt x="0" y="611099"/>
                  </a:lnTo>
                  <a:lnTo>
                    <a:pt x="62033" y="594846"/>
                  </a:lnTo>
                  <a:lnTo>
                    <a:pt x="64142" y="550291"/>
                  </a:lnTo>
                  <a:lnTo>
                    <a:pt x="65806" y="541298"/>
                  </a:lnTo>
                  <a:lnTo>
                    <a:pt x="6456" y="516706"/>
                  </a:lnTo>
                  <a:lnTo>
                    <a:pt x="20870" y="447341"/>
                  </a:lnTo>
                  <a:lnTo>
                    <a:pt x="84476" y="448419"/>
                  </a:lnTo>
                  <a:lnTo>
                    <a:pt x="103307" y="398070"/>
                  </a:lnTo>
                  <a:lnTo>
                    <a:pt x="52555" y="358190"/>
                  </a:lnTo>
                  <a:lnTo>
                    <a:pt x="85149" y="295286"/>
                  </a:lnTo>
                  <a:lnTo>
                    <a:pt x="145210" y="313217"/>
                  </a:lnTo>
                  <a:lnTo>
                    <a:pt x="148057" y="308107"/>
                  </a:lnTo>
                  <a:lnTo>
                    <a:pt x="176724" y="268584"/>
                  </a:lnTo>
                  <a:lnTo>
                    <a:pt x="139711" y="217989"/>
                  </a:lnTo>
                  <a:lnTo>
                    <a:pt x="188068" y="166213"/>
                  </a:lnTo>
                  <a:lnTo>
                    <a:pt x="241027" y="199659"/>
                  </a:lnTo>
                  <a:lnTo>
                    <a:pt x="269262" y="174752"/>
                  </a:lnTo>
                  <a:lnTo>
                    <a:pt x="283412" y="165102"/>
                  </a:lnTo>
                  <a:lnTo>
                    <a:pt x="261461" y="106503"/>
                  </a:lnTo>
                  <a:lnTo>
                    <a:pt x="321994" y="69692"/>
                  </a:lnTo>
                  <a:lnTo>
                    <a:pt x="363991" y="116215"/>
                  </a:lnTo>
                  <a:lnTo>
                    <a:pt x="399902" y="98466"/>
                  </a:lnTo>
                  <a:lnTo>
                    <a:pt x="414057" y="93815"/>
                  </a:lnTo>
                  <a:lnTo>
                    <a:pt x="408775" y="31998"/>
                  </a:lnTo>
                  <a:lnTo>
                    <a:pt x="476994" y="12884"/>
                  </a:lnTo>
                  <a:lnTo>
                    <a:pt x="504807" y="68861"/>
                  </a:lnTo>
                  <a:lnTo>
                    <a:pt x="550480" y="60857"/>
                  </a:lnTo>
                  <a:lnTo>
                    <a:pt x="559236" y="60414"/>
                  </a:lnTo>
                  <a:close/>
                </a:path>
              </a:pathLst>
            </a:custGeom>
            <a:gradFill flip="none" rotWithShape="1">
              <a:gsLst>
                <a:gs pos="100000">
                  <a:srgbClr val="E0E0E0"/>
                </a:gs>
                <a:gs pos="0">
                  <a:srgbClr val="F9F9F9"/>
                </a:gs>
              </a:gsLst>
              <a:lin ang="2700000" scaled="1"/>
              <a:tileRect/>
            </a:gradFill>
            <a:ln>
              <a:no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a:solidFill>
                  <a:prstClr val="white"/>
                </a:solidFill>
              </a:endParaRPr>
            </a:p>
          </p:txBody>
        </p:sp>
        <p:sp>
          <p:nvSpPr>
            <p:cNvPr id="89" name="椭圆 88"/>
            <p:cNvSpPr/>
            <p:nvPr/>
          </p:nvSpPr>
          <p:spPr>
            <a:xfrm>
              <a:off x="2162897" y="3451260"/>
              <a:ext cx="769918" cy="769918"/>
            </a:xfrm>
            <a:prstGeom prst="ellipse">
              <a:avLst/>
            </a:prstGeom>
            <a:noFill/>
            <a:ln w="19050">
              <a:gradFill flip="none" rotWithShape="1">
                <a:gsLst>
                  <a:gs pos="0">
                    <a:schemeClr val="bg1">
                      <a:lumMod val="85000"/>
                    </a:schemeClr>
                  </a:gs>
                  <a:gs pos="100000">
                    <a:schemeClr val="bg1"/>
                  </a:gs>
                </a:gsLst>
                <a:lin ang="2700000" scaled="1"/>
                <a:tileRect/>
              </a:gradFill>
            </a:ln>
            <a:effectLst>
              <a:innerShdw blurRad="88900" dist="381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nvGrpSpPr>
          <p:cNvPr id="90" name="组合 89"/>
          <p:cNvGrpSpPr/>
          <p:nvPr/>
        </p:nvGrpSpPr>
        <p:grpSpPr>
          <a:xfrm>
            <a:off x="8879625" y="2825795"/>
            <a:ext cx="1375489" cy="1375488"/>
            <a:chOff x="2508643" y="3155719"/>
            <a:chExt cx="2161075" cy="2161075"/>
          </a:xfrm>
        </p:grpSpPr>
        <p:sp>
          <p:nvSpPr>
            <p:cNvPr id="91" name="任意多边形 90"/>
            <p:cNvSpPr/>
            <p:nvPr/>
          </p:nvSpPr>
          <p:spPr>
            <a:xfrm>
              <a:off x="2508643" y="3155719"/>
              <a:ext cx="2161075" cy="2161075"/>
            </a:xfrm>
            <a:custGeom>
              <a:avLst/>
              <a:gdLst>
                <a:gd name="connsiteX0" fmla="*/ 1589098 w 3178196"/>
                <a:gd name="connsiteY0" fmla="*/ 425696 h 3178196"/>
                <a:gd name="connsiteX1" fmla="*/ 425696 w 3178196"/>
                <a:gd name="connsiteY1" fmla="*/ 1589098 h 3178196"/>
                <a:gd name="connsiteX2" fmla="*/ 1589098 w 3178196"/>
                <a:gd name="connsiteY2" fmla="*/ 2752500 h 3178196"/>
                <a:gd name="connsiteX3" fmla="*/ 2752500 w 3178196"/>
                <a:gd name="connsiteY3" fmla="*/ 1589098 h 3178196"/>
                <a:gd name="connsiteX4" fmla="*/ 1589098 w 3178196"/>
                <a:gd name="connsiteY4" fmla="*/ 425696 h 3178196"/>
                <a:gd name="connsiteX5" fmla="*/ 1408737 w 3178196"/>
                <a:gd name="connsiteY5" fmla="*/ 0 h 3178196"/>
                <a:gd name="connsiteX6" fmla="*/ 1769461 w 3178196"/>
                <a:gd name="connsiteY6" fmla="*/ 0 h 3178196"/>
                <a:gd name="connsiteX7" fmla="*/ 1839795 w 3178196"/>
                <a:gd name="connsiteY7" fmla="*/ 328139 h 3178196"/>
                <a:gd name="connsiteX8" fmla="*/ 1856789 w 3178196"/>
                <a:gd name="connsiteY8" fmla="*/ 330732 h 3178196"/>
                <a:gd name="connsiteX9" fmla="*/ 2000849 w 3178196"/>
                <a:gd name="connsiteY9" fmla="*/ 373520 h 3178196"/>
                <a:gd name="connsiteX10" fmla="*/ 2227451 w 3178196"/>
                <a:gd name="connsiteY10" fmla="*/ 122720 h 3178196"/>
                <a:gd name="connsiteX11" fmla="*/ 2539846 w 3178196"/>
                <a:gd name="connsiteY11" fmla="*/ 303080 h 3178196"/>
                <a:gd name="connsiteX12" fmla="*/ 2439451 w 3178196"/>
                <a:gd name="connsiteY12" fmla="*/ 613872 h 3178196"/>
                <a:gd name="connsiteX13" fmla="*/ 2458340 w 3178196"/>
                <a:gd name="connsiteY13" fmla="*/ 627645 h 3178196"/>
                <a:gd name="connsiteX14" fmla="*/ 2558787 w 3178196"/>
                <a:gd name="connsiteY14" fmla="*/ 724273 h 3178196"/>
                <a:gd name="connsiteX15" fmla="*/ 2569563 w 3178196"/>
                <a:gd name="connsiteY15" fmla="*/ 737054 h 3178196"/>
                <a:gd name="connsiteX16" fmla="*/ 2875118 w 3178196"/>
                <a:gd name="connsiteY16" fmla="*/ 638354 h 3178196"/>
                <a:gd name="connsiteX17" fmla="*/ 3055480 w 3178196"/>
                <a:gd name="connsiteY17" fmla="*/ 950748 h 3178196"/>
                <a:gd name="connsiteX18" fmla="*/ 2827830 w 3178196"/>
                <a:gd name="connsiteY18" fmla="*/ 1156432 h 3178196"/>
                <a:gd name="connsiteX19" fmla="*/ 2846251 w 3178196"/>
                <a:gd name="connsiteY19" fmla="*/ 1202137 h 3178196"/>
                <a:gd name="connsiteX20" fmla="*/ 2882440 w 3178196"/>
                <a:gd name="connsiteY20" fmla="*/ 1345342 h 3178196"/>
                <a:gd name="connsiteX21" fmla="*/ 3178196 w 3178196"/>
                <a:gd name="connsiteY21" fmla="*/ 1408739 h 3178196"/>
                <a:gd name="connsiteX22" fmla="*/ 3178196 w 3178196"/>
                <a:gd name="connsiteY22" fmla="*/ 1769460 h 3178196"/>
                <a:gd name="connsiteX23" fmla="*/ 2901180 w 3178196"/>
                <a:gd name="connsiteY23" fmla="*/ 1828838 h 3178196"/>
                <a:gd name="connsiteX24" fmla="*/ 2890366 w 3178196"/>
                <a:gd name="connsiteY24" fmla="*/ 1899689 h 3178196"/>
                <a:gd name="connsiteX25" fmla="*/ 2862393 w 3178196"/>
                <a:gd name="connsiteY25" fmla="*/ 2011345 h 3178196"/>
                <a:gd name="connsiteX26" fmla="*/ 2851433 w 3178196"/>
                <a:gd name="connsiteY26" fmla="*/ 2043093 h 3178196"/>
                <a:gd name="connsiteX27" fmla="*/ 3055480 w 3178196"/>
                <a:gd name="connsiteY27" fmla="*/ 2227452 h 3178196"/>
                <a:gd name="connsiteX28" fmla="*/ 2875118 w 3178196"/>
                <a:gd name="connsiteY28" fmla="*/ 2539844 h 3178196"/>
                <a:gd name="connsiteX29" fmla="*/ 2624366 w 3178196"/>
                <a:gd name="connsiteY29" fmla="*/ 2458846 h 3178196"/>
                <a:gd name="connsiteX30" fmla="*/ 2593452 w 3178196"/>
                <a:gd name="connsiteY30" fmla="*/ 2501242 h 3178196"/>
                <a:gd name="connsiteX31" fmla="*/ 2496828 w 3178196"/>
                <a:gd name="connsiteY31" fmla="*/ 2601689 h 3178196"/>
                <a:gd name="connsiteX32" fmla="*/ 2461217 w 3178196"/>
                <a:gd name="connsiteY32" fmla="*/ 2631705 h 3178196"/>
                <a:gd name="connsiteX33" fmla="*/ 2539846 w 3178196"/>
                <a:gd name="connsiteY33" fmla="*/ 2875117 h 3178196"/>
                <a:gd name="connsiteX34" fmla="*/ 2227451 w 3178196"/>
                <a:gd name="connsiteY34" fmla="*/ 3055478 h 3178196"/>
                <a:gd name="connsiteX35" fmla="*/ 2061632 w 3178196"/>
                <a:gd name="connsiteY35" fmla="*/ 2871954 h 3178196"/>
                <a:gd name="connsiteX36" fmla="*/ 2018961 w 3178196"/>
                <a:gd name="connsiteY36" fmla="*/ 2889155 h 3178196"/>
                <a:gd name="connsiteX37" fmla="*/ 1820676 w 3178196"/>
                <a:gd name="connsiteY37" fmla="*/ 2939260 h 3178196"/>
                <a:gd name="connsiteX38" fmla="*/ 1769461 w 3178196"/>
                <a:gd name="connsiteY38" fmla="*/ 3178196 h 3178196"/>
                <a:gd name="connsiteX39" fmla="*/ 1408737 w 3178196"/>
                <a:gd name="connsiteY39" fmla="*/ 3178196 h 3178196"/>
                <a:gd name="connsiteX40" fmla="*/ 1357415 w 3178196"/>
                <a:gd name="connsiteY40" fmla="*/ 2938761 h 3178196"/>
                <a:gd name="connsiteX41" fmla="*/ 1321409 w 3178196"/>
                <a:gd name="connsiteY41" fmla="*/ 2933267 h 3178196"/>
                <a:gd name="connsiteX42" fmla="*/ 1116228 w 3178196"/>
                <a:gd name="connsiteY42" fmla="*/ 2872328 h 3178196"/>
                <a:gd name="connsiteX43" fmla="*/ 950747 w 3178196"/>
                <a:gd name="connsiteY43" fmla="*/ 3055478 h 3178196"/>
                <a:gd name="connsiteX44" fmla="*/ 638354 w 3178196"/>
                <a:gd name="connsiteY44" fmla="*/ 2875117 h 3178196"/>
                <a:gd name="connsiteX45" fmla="*/ 716567 w 3178196"/>
                <a:gd name="connsiteY45" fmla="*/ 2632987 h 3178196"/>
                <a:gd name="connsiteX46" fmla="*/ 564155 w 3178196"/>
                <a:gd name="connsiteY46" fmla="*/ 2476891 h 3178196"/>
                <a:gd name="connsiteX47" fmla="*/ 552049 w 3178196"/>
                <a:gd name="connsiteY47" fmla="*/ 2459421 h 3178196"/>
                <a:gd name="connsiteX48" fmla="*/ 303082 w 3178196"/>
                <a:gd name="connsiteY48" fmla="*/ 2539844 h 3178196"/>
                <a:gd name="connsiteX49" fmla="*/ 122720 w 3178196"/>
                <a:gd name="connsiteY49" fmla="*/ 2227452 h 3178196"/>
                <a:gd name="connsiteX50" fmla="*/ 326913 w 3178196"/>
                <a:gd name="connsiteY50" fmla="*/ 2042960 h 3178196"/>
                <a:gd name="connsiteX51" fmla="*/ 306855 w 3178196"/>
                <a:gd name="connsiteY51" fmla="*/ 1979828 h 3178196"/>
                <a:gd name="connsiteX52" fmla="*/ 276470 w 3178196"/>
                <a:gd name="connsiteY52" fmla="*/ 1828721 h 3178196"/>
                <a:gd name="connsiteX53" fmla="*/ 0 w 3178196"/>
                <a:gd name="connsiteY53" fmla="*/ 1769460 h 3178196"/>
                <a:gd name="connsiteX54" fmla="*/ 0 w 3178196"/>
                <a:gd name="connsiteY54" fmla="*/ 1408739 h 3178196"/>
                <a:gd name="connsiteX55" fmla="*/ 293010 w 3178196"/>
                <a:gd name="connsiteY55" fmla="*/ 1345931 h 3178196"/>
                <a:gd name="connsiteX56" fmla="*/ 306855 w 3178196"/>
                <a:gd name="connsiteY56" fmla="*/ 1284173 h 3178196"/>
                <a:gd name="connsiteX57" fmla="*/ 351046 w 3178196"/>
                <a:gd name="connsiteY57" fmla="*/ 1157043 h 3178196"/>
                <a:gd name="connsiteX58" fmla="*/ 122720 w 3178196"/>
                <a:gd name="connsiteY58" fmla="*/ 950748 h 3178196"/>
                <a:gd name="connsiteX59" fmla="*/ 303082 w 3178196"/>
                <a:gd name="connsiteY59" fmla="*/ 638354 h 3178196"/>
                <a:gd name="connsiteX60" fmla="*/ 611017 w 3178196"/>
                <a:gd name="connsiteY60" fmla="*/ 737822 h 3178196"/>
                <a:gd name="connsiteX61" fmla="*/ 678469 w 3178196"/>
                <a:gd name="connsiteY61" fmla="*/ 665039 h 3178196"/>
                <a:gd name="connsiteX62" fmla="*/ 739168 w 3178196"/>
                <a:gd name="connsiteY62" fmla="*/ 615179 h 3178196"/>
                <a:gd name="connsiteX63" fmla="*/ 638354 w 3178196"/>
                <a:gd name="connsiteY63" fmla="*/ 303080 h 3178196"/>
                <a:gd name="connsiteX64" fmla="*/ 950747 w 3178196"/>
                <a:gd name="connsiteY64" fmla="*/ 122720 h 3178196"/>
                <a:gd name="connsiteX65" fmla="*/ 1175530 w 3178196"/>
                <a:gd name="connsiteY65" fmla="*/ 371507 h 3178196"/>
                <a:gd name="connsiteX66" fmla="*/ 1321409 w 3178196"/>
                <a:gd name="connsiteY66" fmla="*/ 330732 h 3178196"/>
                <a:gd name="connsiteX67" fmla="*/ 1338401 w 3178196"/>
                <a:gd name="connsiteY67" fmla="*/ 328139 h 317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178196" h="3178196">
                  <a:moveTo>
                    <a:pt x="1589098" y="425696"/>
                  </a:moveTo>
                  <a:cubicBezTo>
                    <a:pt x="946569" y="425696"/>
                    <a:pt x="425696" y="946569"/>
                    <a:pt x="425696" y="1589098"/>
                  </a:cubicBezTo>
                  <a:cubicBezTo>
                    <a:pt x="425696" y="2231627"/>
                    <a:pt x="946569" y="2752500"/>
                    <a:pt x="1589098" y="2752500"/>
                  </a:cubicBezTo>
                  <a:cubicBezTo>
                    <a:pt x="2231627" y="2752500"/>
                    <a:pt x="2752500" y="2231627"/>
                    <a:pt x="2752500" y="1589098"/>
                  </a:cubicBezTo>
                  <a:cubicBezTo>
                    <a:pt x="2752500" y="946569"/>
                    <a:pt x="2231627" y="425696"/>
                    <a:pt x="1589098" y="425696"/>
                  </a:cubicBezTo>
                  <a:close/>
                  <a:moveTo>
                    <a:pt x="1408737" y="0"/>
                  </a:moveTo>
                  <a:lnTo>
                    <a:pt x="1769461" y="0"/>
                  </a:lnTo>
                  <a:lnTo>
                    <a:pt x="1839795" y="328139"/>
                  </a:lnTo>
                  <a:lnTo>
                    <a:pt x="1856789" y="330732"/>
                  </a:lnTo>
                  <a:lnTo>
                    <a:pt x="2000849" y="373520"/>
                  </a:lnTo>
                  <a:lnTo>
                    <a:pt x="2227451" y="122720"/>
                  </a:lnTo>
                  <a:lnTo>
                    <a:pt x="2539846" y="303080"/>
                  </a:lnTo>
                  <a:lnTo>
                    <a:pt x="2439451" y="613872"/>
                  </a:lnTo>
                  <a:lnTo>
                    <a:pt x="2458340" y="627645"/>
                  </a:lnTo>
                  <a:cubicBezTo>
                    <a:pt x="2493487" y="658090"/>
                    <a:pt x="2527017" y="690346"/>
                    <a:pt x="2558787" y="724273"/>
                  </a:cubicBezTo>
                  <a:lnTo>
                    <a:pt x="2569563" y="737054"/>
                  </a:lnTo>
                  <a:lnTo>
                    <a:pt x="2875118" y="638354"/>
                  </a:lnTo>
                  <a:lnTo>
                    <a:pt x="3055480" y="950748"/>
                  </a:lnTo>
                  <a:lnTo>
                    <a:pt x="2827830" y="1156432"/>
                  </a:lnTo>
                  <a:lnTo>
                    <a:pt x="2846251" y="1202137"/>
                  </a:lnTo>
                  <a:lnTo>
                    <a:pt x="2882440" y="1345342"/>
                  </a:lnTo>
                  <a:lnTo>
                    <a:pt x="3178196" y="1408739"/>
                  </a:lnTo>
                  <a:lnTo>
                    <a:pt x="3178196" y="1769460"/>
                  </a:lnTo>
                  <a:lnTo>
                    <a:pt x="2901180" y="1828838"/>
                  </a:lnTo>
                  <a:lnTo>
                    <a:pt x="2890366" y="1899689"/>
                  </a:lnTo>
                  <a:cubicBezTo>
                    <a:pt x="2882626" y="1937518"/>
                    <a:pt x="2873276" y="1974762"/>
                    <a:pt x="2862393" y="2011345"/>
                  </a:cubicBezTo>
                  <a:lnTo>
                    <a:pt x="2851433" y="2043093"/>
                  </a:lnTo>
                  <a:lnTo>
                    <a:pt x="3055480" y="2227452"/>
                  </a:lnTo>
                  <a:lnTo>
                    <a:pt x="2875118" y="2539844"/>
                  </a:lnTo>
                  <a:lnTo>
                    <a:pt x="2624366" y="2458846"/>
                  </a:lnTo>
                  <a:lnTo>
                    <a:pt x="2593452" y="2501242"/>
                  </a:lnTo>
                  <a:cubicBezTo>
                    <a:pt x="2563009" y="2536388"/>
                    <a:pt x="2530753" y="2569918"/>
                    <a:pt x="2496828" y="2601689"/>
                  </a:cubicBezTo>
                  <a:lnTo>
                    <a:pt x="2461217" y="2631705"/>
                  </a:lnTo>
                  <a:lnTo>
                    <a:pt x="2539846" y="2875117"/>
                  </a:lnTo>
                  <a:lnTo>
                    <a:pt x="2227451" y="3055478"/>
                  </a:lnTo>
                  <a:lnTo>
                    <a:pt x="2061632" y="2871954"/>
                  </a:lnTo>
                  <a:lnTo>
                    <a:pt x="2018961" y="2889155"/>
                  </a:lnTo>
                  <a:lnTo>
                    <a:pt x="1820676" y="2939260"/>
                  </a:lnTo>
                  <a:lnTo>
                    <a:pt x="1769461" y="3178196"/>
                  </a:lnTo>
                  <a:lnTo>
                    <a:pt x="1408737" y="3178196"/>
                  </a:lnTo>
                  <a:lnTo>
                    <a:pt x="1357415" y="2938761"/>
                  </a:lnTo>
                  <a:lnTo>
                    <a:pt x="1321409" y="2933267"/>
                  </a:lnTo>
                  <a:lnTo>
                    <a:pt x="1116228" y="2872328"/>
                  </a:lnTo>
                  <a:lnTo>
                    <a:pt x="950747" y="3055478"/>
                  </a:lnTo>
                  <a:lnTo>
                    <a:pt x="638354" y="2875117"/>
                  </a:lnTo>
                  <a:lnTo>
                    <a:pt x="716567" y="2632987"/>
                  </a:lnTo>
                  <a:lnTo>
                    <a:pt x="564155" y="2476891"/>
                  </a:lnTo>
                  <a:lnTo>
                    <a:pt x="552049" y="2459421"/>
                  </a:lnTo>
                  <a:lnTo>
                    <a:pt x="303082" y="2539844"/>
                  </a:lnTo>
                  <a:lnTo>
                    <a:pt x="122720" y="2227452"/>
                  </a:lnTo>
                  <a:lnTo>
                    <a:pt x="326913" y="2042960"/>
                  </a:lnTo>
                  <a:lnTo>
                    <a:pt x="306855" y="1979828"/>
                  </a:lnTo>
                  <a:lnTo>
                    <a:pt x="276470" y="1828721"/>
                  </a:lnTo>
                  <a:lnTo>
                    <a:pt x="0" y="1769460"/>
                  </a:lnTo>
                  <a:lnTo>
                    <a:pt x="0" y="1408739"/>
                  </a:lnTo>
                  <a:lnTo>
                    <a:pt x="293010" y="1345931"/>
                  </a:lnTo>
                  <a:lnTo>
                    <a:pt x="306855" y="1284173"/>
                  </a:lnTo>
                  <a:lnTo>
                    <a:pt x="351046" y="1157043"/>
                  </a:lnTo>
                  <a:lnTo>
                    <a:pt x="122720" y="950748"/>
                  </a:lnTo>
                  <a:lnTo>
                    <a:pt x="303082" y="638354"/>
                  </a:lnTo>
                  <a:lnTo>
                    <a:pt x="611017" y="737822"/>
                  </a:lnTo>
                  <a:lnTo>
                    <a:pt x="678469" y="665039"/>
                  </a:lnTo>
                  <a:lnTo>
                    <a:pt x="739168" y="615179"/>
                  </a:lnTo>
                  <a:lnTo>
                    <a:pt x="638354" y="303080"/>
                  </a:lnTo>
                  <a:lnTo>
                    <a:pt x="950747" y="122720"/>
                  </a:lnTo>
                  <a:lnTo>
                    <a:pt x="1175530" y="371507"/>
                  </a:lnTo>
                  <a:lnTo>
                    <a:pt x="1321409" y="330732"/>
                  </a:lnTo>
                  <a:lnTo>
                    <a:pt x="1338401" y="328139"/>
                  </a:lnTo>
                  <a:close/>
                </a:path>
              </a:pathLst>
            </a:custGeom>
            <a:gradFill>
              <a:gsLst>
                <a:gs pos="0">
                  <a:schemeClr val="bg1"/>
                </a:gs>
                <a:gs pos="100000">
                  <a:srgbClr val="E2E2E2"/>
                </a:gs>
              </a:gsLst>
              <a:lin ang="2700000" scaled="1"/>
            </a:gradFill>
            <a:ln>
              <a:noFill/>
            </a:ln>
            <a:effectLst>
              <a:outerShdw blurRad="1905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a:solidFill>
                  <a:prstClr val="white"/>
                </a:solidFill>
              </a:endParaRPr>
            </a:p>
          </p:txBody>
        </p:sp>
        <p:sp>
          <p:nvSpPr>
            <p:cNvPr id="92" name="椭圆 91"/>
            <p:cNvSpPr/>
            <p:nvPr/>
          </p:nvSpPr>
          <p:spPr>
            <a:xfrm>
              <a:off x="2798632" y="3445708"/>
              <a:ext cx="1581096" cy="1581096"/>
            </a:xfrm>
            <a:prstGeom prst="ellipse">
              <a:avLst/>
            </a:prstGeom>
            <a:noFill/>
            <a:ln w="38100">
              <a:gradFill flip="none" rotWithShape="1">
                <a:gsLst>
                  <a:gs pos="0">
                    <a:schemeClr val="bg1">
                      <a:lumMod val="85000"/>
                    </a:schemeClr>
                  </a:gs>
                  <a:gs pos="100000">
                    <a:schemeClr val="bg1"/>
                  </a:gs>
                </a:gsLst>
                <a:lin ang="2700000" scaled="1"/>
                <a:tileRect/>
              </a:gradFill>
            </a:ln>
            <a:effectLst>
              <a:innerShdw blurRad="88900" dist="381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sp>
        <p:nvSpPr>
          <p:cNvPr id="93" name="Freeform 5"/>
          <p:cNvSpPr/>
          <p:nvPr/>
        </p:nvSpPr>
        <p:spPr bwMode="auto">
          <a:xfrm>
            <a:off x="5108617" y="1508787"/>
            <a:ext cx="656171" cy="5815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100000">
                <a:schemeClr val="bg1"/>
              </a:gs>
              <a:gs pos="0">
                <a:schemeClr val="bg1">
                  <a:lumMod val="85000"/>
                </a:schemeClr>
              </a:gs>
            </a:gsLst>
            <a:lin ang="2700000" scaled="1"/>
          </a:gradFill>
          <a:ln w="12700">
            <a:gradFill flip="none" rotWithShape="1">
              <a:gsLst>
                <a:gs pos="0">
                  <a:schemeClr val="bg1"/>
                </a:gs>
                <a:gs pos="100000">
                  <a:schemeClr val="bg1">
                    <a:lumMod val="85000"/>
                  </a:schemeClr>
                </a:gs>
              </a:gsLst>
              <a:lin ang="2700000" scaled="1"/>
              <a:tileRect/>
            </a:gradFill>
          </a:ln>
          <a:effectLst>
            <a:outerShdw blurRad="101600" dist="50800" dir="2700000" algn="tl" rotWithShape="0">
              <a:prstClr val="black">
                <a:alpha val="30000"/>
              </a:prstClr>
            </a:outerShdw>
            <a:softEdge rad="0"/>
          </a:effectLst>
        </p:spPr>
        <p:txBody>
          <a:bodyPr vert="horz" wrap="square" lIns="91440" tIns="45720" rIns="91440" bIns="45720" numCol="1" anchor="t" anchorCtr="0" compatLnSpc="1"/>
          <a:lstStyle/>
          <a:p>
            <a:endParaRPr lang="zh-CN" altLang="en-US" sz="24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94" name="Freeform 5"/>
          <p:cNvSpPr/>
          <p:nvPr/>
        </p:nvSpPr>
        <p:spPr bwMode="auto">
          <a:xfrm>
            <a:off x="9651508" y="1518727"/>
            <a:ext cx="656171" cy="5815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100000">
                <a:schemeClr val="bg1"/>
              </a:gs>
              <a:gs pos="0">
                <a:schemeClr val="bg1">
                  <a:lumMod val="85000"/>
                </a:schemeClr>
              </a:gs>
            </a:gsLst>
            <a:lin ang="2700000" scaled="1"/>
          </a:gradFill>
          <a:ln w="12700">
            <a:gradFill flip="none" rotWithShape="1">
              <a:gsLst>
                <a:gs pos="0">
                  <a:schemeClr val="bg1"/>
                </a:gs>
                <a:gs pos="100000">
                  <a:schemeClr val="bg1">
                    <a:lumMod val="85000"/>
                  </a:schemeClr>
                </a:gs>
              </a:gsLst>
              <a:lin ang="2700000" scaled="1"/>
              <a:tileRect/>
            </a:gradFill>
          </a:ln>
          <a:effectLst>
            <a:outerShdw blurRad="101600" dist="50800" dir="2700000" algn="tl" rotWithShape="0">
              <a:prstClr val="black">
                <a:alpha val="30000"/>
              </a:prstClr>
            </a:outerShdw>
            <a:softEdge rad="0"/>
          </a:effectLst>
        </p:spPr>
        <p:txBody>
          <a:bodyPr vert="horz" wrap="square" lIns="91440" tIns="45720" rIns="91440" bIns="45720" numCol="1" anchor="t" anchorCtr="0" compatLnSpc="1"/>
          <a:lstStyle/>
          <a:p>
            <a:endParaRPr lang="zh-CN" altLang="en-US" sz="24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95" name="Freeform 5"/>
          <p:cNvSpPr/>
          <p:nvPr/>
        </p:nvSpPr>
        <p:spPr bwMode="auto">
          <a:xfrm>
            <a:off x="6346593" y="5099812"/>
            <a:ext cx="656171" cy="5815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100000">
                <a:schemeClr val="bg1"/>
              </a:gs>
              <a:gs pos="0">
                <a:schemeClr val="bg1">
                  <a:lumMod val="85000"/>
                </a:schemeClr>
              </a:gs>
            </a:gsLst>
            <a:lin ang="2700000" scaled="1"/>
          </a:gradFill>
          <a:ln w="12700">
            <a:gradFill flip="none" rotWithShape="1">
              <a:gsLst>
                <a:gs pos="0">
                  <a:schemeClr val="bg1"/>
                </a:gs>
                <a:gs pos="100000">
                  <a:schemeClr val="bg1">
                    <a:lumMod val="85000"/>
                  </a:schemeClr>
                </a:gs>
              </a:gsLst>
              <a:lin ang="2700000" scaled="1"/>
              <a:tileRect/>
            </a:gradFill>
          </a:ln>
          <a:effectLst>
            <a:outerShdw blurRad="101600" dist="50800" dir="2700000" algn="tl" rotWithShape="0">
              <a:prstClr val="black">
                <a:alpha val="30000"/>
              </a:prstClr>
            </a:outerShdw>
            <a:softEdge rad="0"/>
          </a:effectLst>
        </p:spPr>
        <p:txBody>
          <a:bodyPr vert="horz" wrap="square" lIns="91440" tIns="45720" rIns="91440" bIns="45720" numCol="1" anchor="t" anchorCtr="0" compatLnSpc="1"/>
          <a:lstStyle/>
          <a:p>
            <a:endParaRPr lang="zh-CN" altLang="en-US" sz="24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96" name="Freeform 5"/>
          <p:cNvSpPr/>
          <p:nvPr/>
        </p:nvSpPr>
        <p:spPr bwMode="auto">
          <a:xfrm>
            <a:off x="2021973" y="5167816"/>
            <a:ext cx="656171" cy="5815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100000">
                <a:schemeClr val="bg1"/>
              </a:gs>
              <a:gs pos="0">
                <a:schemeClr val="bg1">
                  <a:lumMod val="85000"/>
                </a:schemeClr>
              </a:gs>
            </a:gsLst>
            <a:lin ang="2700000" scaled="1"/>
          </a:gradFill>
          <a:ln w="12700">
            <a:gradFill flip="none" rotWithShape="1">
              <a:gsLst>
                <a:gs pos="0">
                  <a:schemeClr val="bg1"/>
                </a:gs>
                <a:gs pos="100000">
                  <a:schemeClr val="bg1">
                    <a:lumMod val="85000"/>
                  </a:schemeClr>
                </a:gs>
              </a:gsLst>
              <a:lin ang="2700000" scaled="1"/>
              <a:tileRect/>
            </a:gradFill>
          </a:ln>
          <a:effectLst>
            <a:outerShdw blurRad="101600" dist="50800" dir="2700000" algn="tl" rotWithShape="0">
              <a:prstClr val="black">
                <a:alpha val="30000"/>
              </a:prstClr>
            </a:outerShdw>
            <a:softEdge rad="0"/>
          </a:effectLst>
        </p:spPr>
        <p:txBody>
          <a:bodyPr vert="horz" wrap="square" lIns="91440" tIns="45720" rIns="91440" bIns="45720" numCol="1" anchor="t" anchorCtr="0" compatLnSpc="1"/>
          <a:lstStyle/>
          <a:p>
            <a:endParaRPr lang="zh-CN" altLang="en-US" sz="24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0" name="组合 9"/>
          <p:cNvGrpSpPr/>
          <p:nvPr/>
        </p:nvGrpSpPr>
        <p:grpSpPr>
          <a:xfrm>
            <a:off x="4089958" y="3097573"/>
            <a:ext cx="2390084" cy="2326753"/>
            <a:chOff x="3067468" y="2554886"/>
            <a:chExt cx="1792563" cy="1745065"/>
          </a:xfrm>
        </p:grpSpPr>
        <p:grpSp>
          <p:nvGrpSpPr>
            <p:cNvPr id="7" name="组合 6"/>
            <p:cNvGrpSpPr/>
            <p:nvPr/>
          </p:nvGrpSpPr>
          <p:grpSpPr>
            <a:xfrm>
              <a:off x="3067468" y="2554886"/>
              <a:ext cx="1722794" cy="1745065"/>
              <a:chOff x="3067468" y="2554886"/>
              <a:chExt cx="1722794" cy="1745065"/>
            </a:xfrm>
          </p:grpSpPr>
          <p:grpSp>
            <p:nvGrpSpPr>
              <p:cNvPr id="105" name="组合 104"/>
              <p:cNvGrpSpPr/>
              <p:nvPr/>
            </p:nvGrpSpPr>
            <p:grpSpPr>
              <a:xfrm>
                <a:off x="3067468" y="2773052"/>
                <a:ext cx="1722794" cy="1526899"/>
                <a:chOff x="1529861" y="1829264"/>
                <a:chExt cx="2452453" cy="2173589"/>
              </a:xfrm>
            </p:grpSpPr>
            <p:sp>
              <p:nvSpPr>
                <p:cNvPr id="106" name="Freeform 5"/>
                <p:cNvSpPr/>
                <p:nvPr/>
              </p:nvSpPr>
              <p:spPr bwMode="auto">
                <a:xfrm>
                  <a:off x="1529861" y="1829264"/>
                  <a:ext cx="2452453" cy="217358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100000">
                      <a:schemeClr val="bg1"/>
                    </a:gs>
                    <a:gs pos="0">
                      <a:schemeClr val="bg1">
                        <a:lumMod val="85000"/>
                      </a:schemeClr>
                    </a:gs>
                  </a:gsLst>
                  <a:lin ang="2700000" scaled="1"/>
                </a:gradFill>
                <a:ln w="190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softEdge rad="0"/>
                </a:effectLst>
              </p:spPr>
              <p:txBody>
                <a:bodyPr vert="horz" wrap="square" lIns="121920" tIns="60960" rIns="121920" bIns="60960" numCol="1" anchor="t" anchorCtr="0" compatLnSpc="1"/>
                <a:lstStyle/>
                <a:p>
                  <a:endParaRPr lang="zh-CN" altLang="en-US" sz="24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07" name="Freeform 5"/>
                <p:cNvSpPr/>
                <p:nvPr/>
              </p:nvSpPr>
              <p:spPr bwMode="auto">
                <a:xfrm>
                  <a:off x="1688672" y="1966891"/>
                  <a:ext cx="2130210" cy="188798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2"/>
                </a:solidFill>
                <a:ln w="19050">
                  <a:noFill/>
                </a:ln>
                <a:effectLst>
                  <a:softEdge rad="0"/>
                </a:effectLst>
              </p:spPr>
              <p:txBody>
                <a:bodyPr vert="horz" wrap="square" lIns="121920" tIns="60960" rIns="121920" bIns="60960" numCol="1" anchor="t" anchorCtr="0" compatLnSpc="1"/>
                <a:lstStyle/>
                <a:p>
                  <a:endParaRPr lang="zh-CN" altLang="en-US" sz="24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 name="组合 2"/>
              <p:cNvGrpSpPr/>
              <p:nvPr/>
            </p:nvGrpSpPr>
            <p:grpSpPr>
              <a:xfrm>
                <a:off x="3153351" y="2554886"/>
                <a:ext cx="750088" cy="561979"/>
                <a:chOff x="3153351" y="2554886"/>
                <a:chExt cx="750088" cy="561979"/>
              </a:xfrm>
            </p:grpSpPr>
            <p:sp>
              <p:nvSpPr>
                <p:cNvPr id="108" name="Freeform 5"/>
                <p:cNvSpPr/>
                <p:nvPr/>
              </p:nvSpPr>
              <p:spPr bwMode="auto">
                <a:xfrm>
                  <a:off x="3211356" y="2554886"/>
                  <a:ext cx="634079" cy="56197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100000">
                      <a:schemeClr val="bg1"/>
                    </a:gs>
                    <a:gs pos="0">
                      <a:schemeClr val="bg1">
                        <a:lumMod val="85000"/>
                      </a:schemeClr>
                    </a:gs>
                  </a:gsLst>
                  <a:lin ang="2700000" scaled="1"/>
                </a:gradFill>
                <a:ln w="190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softEdge rad="0"/>
                </a:effectLst>
              </p:spPr>
              <p:txBody>
                <a:bodyPr vert="horz" wrap="square" lIns="91440" tIns="45720" rIns="91440" bIns="45720" numCol="1" anchor="t" anchorCtr="0" compatLnSpc="1"/>
                <a:lstStyle/>
                <a:p>
                  <a:endParaRPr lang="zh-CN" altLang="en-US" sz="24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17" name="文本框 62"/>
                <p:cNvSpPr txBox="1"/>
                <p:nvPr/>
              </p:nvSpPr>
              <p:spPr>
                <a:xfrm>
                  <a:off x="3153351" y="2605043"/>
                  <a:ext cx="750088" cy="438581"/>
                </a:xfrm>
                <a:prstGeom prst="rect">
                  <a:avLst/>
                </a:prstGeom>
                <a:noFill/>
              </p:spPr>
              <p:txBody>
                <a:bodyPr wrap="square" rtlCol="0">
                  <a:spAutoFit/>
                </a:bodyPr>
                <a:lstStyle/>
                <a:p>
                  <a:pPr algn="ctr"/>
                  <a:r>
                    <a:rPr lang="en-US" altLang="zh-CN" sz="3200" dirty="0">
                      <a:solidFill>
                        <a:srgbClr val="0070C0"/>
                      </a:solidFill>
                      <a:latin typeface="Impact" panose="020B0806030902050204" pitchFamily="34" charset="0"/>
                    </a:rPr>
                    <a:t>02</a:t>
                  </a:r>
                  <a:endParaRPr lang="zh-CN" altLang="en-US" sz="3200" dirty="0">
                    <a:solidFill>
                      <a:srgbClr val="0070C0"/>
                    </a:solidFill>
                    <a:latin typeface="Impact" panose="020B0806030902050204" pitchFamily="34" charset="0"/>
                  </a:endParaRPr>
                </a:p>
              </p:txBody>
            </p:sp>
          </p:grpSp>
          <p:grpSp>
            <p:nvGrpSpPr>
              <p:cNvPr id="143" name="Group 46"/>
              <p:cNvGrpSpPr>
                <a:grpSpLocks noChangeAspect="1"/>
              </p:cNvGrpSpPr>
              <p:nvPr/>
            </p:nvGrpSpPr>
            <p:grpSpPr bwMode="auto">
              <a:xfrm>
                <a:off x="4077360" y="3095731"/>
                <a:ext cx="350041" cy="216714"/>
                <a:chOff x="3098" y="1701"/>
                <a:chExt cx="1486" cy="920"/>
              </a:xfrm>
              <a:solidFill>
                <a:schemeClr val="bg1"/>
              </a:solidFill>
            </p:grpSpPr>
            <p:sp>
              <p:nvSpPr>
                <p:cNvPr id="144" name="Freeform 47"/>
                <p:cNvSpPr/>
                <p:nvPr/>
              </p:nvSpPr>
              <p:spPr bwMode="auto">
                <a:xfrm>
                  <a:off x="3468" y="1701"/>
                  <a:ext cx="746" cy="920"/>
                </a:xfrm>
                <a:custGeom>
                  <a:avLst/>
                  <a:gdLst>
                    <a:gd name="T0" fmla="*/ 157 w 314"/>
                    <a:gd name="T1" fmla="*/ 0 h 386"/>
                    <a:gd name="T2" fmla="*/ 68 w 314"/>
                    <a:gd name="T3" fmla="*/ 89 h 386"/>
                    <a:gd name="T4" fmla="*/ 127 w 314"/>
                    <a:gd name="T5" fmla="*/ 172 h 386"/>
                    <a:gd name="T6" fmla="*/ 103 w 314"/>
                    <a:gd name="T7" fmla="*/ 172 h 386"/>
                    <a:gd name="T8" fmla="*/ 16 w 314"/>
                    <a:gd name="T9" fmla="*/ 320 h 386"/>
                    <a:gd name="T10" fmla="*/ 28 w 314"/>
                    <a:gd name="T11" fmla="*/ 386 h 386"/>
                    <a:gd name="T12" fmla="*/ 132 w 314"/>
                    <a:gd name="T13" fmla="*/ 386 h 386"/>
                    <a:gd name="T14" fmla="*/ 154 w 314"/>
                    <a:gd name="T15" fmla="*/ 203 h 386"/>
                    <a:gd name="T16" fmla="*/ 132 w 314"/>
                    <a:gd name="T17" fmla="*/ 180 h 386"/>
                    <a:gd name="T18" fmla="*/ 182 w 314"/>
                    <a:gd name="T19" fmla="*/ 180 h 386"/>
                    <a:gd name="T20" fmla="*/ 160 w 314"/>
                    <a:gd name="T21" fmla="*/ 203 h 386"/>
                    <a:gd name="T22" fmla="*/ 182 w 314"/>
                    <a:gd name="T23" fmla="*/ 386 h 386"/>
                    <a:gd name="T24" fmla="*/ 286 w 314"/>
                    <a:gd name="T25" fmla="*/ 386 h 386"/>
                    <a:gd name="T26" fmla="*/ 298 w 314"/>
                    <a:gd name="T27" fmla="*/ 320 h 386"/>
                    <a:gd name="T28" fmla="*/ 211 w 314"/>
                    <a:gd name="T29" fmla="*/ 172 h 386"/>
                    <a:gd name="T30" fmla="*/ 187 w 314"/>
                    <a:gd name="T31" fmla="*/ 172 h 386"/>
                    <a:gd name="T32" fmla="*/ 246 w 314"/>
                    <a:gd name="T33" fmla="*/ 89 h 386"/>
                    <a:gd name="T34" fmla="*/ 157 w 314"/>
                    <a:gd name="T35" fmla="*/ 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4" h="386">
                      <a:moveTo>
                        <a:pt x="157" y="0"/>
                      </a:moveTo>
                      <a:cubicBezTo>
                        <a:pt x="108" y="0"/>
                        <a:pt x="68" y="40"/>
                        <a:pt x="68" y="89"/>
                      </a:cubicBezTo>
                      <a:cubicBezTo>
                        <a:pt x="68" y="127"/>
                        <a:pt x="93" y="160"/>
                        <a:pt x="127" y="172"/>
                      </a:cubicBezTo>
                      <a:cubicBezTo>
                        <a:pt x="103" y="172"/>
                        <a:pt x="103" y="172"/>
                        <a:pt x="103" y="172"/>
                      </a:cubicBezTo>
                      <a:cubicBezTo>
                        <a:pt x="55" y="172"/>
                        <a:pt x="26" y="291"/>
                        <a:pt x="16" y="320"/>
                      </a:cubicBezTo>
                      <a:cubicBezTo>
                        <a:pt x="0" y="363"/>
                        <a:pt x="28" y="386"/>
                        <a:pt x="28" y="386"/>
                      </a:cubicBezTo>
                      <a:cubicBezTo>
                        <a:pt x="132" y="386"/>
                        <a:pt x="132" y="386"/>
                        <a:pt x="132" y="386"/>
                      </a:cubicBezTo>
                      <a:cubicBezTo>
                        <a:pt x="154" y="203"/>
                        <a:pt x="154" y="203"/>
                        <a:pt x="154" y="203"/>
                      </a:cubicBezTo>
                      <a:cubicBezTo>
                        <a:pt x="132" y="180"/>
                        <a:pt x="132" y="180"/>
                        <a:pt x="132" y="180"/>
                      </a:cubicBezTo>
                      <a:cubicBezTo>
                        <a:pt x="182" y="180"/>
                        <a:pt x="182" y="180"/>
                        <a:pt x="182" y="180"/>
                      </a:cubicBezTo>
                      <a:cubicBezTo>
                        <a:pt x="160" y="203"/>
                        <a:pt x="160" y="203"/>
                        <a:pt x="160" y="203"/>
                      </a:cubicBezTo>
                      <a:cubicBezTo>
                        <a:pt x="182" y="386"/>
                        <a:pt x="182" y="386"/>
                        <a:pt x="182" y="386"/>
                      </a:cubicBezTo>
                      <a:cubicBezTo>
                        <a:pt x="286" y="386"/>
                        <a:pt x="286" y="386"/>
                        <a:pt x="286" y="386"/>
                      </a:cubicBezTo>
                      <a:cubicBezTo>
                        <a:pt x="286" y="386"/>
                        <a:pt x="314" y="363"/>
                        <a:pt x="298" y="320"/>
                      </a:cubicBezTo>
                      <a:cubicBezTo>
                        <a:pt x="288" y="291"/>
                        <a:pt x="259" y="172"/>
                        <a:pt x="211" y="172"/>
                      </a:cubicBezTo>
                      <a:cubicBezTo>
                        <a:pt x="187" y="172"/>
                        <a:pt x="187" y="172"/>
                        <a:pt x="187" y="172"/>
                      </a:cubicBezTo>
                      <a:cubicBezTo>
                        <a:pt x="221" y="160"/>
                        <a:pt x="246" y="127"/>
                        <a:pt x="246" y="89"/>
                      </a:cubicBezTo>
                      <a:cubicBezTo>
                        <a:pt x="246" y="40"/>
                        <a:pt x="206" y="0"/>
                        <a:pt x="15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ndParaRPr>
                </a:p>
              </p:txBody>
            </p:sp>
            <p:sp>
              <p:nvSpPr>
                <p:cNvPr id="145" name="Freeform 48"/>
                <p:cNvSpPr/>
                <p:nvPr/>
              </p:nvSpPr>
              <p:spPr bwMode="auto">
                <a:xfrm>
                  <a:off x="3098" y="1871"/>
                  <a:ext cx="475" cy="750"/>
                </a:xfrm>
                <a:custGeom>
                  <a:avLst/>
                  <a:gdLst>
                    <a:gd name="T0" fmla="*/ 128 w 200"/>
                    <a:gd name="T1" fmla="*/ 0 h 315"/>
                    <a:gd name="T2" fmla="*/ 55 w 200"/>
                    <a:gd name="T3" fmla="*/ 73 h 315"/>
                    <a:gd name="T4" fmla="*/ 103 w 200"/>
                    <a:gd name="T5" fmla="*/ 141 h 315"/>
                    <a:gd name="T6" fmla="*/ 84 w 200"/>
                    <a:gd name="T7" fmla="*/ 141 h 315"/>
                    <a:gd name="T8" fmla="*/ 13 w 200"/>
                    <a:gd name="T9" fmla="*/ 261 h 315"/>
                    <a:gd name="T10" fmla="*/ 23 w 200"/>
                    <a:gd name="T11" fmla="*/ 315 h 315"/>
                    <a:gd name="T12" fmla="*/ 108 w 200"/>
                    <a:gd name="T13" fmla="*/ 315 h 315"/>
                    <a:gd name="T14" fmla="*/ 126 w 200"/>
                    <a:gd name="T15" fmla="*/ 166 h 315"/>
                    <a:gd name="T16" fmla="*/ 107 w 200"/>
                    <a:gd name="T17" fmla="*/ 147 h 315"/>
                    <a:gd name="T18" fmla="*/ 149 w 200"/>
                    <a:gd name="T19" fmla="*/ 147 h 315"/>
                    <a:gd name="T20" fmla="*/ 130 w 200"/>
                    <a:gd name="T21" fmla="*/ 166 h 315"/>
                    <a:gd name="T22" fmla="*/ 148 w 200"/>
                    <a:gd name="T23" fmla="*/ 315 h 315"/>
                    <a:gd name="T24" fmla="*/ 168 w 200"/>
                    <a:gd name="T25" fmla="*/ 315 h 315"/>
                    <a:gd name="T26" fmla="*/ 161 w 200"/>
                    <a:gd name="T27" fmla="*/ 245 h 315"/>
                    <a:gd name="T28" fmla="*/ 166 w 200"/>
                    <a:gd name="T29" fmla="*/ 228 h 315"/>
                    <a:gd name="T30" fmla="*/ 194 w 200"/>
                    <a:gd name="T31" fmla="*/ 152 h 315"/>
                    <a:gd name="T32" fmla="*/ 172 w 200"/>
                    <a:gd name="T33" fmla="*/ 141 h 315"/>
                    <a:gd name="T34" fmla="*/ 152 w 200"/>
                    <a:gd name="T35" fmla="*/ 141 h 315"/>
                    <a:gd name="T36" fmla="*/ 200 w 200"/>
                    <a:gd name="T37" fmla="*/ 73 h 315"/>
                    <a:gd name="T38" fmla="*/ 128 w 200"/>
                    <a:gd name="T39" fmla="*/ 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0" h="315">
                      <a:moveTo>
                        <a:pt x="128" y="0"/>
                      </a:moveTo>
                      <a:cubicBezTo>
                        <a:pt x="88" y="0"/>
                        <a:pt x="55" y="33"/>
                        <a:pt x="55" y="73"/>
                      </a:cubicBezTo>
                      <a:cubicBezTo>
                        <a:pt x="55" y="104"/>
                        <a:pt x="76" y="131"/>
                        <a:pt x="103" y="141"/>
                      </a:cubicBezTo>
                      <a:cubicBezTo>
                        <a:pt x="84" y="141"/>
                        <a:pt x="84" y="141"/>
                        <a:pt x="84" y="141"/>
                      </a:cubicBezTo>
                      <a:cubicBezTo>
                        <a:pt x="45" y="141"/>
                        <a:pt x="21" y="238"/>
                        <a:pt x="13" y="261"/>
                      </a:cubicBezTo>
                      <a:cubicBezTo>
                        <a:pt x="0" y="296"/>
                        <a:pt x="23" y="315"/>
                        <a:pt x="23" y="315"/>
                      </a:cubicBezTo>
                      <a:cubicBezTo>
                        <a:pt x="108" y="315"/>
                        <a:pt x="108" y="315"/>
                        <a:pt x="108" y="315"/>
                      </a:cubicBezTo>
                      <a:cubicBezTo>
                        <a:pt x="126" y="166"/>
                        <a:pt x="126" y="166"/>
                        <a:pt x="126" y="166"/>
                      </a:cubicBezTo>
                      <a:cubicBezTo>
                        <a:pt x="107" y="147"/>
                        <a:pt x="107" y="147"/>
                        <a:pt x="107" y="147"/>
                      </a:cubicBezTo>
                      <a:cubicBezTo>
                        <a:pt x="149" y="147"/>
                        <a:pt x="149" y="147"/>
                        <a:pt x="149" y="147"/>
                      </a:cubicBezTo>
                      <a:cubicBezTo>
                        <a:pt x="130" y="166"/>
                        <a:pt x="130" y="166"/>
                        <a:pt x="130" y="166"/>
                      </a:cubicBezTo>
                      <a:cubicBezTo>
                        <a:pt x="148" y="315"/>
                        <a:pt x="148" y="315"/>
                        <a:pt x="148" y="315"/>
                      </a:cubicBezTo>
                      <a:cubicBezTo>
                        <a:pt x="168" y="315"/>
                        <a:pt x="168" y="315"/>
                        <a:pt x="168" y="315"/>
                      </a:cubicBezTo>
                      <a:cubicBezTo>
                        <a:pt x="160" y="303"/>
                        <a:pt x="149" y="279"/>
                        <a:pt x="161" y="245"/>
                      </a:cubicBezTo>
                      <a:cubicBezTo>
                        <a:pt x="162" y="241"/>
                        <a:pt x="164" y="235"/>
                        <a:pt x="166" y="228"/>
                      </a:cubicBezTo>
                      <a:cubicBezTo>
                        <a:pt x="173" y="207"/>
                        <a:pt x="182" y="178"/>
                        <a:pt x="194" y="152"/>
                      </a:cubicBezTo>
                      <a:cubicBezTo>
                        <a:pt x="188" y="145"/>
                        <a:pt x="180" y="141"/>
                        <a:pt x="172" y="141"/>
                      </a:cubicBezTo>
                      <a:cubicBezTo>
                        <a:pt x="152" y="141"/>
                        <a:pt x="152" y="141"/>
                        <a:pt x="152" y="141"/>
                      </a:cubicBezTo>
                      <a:cubicBezTo>
                        <a:pt x="180" y="131"/>
                        <a:pt x="200" y="104"/>
                        <a:pt x="200" y="73"/>
                      </a:cubicBezTo>
                      <a:cubicBezTo>
                        <a:pt x="200" y="33"/>
                        <a:pt x="168" y="0"/>
                        <a:pt x="12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ndParaRPr>
                </a:p>
              </p:txBody>
            </p:sp>
            <p:sp>
              <p:nvSpPr>
                <p:cNvPr id="146" name="Freeform 49"/>
                <p:cNvSpPr/>
                <p:nvPr/>
              </p:nvSpPr>
              <p:spPr bwMode="auto">
                <a:xfrm>
                  <a:off x="4110" y="1871"/>
                  <a:ext cx="474" cy="750"/>
                </a:xfrm>
                <a:custGeom>
                  <a:avLst/>
                  <a:gdLst>
                    <a:gd name="T0" fmla="*/ 72 w 200"/>
                    <a:gd name="T1" fmla="*/ 0 h 315"/>
                    <a:gd name="T2" fmla="*/ 0 w 200"/>
                    <a:gd name="T3" fmla="*/ 73 h 315"/>
                    <a:gd name="T4" fmla="*/ 48 w 200"/>
                    <a:gd name="T5" fmla="*/ 141 h 315"/>
                    <a:gd name="T6" fmla="*/ 28 w 200"/>
                    <a:gd name="T7" fmla="*/ 141 h 315"/>
                    <a:gd name="T8" fmla="*/ 6 w 200"/>
                    <a:gd name="T9" fmla="*/ 152 h 315"/>
                    <a:gd name="T10" fmla="*/ 34 w 200"/>
                    <a:gd name="T11" fmla="*/ 228 h 315"/>
                    <a:gd name="T12" fmla="*/ 39 w 200"/>
                    <a:gd name="T13" fmla="*/ 245 h 315"/>
                    <a:gd name="T14" fmla="*/ 32 w 200"/>
                    <a:gd name="T15" fmla="*/ 315 h 315"/>
                    <a:gd name="T16" fmla="*/ 52 w 200"/>
                    <a:gd name="T17" fmla="*/ 315 h 315"/>
                    <a:gd name="T18" fmla="*/ 70 w 200"/>
                    <a:gd name="T19" fmla="*/ 166 h 315"/>
                    <a:gd name="T20" fmla="*/ 52 w 200"/>
                    <a:gd name="T21" fmla="*/ 147 h 315"/>
                    <a:gd name="T22" fmla="*/ 93 w 200"/>
                    <a:gd name="T23" fmla="*/ 147 h 315"/>
                    <a:gd name="T24" fmla="*/ 74 w 200"/>
                    <a:gd name="T25" fmla="*/ 166 h 315"/>
                    <a:gd name="T26" fmla="*/ 92 w 200"/>
                    <a:gd name="T27" fmla="*/ 315 h 315"/>
                    <a:gd name="T28" fmla="*/ 178 w 200"/>
                    <a:gd name="T29" fmla="*/ 315 h 315"/>
                    <a:gd name="T30" fmla="*/ 187 w 200"/>
                    <a:gd name="T31" fmla="*/ 261 h 315"/>
                    <a:gd name="T32" fmla="*/ 116 w 200"/>
                    <a:gd name="T33" fmla="*/ 141 h 315"/>
                    <a:gd name="T34" fmla="*/ 97 w 200"/>
                    <a:gd name="T35" fmla="*/ 141 h 315"/>
                    <a:gd name="T36" fmla="*/ 145 w 200"/>
                    <a:gd name="T37" fmla="*/ 73 h 315"/>
                    <a:gd name="T38" fmla="*/ 72 w 200"/>
                    <a:gd name="T39" fmla="*/ 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0" h="315">
                      <a:moveTo>
                        <a:pt x="72" y="0"/>
                      </a:moveTo>
                      <a:cubicBezTo>
                        <a:pt x="32" y="0"/>
                        <a:pt x="0" y="33"/>
                        <a:pt x="0" y="73"/>
                      </a:cubicBezTo>
                      <a:cubicBezTo>
                        <a:pt x="0" y="104"/>
                        <a:pt x="20" y="131"/>
                        <a:pt x="48" y="141"/>
                      </a:cubicBezTo>
                      <a:cubicBezTo>
                        <a:pt x="28" y="141"/>
                        <a:pt x="28" y="141"/>
                        <a:pt x="28" y="141"/>
                      </a:cubicBezTo>
                      <a:cubicBezTo>
                        <a:pt x="20" y="141"/>
                        <a:pt x="13" y="145"/>
                        <a:pt x="6" y="152"/>
                      </a:cubicBezTo>
                      <a:cubicBezTo>
                        <a:pt x="18" y="178"/>
                        <a:pt x="27" y="207"/>
                        <a:pt x="34" y="228"/>
                      </a:cubicBezTo>
                      <a:cubicBezTo>
                        <a:pt x="36" y="235"/>
                        <a:pt x="38" y="241"/>
                        <a:pt x="39" y="245"/>
                      </a:cubicBezTo>
                      <a:cubicBezTo>
                        <a:pt x="52" y="279"/>
                        <a:pt x="40" y="303"/>
                        <a:pt x="32" y="315"/>
                      </a:cubicBezTo>
                      <a:cubicBezTo>
                        <a:pt x="52" y="315"/>
                        <a:pt x="52" y="315"/>
                        <a:pt x="52" y="315"/>
                      </a:cubicBezTo>
                      <a:cubicBezTo>
                        <a:pt x="70" y="166"/>
                        <a:pt x="70" y="166"/>
                        <a:pt x="70" y="166"/>
                      </a:cubicBezTo>
                      <a:cubicBezTo>
                        <a:pt x="52" y="147"/>
                        <a:pt x="52" y="147"/>
                        <a:pt x="52" y="147"/>
                      </a:cubicBezTo>
                      <a:cubicBezTo>
                        <a:pt x="93" y="147"/>
                        <a:pt x="93" y="147"/>
                        <a:pt x="93" y="147"/>
                      </a:cubicBezTo>
                      <a:cubicBezTo>
                        <a:pt x="74" y="166"/>
                        <a:pt x="74" y="166"/>
                        <a:pt x="74" y="166"/>
                      </a:cubicBezTo>
                      <a:cubicBezTo>
                        <a:pt x="92" y="315"/>
                        <a:pt x="92" y="315"/>
                        <a:pt x="92" y="315"/>
                      </a:cubicBezTo>
                      <a:cubicBezTo>
                        <a:pt x="178" y="315"/>
                        <a:pt x="178" y="315"/>
                        <a:pt x="178" y="315"/>
                      </a:cubicBezTo>
                      <a:cubicBezTo>
                        <a:pt x="178" y="315"/>
                        <a:pt x="200" y="296"/>
                        <a:pt x="187" y="261"/>
                      </a:cubicBezTo>
                      <a:cubicBezTo>
                        <a:pt x="179" y="238"/>
                        <a:pt x="156" y="141"/>
                        <a:pt x="116" y="141"/>
                      </a:cubicBezTo>
                      <a:cubicBezTo>
                        <a:pt x="97" y="141"/>
                        <a:pt x="97" y="141"/>
                        <a:pt x="97" y="141"/>
                      </a:cubicBezTo>
                      <a:cubicBezTo>
                        <a:pt x="125" y="131"/>
                        <a:pt x="145" y="104"/>
                        <a:pt x="145" y="73"/>
                      </a:cubicBezTo>
                      <a:cubicBezTo>
                        <a:pt x="145" y="33"/>
                        <a:pt x="112" y="0"/>
                        <a:pt x="7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ndParaRPr>
                </a:p>
              </p:txBody>
            </p:sp>
          </p:grpSp>
        </p:grpSp>
        <p:grpSp>
          <p:nvGrpSpPr>
            <p:cNvPr id="151" name="组合 150"/>
            <p:cNvGrpSpPr/>
            <p:nvPr/>
          </p:nvGrpSpPr>
          <p:grpSpPr>
            <a:xfrm>
              <a:off x="3203848" y="3075806"/>
              <a:ext cx="1656183" cy="828964"/>
              <a:chOff x="1655296" y="1503075"/>
              <a:chExt cx="1980180" cy="828964"/>
            </a:xfrm>
          </p:grpSpPr>
          <p:sp>
            <p:nvSpPr>
              <p:cNvPr id="152" name="TextBox 151"/>
              <p:cNvSpPr txBox="1"/>
              <p:nvPr/>
            </p:nvSpPr>
            <p:spPr>
              <a:xfrm>
                <a:off x="1871349" y="1503075"/>
                <a:ext cx="1764127" cy="317623"/>
              </a:xfrm>
              <a:prstGeom prst="rect">
                <a:avLst/>
              </a:prstGeom>
              <a:noFill/>
            </p:spPr>
            <p:txBody>
              <a:bodyPr wrap="square" lIns="83993" tIns="41997" rIns="83993" bIns="41997" rtlCol="0">
                <a:spAutoFit/>
              </a:bodyPr>
              <a:lstStyle/>
              <a:p>
                <a:pPr>
                  <a:lnSpc>
                    <a:spcPct val="150000"/>
                  </a:lnSpc>
                </a:pPr>
                <a:r>
                  <a:rPr lang="zh-CN" altLang="en-US" sz="1465" b="1" dirty="0">
                    <a:solidFill>
                      <a:prstClr val="white">
                        <a:lumMod val="95000"/>
                      </a:prstClr>
                    </a:solidFill>
                    <a:latin typeface="微软雅黑" panose="020B0503020204020204" pitchFamily="34" charset="-122"/>
                    <a:ea typeface="微软雅黑" panose="020B0503020204020204" pitchFamily="34" charset="-122"/>
                    <a:cs typeface="华文黑体" pitchFamily="2" charset="-122"/>
                  </a:rPr>
                  <a:t>添加标题</a:t>
                </a:r>
              </a:p>
            </p:txBody>
          </p:sp>
          <p:sp>
            <p:nvSpPr>
              <p:cNvPr id="153" name="TextBox 152"/>
              <p:cNvSpPr txBox="1"/>
              <p:nvPr/>
            </p:nvSpPr>
            <p:spPr>
              <a:xfrm>
                <a:off x="1655296" y="1788152"/>
                <a:ext cx="1549707" cy="543887"/>
              </a:xfrm>
              <a:prstGeom prst="rect">
                <a:avLst/>
              </a:prstGeom>
              <a:noFill/>
            </p:spPr>
            <p:txBody>
              <a:bodyPr wrap="square" lIns="83993" tIns="41997" rIns="83993" bIns="41997" rtlCol="0">
                <a:spAutoFit/>
              </a:bodyPr>
              <a:lstStyle/>
              <a:p>
                <a:pPr algn="ctr" defTabSz="0">
                  <a:lnSpc>
                    <a:spcPct val="130000"/>
                  </a:lnSpc>
                  <a:tabLst>
                    <a:tab pos="1913255" algn="l"/>
                  </a:tabLst>
                </a:pPr>
                <a:r>
                  <a:rPr lang="zh-CN" altLang="en-US" sz="1065" dirty="0">
                    <a:solidFill>
                      <a:prstClr val="white">
                        <a:lumMod val="95000"/>
                      </a:prstClr>
                    </a:solidFill>
                    <a:latin typeface="微软雅黑" panose="020B0503020204020204" pitchFamily="34" charset="-122"/>
                    <a:ea typeface="微软雅黑" panose="020B0503020204020204" pitchFamily="34" charset="-122"/>
                  </a:rPr>
                  <a:t>您的内容打在这里，或者通过复制您的文本后，在此框中选择粘贴。</a:t>
                </a:r>
              </a:p>
            </p:txBody>
          </p:sp>
        </p:grpSp>
      </p:grpSp>
      <p:grpSp>
        <p:nvGrpSpPr>
          <p:cNvPr id="9" name="组合 8"/>
          <p:cNvGrpSpPr/>
          <p:nvPr/>
        </p:nvGrpSpPr>
        <p:grpSpPr>
          <a:xfrm>
            <a:off x="8031462" y="3358636"/>
            <a:ext cx="2385017" cy="2280285"/>
            <a:chOff x="6023596" y="2750684"/>
            <a:chExt cx="1788763" cy="1710214"/>
          </a:xfrm>
        </p:grpSpPr>
        <p:grpSp>
          <p:nvGrpSpPr>
            <p:cNvPr id="109" name="组合 108"/>
            <p:cNvGrpSpPr/>
            <p:nvPr/>
          </p:nvGrpSpPr>
          <p:grpSpPr>
            <a:xfrm>
              <a:off x="6023596" y="2750684"/>
              <a:ext cx="1722794" cy="1526899"/>
              <a:chOff x="1529861" y="1829264"/>
              <a:chExt cx="2452453" cy="2173589"/>
            </a:xfrm>
          </p:grpSpPr>
          <p:sp>
            <p:nvSpPr>
              <p:cNvPr id="110" name="Freeform 5"/>
              <p:cNvSpPr/>
              <p:nvPr/>
            </p:nvSpPr>
            <p:spPr bwMode="auto">
              <a:xfrm>
                <a:off x="1529861" y="1829264"/>
                <a:ext cx="2452453" cy="217358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100000">
                    <a:schemeClr val="bg1"/>
                  </a:gs>
                  <a:gs pos="0">
                    <a:schemeClr val="bg1">
                      <a:lumMod val="85000"/>
                    </a:schemeClr>
                  </a:gs>
                </a:gsLst>
                <a:lin ang="2700000" scaled="1"/>
              </a:gradFill>
              <a:ln w="190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softEdge rad="0"/>
              </a:effectLst>
            </p:spPr>
            <p:txBody>
              <a:bodyPr vert="horz" wrap="square" lIns="121920" tIns="60960" rIns="121920" bIns="60960" numCol="1" anchor="t" anchorCtr="0" compatLnSpc="1"/>
              <a:lstStyle/>
              <a:p>
                <a:endParaRPr lang="zh-CN" altLang="en-US" sz="24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11" name="Freeform 5"/>
              <p:cNvSpPr/>
              <p:nvPr/>
            </p:nvSpPr>
            <p:spPr bwMode="auto">
              <a:xfrm>
                <a:off x="1688672" y="1966891"/>
                <a:ext cx="2130210" cy="188798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1"/>
              </a:solidFill>
              <a:ln w="19050">
                <a:noFill/>
              </a:ln>
              <a:effectLst>
                <a:softEdge rad="0"/>
              </a:effectLst>
            </p:spPr>
            <p:txBody>
              <a:bodyPr vert="horz" wrap="square" lIns="121920" tIns="60960" rIns="121920" bIns="60960" numCol="1" anchor="t" anchorCtr="0" compatLnSpc="1"/>
              <a:lstStyle/>
              <a:p>
                <a:endParaRPr lang="zh-CN" altLang="en-US" sz="24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 name="组合 3"/>
            <p:cNvGrpSpPr/>
            <p:nvPr/>
          </p:nvGrpSpPr>
          <p:grpSpPr>
            <a:xfrm>
              <a:off x="6075403" y="3898919"/>
              <a:ext cx="750088" cy="561979"/>
              <a:chOff x="6075403" y="3898919"/>
              <a:chExt cx="750088" cy="561979"/>
            </a:xfrm>
          </p:grpSpPr>
          <p:sp>
            <p:nvSpPr>
              <p:cNvPr id="112" name="Freeform 5"/>
              <p:cNvSpPr/>
              <p:nvPr/>
            </p:nvSpPr>
            <p:spPr bwMode="auto">
              <a:xfrm>
                <a:off x="6133408" y="3898919"/>
                <a:ext cx="634079" cy="56197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100000">
                    <a:schemeClr val="bg1"/>
                  </a:gs>
                  <a:gs pos="0">
                    <a:schemeClr val="bg1">
                      <a:lumMod val="85000"/>
                    </a:schemeClr>
                  </a:gs>
                </a:gsLst>
                <a:lin ang="2700000" scaled="1"/>
              </a:gradFill>
              <a:ln w="190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softEdge rad="0"/>
              </a:effectLst>
            </p:spPr>
            <p:txBody>
              <a:bodyPr vert="horz" wrap="square" lIns="91440" tIns="45720" rIns="91440" bIns="45720" numCol="1" anchor="t" anchorCtr="0" compatLnSpc="1"/>
              <a:lstStyle/>
              <a:p>
                <a:endParaRPr lang="zh-CN" altLang="en-US" sz="24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23" name="文本框 68"/>
              <p:cNvSpPr txBox="1"/>
              <p:nvPr/>
            </p:nvSpPr>
            <p:spPr>
              <a:xfrm>
                <a:off x="6075403" y="3949076"/>
                <a:ext cx="750088" cy="438581"/>
              </a:xfrm>
              <a:prstGeom prst="rect">
                <a:avLst/>
              </a:prstGeom>
              <a:noFill/>
            </p:spPr>
            <p:txBody>
              <a:bodyPr wrap="square" rtlCol="0">
                <a:spAutoFit/>
              </a:bodyPr>
              <a:lstStyle/>
              <a:p>
                <a:pPr algn="ctr"/>
                <a:r>
                  <a:rPr lang="en-US" altLang="zh-CN" sz="3200" dirty="0">
                    <a:solidFill>
                      <a:srgbClr val="0070C0"/>
                    </a:solidFill>
                    <a:latin typeface="Impact" panose="020B0806030902050204" pitchFamily="34" charset="0"/>
                  </a:rPr>
                  <a:t>04</a:t>
                </a:r>
                <a:endParaRPr lang="zh-CN" altLang="en-US" sz="3200" dirty="0">
                  <a:solidFill>
                    <a:srgbClr val="0070C0"/>
                  </a:solidFill>
                  <a:latin typeface="Impact" panose="020B0806030902050204" pitchFamily="34" charset="0"/>
                </a:endParaRPr>
              </a:p>
            </p:txBody>
          </p:sp>
        </p:grpSp>
        <p:sp>
          <p:nvSpPr>
            <p:cNvPr id="142" name="Freeform 53"/>
            <p:cNvSpPr>
              <a:spLocks noEditPoints="1"/>
            </p:cNvSpPr>
            <p:nvPr/>
          </p:nvSpPr>
          <p:spPr bwMode="auto">
            <a:xfrm>
              <a:off x="7018341" y="2982348"/>
              <a:ext cx="276734" cy="276734"/>
            </a:xfrm>
            <a:custGeom>
              <a:avLst/>
              <a:gdLst>
                <a:gd name="T0" fmla="*/ 166 w 449"/>
                <a:gd name="T1" fmla="*/ 362 h 449"/>
                <a:gd name="T2" fmla="*/ 211 w 449"/>
                <a:gd name="T3" fmla="*/ 317 h 449"/>
                <a:gd name="T4" fmla="*/ 237 w 449"/>
                <a:gd name="T5" fmla="*/ 407 h 449"/>
                <a:gd name="T6" fmla="*/ 302 w 449"/>
                <a:gd name="T7" fmla="*/ 313 h 449"/>
                <a:gd name="T8" fmla="*/ 294 w 449"/>
                <a:gd name="T9" fmla="*/ 393 h 449"/>
                <a:gd name="T10" fmla="*/ 395 w 449"/>
                <a:gd name="T11" fmla="*/ 289 h 449"/>
                <a:gd name="T12" fmla="*/ 294 w 449"/>
                <a:gd name="T13" fmla="*/ 393 h 449"/>
                <a:gd name="T14" fmla="*/ 95 w 449"/>
                <a:gd name="T15" fmla="*/ 353 h 449"/>
                <a:gd name="T16" fmla="*/ 121 w 449"/>
                <a:gd name="T17" fmla="*/ 309 h 449"/>
                <a:gd name="T18" fmla="*/ 237 w 449"/>
                <a:gd name="T19" fmla="*/ 293 h 449"/>
                <a:gd name="T20" fmla="*/ 311 w 449"/>
                <a:gd name="T21" fmla="*/ 191 h 449"/>
                <a:gd name="T22" fmla="*/ 307 w 449"/>
                <a:gd name="T23" fmla="*/ 287 h 449"/>
                <a:gd name="T24" fmla="*/ 211 w 449"/>
                <a:gd name="T25" fmla="*/ 293 h 449"/>
                <a:gd name="T26" fmla="*/ 137 w 449"/>
                <a:gd name="T27" fmla="*/ 226 h 449"/>
                <a:gd name="T28" fmla="*/ 211 w 449"/>
                <a:gd name="T29" fmla="*/ 196 h 449"/>
                <a:gd name="T30" fmla="*/ 333 w 449"/>
                <a:gd name="T31" fmla="*/ 282 h 449"/>
                <a:gd name="T32" fmla="*/ 335 w 449"/>
                <a:gd name="T33" fmla="*/ 188 h 449"/>
                <a:gd name="T34" fmla="*/ 407 w 449"/>
                <a:gd name="T35" fmla="*/ 224 h 449"/>
                <a:gd name="T36" fmla="*/ 116 w 449"/>
                <a:gd name="T37" fmla="*/ 281 h 449"/>
                <a:gd name="T38" fmla="*/ 41 w 449"/>
                <a:gd name="T39" fmla="*/ 224 h 449"/>
                <a:gd name="T40" fmla="*/ 114 w 449"/>
                <a:gd name="T41" fmla="*/ 188 h 449"/>
                <a:gd name="T42" fmla="*/ 116 w 449"/>
                <a:gd name="T43" fmla="*/ 281 h 449"/>
                <a:gd name="T44" fmla="*/ 59 w 449"/>
                <a:gd name="T45" fmla="*/ 146 h 449"/>
                <a:gd name="T46" fmla="*/ 158 w 449"/>
                <a:gd name="T47" fmla="*/ 55 h 449"/>
                <a:gd name="T48" fmla="*/ 331 w 449"/>
                <a:gd name="T49" fmla="*/ 164 h 449"/>
                <a:gd name="T50" fmla="*/ 390 w 449"/>
                <a:gd name="T51" fmla="*/ 147 h 449"/>
                <a:gd name="T52" fmla="*/ 211 w 449"/>
                <a:gd name="T53" fmla="*/ 171 h 449"/>
                <a:gd name="T54" fmla="*/ 210 w 449"/>
                <a:gd name="T55" fmla="*/ 43 h 449"/>
                <a:gd name="T56" fmla="*/ 211 w 449"/>
                <a:gd name="T57" fmla="*/ 171 h 449"/>
                <a:gd name="T58" fmla="*/ 237 w 449"/>
                <a:gd name="T59" fmla="*/ 43 h 449"/>
                <a:gd name="T60" fmla="*/ 308 w 449"/>
                <a:gd name="T61" fmla="*/ 167 h 449"/>
                <a:gd name="T62" fmla="*/ 225 w 449"/>
                <a:gd name="T63" fmla="*/ 0 h 449"/>
                <a:gd name="T64" fmla="*/ 225 w 449"/>
                <a:gd name="T65" fmla="*/ 449 h 449"/>
                <a:gd name="T66" fmla="*/ 225 w 449"/>
                <a:gd name="T67" fmla="*/ 0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9" h="449">
                  <a:moveTo>
                    <a:pt x="211" y="407"/>
                  </a:moveTo>
                  <a:cubicBezTo>
                    <a:pt x="192" y="407"/>
                    <a:pt x="176" y="387"/>
                    <a:pt x="166" y="362"/>
                  </a:cubicBezTo>
                  <a:cubicBezTo>
                    <a:pt x="158" y="347"/>
                    <a:pt x="151" y="331"/>
                    <a:pt x="147" y="313"/>
                  </a:cubicBezTo>
                  <a:cubicBezTo>
                    <a:pt x="168" y="315"/>
                    <a:pt x="189" y="317"/>
                    <a:pt x="211" y="317"/>
                  </a:cubicBezTo>
                  <a:cubicBezTo>
                    <a:pt x="211" y="407"/>
                    <a:pt x="211" y="407"/>
                    <a:pt x="211" y="407"/>
                  </a:cubicBezTo>
                  <a:moveTo>
                    <a:pt x="237" y="407"/>
                  </a:moveTo>
                  <a:cubicBezTo>
                    <a:pt x="237" y="317"/>
                    <a:pt x="237" y="317"/>
                    <a:pt x="237" y="317"/>
                  </a:cubicBezTo>
                  <a:cubicBezTo>
                    <a:pt x="259" y="317"/>
                    <a:pt x="280" y="315"/>
                    <a:pt x="302" y="313"/>
                  </a:cubicBezTo>
                  <a:cubicBezTo>
                    <a:pt x="293" y="344"/>
                    <a:pt x="273" y="407"/>
                    <a:pt x="237" y="407"/>
                  </a:cubicBezTo>
                  <a:moveTo>
                    <a:pt x="294" y="393"/>
                  </a:moveTo>
                  <a:cubicBezTo>
                    <a:pt x="311" y="370"/>
                    <a:pt x="320" y="343"/>
                    <a:pt x="328" y="310"/>
                  </a:cubicBezTo>
                  <a:cubicBezTo>
                    <a:pt x="354" y="304"/>
                    <a:pt x="377" y="297"/>
                    <a:pt x="395" y="289"/>
                  </a:cubicBezTo>
                  <a:cubicBezTo>
                    <a:pt x="386" y="313"/>
                    <a:pt x="373" y="335"/>
                    <a:pt x="354" y="353"/>
                  </a:cubicBezTo>
                  <a:cubicBezTo>
                    <a:pt x="337" y="371"/>
                    <a:pt x="315" y="384"/>
                    <a:pt x="294" y="393"/>
                  </a:cubicBezTo>
                  <a:moveTo>
                    <a:pt x="154" y="393"/>
                  </a:moveTo>
                  <a:cubicBezTo>
                    <a:pt x="133" y="384"/>
                    <a:pt x="112" y="371"/>
                    <a:pt x="95" y="353"/>
                  </a:cubicBezTo>
                  <a:cubicBezTo>
                    <a:pt x="75" y="335"/>
                    <a:pt x="62" y="312"/>
                    <a:pt x="52" y="286"/>
                  </a:cubicBezTo>
                  <a:cubicBezTo>
                    <a:pt x="68" y="295"/>
                    <a:pt x="93" y="303"/>
                    <a:pt x="121" y="309"/>
                  </a:cubicBezTo>
                  <a:cubicBezTo>
                    <a:pt x="128" y="342"/>
                    <a:pt x="138" y="371"/>
                    <a:pt x="154" y="393"/>
                  </a:cubicBezTo>
                  <a:moveTo>
                    <a:pt x="237" y="293"/>
                  </a:moveTo>
                  <a:cubicBezTo>
                    <a:pt x="237" y="196"/>
                    <a:pt x="237" y="196"/>
                    <a:pt x="237" y="196"/>
                  </a:cubicBezTo>
                  <a:cubicBezTo>
                    <a:pt x="263" y="195"/>
                    <a:pt x="287" y="193"/>
                    <a:pt x="311" y="191"/>
                  </a:cubicBezTo>
                  <a:cubicBezTo>
                    <a:pt x="311" y="203"/>
                    <a:pt x="311" y="214"/>
                    <a:pt x="311" y="226"/>
                  </a:cubicBezTo>
                  <a:cubicBezTo>
                    <a:pt x="311" y="247"/>
                    <a:pt x="311" y="268"/>
                    <a:pt x="307" y="287"/>
                  </a:cubicBezTo>
                  <a:cubicBezTo>
                    <a:pt x="284" y="290"/>
                    <a:pt x="261" y="292"/>
                    <a:pt x="237" y="293"/>
                  </a:cubicBezTo>
                  <a:moveTo>
                    <a:pt x="211" y="293"/>
                  </a:moveTo>
                  <a:cubicBezTo>
                    <a:pt x="187" y="292"/>
                    <a:pt x="165" y="290"/>
                    <a:pt x="141" y="286"/>
                  </a:cubicBezTo>
                  <a:cubicBezTo>
                    <a:pt x="138" y="268"/>
                    <a:pt x="137" y="246"/>
                    <a:pt x="137" y="226"/>
                  </a:cubicBezTo>
                  <a:cubicBezTo>
                    <a:pt x="137" y="214"/>
                    <a:pt x="138" y="203"/>
                    <a:pt x="138" y="191"/>
                  </a:cubicBezTo>
                  <a:cubicBezTo>
                    <a:pt x="161" y="193"/>
                    <a:pt x="186" y="195"/>
                    <a:pt x="211" y="196"/>
                  </a:cubicBezTo>
                  <a:cubicBezTo>
                    <a:pt x="211" y="293"/>
                    <a:pt x="211" y="293"/>
                    <a:pt x="211" y="293"/>
                  </a:cubicBezTo>
                  <a:moveTo>
                    <a:pt x="333" y="282"/>
                  </a:moveTo>
                  <a:cubicBezTo>
                    <a:pt x="335" y="265"/>
                    <a:pt x="336" y="245"/>
                    <a:pt x="336" y="226"/>
                  </a:cubicBezTo>
                  <a:cubicBezTo>
                    <a:pt x="336" y="212"/>
                    <a:pt x="336" y="201"/>
                    <a:pt x="335" y="188"/>
                  </a:cubicBezTo>
                  <a:cubicBezTo>
                    <a:pt x="363" y="185"/>
                    <a:pt x="386" y="177"/>
                    <a:pt x="399" y="171"/>
                  </a:cubicBezTo>
                  <a:cubicBezTo>
                    <a:pt x="405" y="188"/>
                    <a:pt x="407" y="207"/>
                    <a:pt x="407" y="224"/>
                  </a:cubicBezTo>
                  <a:cubicBezTo>
                    <a:pt x="407" y="254"/>
                    <a:pt x="405" y="270"/>
                    <a:pt x="333" y="282"/>
                  </a:cubicBezTo>
                  <a:moveTo>
                    <a:pt x="116" y="281"/>
                  </a:moveTo>
                  <a:cubicBezTo>
                    <a:pt x="75" y="274"/>
                    <a:pt x="52" y="260"/>
                    <a:pt x="43" y="250"/>
                  </a:cubicBezTo>
                  <a:cubicBezTo>
                    <a:pt x="41" y="242"/>
                    <a:pt x="41" y="233"/>
                    <a:pt x="41" y="224"/>
                  </a:cubicBezTo>
                  <a:cubicBezTo>
                    <a:pt x="41" y="206"/>
                    <a:pt x="44" y="187"/>
                    <a:pt x="49" y="171"/>
                  </a:cubicBezTo>
                  <a:cubicBezTo>
                    <a:pt x="64" y="177"/>
                    <a:pt x="82" y="182"/>
                    <a:pt x="114" y="188"/>
                  </a:cubicBezTo>
                  <a:cubicBezTo>
                    <a:pt x="113" y="201"/>
                    <a:pt x="112" y="212"/>
                    <a:pt x="112" y="226"/>
                  </a:cubicBezTo>
                  <a:cubicBezTo>
                    <a:pt x="112" y="245"/>
                    <a:pt x="113" y="264"/>
                    <a:pt x="116" y="281"/>
                  </a:cubicBezTo>
                  <a:moveTo>
                    <a:pt x="117" y="164"/>
                  </a:moveTo>
                  <a:cubicBezTo>
                    <a:pt x="76" y="153"/>
                    <a:pt x="65" y="152"/>
                    <a:pt x="59" y="146"/>
                  </a:cubicBezTo>
                  <a:cubicBezTo>
                    <a:pt x="68" y="128"/>
                    <a:pt x="79" y="110"/>
                    <a:pt x="95" y="96"/>
                  </a:cubicBezTo>
                  <a:cubicBezTo>
                    <a:pt x="114" y="76"/>
                    <a:pt x="135" y="66"/>
                    <a:pt x="158" y="55"/>
                  </a:cubicBezTo>
                  <a:cubicBezTo>
                    <a:pt x="138" y="83"/>
                    <a:pt x="124" y="119"/>
                    <a:pt x="117" y="164"/>
                  </a:cubicBezTo>
                  <a:moveTo>
                    <a:pt x="331" y="164"/>
                  </a:moveTo>
                  <a:cubicBezTo>
                    <a:pt x="324" y="119"/>
                    <a:pt x="311" y="81"/>
                    <a:pt x="291" y="54"/>
                  </a:cubicBezTo>
                  <a:cubicBezTo>
                    <a:pt x="333" y="69"/>
                    <a:pt x="370" y="104"/>
                    <a:pt x="390" y="147"/>
                  </a:cubicBezTo>
                  <a:cubicBezTo>
                    <a:pt x="384" y="151"/>
                    <a:pt x="369" y="157"/>
                    <a:pt x="331" y="164"/>
                  </a:cubicBezTo>
                  <a:moveTo>
                    <a:pt x="211" y="171"/>
                  </a:moveTo>
                  <a:cubicBezTo>
                    <a:pt x="187" y="171"/>
                    <a:pt x="164" y="169"/>
                    <a:pt x="141" y="167"/>
                  </a:cubicBezTo>
                  <a:cubicBezTo>
                    <a:pt x="152" y="104"/>
                    <a:pt x="178" y="55"/>
                    <a:pt x="210" y="43"/>
                  </a:cubicBezTo>
                  <a:cubicBezTo>
                    <a:pt x="210" y="43"/>
                    <a:pt x="211" y="43"/>
                    <a:pt x="211" y="43"/>
                  </a:cubicBezTo>
                  <a:cubicBezTo>
                    <a:pt x="211" y="171"/>
                    <a:pt x="211" y="171"/>
                    <a:pt x="211" y="171"/>
                  </a:cubicBezTo>
                  <a:moveTo>
                    <a:pt x="237" y="171"/>
                  </a:moveTo>
                  <a:cubicBezTo>
                    <a:pt x="237" y="43"/>
                    <a:pt x="237" y="43"/>
                    <a:pt x="237" y="43"/>
                  </a:cubicBezTo>
                  <a:cubicBezTo>
                    <a:pt x="242" y="43"/>
                    <a:pt x="249" y="48"/>
                    <a:pt x="255" y="52"/>
                  </a:cubicBezTo>
                  <a:cubicBezTo>
                    <a:pt x="279" y="74"/>
                    <a:pt x="299" y="117"/>
                    <a:pt x="308" y="167"/>
                  </a:cubicBezTo>
                  <a:cubicBezTo>
                    <a:pt x="284" y="169"/>
                    <a:pt x="261" y="171"/>
                    <a:pt x="237" y="171"/>
                  </a:cubicBezTo>
                  <a:moveTo>
                    <a:pt x="225" y="0"/>
                  </a:moveTo>
                  <a:cubicBezTo>
                    <a:pt x="100" y="0"/>
                    <a:pt x="0" y="100"/>
                    <a:pt x="0" y="224"/>
                  </a:cubicBezTo>
                  <a:cubicBezTo>
                    <a:pt x="0" y="349"/>
                    <a:pt x="100" y="449"/>
                    <a:pt x="225" y="449"/>
                  </a:cubicBezTo>
                  <a:cubicBezTo>
                    <a:pt x="350" y="449"/>
                    <a:pt x="449" y="349"/>
                    <a:pt x="449" y="224"/>
                  </a:cubicBezTo>
                  <a:cubicBezTo>
                    <a:pt x="449" y="100"/>
                    <a:pt x="350" y="0"/>
                    <a:pt x="225" y="0"/>
                  </a:cubicBezTo>
                </a:path>
              </a:pathLst>
            </a:custGeom>
            <a:solidFill>
              <a:schemeClr val="bg1"/>
            </a:solidFill>
            <a:ln>
              <a:noFill/>
            </a:ln>
          </p:spPr>
          <p:txBody>
            <a:bodyPr vert="horz" wrap="square" lIns="91440" tIns="45720" rIns="91440" bIns="45720" numCol="1" anchor="t" anchorCtr="0" compatLnSpc="1"/>
            <a:lstStyle/>
            <a:p>
              <a:endParaRPr lang="zh-CN" altLang="en-US" sz="2400">
                <a:solidFill>
                  <a:srgbClr val="FFB850"/>
                </a:solidFill>
              </a:endParaRPr>
            </a:p>
          </p:txBody>
        </p:sp>
        <p:grpSp>
          <p:nvGrpSpPr>
            <p:cNvPr id="154" name="组合 153"/>
            <p:cNvGrpSpPr/>
            <p:nvPr/>
          </p:nvGrpSpPr>
          <p:grpSpPr>
            <a:xfrm>
              <a:off x="6156176" y="3039074"/>
              <a:ext cx="1656183" cy="828964"/>
              <a:chOff x="1655296" y="1503075"/>
              <a:chExt cx="1980180" cy="828964"/>
            </a:xfrm>
          </p:grpSpPr>
          <p:sp>
            <p:nvSpPr>
              <p:cNvPr id="155" name="TextBox 154"/>
              <p:cNvSpPr txBox="1"/>
              <p:nvPr/>
            </p:nvSpPr>
            <p:spPr>
              <a:xfrm>
                <a:off x="1871349" y="1503075"/>
                <a:ext cx="1764127" cy="317623"/>
              </a:xfrm>
              <a:prstGeom prst="rect">
                <a:avLst/>
              </a:prstGeom>
              <a:noFill/>
            </p:spPr>
            <p:txBody>
              <a:bodyPr wrap="square" lIns="83993" tIns="41997" rIns="83993" bIns="41997" rtlCol="0">
                <a:spAutoFit/>
              </a:bodyPr>
              <a:lstStyle/>
              <a:p>
                <a:pPr>
                  <a:lnSpc>
                    <a:spcPct val="150000"/>
                  </a:lnSpc>
                </a:pPr>
                <a:r>
                  <a:rPr lang="zh-CN" altLang="en-US" sz="1465" b="1" dirty="0">
                    <a:solidFill>
                      <a:prstClr val="white">
                        <a:lumMod val="95000"/>
                      </a:prstClr>
                    </a:solidFill>
                    <a:latin typeface="微软雅黑" panose="020B0503020204020204" pitchFamily="34" charset="-122"/>
                    <a:ea typeface="微软雅黑" panose="020B0503020204020204" pitchFamily="34" charset="-122"/>
                    <a:cs typeface="华文黑体" pitchFamily="2" charset="-122"/>
                  </a:rPr>
                  <a:t>添加标题</a:t>
                </a:r>
              </a:p>
            </p:txBody>
          </p:sp>
          <p:sp>
            <p:nvSpPr>
              <p:cNvPr id="156" name="TextBox 155"/>
              <p:cNvSpPr txBox="1"/>
              <p:nvPr/>
            </p:nvSpPr>
            <p:spPr>
              <a:xfrm>
                <a:off x="1655296" y="1788152"/>
                <a:ext cx="1549707" cy="543887"/>
              </a:xfrm>
              <a:prstGeom prst="rect">
                <a:avLst/>
              </a:prstGeom>
              <a:noFill/>
            </p:spPr>
            <p:txBody>
              <a:bodyPr wrap="square" lIns="83993" tIns="41997" rIns="83993" bIns="41997" rtlCol="0">
                <a:spAutoFit/>
              </a:bodyPr>
              <a:lstStyle/>
              <a:p>
                <a:pPr algn="ctr" defTabSz="0">
                  <a:lnSpc>
                    <a:spcPct val="130000"/>
                  </a:lnSpc>
                  <a:tabLst>
                    <a:tab pos="1913255" algn="l"/>
                  </a:tabLst>
                </a:pPr>
                <a:r>
                  <a:rPr lang="zh-CN" altLang="en-US" sz="1065" dirty="0">
                    <a:solidFill>
                      <a:prstClr val="white">
                        <a:lumMod val="95000"/>
                      </a:prstClr>
                    </a:solidFill>
                    <a:latin typeface="微软雅黑" panose="020B0503020204020204" pitchFamily="34" charset="-122"/>
                    <a:ea typeface="微软雅黑" panose="020B0503020204020204" pitchFamily="34" charset="-122"/>
                  </a:rPr>
                  <a:t>您的内容打在这里，或者通过复制您的文本后，在此框中选择粘贴。</a:t>
                </a:r>
              </a:p>
            </p:txBody>
          </p:sp>
        </p:grpSp>
      </p:grpSp>
      <p:grpSp>
        <p:nvGrpSpPr>
          <p:cNvPr id="8" name="组合 7"/>
          <p:cNvGrpSpPr/>
          <p:nvPr/>
        </p:nvGrpSpPr>
        <p:grpSpPr>
          <a:xfrm>
            <a:off x="5952893" y="1708473"/>
            <a:ext cx="2451371" cy="2237315"/>
            <a:chOff x="4464670" y="1513061"/>
            <a:chExt cx="1838528" cy="1677986"/>
          </a:xfrm>
        </p:grpSpPr>
        <p:grpSp>
          <p:nvGrpSpPr>
            <p:cNvPr id="101" name="组合 100"/>
            <p:cNvGrpSpPr/>
            <p:nvPr/>
          </p:nvGrpSpPr>
          <p:grpSpPr>
            <a:xfrm>
              <a:off x="4575393" y="1664148"/>
              <a:ext cx="1722794" cy="1526899"/>
              <a:chOff x="1529861" y="1829264"/>
              <a:chExt cx="2452453" cy="2173589"/>
            </a:xfrm>
          </p:grpSpPr>
          <p:sp>
            <p:nvSpPr>
              <p:cNvPr id="102" name="Freeform 5"/>
              <p:cNvSpPr/>
              <p:nvPr/>
            </p:nvSpPr>
            <p:spPr bwMode="auto">
              <a:xfrm>
                <a:off x="1529861" y="1829264"/>
                <a:ext cx="2452453" cy="217358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100000">
                    <a:schemeClr val="bg1"/>
                  </a:gs>
                  <a:gs pos="0">
                    <a:schemeClr val="bg1">
                      <a:lumMod val="85000"/>
                    </a:schemeClr>
                  </a:gs>
                </a:gsLst>
                <a:lin ang="2700000" scaled="1"/>
              </a:gradFill>
              <a:ln w="190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softEdge rad="0"/>
              </a:effectLst>
            </p:spPr>
            <p:txBody>
              <a:bodyPr vert="horz" wrap="square" lIns="121920" tIns="60960" rIns="121920" bIns="60960" numCol="1" anchor="t" anchorCtr="0" compatLnSpc="1"/>
              <a:lstStyle/>
              <a:p>
                <a:endParaRPr lang="zh-CN" altLang="en-US" sz="24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03" name="Freeform 5"/>
              <p:cNvSpPr/>
              <p:nvPr/>
            </p:nvSpPr>
            <p:spPr bwMode="auto">
              <a:xfrm>
                <a:off x="1688672" y="1966891"/>
                <a:ext cx="2130210" cy="188798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1"/>
              </a:solidFill>
              <a:ln w="19050">
                <a:noFill/>
              </a:ln>
              <a:effectLst>
                <a:softEdge rad="0"/>
              </a:effectLst>
            </p:spPr>
            <p:txBody>
              <a:bodyPr vert="horz" wrap="square" lIns="121920" tIns="60960" rIns="121920" bIns="60960" numCol="1" anchor="t" anchorCtr="0" compatLnSpc="1"/>
              <a:lstStyle/>
              <a:p>
                <a:endParaRPr lang="zh-CN" altLang="en-US" sz="24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 name="组合 4"/>
            <p:cNvGrpSpPr/>
            <p:nvPr/>
          </p:nvGrpSpPr>
          <p:grpSpPr>
            <a:xfrm>
              <a:off x="5553110" y="1513061"/>
              <a:ext cx="750088" cy="561979"/>
              <a:chOff x="5553110" y="1513061"/>
              <a:chExt cx="750088" cy="561979"/>
            </a:xfrm>
          </p:grpSpPr>
          <p:sp>
            <p:nvSpPr>
              <p:cNvPr id="104" name="Freeform 5"/>
              <p:cNvSpPr/>
              <p:nvPr/>
            </p:nvSpPr>
            <p:spPr bwMode="auto">
              <a:xfrm>
                <a:off x="5622462" y="1513061"/>
                <a:ext cx="634079" cy="56197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100000">
                    <a:schemeClr val="bg1"/>
                  </a:gs>
                  <a:gs pos="0">
                    <a:schemeClr val="bg1">
                      <a:lumMod val="85000"/>
                    </a:schemeClr>
                  </a:gs>
                </a:gsLst>
                <a:lin ang="2700000" scaled="1"/>
              </a:gradFill>
              <a:ln w="190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softEdge rad="0"/>
              </a:effectLst>
            </p:spPr>
            <p:txBody>
              <a:bodyPr vert="horz" wrap="square" lIns="91440" tIns="45720" rIns="91440" bIns="45720" numCol="1" anchor="t" anchorCtr="0" compatLnSpc="1"/>
              <a:lstStyle/>
              <a:p>
                <a:endParaRPr lang="zh-CN" altLang="en-US" sz="24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20" name="文本框 65"/>
              <p:cNvSpPr txBox="1"/>
              <p:nvPr/>
            </p:nvSpPr>
            <p:spPr>
              <a:xfrm>
                <a:off x="5553110" y="1563638"/>
                <a:ext cx="750088" cy="438581"/>
              </a:xfrm>
              <a:prstGeom prst="rect">
                <a:avLst/>
              </a:prstGeom>
              <a:noFill/>
            </p:spPr>
            <p:txBody>
              <a:bodyPr wrap="square" rtlCol="0">
                <a:spAutoFit/>
              </a:bodyPr>
              <a:lstStyle/>
              <a:p>
                <a:pPr algn="ctr"/>
                <a:r>
                  <a:rPr lang="en-US" altLang="zh-CN" sz="3200" dirty="0">
                    <a:solidFill>
                      <a:srgbClr val="0070C0"/>
                    </a:solidFill>
                    <a:latin typeface="Impact" panose="020B0806030902050204" pitchFamily="34" charset="0"/>
                  </a:rPr>
                  <a:t>03</a:t>
                </a:r>
                <a:endParaRPr lang="zh-CN" altLang="en-US" sz="3200" dirty="0">
                  <a:solidFill>
                    <a:srgbClr val="0070C0"/>
                  </a:solidFill>
                  <a:latin typeface="Impact" panose="020B0806030902050204" pitchFamily="34" charset="0"/>
                </a:endParaRPr>
              </a:p>
            </p:txBody>
          </p:sp>
        </p:grpSp>
        <p:sp>
          <p:nvSpPr>
            <p:cNvPr id="147" name="Freeform 57"/>
            <p:cNvSpPr>
              <a:spLocks noEditPoints="1"/>
            </p:cNvSpPr>
            <p:nvPr/>
          </p:nvSpPr>
          <p:spPr bwMode="auto">
            <a:xfrm>
              <a:off x="5036126" y="1892773"/>
              <a:ext cx="268961" cy="269479"/>
            </a:xfrm>
            <a:custGeom>
              <a:avLst/>
              <a:gdLst>
                <a:gd name="T0" fmla="*/ 145 w 437"/>
                <a:gd name="T1" fmla="*/ 119 h 437"/>
                <a:gd name="T2" fmla="*/ 126 w 437"/>
                <a:gd name="T3" fmla="*/ 159 h 437"/>
                <a:gd name="T4" fmla="*/ 197 w 437"/>
                <a:gd name="T5" fmla="*/ 237 h 437"/>
                <a:gd name="T6" fmla="*/ 214 w 437"/>
                <a:gd name="T7" fmla="*/ 245 h 437"/>
                <a:gd name="T8" fmla="*/ 276 w 437"/>
                <a:gd name="T9" fmla="*/ 245 h 437"/>
                <a:gd name="T10" fmla="*/ 276 w 437"/>
                <a:gd name="T11" fmla="*/ 196 h 437"/>
                <a:gd name="T12" fmla="*/ 225 w 437"/>
                <a:gd name="T13" fmla="*/ 196 h 437"/>
                <a:gd name="T14" fmla="*/ 161 w 437"/>
                <a:gd name="T15" fmla="*/ 126 h 437"/>
                <a:gd name="T16" fmla="*/ 145 w 437"/>
                <a:gd name="T17" fmla="*/ 119 h 437"/>
                <a:gd name="T18" fmla="*/ 219 w 437"/>
                <a:gd name="T19" fmla="*/ 388 h 437"/>
                <a:gd name="T20" fmla="*/ 48 w 437"/>
                <a:gd name="T21" fmla="*/ 218 h 437"/>
                <a:gd name="T22" fmla="*/ 219 w 437"/>
                <a:gd name="T23" fmla="*/ 48 h 437"/>
                <a:gd name="T24" fmla="*/ 388 w 437"/>
                <a:gd name="T25" fmla="*/ 218 h 437"/>
                <a:gd name="T26" fmla="*/ 219 w 437"/>
                <a:gd name="T27" fmla="*/ 388 h 437"/>
                <a:gd name="T28" fmla="*/ 219 w 437"/>
                <a:gd name="T29" fmla="*/ 0 h 437"/>
                <a:gd name="T30" fmla="*/ 0 w 437"/>
                <a:gd name="T31" fmla="*/ 218 h 437"/>
                <a:gd name="T32" fmla="*/ 219 w 437"/>
                <a:gd name="T33" fmla="*/ 437 h 437"/>
                <a:gd name="T34" fmla="*/ 437 w 437"/>
                <a:gd name="T35" fmla="*/ 218 h 437"/>
                <a:gd name="T36" fmla="*/ 219 w 437"/>
                <a:gd name="T37" fmla="*/ 0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7" h="437">
                  <a:moveTo>
                    <a:pt x="145" y="119"/>
                  </a:moveTo>
                  <a:cubicBezTo>
                    <a:pt x="127" y="119"/>
                    <a:pt x="110" y="142"/>
                    <a:pt x="126" y="159"/>
                  </a:cubicBezTo>
                  <a:cubicBezTo>
                    <a:pt x="197" y="237"/>
                    <a:pt x="197" y="237"/>
                    <a:pt x="197" y="237"/>
                  </a:cubicBezTo>
                  <a:cubicBezTo>
                    <a:pt x="201" y="242"/>
                    <a:pt x="207" y="245"/>
                    <a:pt x="214" y="245"/>
                  </a:cubicBezTo>
                  <a:cubicBezTo>
                    <a:pt x="276" y="245"/>
                    <a:pt x="276" y="245"/>
                    <a:pt x="276" y="245"/>
                  </a:cubicBezTo>
                  <a:cubicBezTo>
                    <a:pt x="306" y="245"/>
                    <a:pt x="309" y="196"/>
                    <a:pt x="276" y="196"/>
                  </a:cubicBezTo>
                  <a:cubicBezTo>
                    <a:pt x="225" y="196"/>
                    <a:pt x="225" y="196"/>
                    <a:pt x="225" y="196"/>
                  </a:cubicBezTo>
                  <a:cubicBezTo>
                    <a:pt x="161" y="126"/>
                    <a:pt x="161" y="126"/>
                    <a:pt x="161" y="126"/>
                  </a:cubicBezTo>
                  <a:cubicBezTo>
                    <a:pt x="156" y="121"/>
                    <a:pt x="151" y="119"/>
                    <a:pt x="145" y="119"/>
                  </a:cubicBezTo>
                  <a:moveTo>
                    <a:pt x="219" y="388"/>
                  </a:moveTo>
                  <a:cubicBezTo>
                    <a:pt x="124" y="388"/>
                    <a:pt x="48" y="312"/>
                    <a:pt x="48" y="218"/>
                  </a:cubicBezTo>
                  <a:cubicBezTo>
                    <a:pt x="48" y="124"/>
                    <a:pt x="124" y="48"/>
                    <a:pt x="219" y="48"/>
                  </a:cubicBezTo>
                  <a:cubicBezTo>
                    <a:pt x="313" y="48"/>
                    <a:pt x="388" y="124"/>
                    <a:pt x="388" y="218"/>
                  </a:cubicBezTo>
                  <a:cubicBezTo>
                    <a:pt x="388" y="312"/>
                    <a:pt x="313" y="388"/>
                    <a:pt x="219" y="388"/>
                  </a:cubicBezTo>
                  <a:moveTo>
                    <a:pt x="219" y="0"/>
                  </a:moveTo>
                  <a:cubicBezTo>
                    <a:pt x="98" y="0"/>
                    <a:pt x="0" y="97"/>
                    <a:pt x="0" y="218"/>
                  </a:cubicBezTo>
                  <a:cubicBezTo>
                    <a:pt x="0" y="339"/>
                    <a:pt x="98" y="437"/>
                    <a:pt x="219" y="437"/>
                  </a:cubicBezTo>
                  <a:cubicBezTo>
                    <a:pt x="339" y="437"/>
                    <a:pt x="437" y="339"/>
                    <a:pt x="437" y="218"/>
                  </a:cubicBezTo>
                  <a:cubicBezTo>
                    <a:pt x="437" y="97"/>
                    <a:pt x="339" y="0"/>
                    <a:pt x="219" y="0"/>
                  </a:cubicBezTo>
                </a:path>
              </a:pathLst>
            </a:custGeom>
            <a:solidFill>
              <a:schemeClr val="bg1"/>
            </a:solidFill>
            <a:ln>
              <a:noFill/>
            </a:ln>
          </p:spPr>
          <p:txBody>
            <a:bodyPr vert="horz" wrap="square" lIns="91440" tIns="45720" rIns="91440" bIns="45720" numCol="1" anchor="t" anchorCtr="0" compatLnSpc="1"/>
            <a:lstStyle/>
            <a:p>
              <a:endParaRPr lang="zh-CN" altLang="en-US" sz="2400" dirty="0">
                <a:solidFill>
                  <a:prstClr val="black"/>
                </a:solidFill>
              </a:endParaRPr>
            </a:p>
          </p:txBody>
        </p:sp>
        <p:grpSp>
          <p:nvGrpSpPr>
            <p:cNvPr id="157" name="组合 156"/>
            <p:cNvGrpSpPr/>
            <p:nvPr/>
          </p:nvGrpSpPr>
          <p:grpSpPr>
            <a:xfrm>
              <a:off x="4464670" y="2067694"/>
              <a:ext cx="1619498" cy="828964"/>
              <a:chOff x="1871348" y="1503075"/>
              <a:chExt cx="1936318" cy="828964"/>
            </a:xfrm>
          </p:grpSpPr>
          <p:sp>
            <p:nvSpPr>
              <p:cNvPr id="158" name="TextBox 157"/>
              <p:cNvSpPr txBox="1"/>
              <p:nvPr/>
            </p:nvSpPr>
            <p:spPr>
              <a:xfrm>
                <a:off x="1871348" y="1503075"/>
                <a:ext cx="1764128" cy="317623"/>
              </a:xfrm>
              <a:prstGeom prst="rect">
                <a:avLst/>
              </a:prstGeom>
              <a:noFill/>
            </p:spPr>
            <p:txBody>
              <a:bodyPr wrap="square" lIns="83993" tIns="41997" rIns="83993" bIns="41997" rtlCol="0">
                <a:spAutoFit/>
              </a:bodyPr>
              <a:lstStyle/>
              <a:p>
                <a:pPr algn="r">
                  <a:lnSpc>
                    <a:spcPct val="150000"/>
                  </a:lnSpc>
                </a:pPr>
                <a:r>
                  <a:rPr lang="zh-CN" altLang="en-US" sz="1465" b="1" dirty="0">
                    <a:solidFill>
                      <a:prstClr val="white">
                        <a:lumMod val="95000"/>
                      </a:prstClr>
                    </a:solidFill>
                    <a:latin typeface="微软雅黑" panose="020B0503020204020204" pitchFamily="34" charset="-122"/>
                    <a:ea typeface="微软雅黑" panose="020B0503020204020204" pitchFamily="34" charset="-122"/>
                    <a:cs typeface="华文黑体" pitchFamily="2" charset="-122"/>
                  </a:rPr>
                  <a:t>添加标题</a:t>
                </a:r>
              </a:p>
            </p:txBody>
          </p:sp>
          <p:sp>
            <p:nvSpPr>
              <p:cNvPr id="159" name="TextBox 158"/>
              <p:cNvSpPr txBox="1"/>
              <p:nvPr/>
            </p:nvSpPr>
            <p:spPr>
              <a:xfrm>
                <a:off x="2257960" y="1788152"/>
                <a:ext cx="1549706" cy="543887"/>
              </a:xfrm>
              <a:prstGeom prst="rect">
                <a:avLst/>
              </a:prstGeom>
              <a:noFill/>
            </p:spPr>
            <p:txBody>
              <a:bodyPr wrap="square" lIns="83993" tIns="41997" rIns="83993" bIns="41997" rtlCol="0">
                <a:spAutoFit/>
              </a:bodyPr>
              <a:lstStyle/>
              <a:p>
                <a:pPr algn="ctr" defTabSz="0">
                  <a:lnSpc>
                    <a:spcPct val="130000"/>
                  </a:lnSpc>
                  <a:tabLst>
                    <a:tab pos="1913255" algn="l"/>
                  </a:tabLst>
                </a:pPr>
                <a:r>
                  <a:rPr lang="zh-CN" altLang="en-US" sz="1065" dirty="0">
                    <a:solidFill>
                      <a:prstClr val="white">
                        <a:lumMod val="95000"/>
                      </a:prstClr>
                    </a:solidFill>
                    <a:latin typeface="微软雅黑" panose="020B0503020204020204" pitchFamily="34" charset="-122"/>
                    <a:ea typeface="微软雅黑" panose="020B0503020204020204" pitchFamily="34" charset="-122"/>
                  </a:rPr>
                  <a:t>您的内容打在这里，或者通过复制您的文本后，在此框中选择粘贴。</a:t>
                </a:r>
              </a:p>
            </p:txBody>
          </p:sp>
        </p:grpSp>
      </p:grpSp>
      <p:grpSp>
        <p:nvGrpSpPr>
          <p:cNvPr id="11" name="组合 10"/>
          <p:cNvGrpSpPr/>
          <p:nvPr/>
        </p:nvGrpSpPr>
        <p:grpSpPr>
          <a:xfrm>
            <a:off x="1662529" y="1909922"/>
            <a:ext cx="2513257" cy="2316712"/>
            <a:chOff x="1246896" y="1664148"/>
            <a:chExt cx="1884943" cy="1737534"/>
          </a:xfrm>
        </p:grpSpPr>
        <p:grpSp>
          <p:nvGrpSpPr>
            <p:cNvPr id="6" name="组合 5"/>
            <p:cNvGrpSpPr/>
            <p:nvPr/>
          </p:nvGrpSpPr>
          <p:grpSpPr>
            <a:xfrm>
              <a:off x="1301111" y="1664148"/>
              <a:ext cx="1830728" cy="1526899"/>
              <a:chOff x="1301111" y="1664148"/>
              <a:chExt cx="1830728" cy="1526899"/>
            </a:xfrm>
          </p:grpSpPr>
          <p:grpSp>
            <p:nvGrpSpPr>
              <p:cNvPr id="97" name="组合 96"/>
              <p:cNvGrpSpPr/>
              <p:nvPr/>
            </p:nvGrpSpPr>
            <p:grpSpPr>
              <a:xfrm>
                <a:off x="1301111" y="1664148"/>
                <a:ext cx="1722794" cy="1526899"/>
                <a:chOff x="1529861" y="1829264"/>
                <a:chExt cx="2452453" cy="2173589"/>
              </a:xfrm>
            </p:grpSpPr>
            <p:sp>
              <p:nvSpPr>
                <p:cNvPr id="98" name="Freeform 5"/>
                <p:cNvSpPr/>
                <p:nvPr/>
              </p:nvSpPr>
              <p:spPr bwMode="auto">
                <a:xfrm>
                  <a:off x="1529861" y="1829264"/>
                  <a:ext cx="2452453" cy="217358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100000">
                      <a:schemeClr val="bg1"/>
                    </a:gs>
                    <a:gs pos="0">
                      <a:schemeClr val="bg1">
                        <a:lumMod val="85000"/>
                      </a:schemeClr>
                    </a:gs>
                  </a:gsLst>
                  <a:lin ang="2700000" scaled="1"/>
                </a:gradFill>
                <a:ln w="190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softEdge rad="0"/>
                </a:effectLst>
              </p:spPr>
              <p:txBody>
                <a:bodyPr vert="horz" wrap="square" lIns="121920" tIns="60960" rIns="121920" bIns="60960" numCol="1" anchor="t" anchorCtr="0" compatLnSpc="1"/>
                <a:lstStyle/>
                <a:p>
                  <a:endParaRPr lang="zh-CN" altLang="en-US" sz="24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99" name="Freeform 5"/>
                <p:cNvSpPr/>
                <p:nvPr/>
              </p:nvSpPr>
              <p:spPr bwMode="auto">
                <a:xfrm>
                  <a:off x="1688672" y="1966891"/>
                  <a:ext cx="2130210" cy="188798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3"/>
                </a:solidFill>
                <a:ln w="19050">
                  <a:noFill/>
                </a:ln>
                <a:effectLst>
                  <a:softEdge rad="0"/>
                </a:effectLst>
              </p:spPr>
              <p:txBody>
                <a:bodyPr vert="horz" wrap="square" lIns="121920" tIns="60960" rIns="121920" bIns="60960" numCol="1" anchor="t" anchorCtr="0" compatLnSpc="1"/>
                <a:lstStyle/>
                <a:p>
                  <a:endParaRPr lang="zh-CN" altLang="en-US" sz="24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28" name="Group 909"/>
              <p:cNvGrpSpPr>
                <a:grpSpLocks noChangeAspect="1"/>
              </p:cNvGrpSpPr>
              <p:nvPr/>
            </p:nvGrpSpPr>
            <p:grpSpPr bwMode="auto">
              <a:xfrm>
                <a:off x="2337562" y="1956631"/>
                <a:ext cx="241136" cy="205649"/>
                <a:chOff x="6090" y="1175"/>
                <a:chExt cx="265" cy="226"/>
              </a:xfrm>
              <a:solidFill>
                <a:schemeClr val="bg1"/>
              </a:solidFill>
              <a:effectLst/>
            </p:grpSpPr>
            <p:sp>
              <p:nvSpPr>
                <p:cNvPr id="129" name="Freeform 910"/>
                <p:cNvSpPr/>
                <p:nvPr/>
              </p:nvSpPr>
              <p:spPr bwMode="auto">
                <a:xfrm>
                  <a:off x="6129" y="1269"/>
                  <a:ext cx="56" cy="96"/>
                </a:xfrm>
                <a:custGeom>
                  <a:avLst/>
                  <a:gdLst>
                    <a:gd name="T0" fmla="*/ 2 w 23"/>
                    <a:gd name="T1" fmla="*/ 40 h 40"/>
                    <a:gd name="T2" fmla="*/ 21 w 23"/>
                    <a:gd name="T3" fmla="*/ 40 h 40"/>
                    <a:gd name="T4" fmla="*/ 23 w 23"/>
                    <a:gd name="T5" fmla="*/ 38 h 40"/>
                    <a:gd name="T6" fmla="*/ 23 w 23"/>
                    <a:gd name="T7" fmla="*/ 2 h 40"/>
                    <a:gd name="T8" fmla="*/ 21 w 23"/>
                    <a:gd name="T9" fmla="*/ 0 h 40"/>
                    <a:gd name="T10" fmla="*/ 2 w 23"/>
                    <a:gd name="T11" fmla="*/ 0 h 40"/>
                    <a:gd name="T12" fmla="*/ 0 w 23"/>
                    <a:gd name="T13" fmla="*/ 2 h 40"/>
                    <a:gd name="T14" fmla="*/ 0 w 23"/>
                    <a:gd name="T15" fmla="*/ 38 h 40"/>
                    <a:gd name="T16" fmla="*/ 2 w 23"/>
                    <a:gd name="T17"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40">
                      <a:moveTo>
                        <a:pt x="2" y="40"/>
                      </a:moveTo>
                      <a:cubicBezTo>
                        <a:pt x="21" y="40"/>
                        <a:pt x="21" y="40"/>
                        <a:pt x="21" y="40"/>
                      </a:cubicBezTo>
                      <a:cubicBezTo>
                        <a:pt x="22" y="40"/>
                        <a:pt x="23" y="39"/>
                        <a:pt x="23" y="38"/>
                      </a:cubicBezTo>
                      <a:cubicBezTo>
                        <a:pt x="23" y="2"/>
                        <a:pt x="23" y="2"/>
                        <a:pt x="23" y="2"/>
                      </a:cubicBezTo>
                      <a:cubicBezTo>
                        <a:pt x="23" y="1"/>
                        <a:pt x="22" y="0"/>
                        <a:pt x="21" y="0"/>
                      </a:cubicBezTo>
                      <a:cubicBezTo>
                        <a:pt x="2" y="0"/>
                        <a:pt x="2" y="0"/>
                        <a:pt x="2" y="0"/>
                      </a:cubicBezTo>
                      <a:cubicBezTo>
                        <a:pt x="1" y="0"/>
                        <a:pt x="0" y="1"/>
                        <a:pt x="0" y="2"/>
                      </a:cubicBezTo>
                      <a:cubicBezTo>
                        <a:pt x="0" y="38"/>
                        <a:pt x="0" y="38"/>
                        <a:pt x="0" y="38"/>
                      </a:cubicBezTo>
                      <a:cubicBezTo>
                        <a:pt x="0" y="39"/>
                        <a:pt x="1" y="40"/>
                        <a:pt x="2"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white"/>
                    </a:solidFill>
                  </a:endParaRPr>
                </a:p>
              </p:txBody>
            </p:sp>
            <p:sp>
              <p:nvSpPr>
                <p:cNvPr id="130" name="Freeform 911"/>
                <p:cNvSpPr/>
                <p:nvPr/>
              </p:nvSpPr>
              <p:spPr bwMode="auto">
                <a:xfrm>
                  <a:off x="6209" y="1235"/>
                  <a:ext cx="54" cy="130"/>
                </a:xfrm>
                <a:custGeom>
                  <a:avLst/>
                  <a:gdLst>
                    <a:gd name="T0" fmla="*/ 2 w 22"/>
                    <a:gd name="T1" fmla="*/ 54 h 54"/>
                    <a:gd name="T2" fmla="*/ 20 w 22"/>
                    <a:gd name="T3" fmla="*/ 54 h 54"/>
                    <a:gd name="T4" fmla="*/ 22 w 22"/>
                    <a:gd name="T5" fmla="*/ 52 h 54"/>
                    <a:gd name="T6" fmla="*/ 22 w 22"/>
                    <a:gd name="T7" fmla="*/ 2 h 54"/>
                    <a:gd name="T8" fmla="*/ 20 w 22"/>
                    <a:gd name="T9" fmla="*/ 0 h 54"/>
                    <a:gd name="T10" fmla="*/ 2 w 22"/>
                    <a:gd name="T11" fmla="*/ 0 h 54"/>
                    <a:gd name="T12" fmla="*/ 0 w 22"/>
                    <a:gd name="T13" fmla="*/ 2 h 54"/>
                    <a:gd name="T14" fmla="*/ 0 w 22"/>
                    <a:gd name="T15" fmla="*/ 52 h 54"/>
                    <a:gd name="T16" fmla="*/ 2 w 22"/>
                    <a:gd name="T17"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54">
                      <a:moveTo>
                        <a:pt x="2" y="54"/>
                      </a:moveTo>
                      <a:cubicBezTo>
                        <a:pt x="20" y="54"/>
                        <a:pt x="20" y="54"/>
                        <a:pt x="20" y="54"/>
                      </a:cubicBezTo>
                      <a:cubicBezTo>
                        <a:pt x="21" y="54"/>
                        <a:pt x="22" y="53"/>
                        <a:pt x="22" y="52"/>
                      </a:cubicBezTo>
                      <a:cubicBezTo>
                        <a:pt x="22" y="2"/>
                        <a:pt x="22" y="2"/>
                        <a:pt x="22" y="2"/>
                      </a:cubicBezTo>
                      <a:cubicBezTo>
                        <a:pt x="22" y="1"/>
                        <a:pt x="21" y="0"/>
                        <a:pt x="20" y="0"/>
                      </a:cubicBezTo>
                      <a:cubicBezTo>
                        <a:pt x="2" y="0"/>
                        <a:pt x="2" y="0"/>
                        <a:pt x="2" y="0"/>
                      </a:cubicBezTo>
                      <a:cubicBezTo>
                        <a:pt x="1" y="0"/>
                        <a:pt x="0" y="1"/>
                        <a:pt x="0" y="2"/>
                      </a:cubicBezTo>
                      <a:cubicBezTo>
                        <a:pt x="0" y="52"/>
                        <a:pt x="0" y="52"/>
                        <a:pt x="0" y="52"/>
                      </a:cubicBezTo>
                      <a:cubicBezTo>
                        <a:pt x="0" y="53"/>
                        <a:pt x="1" y="54"/>
                        <a:pt x="2"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white"/>
                    </a:solidFill>
                  </a:endParaRPr>
                </a:p>
              </p:txBody>
            </p:sp>
            <p:sp>
              <p:nvSpPr>
                <p:cNvPr id="131" name="Freeform 912"/>
                <p:cNvSpPr/>
                <p:nvPr/>
              </p:nvSpPr>
              <p:spPr bwMode="auto">
                <a:xfrm>
                  <a:off x="6287" y="1207"/>
                  <a:ext cx="56" cy="158"/>
                </a:xfrm>
                <a:custGeom>
                  <a:avLst/>
                  <a:gdLst>
                    <a:gd name="T0" fmla="*/ 2 w 23"/>
                    <a:gd name="T1" fmla="*/ 66 h 66"/>
                    <a:gd name="T2" fmla="*/ 21 w 23"/>
                    <a:gd name="T3" fmla="*/ 66 h 66"/>
                    <a:gd name="T4" fmla="*/ 23 w 23"/>
                    <a:gd name="T5" fmla="*/ 64 h 66"/>
                    <a:gd name="T6" fmla="*/ 23 w 23"/>
                    <a:gd name="T7" fmla="*/ 2 h 66"/>
                    <a:gd name="T8" fmla="*/ 21 w 23"/>
                    <a:gd name="T9" fmla="*/ 0 h 66"/>
                    <a:gd name="T10" fmla="*/ 2 w 23"/>
                    <a:gd name="T11" fmla="*/ 0 h 66"/>
                    <a:gd name="T12" fmla="*/ 0 w 23"/>
                    <a:gd name="T13" fmla="*/ 2 h 66"/>
                    <a:gd name="T14" fmla="*/ 0 w 23"/>
                    <a:gd name="T15" fmla="*/ 64 h 66"/>
                    <a:gd name="T16" fmla="*/ 2 w 23"/>
                    <a:gd name="T17"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66">
                      <a:moveTo>
                        <a:pt x="2" y="66"/>
                      </a:moveTo>
                      <a:cubicBezTo>
                        <a:pt x="21" y="66"/>
                        <a:pt x="21" y="66"/>
                        <a:pt x="21" y="66"/>
                      </a:cubicBezTo>
                      <a:cubicBezTo>
                        <a:pt x="22" y="66"/>
                        <a:pt x="23" y="65"/>
                        <a:pt x="23" y="64"/>
                      </a:cubicBezTo>
                      <a:cubicBezTo>
                        <a:pt x="23" y="2"/>
                        <a:pt x="23" y="2"/>
                        <a:pt x="23" y="2"/>
                      </a:cubicBezTo>
                      <a:cubicBezTo>
                        <a:pt x="23" y="1"/>
                        <a:pt x="22" y="0"/>
                        <a:pt x="21" y="0"/>
                      </a:cubicBezTo>
                      <a:cubicBezTo>
                        <a:pt x="2" y="0"/>
                        <a:pt x="2" y="0"/>
                        <a:pt x="2" y="0"/>
                      </a:cubicBezTo>
                      <a:cubicBezTo>
                        <a:pt x="1" y="0"/>
                        <a:pt x="0" y="1"/>
                        <a:pt x="0" y="2"/>
                      </a:cubicBezTo>
                      <a:cubicBezTo>
                        <a:pt x="0" y="64"/>
                        <a:pt x="0" y="64"/>
                        <a:pt x="0" y="64"/>
                      </a:cubicBezTo>
                      <a:cubicBezTo>
                        <a:pt x="0" y="65"/>
                        <a:pt x="1" y="66"/>
                        <a:pt x="2"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white"/>
                    </a:solidFill>
                  </a:endParaRPr>
                </a:p>
              </p:txBody>
            </p:sp>
            <p:sp>
              <p:nvSpPr>
                <p:cNvPr id="132" name="Freeform 913"/>
                <p:cNvSpPr/>
                <p:nvPr/>
              </p:nvSpPr>
              <p:spPr bwMode="auto">
                <a:xfrm>
                  <a:off x="6090" y="1175"/>
                  <a:ext cx="265" cy="226"/>
                </a:xfrm>
                <a:custGeom>
                  <a:avLst/>
                  <a:gdLst>
                    <a:gd name="T0" fmla="*/ 104 w 109"/>
                    <a:gd name="T1" fmla="*/ 85 h 94"/>
                    <a:gd name="T2" fmla="*/ 9 w 109"/>
                    <a:gd name="T3" fmla="*/ 85 h 94"/>
                    <a:gd name="T4" fmla="*/ 9 w 109"/>
                    <a:gd name="T5" fmla="*/ 85 h 94"/>
                    <a:gd name="T6" fmla="*/ 9 w 109"/>
                    <a:gd name="T7" fmla="*/ 4 h 94"/>
                    <a:gd name="T8" fmla="*/ 4 w 109"/>
                    <a:gd name="T9" fmla="*/ 0 h 94"/>
                    <a:gd name="T10" fmla="*/ 0 w 109"/>
                    <a:gd name="T11" fmla="*/ 4 h 94"/>
                    <a:gd name="T12" fmla="*/ 0 w 109"/>
                    <a:gd name="T13" fmla="*/ 85 h 94"/>
                    <a:gd name="T14" fmla="*/ 9 w 109"/>
                    <a:gd name="T15" fmla="*/ 94 h 94"/>
                    <a:gd name="T16" fmla="*/ 104 w 109"/>
                    <a:gd name="T17" fmla="*/ 94 h 94"/>
                    <a:gd name="T18" fmla="*/ 109 w 109"/>
                    <a:gd name="T19" fmla="*/ 90 h 94"/>
                    <a:gd name="T20" fmla="*/ 104 w 109"/>
                    <a:gd name="T21" fmla="*/ 8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9" h="94">
                      <a:moveTo>
                        <a:pt x="104" y="85"/>
                      </a:moveTo>
                      <a:cubicBezTo>
                        <a:pt x="9" y="85"/>
                        <a:pt x="9" y="85"/>
                        <a:pt x="9" y="85"/>
                      </a:cubicBezTo>
                      <a:cubicBezTo>
                        <a:pt x="9" y="85"/>
                        <a:pt x="9" y="85"/>
                        <a:pt x="9" y="85"/>
                      </a:cubicBezTo>
                      <a:cubicBezTo>
                        <a:pt x="9" y="4"/>
                        <a:pt x="9" y="4"/>
                        <a:pt x="9" y="4"/>
                      </a:cubicBezTo>
                      <a:cubicBezTo>
                        <a:pt x="9" y="2"/>
                        <a:pt x="7" y="0"/>
                        <a:pt x="4" y="0"/>
                      </a:cubicBezTo>
                      <a:cubicBezTo>
                        <a:pt x="2" y="0"/>
                        <a:pt x="0" y="2"/>
                        <a:pt x="0" y="4"/>
                      </a:cubicBezTo>
                      <a:cubicBezTo>
                        <a:pt x="0" y="85"/>
                        <a:pt x="0" y="85"/>
                        <a:pt x="0" y="85"/>
                      </a:cubicBezTo>
                      <a:cubicBezTo>
                        <a:pt x="0" y="90"/>
                        <a:pt x="4" y="94"/>
                        <a:pt x="9" y="94"/>
                      </a:cubicBezTo>
                      <a:cubicBezTo>
                        <a:pt x="104" y="94"/>
                        <a:pt x="104" y="94"/>
                        <a:pt x="104" y="94"/>
                      </a:cubicBezTo>
                      <a:cubicBezTo>
                        <a:pt x="107" y="94"/>
                        <a:pt x="109" y="92"/>
                        <a:pt x="109" y="90"/>
                      </a:cubicBezTo>
                      <a:cubicBezTo>
                        <a:pt x="109" y="87"/>
                        <a:pt x="107" y="85"/>
                        <a:pt x="10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white"/>
                    </a:solidFill>
                  </a:endParaRPr>
                </a:p>
              </p:txBody>
            </p:sp>
          </p:grpSp>
          <p:grpSp>
            <p:nvGrpSpPr>
              <p:cNvPr id="148" name="组合 147"/>
              <p:cNvGrpSpPr/>
              <p:nvPr/>
            </p:nvGrpSpPr>
            <p:grpSpPr>
              <a:xfrm>
                <a:off x="1475656" y="1923678"/>
                <a:ext cx="1656183" cy="828963"/>
                <a:chOff x="1655296" y="1503075"/>
                <a:chExt cx="1980180" cy="828963"/>
              </a:xfrm>
            </p:grpSpPr>
            <p:sp>
              <p:nvSpPr>
                <p:cNvPr id="149" name="TextBox 148"/>
                <p:cNvSpPr txBox="1"/>
                <p:nvPr/>
              </p:nvSpPr>
              <p:spPr>
                <a:xfrm>
                  <a:off x="1871349" y="1503075"/>
                  <a:ext cx="1764127" cy="317623"/>
                </a:xfrm>
                <a:prstGeom prst="rect">
                  <a:avLst/>
                </a:prstGeom>
                <a:noFill/>
              </p:spPr>
              <p:txBody>
                <a:bodyPr wrap="square" lIns="83993" tIns="41997" rIns="83993" bIns="41997" rtlCol="0">
                  <a:spAutoFit/>
                </a:bodyPr>
                <a:lstStyle/>
                <a:p>
                  <a:pPr>
                    <a:lnSpc>
                      <a:spcPct val="150000"/>
                    </a:lnSpc>
                  </a:pPr>
                  <a:r>
                    <a:rPr lang="zh-CN" altLang="en-US" sz="1465" b="1" dirty="0">
                      <a:solidFill>
                        <a:prstClr val="white">
                          <a:lumMod val="95000"/>
                        </a:prstClr>
                      </a:solidFill>
                      <a:latin typeface="微软雅黑" panose="020B0503020204020204" pitchFamily="34" charset="-122"/>
                      <a:ea typeface="微软雅黑" panose="020B0503020204020204" pitchFamily="34" charset="-122"/>
                      <a:cs typeface="华文黑体" pitchFamily="2" charset="-122"/>
                    </a:rPr>
                    <a:t>添加标题</a:t>
                  </a:r>
                </a:p>
              </p:txBody>
            </p:sp>
            <p:sp>
              <p:nvSpPr>
                <p:cNvPr id="150" name="TextBox 149"/>
                <p:cNvSpPr txBox="1"/>
                <p:nvPr/>
              </p:nvSpPr>
              <p:spPr>
                <a:xfrm>
                  <a:off x="1655296" y="1788152"/>
                  <a:ext cx="1549707" cy="543886"/>
                </a:xfrm>
                <a:prstGeom prst="rect">
                  <a:avLst/>
                </a:prstGeom>
                <a:noFill/>
              </p:spPr>
              <p:txBody>
                <a:bodyPr wrap="square" lIns="83993" tIns="41997" rIns="83993" bIns="41997" rtlCol="0">
                  <a:spAutoFit/>
                </a:bodyPr>
                <a:lstStyle/>
                <a:p>
                  <a:pPr algn="ctr" defTabSz="0">
                    <a:lnSpc>
                      <a:spcPct val="130000"/>
                    </a:lnSpc>
                    <a:tabLst>
                      <a:tab pos="1913255" algn="l"/>
                    </a:tabLst>
                  </a:pPr>
                  <a:r>
                    <a:rPr lang="zh-CN" altLang="en-US" sz="1065" dirty="0">
                      <a:solidFill>
                        <a:prstClr val="white">
                          <a:lumMod val="95000"/>
                        </a:prstClr>
                      </a:solidFill>
                      <a:latin typeface="微软雅黑" panose="020B0503020204020204" pitchFamily="34" charset="-122"/>
                      <a:ea typeface="微软雅黑" panose="020B0503020204020204" pitchFamily="34" charset="-122"/>
                    </a:rPr>
                    <a:t>您的内容打在这里，或者通过复制您的文本后，在此框中选择粘贴。</a:t>
                  </a:r>
                </a:p>
              </p:txBody>
            </p:sp>
          </p:grpSp>
        </p:grpSp>
        <p:grpSp>
          <p:nvGrpSpPr>
            <p:cNvPr id="2" name="组合 1"/>
            <p:cNvGrpSpPr/>
            <p:nvPr/>
          </p:nvGrpSpPr>
          <p:grpSpPr>
            <a:xfrm>
              <a:off x="1246896" y="2839703"/>
              <a:ext cx="750088" cy="561979"/>
              <a:chOff x="1246896" y="2839703"/>
              <a:chExt cx="750088" cy="561979"/>
            </a:xfrm>
          </p:grpSpPr>
          <p:sp>
            <p:nvSpPr>
              <p:cNvPr id="100" name="Freeform 5"/>
              <p:cNvSpPr/>
              <p:nvPr/>
            </p:nvSpPr>
            <p:spPr bwMode="auto">
              <a:xfrm>
                <a:off x="1304901" y="2839703"/>
                <a:ext cx="634079" cy="56197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100000">
                    <a:schemeClr val="bg1"/>
                  </a:gs>
                  <a:gs pos="0">
                    <a:schemeClr val="bg1">
                      <a:lumMod val="85000"/>
                    </a:schemeClr>
                  </a:gs>
                </a:gsLst>
                <a:lin ang="2700000" scaled="1"/>
              </a:gradFill>
              <a:ln w="190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softEdge rad="0"/>
              </a:effectLst>
            </p:spPr>
            <p:txBody>
              <a:bodyPr vert="horz" wrap="square" lIns="91440" tIns="45720" rIns="91440" bIns="45720" numCol="1" anchor="t" anchorCtr="0" compatLnSpc="1"/>
              <a:lstStyle/>
              <a:p>
                <a:endParaRPr lang="zh-CN" altLang="en-US" sz="24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14" name="文本框 59"/>
              <p:cNvSpPr txBox="1"/>
              <p:nvPr/>
            </p:nvSpPr>
            <p:spPr>
              <a:xfrm>
                <a:off x="1246896" y="2889860"/>
                <a:ext cx="750088" cy="438581"/>
              </a:xfrm>
              <a:prstGeom prst="rect">
                <a:avLst/>
              </a:prstGeom>
              <a:noFill/>
            </p:spPr>
            <p:txBody>
              <a:bodyPr wrap="square" rtlCol="0">
                <a:spAutoFit/>
              </a:bodyPr>
              <a:lstStyle/>
              <a:p>
                <a:pPr algn="ctr"/>
                <a:r>
                  <a:rPr lang="en-US" altLang="zh-CN" sz="3200" dirty="0">
                    <a:solidFill>
                      <a:srgbClr val="0070C0"/>
                    </a:solidFill>
                    <a:latin typeface="Impact" panose="020B0806030902050204" pitchFamily="34" charset="0"/>
                  </a:rPr>
                  <a:t>01</a:t>
                </a:r>
                <a:endParaRPr lang="zh-CN" altLang="en-US" sz="3200" dirty="0">
                  <a:solidFill>
                    <a:srgbClr val="0070C0"/>
                  </a:solidFill>
                  <a:latin typeface="Impact" panose="020B0806030902050204" pitchFamily="34" charset="0"/>
                </a:endParaRPr>
              </a:p>
            </p:txBody>
          </p:sp>
        </p:grpSp>
      </p:gr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fade">
                                      <p:cBhvr>
                                        <p:cTn id="7" dur="350"/>
                                        <p:tgtEl>
                                          <p:spTgt spid="8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350"/>
                                        <p:tgtEl>
                                          <p:spTgt spid="8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3"/>
                                        </p:tgtEl>
                                        <p:attrNameLst>
                                          <p:attrName>style.visibility</p:attrName>
                                        </p:attrNameLst>
                                      </p:cBhvr>
                                      <p:to>
                                        <p:strVal val="visible"/>
                                      </p:to>
                                    </p:set>
                                    <p:animEffect transition="in" filter="fade">
                                      <p:cBhvr>
                                        <p:cTn id="15" dur="350"/>
                                        <p:tgtEl>
                                          <p:spTgt spid="9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350"/>
                                        <p:tgtEl>
                                          <p:spTgt spid="37"/>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350"/>
                                        <p:tgtEl>
                                          <p:spTgt spid="34"/>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96"/>
                                        </p:tgtEl>
                                        <p:attrNameLst>
                                          <p:attrName>style.visibility</p:attrName>
                                        </p:attrNameLst>
                                      </p:cBhvr>
                                      <p:to>
                                        <p:strVal val="visible"/>
                                      </p:to>
                                    </p:set>
                                    <p:animEffect transition="in" filter="fade">
                                      <p:cBhvr>
                                        <p:cTn id="27" dur="350"/>
                                        <p:tgtEl>
                                          <p:spTgt spid="96"/>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95"/>
                                        </p:tgtEl>
                                        <p:attrNameLst>
                                          <p:attrName>style.visibility</p:attrName>
                                        </p:attrNameLst>
                                      </p:cBhvr>
                                      <p:to>
                                        <p:strVal val="visible"/>
                                      </p:to>
                                    </p:set>
                                    <p:animEffect transition="in" filter="fade">
                                      <p:cBhvr>
                                        <p:cTn id="31" dur="350"/>
                                        <p:tgtEl>
                                          <p:spTgt spid="95"/>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75"/>
                                        </p:tgtEl>
                                        <p:attrNameLst>
                                          <p:attrName>style.visibility</p:attrName>
                                        </p:attrNameLst>
                                      </p:cBhvr>
                                      <p:to>
                                        <p:strVal val="visible"/>
                                      </p:to>
                                    </p:set>
                                    <p:animEffect transition="in" filter="fade">
                                      <p:cBhvr>
                                        <p:cTn id="35" dur="350"/>
                                        <p:tgtEl>
                                          <p:spTgt spid="75"/>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fade">
                                      <p:cBhvr>
                                        <p:cTn id="39" dur="350"/>
                                        <p:tgtEl>
                                          <p:spTgt spid="40"/>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78"/>
                                        </p:tgtEl>
                                        <p:attrNameLst>
                                          <p:attrName>style.visibility</p:attrName>
                                        </p:attrNameLst>
                                      </p:cBhvr>
                                      <p:to>
                                        <p:strVal val="visible"/>
                                      </p:to>
                                    </p:set>
                                    <p:animEffect transition="in" filter="fade">
                                      <p:cBhvr>
                                        <p:cTn id="43" dur="350"/>
                                        <p:tgtEl>
                                          <p:spTgt spid="78"/>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90"/>
                                        </p:tgtEl>
                                        <p:attrNameLst>
                                          <p:attrName>style.visibility</p:attrName>
                                        </p:attrNameLst>
                                      </p:cBhvr>
                                      <p:to>
                                        <p:strVal val="visible"/>
                                      </p:to>
                                    </p:set>
                                    <p:animEffect transition="in" filter="fade">
                                      <p:cBhvr>
                                        <p:cTn id="47" dur="350"/>
                                        <p:tgtEl>
                                          <p:spTgt spid="90"/>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fade">
                                      <p:cBhvr>
                                        <p:cTn id="51" dur="350"/>
                                        <p:tgtEl>
                                          <p:spTgt spid="87"/>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350"/>
                                        <p:tgtEl>
                                          <p:spTgt spid="94"/>
                                        </p:tgtEl>
                                      </p:cBhvr>
                                    </p:animEffect>
                                  </p:childTnLst>
                                </p:cTn>
                              </p:par>
                            </p:childTnLst>
                          </p:cTn>
                        </p:par>
                        <p:par>
                          <p:cTn id="56" fill="hold">
                            <p:stCondLst>
                              <p:cond delay="6500"/>
                            </p:stCondLst>
                            <p:childTnLst>
                              <p:par>
                                <p:cTn id="57" presetID="53" presetClass="entr" presetSubtype="16"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 calcmode="lin" valueType="num">
                                      <p:cBhvr>
                                        <p:cTn id="59" dur="350" fill="hold"/>
                                        <p:tgtEl>
                                          <p:spTgt spid="11"/>
                                        </p:tgtEl>
                                        <p:attrNameLst>
                                          <p:attrName>ppt_w</p:attrName>
                                        </p:attrNameLst>
                                      </p:cBhvr>
                                      <p:tavLst>
                                        <p:tav tm="0">
                                          <p:val>
                                            <p:fltVal val="0"/>
                                          </p:val>
                                        </p:tav>
                                        <p:tav tm="100000">
                                          <p:val>
                                            <p:strVal val="#ppt_w"/>
                                          </p:val>
                                        </p:tav>
                                      </p:tavLst>
                                    </p:anim>
                                    <p:anim calcmode="lin" valueType="num">
                                      <p:cBhvr>
                                        <p:cTn id="60" dur="350" fill="hold"/>
                                        <p:tgtEl>
                                          <p:spTgt spid="11"/>
                                        </p:tgtEl>
                                        <p:attrNameLst>
                                          <p:attrName>ppt_h</p:attrName>
                                        </p:attrNameLst>
                                      </p:cBhvr>
                                      <p:tavLst>
                                        <p:tav tm="0">
                                          <p:val>
                                            <p:fltVal val="0"/>
                                          </p:val>
                                        </p:tav>
                                        <p:tav tm="100000">
                                          <p:val>
                                            <p:strVal val="#ppt_h"/>
                                          </p:val>
                                        </p:tav>
                                      </p:tavLst>
                                    </p:anim>
                                    <p:animEffect transition="in" filter="fade">
                                      <p:cBhvr>
                                        <p:cTn id="61" dur="350"/>
                                        <p:tgtEl>
                                          <p:spTgt spid="11"/>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p:cTn id="65" dur="350" fill="hold"/>
                                        <p:tgtEl>
                                          <p:spTgt spid="10"/>
                                        </p:tgtEl>
                                        <p:attrNameLst>
                                          <p:attrName>ppt_w</p:attrName>
                                        </p:attrNameLst>
                                      </p:cBhvr>
                                      <p:tavLst>
                                        <p:tav tm="0">
                                          <p:val>
                                            <p:fltVal val="0"/>
                                          </p:val>
                                        </p:tav>
                                        <p:tav tm="100000">
                                          <p:val>
                                            <p:strVal val="#ppt_w"/>
                                          </p:val>
                                        </p:tav>
                                      </p:tavLst>
                                    </p:anim>
                                    <p:anim calcmode="lin" valueType="num">
                                      <p:cBhvr>
                                        <p:cTn id="66" dur="350" fill="hold"/>
                                        <p:tgtEl>
                                          <p:spTgt spid="10"/>
                                        </p:tgtEl>
                                        <p:attrNameLst>
                                          <p:attrName>ppt_h</p:attrName>
                                        </p:attrNameLst>
                                      </p:cBhvr>
                                      <p:tavLst>
                                        <p:tav tm="0">
                                          <p:val>
                                            <p:fltVal val="0"/>
                                          </p:val>
                                        </p:tav>
                                        <p:tav tm="100000">
                                          <p:val>
                                            <p:strVal val="#ppt_h"/>
                                          </p:val>
                                        </p:tav>
                                      </p:tavLst>
                                    </p:anim>
                                    <p:animEffect transition="in" filter="fade">
                                      <p:cBhvr>
                                        <p:cTn id="67" dur="350"/>
                                        <p:tgtEl>
                                          <p:spTgt spid="10"/>
                                        </p:tgtEl>
                                      </p:cBhvr>
                                    </p:animEffect>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8"/>
                                        </p:tgtEl>
                                        <p:attrNameLst>
                                          <p:attrName>style.visibility</p:attrName>
                                        </p:attrNameLst>
                                      </p:cBhvr>
                                      <p:to>
                                        <p:strVal val="visible"/>
                                      </p:to>
                                    </p:set>
                                    <p:anim calcmode="lin" valueType="num">
                                      <p:cBhvr>
                                        <p:cTn id="71" dur="350" fill="hold"/>
                                        <p:tgtEl>
                                          <p:spTgt spid="8"/>
                                        </p:tgtEl>
                                        <p:attrNameLst>
                                          <p:attrName>ppt_w</p:attrName>
                                        </p:attrNameLst>
                                      </p:cBhvr>
                                      <p:tavLst>
                                        <p:tav tm="0">
                                          <p:val>
                                            <p:fltVal val="0"/>
                                          </p:val>
                                        </p:tav>
                                        <p:tav tm="100000">
                                          <p:val>
                                            <p:strVal val="#ppt_w"/>
                                          </p:val>
                                        </p:tav>
                                      </p:tavLst>
                                    </p:anim>
                                    <p:anim calcmode="lin" valueType="num">
                                      <p:cBhvr>
                                        <p:cTn id="72" dur="350" fill="hold"/>
                                        <p:tgtEl>
                                          <p:spTgt spid="8"/>
                                        </p:tgtEl>
                                        <p:attrNameLst>
                                          <p:attrName>ppt_h</p:attrName>
                                        </p:attrNameLst>
                                      </p:cBhvr>
                                      <p:tavLst>
                                        <p:tav tm="0">
                                          <p:val>
                                            <p:fltVal val="0"/>
                                          </p:val>
                                        </p:tav>
                                        <p:tav tm="100000">
                                          <p:val>
                                            <p:strVal val="#ppt_h"/>
                                          </p:val>
                                        </p:tav>
                                      </p:tavLst>
                                    </p:anim>
                                    <p:animEffect transition="in" filter="fade">
                                      <p:cBhvr>
                                        <p:cTn id="73" dur="350"/>
                                        <p:tgtEl>
                                          <p:spTgt spid="8"/>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9"/>
                                        </p:tgtEl>
                                        <p:attrNameLst>
                                          <p:attrName>style.visibility</p:attrName>
                                        </p:attrNameLst>
                                      </p:cBhvr>
                                      <p:to>
                                        <p:strVal val="visible"/>
                                      </p:to>
                                    </p:set>
                                    <p:anim calcmode="lin" valueType="num">
                                      <p:cBhvr>
                                        <p:cTn id="77" dur="350" fill="hold"/>
                                        <p:tgtEl>
                                          <p:spTgt spid="9"/>
                                        </p:tgtEl>
                                        <p:attrNameLst>
                                          <p:attrName>ppt_w</p:attrName>
                                        </p:attrNameLst>
                                      </p:cBhvr>
                                      <p:tavLst>
                                        <p:tav tm="0">
                                          <p:val>
                                            <p:fltVal val="0"/>
                                          </p:val>
                                        </p:tav>
                                        <p:tav tm="100000">
                                          <p:val>
                                            <p:strVal val="#ppt_w"/>
                                          </p:val>
                                        </p:tav>
                                      </p:tavLst>
                                    </p:anim>
                                    <p:anim calcmode="lin" valueType="num">
                                      <p:cBhvr>
                                        <p:cTn id="78" dur="350" fill="hold"/>
                                        <p:tgtEl>
                                          <p:spTgt spid="9"/>
                                        </p:tgtEl>
                                        <p:attrNameLst>
                                          <p:attrName>ppt_h</p:attrName>
                                        </p:attrNameLst>
                                      </p:cBhvr>
                                      <p:tavLst>
                                        <p:tav tm="0">
                                          <p:val>
                                            <p:fltVal val="0"/>
                                          </p:val>
                                        </p:tav>
                                        <p:tav tm="100000">
                                          <p:val>
                                            <p:strVal val="#ppt_h"/>
                                          </p:val>
                                        </p:tav>
                                      </p:tavLst>
                                    </p:anim>
                                    <p:animEffect transition="in" filter="fade">
                                      <p:cBhvr>
                                        <p:cTn id="79" dur="3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肘形连接符 25"/>
          <p:cNvCxnSpPr/>
          <p:nvPr/>
        </p:nvCxnSpPr>
        <p:spPr>
          <a:xfrm rot="5400000" flipH="1" flipV="1">
            <a:off x="1824585" y="2263438"/>
            <a:ext cx="936104" cy="802372"/>
          </a:xfrm>
          <a:prstGeom prst="bentConnector3">
            <a:avLst/>
          </a:prstGeom>
          <a:ln w="12700">
            <a:solidFill>
              <a:schemeClr val="tx1">
                <a:lumMod val="65000"/>
                <a:lumOff val="35000"/>
              </a:schemeClr>
            </a:solidFill>
            <a:prstDash val="dash"/>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肘形连接符 26"/>
          <p:cNvCxnSpPr/>
          <p:nvPr/>
        </p:nvCxnSpPr>
        <p:spPr>
          <a:xfrm rot="16200000" flipH="1">
            <a:off x="3508213" y="4251427"/>
            <a:ext cx="936104" cy="802372"/>
          </a:xfrm>
          <a:prstGeom prst="bentConnector3">
            <a:avLst/>
          </a:prstGeom>
          <a:ln w="12700">
            <a:solidFill>
              <a:schemeClr val="tx1">
                <a:lumMod val="65000"/>
                <a:lumOff val="35000"/>
              </a:schemeClr>
            </a:solidFill>
            <a:prstDash val="dash"/>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肘形连接符 27"/>
          <p:cNvCxnSpPr/>
          <p:nvPr/>
        </p:nvCxnSpPr>
        <p:spPr>
          <a:xfrm rot="5400000" flipH="1" flipV="1">
            <a:off x="5203467" y="2263438"/>
            <a:ext cx="936104" cy="802372"/>
          </a:xfrm>
          <a:prstGeom prst="bentConnector3">
            <a:avLst/>
          </a:prstGeom>
          <a:ln w="12700">
            <a:solidFill>
              <a:schemeClr val="tx1">
                <a:lumMod val="65000"/>
                <a:lumOff val="35000"/>
              </a:schemeClr>
            </a:solidFill>
            <a:prstDash val="dash"/>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肘形连接符 28"/>
          <p:cNvCxnSpPr/>
          <p:nvPr/>
        </p:nvCxnSpPr>
        <p:spPr>
          <a:xfrm rot="16200000" flipH="1">
            <a:off x="6849819" y="4251427"/>
            <a:ext cx="936104" cy="802372"/>
          </a:xfrm>
          <a:prstGeom prst="bentConnector3">
            <a:avLst/>
          </a:prstGeom>
          <a:ln w="12700">
            <a:solidFill>
              <a:schemeClr val="tx1">
                <a:lumMod val="65000"/>
                <a:lumOff val="35000"/>
              </a:schemeClr>
            </a:solidFill>
            <a:prstDash val="dash"/>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肘形连接符 29"/>
          <p:cNvCxnSpPr/>
          <p:nvPr/>
        </p:nvCxnSpPr>
        <p:spPr>
          <a:xfrm rot="5400000" flipH="1" flipV="1">
            <a:off x="8492007" y="2263438"/>
            <a:ext cx="936104" cy="802372"/>
          </a:xfrm>
          <a:prstGeom prst="bentConnector3">
            <a:avLst/>
          </a:prstGeom>
          <a:ln w="12700">
            <a:solidFill>
              <a:schemeClr val="tx1">
                <a:lumMod val="65000"/>
                <a:lumOff val="35000"/>
              </a:schemeClr>
            </a:solidFill>
            <a:prstDash val="dash"/>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肘形连接符 30"/>
          <p:cNvCxnSpPr/>
          <p:nvPr/>
        </p:nvCxnSpPr>
        <p:spPr>
          <a:xfrm rot="16200000" flipH="1">
            <a:off x="10206141" y="4251429"/>
            <a:ext cx="936104" cy="802372"/>
          </a:xfrm>
          <a:prstGeom prst="bentConnector3">
            <a:avLst/>
          </a:prstGeom>
          <a:ln w="12700">
            <a:solidFill>
              <a:schemeClr val="tx1">
                <a:lumMod val="65000"/>
                <a:lumOff val="35000"/>
              </a:schemeClr>
            </a:solidFill>
            <a:prstDash val="dash"/>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2" name="右箭头 31"/>
          <p:cNvSpPr/>
          <p:nvPr/>
        </p:nvSpPr>
        <p:spPr>
          <a:xfrm>
            <a:off x="0" y="3418565"/>
            <a:ext cx="12001424" cy="514491"/>
          </a:xfrm>
          <a:prstGeom prst="rightArrow">
            <a:avLst/>
          </a:prstGeom>
          <a:solidFill>
            <a:schemeClr val="accent3"/>
          </a:solidFill>
          <a:ln w="38100">
            <a:noFill/>
          </a:ln>
          <a:effectLst>
            <a:innerShdw blurRad="165100" dist="635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solidFill>
                <a:srgbClr val="FFFFFF"/>
              </a:solidFill>
            </a:endParaRPr>
          </a:p>
        </p:txBody>
      </p:sp>
      <p:sp>
        <p:nvSpPr>
          <p:cNvPr id="33" name="Freeform 7"/>
          <p:cNvSpPr>
            <a:spLocks noEditPoints="1"/>
          </p:cNvSpPr>
          <p:nvPr/>
        </p:nvSpPr>
        <p:spPr bwMode="auto">
          <a:xfrm flipH="1">
            <a:off x="-386112" y="3594505"/>
            <a:ext cx="386112" cy="174044"/>
          </a:xfrm>
          <a:custGeom>
            <a:avLst/>
            <a:gdLst>
              <a:gd name="T0" fmla="*/ 11 w 155"/>
              <a:gd name="T1" fmla="*/ 56 h 70"/>
              <a:gd name="T2" fmla="*/ 15 w 155"/>
              <a:gd name="T3" fmla="*/ 57 h 70"/>
              <a:gd name="T4" fmla="*/ 15 w 155"/>
              <a:gd name="T5" fmla="*/ 57 h 70"/>
              <a:gd name="T6" fmla="*/ 27 w 155"/>
              <a:gd name="T7" fmla="*/ 70 h 70"/>
              <a:gd name="T8" fmla="*/ 40 w 155"/>
              <a:gd name="T9" fmla="*/ 57 h 70"/>
              <a:gd name="T10" fmla="*/ 40 w 155"/>
              <a:gd name="T11" fmla="*/ 57 h 70"/>
              <a:gd name="T12" fmla="*/ 104 w 155"/>
              <a:gd name="T13" fmla="*/ 57 h 70"/>
              <a:gd name="T14" fmla="*/ 104 w 155"/>
              <a:gd name="T15" fmla="*/ 57 h 70"/>
              <a:gd name="T16" fmla="*/ 117 w 155"/>
              <a:gd name="T17" fmla="*/ 70 h 70"/>
              <a:gd name="T18" fmla="*/ 130 w 155"/>
              <a:gd name="T19" fmla="*/ 57 h 70"/>
              <a:gd name="T20" fmla="*/ 130 w 155"/>
              <a:gd name="T21" fmla="*/ 57 h 70"/>
              <a:gd name="T22" fmla="*/ 134 w 155"/>
              <a:gd name="T23" fmla="*/ 57 h 70"/>
              <a:gd name="T24" fmla="*/ 137 w 155"/>
              <a:gd name="T25" fmla="*/ 57 h 70"/>
              <a:gd name="T26" fmla="*/ 155 w 155"/>
              <a:gd name="T27" fmla="*/ 24 h 70"/>
              <a:gd name="T28" fmla="*/ 155 w 155"/>
              <a:gd name="T29" fmla="*/ 24 h 70"/>
              <a:gd name="T30" fmla="*/ 155 w 155"/>
              <a:gd name="T31" fmla="*/ 24 h 70"/>
              <a:gd name="T32" fmla="*/ 155 w 155"/>
              <a:gd name="T33" fmla="*/ 24 h 70"/>
              <a:gd name="T34" fmla="*/ 155 w 155"/>
              <a:gd name="T35" fmla="*/ 24 h 70"/>
              <a:gd name="T36" fmla="*/ 140 w 155"/>
              <a:gd name="T37" fmla="*/ 24 h 70"/>
              <a:gd name="T38" fmla="*/ 96 w 155"/>
              <a:gd name="T39" fmla="*/ 0 h 70"/>
              <a:gd name="T40" fmla="*/ 88 w 155"/>
              <a:gd name="T41" fmla="*/ 0 h 70"/>
              <a:gd name="T42" fmla="*/ 79 w 155"/>
              <a:gd name="T43" fmla="*/ 0 h 70"/>
              <a:gd name="T44" fmla="*/ 35 w 155"/>
              <a:gd name="T45" fmla="*/ 24 h 70"/>
              <a:gd name="T46" fmla="*/ 25 w 155"/>
              <a:gd name="T47" fmla="*/ 24 h 70"/>
              <a:gd name="T48" fmla="*/ 0 w 155"/>
              <a:gd name="T49" fmla="*/ 56 h 70"/>
              <a:gd name="T50" fmla="*/ 0 w 155"/>
              <a:gd name="T51" fmla="*/ 57 h 70"/>
              <a:gd name="T52" fmla="*/ 1 w 155"/>
              <a:gd name="T53" fmla="*/ 56 h 70"/>
              <a:gd name="T54" fmla="*/ 11 w 155"/>
              <a:gd name="T55" fmla="*/ 56 h 70"/>
              <a:gd name="T56" fmla="*/ 85 w 155"/>
              <a:gd name="T57" fmla="*/ 8 h 70"/>
              <a:gd name="T58" fmla="*/ 85 w 155"/>
              <a:gd name="T59" fmla="*/ 23 h 70"/>
              <a:gd name="T60" fmla="*/ 47 w 155"/>
              <a:gd name="T61" fmla="*/ 23 h 70"/>
              <a:gd name="T62" fmla="*/ 47 w 155"/>
              <a:gd name="T63" fmla="*/ 23 h 70"/>
              <a:gd name="T64" fmla="*/ 80 w 155"/>
              <a:gd name="T65" fmla="*/ 8 h 70"/>
              <a:gd name="T66" fmla="*/ 85 w 155"/>
              <a:gd name="T67" fmla="*/ 8 h 70"/>
              <a:gd name="T68" fmla="*/ 90 w 155"/>
              <a:gd name="T69" fmla="*/ 23 h 70"/>
              <a:gd name="T70" fmla="*/ 89 w 155"/>
              <a:gd name="T71" fmla="*/ 7 h 70"/>
              <a:gd name="T72" fmla="*/ 95 w 155"/>
              <a:gd name="T73" fmla="*/ 8 h 70"/>
              <a:gd name="T74" fmla="*/ 128 w 155"/>
              <a:gd name="T75" fmla="*/ 23 h 70"/>
              <a:gd name="T76" fmla="*/ 90 w 155"/>
              <a:gd name="T77" fmla="*/ 23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5" h="70">
                <a:moveTo>
                  <a:pt x="11" y="56"/>
                </a:moveTo>
                <a:cubicBezTo>
                  <a:pt x="15" y="57"/>
                  <a:pt x="15" y="57"/>
                  <a:pt x="15" y="57"/>
                </a:cubicBezTo>
                <a:cubicBezTo>
                  <a:pt x="15" y="57"/>
                  <a:pt x="15" y="57"/>
                  <a:pt x="15" y="57"/>
                </a:cubicBezTo>
                <a:cubicBezTo>
                  <a:pt x="15" y="64"/>
                  <a:pt x="20" y="70"/>
                  <a:pt x="27" y="70"/>
                </a:cubicBezTo>
                <a:cubicBezTo>
                  <a:pt x="35" y="70"/>
                  <a:pt x="40" y="64"/>
                  <a:pt x="40" y="57"/>
                </a:cubicBezTo>
                <a:cubicBezTo>
                  <a:pt x="40" y="57"/>
                  <a:pt x="40" y="57"/>
                  <a:pt x="40" y="57"/>
                </a:cubicBezTo>
                <a:cubicBezTo>
                  <a:pt x="104" y="57"/>
                  <a:pt x="104" y="57"/>
                  <a:pt x="104" y="57"/>
                </a:cubicBezTo>
                <a:cubicBezTo>
                  <a:pt x="104" y="57"/>
                  <a:pt x="104" y="57"/>
                  <a:pt x="104" y="57"/>
                </a:cubicBezTo>
                <a:cubicBezTo>
                  <a:pt x="104" y="64"/>
                  <a:pt x="110" y="70"/>
                  <a:pt x="117" y="70"/>
                </a:cubicBezTo>
                <a:cubicBezTo>
                  <a:pt x="124" y="70"/>
                  <a:pt x="130" y="64"/>
                  <a:pt x="130" y="57"/>
                </a:cubicBezTo>
                <a:cubicBezTo>
                  <a:pt x="130" y="57"/>
                  <a:pt x="130" y="57"/>
                  <a:pt x="130" y="57"/>
                </a:cubicBezTo>
                <a:cubicBezTo>
                  <a:pt x="134" y="57"/>
                  <a:pt x="134" y="57"/>
                  <a:pt x="134" y="57"/>
                </a:cubicBezTo>
                <a:cubicBezTo>
                  <a:pt x="137" y="57"/>
                  <a:pt x="137" y="57"/>
                  <a:pt x="137" y="57"/>
                </a:cubicBezTo>
                <a:cubicBezTo>
                  <a:pt x="137" y="57"/>
                  <a:pt x="155" y="59"/>
                  <a:pt x="155" y="24"/>
                </a:cubicBezTo>
                <a:cubicBezTo>
                  <a:pt x="155" y="24"/>
                  <a:pt x="155" y="24"/>
                  <a:pt x="155" y="24"/>
                </a:cubicBezTo>
                <a:cubicBezTo>
                  <a:pt x="155" y="24"/>
                  <a:pt x="155" y="24"/>
                  <a:pt x="155" y="24"/>
                </a:cubicBezTo>
                <a:cubicBezTo>
                  <a:pt x="155" y="24"/>
                  <a:pt x="155" y="24"/>
                  <a:pt x="155" y="24"/>
                </a:cubicBezTo>
                <a:cubicBezTo>
                  <a:pt x="155" y="24"/>
                  <a:pt x="155" y="24"/>
                  <a:pt x="155" y="24"/>
                </a:cubicBezTo>
                <a:cubicBezTo>
                  <a:pt x="140" y="24"/>
                  <a:pt x="140" y="24"/>
                  <a:pt x="140" y="24"/>
                </a:cubicBezTo>
                <a:cubicBezTo>
                  <a:pt x="127" y="8"/>
                  <a:pt x="109" y="2"/>
                  <a:pt x="96" y="0"/>
                </a:cubicBezTo>
                <a:cubicBezTo>
                  <a:pt x="96" y="0"/>
                  <a:pt x="90" y="0"/>
                  <a:pt x="88" y="0"/>
                </a:cubicBezTo>
                <a:cubicBezTo>
                  <a:pt x="85" y="0"/>
                  <a:pt x="79" y="0"/>
                  <a:pt x="79" y="0"/>
                </a:cubicBezTo>
                <a:cubicBezTo>
                  <a:pt x="66" y="2"/>
                  <a:pt x="48" y="8"/>
                  <a:pt x="35" y="24"/>
                </a:cubicBezTo>
                <a:cubicBezTo>
                  <a:pt x="25" y="24"/>
                  <a:pt x="25" y="24"/>
                  <a:pt x="25" y="24"/>
                </a:cubicBezTo>
                <a:cubicBezTo>
                  <a:pt x="25" y="24"/>
                  <a:pt x="0" y="22"/>
                  <a:pt x="0" y="56"/>
                </a:cubicBezTo>
                <a:cubicBezTo>
                  <a:pt x="0" y="57"/>
                  <a:pt x="0" y="57"/>
                  <a:pt x="0" y="57"/>
                </a:cubicBezTo>
                <a:cubicBezTo>
                  <a:pt x="1" y="56"/>
                  <a:pt x="1" y="56"/>
                  <a:pt x="1" y="56"/>
                </a:cubicBezTo>
                <a:cubicBezTo>
                  <a:pt x="11" y="56"/>
                  <a:pt x="11" y="56"/>
                  <a:pt x="11" y="56"/>
                </a:cubicBezTo>
                <a:close/>
                <a:moveTo>
                  <a:pt x="85" y="8"/>
                </a:moveTo>
                <a:cubicBezTo>
                  <a:pt x="85" y="23"/>
                  <a:pt x="85" y="23"/>
                  <a:pt x="85" y="23"/>
                </a:cubicBezTo>
                <a:cubicBezTo>
                  <a:pt x="47" y="23"/>
                  <a:pt x="47" y="23"/>
                  <a:pt x="47" y="23"/>
                </a:cubicBezTo>
                <a:cubicBezTo>
                  <a:pt x="47" y="23"/>
                  <a:pt x="47" y="23"/>
                  <a:pt x="47" y="23"/>
                </a:cubicBezTo>
                <a:cubicBezTo>
                  <a:pt x="58" y="13"/>
                  <a:pt x="70" y="9"/>
                  <a:pt x="80" y="8"/>
                </a:cubicBezTo>
                <a:cubicBezTo>
                  <a:pt x="81" y="8"/>
                  <a:pt x="83" y="8"/>
                  <a:pt x="85" y="8"/>
                </a:cubicBezTo>
                <a:close/>
                <a:moveTo>
                  <a:pt x="90" y="23"/>
                </a:moveTo>
                <a:cubicBezTo>
                  <a:pt x="89" y="7"/>
                  <a:pt x="89" y="7"/>
                  <a:pt x="89" y="7"/>
                </a:cubicBezTo>
                <a:cubicBezTo>
                  <a:pt x="92" y="8"/>
                  <a:pt x="94" y="8"/>
                  <a:pt x="95" y="8"/>
                </a:cubicBezTo>
                <a:cubicBezTo>
                  <a:pt x="105" y="9"/>
                  <a:pt x="118" y="13"/>
                  <a:pt x="128" y="23"/>
                </a:cubicBezTo>
                <a:lnTo>
                  <a:pt x="90" y="23"/>
                </a:ln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sz="2400">
              <a:solidFill>
                <a:prstClr val="black"/>
              </a:solidFill>
            </a:endParaRPr>
          </a:p>
        </p:txBody>
      </p:sp>
      <p:sp>
        <p:nvSpPr>
          <p:cNvPr id="34" name="椭圆 33"/>
          <p:cNvSpPr/>
          <p:nvPr/>
        </p:nvSpPr>
        <p:spPr>
          <a:xfrm>
            <a:off x="1414872" y="3176448"/>
            <a:ext cx="1008243" cy="1008112"/>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45720" rIns="0" bIns="45720" rtlCol="0" anchor="ctr"/>
          <a:lstStyle/>
          <a:p>
            <a:pPr algn="ctr"/>
            <a:r>
              <a:rPr lang="zh-CN" altLang="en-US" sz="2000" b="1" dirty="0">
                <a:solidFill>
                  <a:srgbClr val="0070C0"/>
                </a:solidFill>
                <a:latin typeface="微软雅黑" panose="020B0503020204020204" pitchFamily="34" charset="-122"/>
                <a:ea typeface="微软雅黑" panose="020B0503020204020204" pitchFamily="34" charset="-122"/>
              </a:rPr>
              <a:t>标题</a:t>
            </a:r>
          </a:p>
        </p:txBody>
      </p:sp>
      <p:sp>
        <p:nvSpPr>
          <p:cNvPr id="35" name="椭圆 34"/>
          <p:cNvSpPr/>
          <p:nvPr/>
        </p:nvSpPr>
        <p:spPr>
          <a:xfrm>
            <a:off x="3085673" y="3176448"/>
            <a:ext cx="1008243" cy="1008112"/>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45720" rIns="0" bIns="45720" rtlCol="0" anchor="ctr"/>
          <a:lstStyle/>
          <a:p>
            <a:pPr algn="ctr"/>
            <a:r>
              <a:rPr lang="zh-CN" altLang="en-US" sz="2000" b="1" dirty="0">
                <a:solidFill>
                  <a:srgbClr val="0070C0"/>
                </a:solidFill>
                <a:latin typeface="微软雅黑" panose="020B0503020204020204" pitchFamily="34" charset="-122"/>
                <a:ea typeface="微软雅黑" panose="020B0503020204020204" pitchFamily="34" charset="-122"/>
              </a:rPr>
              <a:t>标题</a:t>
            </a:r>
          </a:p>
        </p:txBody>
      </p:sp>
      <p:sp>
        <p:nvSpPr>
          <p:cNvPr id="36" name="椭圆 35"/>
          <p:cNvSpPr/>
          <p:nvPr/>
        </p:nvSpPr>
        <p:spPr>
          <a:xfrm>
            <a:off x="4756476" y="3176448"/>
            <a:ext cx="1008243" cy="1008112"/>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45720" rIns="0" bIns="45720" rtlCol="0" anchor="ctr"/>
          <a:lstStyle/>
          <a:p>
            <a:pPr algn="ctr"/>
            <a:r>
              <a:rPr lang="zh-CN" altLang="en-US" sz="2000" b="1" dirty="0">
                <a:solidFill>
                  <a:srgbClr val="0070C0"/>
                </a:solidFill>
                <a:latin typeface="微软雅黑" panose="020B0503020204020204" pitchFamily="34" charset="-122"/>
                <a:ea typeface="微软雅黑" panose="020B0503020204020204" pitchFamily="34" charset="-122"/>
              </a:rPr>
              <a:t>标题</a:t>
            </a:r>
          </a:p>
        </p:txBody>
      </p:sp>
      <p:sp>
        <p:nvSpPr>
          <p:cNvPr id="37" name="椭圆 36"/>
          <p:cNvSpPr/>
          <p:nvPr/>
        </p:nvSpPr>
        <p:spPr>
          <a:xfrm>
            <a:off x="6427279" y="3176448"/>
            <a:ext cx="1008243" cy="1008112"/>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45720" rIns="0" bIns="45720" rtlCol="0" anchor="ctr"/>
          <a:lstStyle/>
          <a:p>
            <a:pPr algn="ctr"/>
            <a:r>
              <a:rPr lang="zh-CN" altLang="en-US" sz="2000" b="1" dirty="0">
                <a:solidFill>
                  <a:srgbClr val="0070C0"/>
                </a:solidFill>
                <a:latin typeface="微软雅黑" panose="020B0503020204020204" pitchFamily="34" charset="-122"/>
                <a:ea typeface="微软雅黑" panose="020B0503020204020204" pitchFamily="34" charset="-122"/>
              </a:rPr>
              <a:t>标题</a:t>
            </a:r>
          </a:p>
        </p:txBody>
      </p:sp>
      <p:sp>
        <p:nvSpPr>
          <p:cNvPr id="38" name="椭圆 37"/>
          <p:cNvSpPr/>
          <p:nvPr/>
        </p:nvSpPr>
        <p:spPr>
          <a:xfrm>
            <a:off x="8098081" y="3176448"/>
            <a:ext cx="1008243" cy="1008112"/>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45720" rIns="0" bIns="45720" rtlCol="0" anchor="ctr"/>
          <a:lstStyle/>
          <a:p>
            <a:pPr algn="ctr"/>
            <a:r>
              <a:rPr lang="zh-CN" altLang="en-US" sz="2000" b="1" dirty="0">
                <a:solidFill>
                  <a:srgbClr val="0070C0"/>
                </a:solidFill>
                <a:latin typeface="微软雅黑" panose="020B0503020204020204" pitchFamily="34" charset="-122"/>
                <a:ea typeface="微软雅黑" panose="020B0503020204020204" pitchFamily="34" charset="-122"/>
              </a:rPr>
              <a:t>标题</a:t>
            </a:r>
          </a:p>
        </p:txBody>
      </p:sp>
      <p:sp>
        <p:nvSpPr>
          <p:cNvPr id="39" name="椭圆 38"/>
          <p:cNvSpPr/>
          <p:nvPr/>
        </p:nvSpPr>
        <p:spPr>
          <a:xfrm>
            <a:off x="9768885" y="3176448"/>
            <a:ext cx="1008243" cy="1008112"/>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45720" rIns="0" bIns="45720" rtlCol="0" anchor="ctr"/>
          <a:lstStyle/>
          <a:p>
            <a:pPr algn="ctr"/>
            <a:r>
              <a:rPr lang="zh-CN" altLang="en-US" sz="2000" b="1" dirty="0">
                <a:solidFill>
                  <a:srgbClr val="0070C0"/>
                </a:solidFill>
                <a:latin typeface="微软雅黑" panose="020B0503020204020204" pitchFamily="34" charset="-122"/>
                <a:ea typeface="微软雅黑" panose="020B0503020204020204" pitchFamily="34" charset="-122"/>
              </a:rPr>
              <a:t>标题</a:t>
            </a:r>
          </a:p>
        </p:txBody>
      </p:sp>
      <p:sp>
        <p:nvSpPr>
          <p:cNvPr id="40" name="TextBox 39"/>
          <p:cNvSpPr txBox="1"/>
          <p:nvPr/>
        </p:nvSpPr>
        <p:spPr>
          <a:xfrm>
            <a:off x="815233" y="1292813"/>
            <a:ext cx="2520608" cy="1052596"/>
          </a:xfrm>
          <a:prstGeom prst="rect">
            <a:avLst/>
          </a:prstGeom>
          <a:noFill/>
        </p:spPr>
        <p:txBody>
          <a:bodyPr wrap="square" lIns="91440" tIns="45720" rIns="91440" bIns="45720" rtlCol="0">
            <a:spAutoFit/>
          </a:bodyPr>
          <a:lstStyle/>
          <a:p>
            <a:pPr>
              <a:lnSpc>
                <a:spcPct val="130000"/>
              </a:lnSpc>
            </a:pPr>
            <a:r>
              <a:rPr lang="zh-CN" altLang="en-US" sz="1200" dirty="0">
                <a:solidFill>
                  <a:prstClr val="black">
                    <a:lumMod val="65000"/>
                    <a:lumOff val="35000"/>
                  </a:prst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您的内容打在这里，或者通过复制您的文本后，在此框中选择粘贴，并选择只保留文字。您的内容打在这里，或者通过通过复制您的文本。</a:t>
            </a:r>
          </a:p>
        </p:txBody>
      </p:sp>
      <p:sp>
        <p:nvSpPr>
          <p:cNvPr id="41" name="TextBox 40"/>
          <p:cNvSpPr txBox="1"/>
          <p:nvPr/>
        </p:nvSpPr>
        <p:spPr>
          <a:xfrm>
            <a:off x="2494819" y="5128735"/>
            <a:ext cx="2520608" cy="1052596"/>
          </a:xfrm>
          <a:prstGeom prst="rect">
            <a:avLst/>
          </a:prstGeom>
          <a:noFill/>
        </p:spPr>
        <p:txBody>
          <a:bodyPr wrap="square" lIns="91440" tIns="45720" rIns="91440" bIns="45720" rtlCol="0">
            <a:spAutoFit/>
          </a:bodyPr>
          <a:lstStyle/>
          <a:p>
            <a:pPr>
              <a:lnSpc>
                <a:spcPct val="130000"/>
              </a:lnSpc>
            </a:pPr>
            <a:r>
              <a:rPr lang="zh-CN" altLang="en-US" sz="1200" dirty="0">
                <a:solidFill>
                  <a:prstClr val="black">
                    <a:lumMod val="65000"/>
                    <a:lumOff val="35000"/>
                  </a:prst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您的内容打在这里，或者通过复制您的文本后，在此框中选择粘贴，并选择只保留文字。您的内容打在这里，或者通过通过复制您的文本。</a:t>
            </a:r>
          </a:p>
        </p:txBody>
      </p:sp>
      <p:sp>
        <p:nvSpPr>
          <p:cNvPr id="42" name="TextBox 41"/>
          <p:cNvSpPr txBox="1"/>
          <p:nvPr/>
        </p:nvSpPr>
        <p:spPr>
          <a:xfrm>
            <a:off x="4194115" y="1292813"/>
            <a:ext cx="2520608" cy="1052596"/>
          </a:xfrm>
          <a:prstGeom prst="rect">
            <a:avLst/>
          </a:prstGeom>
          <a:noFill/>
        </p:spPr>
        <p:txBody>
          <a:bodyPr wrap="square" lIns="91440" tIns="45720" rIns="91440" bIns="45720" rtlCol="0">
            <a:spAutoFit/>
          </a:bodyPr>
          <a:lstStyle/>
          <a:p>
            <a:pPr>
              <a:lnSpc>
                <a:spcPct val="130000"/>
              </a:lnSpc>
            </a:pPr>
            <a:r>
              <a:rPr lang="zh-CN" altLang="en-US" sz="1200" dirty="0">
                <a:solidFill>
                  <a:prstClr val="black">
                    <a:lumMod val="65000"/>
                    <a:lumOff val="35000"/>
                  </a:prst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您的内容打在这里，或者通过复制您的文本后，在此框中选择粘贴，并选择只保留文字。您的内容打在这里，或者通过通过复制您的文本。</a:t>
            </a:r>
          </a:p>
        </p:txBody>
      </p:sp>
      <p:sp>
        <p:nvSpPr>
          <p:cNvPr id="43" name="TextBox 42"/>
          <p:cNvSpPr txBox="1"/>
          <p:nvPr/>
        </p:nvSpPr>
        <p:spPr>
          <a:xfrm>
            <a:off x="5827640" y="5128735"/>
            <a:ext cx="2520608" cy="1052596"/>
          </a:xfrm>
          <a:prstGeom prst="rect">
            <a:avLst/>
          </a:prstGeom>
          <a:noFill/>
        </p:spPr>
        <p:txBody>
          <a:bodyPr wrap="square" lIns="91440" tIns="45720" rIns="91440" bIns="45720" rtlCol="0">
            <a:spAutoFit/>
          </a:bodyPr>
          <a:lstStyle/>
          <a:p>
            <a:pPr>
              <a:lnSpc>
                <a:spcPct val="130000"/>
              </a:lnSpc>
            </a:pPr>
            <a:r>
              <a:rPr lang="zh-CN" altLang="en-US" sz="1200" dirty="0">
                <a:solidFill>
                  <a:prstClr val="black">
                    <a:lumMod val="65000"/>
                    <a:lumOff val="35000"/>
                  </a:prst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您的内容打在这里，或者通过复制您的文本后，在此框中选择粘贴，并选择只保留文字。您的内容打在这里，或者通过通过复制您的文本。</a:t>
            </a:r>
          </a:p>
        </p:txBody>
      </p:sp>
      <p:sp>
        <p:nvSpPr>
          <p:cNvPr id="44" name="TextBox 43"/>
          <p:cNvSpPr txBox="1"/>
          <p:nvPr/>
        </p:nvSpPr>
        <p:spPr>
          <a:xfrm>
            <a:off x="7482655" y="1292813"/>
            <a:ext cx="2520608" cy="1052596"/>
          </a:xfrm>
          <a:prstGeom prst="rect">
            <a:avLst/>
          </a:prstGeom>
          <a:noFill/>
        </p:spPr>
        <p:txBody>
          <a:bodyPr wrap="square" lIns="91440" tIns="45720" rIns="91440" bIns="45720" rtlCol="0">
            <a:spAutoFit/>
          </a:bodyPr>
          <a:lstStyle/>
          <a:p>
            <a:pPr>
              <a:lnSpc>
                <a:spcPct val="130000"/>
              </a:lnSpc>
            </a:pPr>
            <a:r>
              <a:rPr lang="zh-CN" altLang="en-US" sz="1200" dirty="0">
                <a:solidFill>
                  <a:prstClr val="black">
                    <a:lumMod val="65000"/>
                    <a:lumOff val="35000"/>
                  </a:prst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您的内容打在这里，或者通过复制您的文本后，在此框中选择粘贴，并选择只保留文字。您的内容打在这里，或者通过通过复制您的文本。</a:t>
            </a:r>
          </a:p>
        </p:txBody>
      </p:sp>
      <p:sp>
        <p:nvSpPr>
          <p:cNvPr id="45" name="TextBox 44"/>
          <p:cNvSpPr txBox="1"/>
          <p:nvPr/>
        </p:nvSpPr>
        <p:spPr>
          <a:xfrm>
            <a:off x="9183964" y="5128736"/>
            <a:ext cx="2520608" cy="1052596"/>
          </a:xfrm>
          <a:prstGeom prst="rect">
            <a:avLst/>
          </a:prstGeom>
          <a:noFill/>
        </p:spPr>
        <p:txBody>
          <a:bodyPr wrap="square" lIns="91440" tIns="45720" rIns="91440" bIns="45720" rtlCol="0">
            <a:spAutoFit/>
          </a:bodyPr>
          <a:lstStyle/>
          <a:p>
            <a:pPr>
              <a:lnSpc>
                <a:spcPct val="130000"/>
              </a:lnSpc>
            </a:pPr>
            <a:r>
              <a:rPr lang="zh-CN" altLang="en-US" sz="1200" dirty="0">
                <a:solidFill>
                  <a:prstClr val="black">
                    <a:lumMod val="65000"/>
                    <a:lumOff val="35000"/>
                  </a:prst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您的内容打在这里，或者通过复制您的文本后，在此框中选择粘贴，并选择只保留文字。您的内容打在这里，或者通过通过复制您的文本。</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0" fill="hold"/>
                                        <p:tgtEl>
                                          <p:spTgt spid="32"/>
                                        </p:tgtEl>
                                        <p:attrNameLst>
                                          <p:attrName>ppt_x</p:attrName>
                                        </p:attrNameLst>
                                      </p:cBhvr>
                                      <p:tavLst>
                                        <p:tav tm="0">
                                          <p:val>
                                            <p:strVal val="0-#ppt_w/2"/>
                                          </p:val>
                                        </p:tav>
                                        <p:tav tm="100000">
                                          <p:val>
                                            <p:strVal val="#ppt_x"/>
                                          </p:val>
                                        </p:tav>
                                      </p:tavLst>
                                    </p:anim>
                                    <p:anim calcmode="lin" valueType="num">
                                      <p:cBhvr additive="base">
                                        <p:cTn id="8" dur="5000" fill="hold"/>
                                        <p:tgtEl>
                                          <p:spTgt spid="32"/>
                                        </p:tgtEl>
                                        <p:attrNameLst>
                                          <p:attrName>ppt_y</p:attrName>
                                        </p:attrNameLst>
                                      </p:cBhvr>
                                      <p:tavLst>
                                        <p:tav tm="0">
                                          <p:val>
                                            <p:strVal val="#ppt_y"/>
                                          </p:val>
                                        </p:tav>
                                        <p:tav tm="100000">
                                          <p:val>
                                            <p:strVal val="#ppt_y"/>
                                          </p:val>
                                        </p:tav>
                                      </p:tavLst>
                                    </p:anim>
                                  </p:childTnLst>
                                </p:cTn>
                              </p:par>
                              <p:par>
                                <p:cTn id="9" presetID="63" presetClass="path" presetSubtype="0" fill="hold" grpId="0" nodeType="withEffect">
                                  <p:stCondLst>
                                    <p:cond delay="0"/>
                                  </p:stCondLst>
                                  <p:childTnLst>
                                    <p:animMotion origin="layout" path="M -1.875E-6 -3.33333E-6 L 0.97266 -3.33333E-6 " pathEditMode="relative" rAng="0" ptsTypes="AA">
                                      <p:cBhvr>
                                        <p:cTn id="10" dur="11000" fill="hold"/>
                                        <p:tgtEl>
                                          <p:spTgt spid="33"/>
                                        </p:tgtEl>
                                        <p:attrNameLst>
                                          <p:attrName>ppt_x</p:attrName>
                                          <p:attrName>ppt_y</p:attrName>
                                        </p:attrNameLst>
                                      </p:cBhvr>
                                      <p:rCtr x="48633" y="0"/>
                                    </p:animMotion>
                                  </p:childTnLst>
                                </p:cTn>
                              </p:par>
                              <p:par>
                                <p:cTn id="11" presetID="23" presetClass="entr" presetSubtype="288" fill="hold" grpId="0" nodeType="withEffect">
                                  <p:stCondLst>
                                    <p:cond delay="150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strVal val="4/3*#ppt_w"/>
                                          </p:val>
                                        </p:tav>
                                        <p:tav tm="100000">
                                          <p:val>
                                            <p:strVal val="#ppt_w"/>
                                          </p:val>
                                        </p:tav>
                                      </p:tavLst>
                                    </p:anim>
                                    <p:anim calcmode="lin" valueType="num">
                                      <p:cBhvr>
                                        <p:cTn id="14" dur="500" fill="hold"/>
                                        <p:tgtEl>
                                          <p:spTgt spid="34"/>
                                        </p:tgtEl>
                                        <p:attrNameLst>
                                          <p:attrName>ppt_h</p:attrName>
                                        </p:attrNameLst>
                                      </p:cBhvr>
                                      <p:tavLst>
                                        <p:tav tm="0">
                                          <p:val>
                                            <p:strVal val="4/3*#ppt_h"/>
                                          </p:val>
                                        </p:tav>
                                        <p:tav tm="100000">
                                          <p:val>
                                            <p:strVal val="#ppt_h"/>
                                          </p:val>
                                        </p:tav>
                                      </p:tavLst>
                                    </p:anim>
                                  </p:childTnLst>
                                </p:cTn>
                              </p:par>
                              <p:par>
                                <p:cTn id="15" presetID="22" presetClass="entr" presetSubtype="4" fill="hold" nodeType="withEffect">
                                  <p:stCondLst>
                                    <p:cond delay="1500"/>
                                  </p:stCondLst>
                                  <p:childTnLst>
                                    <p:set>
                                      <p:cBhvr>
                                        <p:cTn id="16" dur="1" fill="hold">
                                          <p:stCondLst>
                                            <p:cond delay="0"/>
                                          </p:stCondLst>
                                        </p:cTn>
                                        <p:tgtEl>
                                          <p:spTgt spid="26"/>
                                        </p:tgtEl>
                                        <p:attrNameLst>
                                          <p:attrName>style.visibility</p:attrName>
                                        </p:attrNameLst>
                                      </p:cBhvr>
                                      <p:to>
                                        <p:strVal val="visible"/>
                                      </p:to>
                                    </p:set>
                                    <p:animEffect transition="in" filter="wipe(down)">
                                      <p:cBhvr>
                                        <p:cTn id="17" dur="500"/>
                                        <p:tgtEl>
                                          <p:spTgt spid="26"/>
                                        </p:tgtEl>
                                      </p:cBhvr>
                                    </p:animEffect>
                                  </p:childTnLst>
                                </p:cTn>
                              </p:par>
                              <p:par>
                                <p:cTn id="18" presetID="22" presetClass="entr" presetSubtype="8" fill="hold" grpId="0" nodeType="withEffect">
                                  <p:stCondLst>
                                    <p:cond delay="2000"/>
                                  </p:stCondLst>
                                  <p:childTnLst>
                                    <p:set>
                                      <p:cBhvr>
                                        <p:cTn id="19" dur="1" fill="hold">
                                          <p:stCondLst>
                                            <p:cond delay="0"/>
                                          </p:stCondLst>
                                        </p:cTn>
                                        <p:tgtEl>
                                          <p:spTgt spid="40"/>
                                        </p:tgtEl>
                                        <p:attrNameLst>
                                          <p:attrName>style.visibility</p:attrName>
                                        </p:attrNameLst>
                                      </p:cBhvr>
                                      <p:to>
                                        <p:strVal val="visible"/>
                                      </p:to>
                                    </p:set>
                                    <p:animEffect transition="in" filter="wipe(left)">
                                      <p:cBhvr>
                                        <p:cTn id="20" dur="500"/>
                                        <p:tgtEl>
                                          <p:spTgt spid="40"/>
                                        </p:tgtEl>
                                      </p:cBhvr>
                                    </p:animEffect>
                                  </p:childTnLst>
                                </p:cTn>
                              </p:par>
                              <p:par>
                                <p:cTn id="21" presetID="23" presetClass="entr" presetSubtype="288" fill="hold" grpId="0" nodeType="withEffect">
                                  <p:stCondLst>
                                    <p:cond delay="3000"/>
                                  </p:stCondLst>
                                  <p:childTnLst>
                                    <p:set>
                                      <p:cBhvr>
                                        <p:cTn id="22" dur="1" fill="hold">
                                          <p:stCondLst>
                                            <p:cond delay="0"/>
                                          </p:stCondLst>
                                        </p:cTn>
                                        <p:tgtEl>
                                          <p:spTgt spid="35"/>
                                        </p:tgtEl>
                                        <p:attrNameLst>
                                          <p:attrName>style.visibility</p:attrName>
                                        </p:attrNameLst>
                                      </p:cBhvr>
                                      <p:to>
                                        <p:strVal val="visible"/>
                                      </p:to>
                                    </p:set>
                                    <p:anim calcmode="lin" valueType="num">
                                      <p:cBhvr>
                                        <p:cTn id="23" dur="500" fill="hold"/>
                                        <p:tgtEl>
                                          <p:spTgt spid="35"/>
                                        </p:tgtEl>
                                        <p:attrNameLst>
                                          <p:attrName>ppt_w</p:attrName>
                                        </p:attrNameLst>
                                      </p:cBhvr>
                                      <p:tavLst>
                                        <p:tav tm="0">
                                          <p:val>
                                            <p:strVal val="4/3*#ppt_w"/>
                                          </p:val>
                                        </p:tav>
                                        <p:tav tm="100000">
                                          <p:val>
                                            <p:strVal val="#ppt_w"/>
                                          </p:val>
                                        </p:tav>
                                      </p:tavLst>
                                    </p:anim>
                                    <p:anim calcmode="lin" valueType="num">
                                      <p:cBhvr>
                                        <p:cTn id="24" dur="500" fill="hold"/>
                                        <p:tgtEl>
                                          <p:spTgt spid="35"/>
                                        </p:tgtEl>
                                        <p:attrNameLst>
                                          <p:attrName>ppt_h</p:attrName>
                                        </p:attrNameLst>
                                      </p:cBhvr>
                                      <p:tavLst>
                                        <p:tav tm="0">
                                          <p:val>
                                            <p:strVal val="4/3*#ppt_h"/>
                                          </p:val>
                                        </p:tav>
                                        <p:tav tm="100000">
                                          <p:val>
                                            <p:strVal val="#ppt_h"/>
                                          </p:val>
                                        </p:tav>
                                      </p:tavLst>
                                    </p:anim>
                                  </p:childTnLst>
                                </p:cTn>
                              </p:par>
                              <p:par>
                                <p:cTn id="25" presetID="22" presetClass="entr" presetSubtype="1" fill="hold" nodeType="withEffect">
                                  <p:stCondLst>
                                    <p:cond delay="3000"/>
                                  </p:stCondLst>
                                  <p:childTnLst>
                                    <p:set>
                                      <p:cBhvr>
                                        <p:cTn id="26" dur="1" fill="hold">
                                          <p:stCondLst>
                                            <p:cond delay="0"/>
                                          </p:stCondLst>
                                        </p:cTn>
                                        <p:tgtEl>
                                          <p:spTgt spid="27"/>
                                        </p:tgtEl>
                                        <p:attrNameLst>
                                          <p:attrName>style.visibility</p:attrName>
                                        </p:attrNameLst>
                                      </p:cBhvr>
                                      <p:to>
                                        <p:strVal val="visible"/>
                                      </p:to>
                                    </p:set>
                                    <p:animEffect transition="in" filter="wipe(up)">
                                      <p:cBhvr>
                                        <p:cTn id="27" dur="500"/>
                                        <p:tgtEl>
                                          <p:spTgt spid="27"/>
                                        </p:tgtEl>
                                      </p:cBhvr>
                                    </p:animEffect>
                                  </p:childTnLst>
                                </p:cTn>
                              </p:par>
                              <p:par>
                                <p:cTn id="28" presetID="22" presetClass="entr" presetSubtype="8" fill="hold" grpId="0" nodeType="withEffect">
                                  <p:stCondLst>
                                    <p:cond delay="3500"/>
                                  </p:stCondLst>
                                  <p:childTnLst>
                                    <p:set>
                                      <p:cBhvr>
                                        <p:cTn id="29" dur="1" fill="hold">
                                          <p:stCondLst>
                                            <p:cond delay="0"/>
                                          </p:stCondLst>
                                        </p:cTn>
                                        <p:tgtEl>
                                          <p:spTgt spid="41"/>
                                        </p:tgtEl>
                                        <p:attrNameLst>
                                          <p:attrName>style.visibility</p:attrName>
                                        </p:attrNameLst>
                                      </p:cBhvr>
                                      <p:to>
                                        <p:strVal val="visible"/>
                                      </p:to>
                                    </p:set>
                                    <p:animEffect transition="in" filter="wipe(left)">
                                      <p:cBhvr>
                                        <p:cTn id="30" dur="500"/>
                                        <p:tgtEl>
                                          <p:spTgt spid="41"/>
                                        </p:tgtEl>
                                      </p:cBhvr>
                                    </p:animEffect>
                                  </p:childTnLst>
                                </p:cTn>
                              </p:par>
                              <p:par>
                                <p:cTn id="31" presetID="23" presetClass="entr" presetSubtype="288" fill="hold" grpId="0" nodeType="withEffect">
                                  <p:stCondLst>
                                    <p:cond delay="4500"/>
                                  </p:stCondLst>
                                  <p:childTnLst>
                                    <p:set>
                                      <p:cBhvr>
                                        <p:cTn id="32" dur="1" fill="hold">
                                          <p:stCondLst>
                                            <p:cond delay="0"/>
                                          </p:stCondLst>
                                        </p:cTn>
                                        <p:tgtEl>
                                          <p:spTgt spid="36"/>
                                        </p:tgtEl>
                                        <p:attrNameLst>
                                          <p:attrName>style.visibility</p:attrName>
                                        </p:attrNameLst>
                                      </p:cBhvr>
                                      <p:to>
                                        <p:strVal val="visible"/>
                                      </p:to>
                                    </p:set>
                                    <p:anim calcmode="lin" valueType="num">
                                      <p:cBhvr>
                                        <p:cTn id="33" dur="500" fill="hold"/>
                                        <p:tgtEl>
                                          <p:spTgt spid="36"/>
                                        </p:tgtEl>
                                        <p:attrNameLst>
                                          <p:attrName>ppt_w</p:attrName>
                                        </p:attrNameLst>
                                      </p:cBhvr>
                                      <p:tavLst>
                                        <p:tav tm="0">
                                          <p:val>
                                            <p:strVal val="4/3*#ppt_w"/>
                                          </p:val>
                                        </p:tav>
                                        <p:tav tm="100000">
                                          <p:val>
                                            <p:strVal val="#ppt_w"/>
                                          </p:val>
                                        </p:tav>
                                      </p:tavLst>
                                    </p:anim>
                                    <p:anim calcmode="lin" valueType="num">
                                      <p:cBhvr>
                                        <p:cTn id="34" dur="500" fill="hold"/>
                                        <p:tgtEl>
                                          <p:spTgt spid="36"/>
                                        </p:tgtEl>
                                        <p:attrNameLst>
                                          <p:attrName>ppt_h</p:attrName>
                                        </p:attrNameLst>
                                      </p:cBhvr>
                                      <p:tavLst>
                                        <p:tav tm="0">
                                          <p:val>
                                            <p:strVal val="4/3*#ppt_h"/>
                                          </p:val>
                                        </p:tav>
                                        <p:tav tm="100000">
                                          <p:val>
                                            <p:strVal val="#ppt_h"/>
                                          </p:val>
                                        </p:tav>
                                      </p:tavLst>
                                    </p:anim>
                                  </p:childTnLst>
                                </p:cTn>
                              </p:par>
                              <p:par>
                                <p:cTn id="35" presetID="22" presetClass="entr" presetSubtype="4" fill="hold" nodeType="withEffect">
                                  <p:stCondLst>
                                    <p:cond delay="4500"/>
                                  </p:stCondLst>
                                  <p:childTnLst>
                                    <p:set>
                                      <p:cBhvr>
                                        <p:cTn id="36" dur="1" fill="hold">
                                          <p:stCondLst>
                                            <p:cond delay="0"/>
                                          </p:stCondLst>
                                        </p:cTn>
                                        <p:tgtEl>
                                          <p:spTgt spid="28"/>
                                        </p:tgtEl>
                                        <p:attrNameLst>
                                          <p:attrName>style.visibility</p:attrName>
                                        </p:attrNameLst>
                                      </p:cBhvr>
                                      <p:to>
                                        <p:strVal val="visible"/>
                                      </p:to>
                                    </p:set>
                                    <p:animEffect transition="in" filter="wipe(down)">
                                      <p:cBhvr>
                                        <p:cTn id="37" dur="500"/>
                                        <p:tgtEl>
                                          <p:spTgt spid="28"/>
                                        </p:tgtEl>
                                      </p:cBhvr>
                                    </p:animEffect>
                                  </p:childTnLst>
                                </p:cTn>
                              </p:par>
                              <p:par>
                                <p:cTn id="38" presetID="22" presetClass="entr" presetSubtype="8" fill="hold" grpId="0" nodeType="withEffect">
                                  <p:stCondLst>
                                    <p:cond delay="5000"/>
                                  </p:stCondLst>
                                  <p:childTnLst>
                                    <p:set>
                                      <p:cBhvr>
                                        <p:cTn id="39" dur="1" fill="hold">
                                          <p:stCondLst>
                                            <p:cond delay="0"/>
                                          </p:stCondLst>
                                        </p:cTn>
                                        <p:tgtEl>
                                          <p:spTgt spid="42"/>
                                        </p:tgtEl>
                                        <p:attrNameLst>
                                          <p:attrName>style.visibility</p:attrName>
                                        </p:attrNameLst>
                                      </p:cBhvr>
                                      <p:to>
                                        <p:strVal val="visible"/>
                                      </p:to>
                                    </p:set>
                                    <p:animEffect transition="in" filter="wipe(left)">
                                      <p:cBhvr>
                                        <p:cTn id="40" dur="500"/>
                                        <p:tgtEl>
                                          <p:spTgt spid="42"/>
                                        </p:tgtEl>
                                      </p:cBhvr>
                                    </p:animEffect>
                                  </p:childTnLst>
                                </p:cTn>
                              </p:par>
                              <p:par>
                                <p:cTn id="41" presetID="23" presetClass="entr" presetSubtype="288" fill="hold" grpId="0" nodeType="withEffect">
                                  <p:stCondLst>
                                    <p:cond delay="6000"/>
                                  </p:stCondLst>
                                  <p:childTnLst>
                                    <p:set>
                                      <p:cBhvr>
                                        <p:cTn id="42" dur="1" fill="hold">
                                          <p:stCondLst>
                                            <p:cond delay="0"/>
                                          </p:stCondLst>
                                        </p:cTn>
                                        <p:tgtEl>
                                          <p:spTgt spid="37"/>
                                        </p:tgtEl>
                                        <p:attrNameLst>
                                          <p:attrName>style.visibility</p:attrName>
                                        </p:attrNameLst>
                                      </p:cBhvr>
                                      <p:to>
                                        <p:strVal val="visible"/>
                                      </p:to>
                                    </p:set>
                                    <p:anim calcmode="lin" valueType="num">
                                      <p:cBhvr>
                                        <p:cTn id="43" dur="500" fill="hold"/>
                                        <p:tgtEl>
                                          <p:spTgt spid="37"/>
                                        </p:tgtEl>
                                        <p:attrNameLst>
                                          <p:attrName>ppt_w</p:attrName>
                                        </p:attrNameLst>
                                      </p:cBhvr>
                                      <p:tavLst>
                                        <p:tav tm="0">
                                          <p:val>
                                            <p:strVal val="4/3*#ppt_w"/>
                                          </p:val>
                                        </p:tav>
                                        <p:tav tm="100000">
                                          <p:val>
                                            <p:strVal val="#ppt_w"/>
                                          </p:val>
                                        </p:tav>
                                      </p:tavLst>
                                    </p:anim>
                                    <p:anim calcmode="lin" valueType="num">
                                      <p:cBhvr>
                                        <p:cTn id="44" dur="500" fill="hold"/>
                                        <p:tgtEl>
                                          <p:spTgt spid="37"/>
                                        </p:tgtEl>
                                        <p:attrNameLst>
                                          <p:attrName>ppt_h</p:attrName>
                                        </p:attrNameLst>
                                      </p:cBhvr>
                                      <p:tavLst>
                                        <p:tav tm="0">
                                          <p:val>
                                            <p:strVal val="4/3*#ppt_h"/>
                                          </p:val>
                                        </p:tav>
                                        <p:tav tm="100000">
                                          <p:val>
                                            <p:strVal val="#ppt_h"/>
                                          </p:val>
                                        </p:tav>
                                      </p:tavLst>
                                    </p:anim>
                                  </p:childTnLst>
                                </p:cTn>
                              </p:par>
                              <p:par>
                                <p:cTn id="45" presetID="22" presetClass="entr" presetSubtype="1" fill="hold" nodeType="withEffect">
                                  <p:stCondLst>
                                    <p:cond delay="6000"/>
                                  </p:stCondLst>
                                  <p:childTnLst>
                                    <p:set>
                                      <p:cBhvr>
                                        <p:cTn id="46" dur="1" fill="hold">
                                          <p:stCondLst>
                                            <p:cond delay="0"/>
                                          </p:stCondLst>
                                        </p:cTn>
                                        <p:tgtEl>
                                          <p:spTgt spid="29"/>
                                        </p:tgtEl>
                                        <p:attrNameLst>
                                          <p:attrName>style.visibility</p:attrName>
                                        </p:attrNameLst>
                                      </p:cBhvr>
                                      <p:to>
                                        <p:strVal val="visible"/>
                                      </p:to>
                                    </p:set>
                                    <p:animEffect transition="in" filter="wipe(up)">
                                      <p:cBhvr>
                                        <p:cTn id="47" dur="500"/>
                                        <p:tgtEl>
                                          <p:spTgt spid="29"/>
                                        </p:tgtEl>
                                      </p:cBhvr>
                                    </p:animEffect>
                                  </p:childTnLst>
                                </p:cTn>
                              </p:par>
                              <p:par>
                                <p:cTn id="48" presetID="22" presetClass="entr" presetSubtype="8" fill="hold" grpId="0" nodeType="withEffect">
                                  <p:stCondLst>
                                    <p:cond delay="6500"/>
                                  </p:stCondLst>
                                  <p:childTnLst>
                                    <p:set>
                                      <p:cBhvr>
                                        <p:cTn id="49" dur="1" fill="hold">
                                          <p:stCondLst>
                                            <p:cond delay="0"/>
                                          </p:stCondLst>
                                        </p:cTn>
                                        <p:tgtEl>
                                          <p:spTgt spid="43"/>
                                        </p:tgtEl>
                                        <p:attrNameLst>
                                          <p:attrName>style.visibility</p:attrName>
                                        </p:attrNameLst>
                                      </p:cBhvr>
                                      <p:to>
                                        <p:strVal val="visible"/>
                                      </p:to>
                                    </p:set>
                                    <p:animEffect transition="in" filter="wipe(left)">
                                      <p:cBhvr>
                                        <p:cTn id="50" dur="500"/>
                                        <p:tgtEl>
                                          <p:spTgt spid="43"/>
                                        </p:tgtEl>
                                      </p:cBhvr>
                                    </p:animEffect>
                                  </p:childTnLst>
                                </p:cTn>
                              </p:par>
                              <p:par>
                                <p:cTn id="51" presetID="23" presetClass="entr" presetSubtype="288" fill="hold" grpId="0" nodeType="withEffect">
                                  <p:stCondLst>
                                    <p:cond delay="7500"/>
                                  </p:stCondLst>
                                  <p:childTnLst>
                                    <p:set>
                                      <p:cBhvr>
                                        <p:cTn id="52" dur="1" fill="hold">
                                          <p:stCondLst>
                                            <p:cond delay="0"/>
                                          </p:stCondLst>
                                        </p:cTn>
                                        <p:tgtEl>
                                          <p:spTgt spid="38"/>
                                        </p:tgtEl>
                                        <p:attrNameLst>
                                          <p:attrName>style.visibility</p:attrName>
                                        </p:attrNameLst>
                                      </p:cBhvr>
                                      <p:to>
                                        <p:strVal val="visible"/>
                                      </p:to>
                                    </p:set>
                                    <p:anim calcmode="lin" valueType="num">
                                      <p:cBhvr>
                                        <p:cTn id="53" dur="500" fill="hold"/>
                                        <p:tgtEl>
                                          <p:spTgt spid="38"/>
                                        </p:tgtEl>
                                        <p:attrNameLst>
                                          <p:attrName>ppt_w</p:attrName>
                                        </p:attrNameLst>
                                      </p:cBhvr>
                                      <p:tavLst>
                                        <p:tav tm="0">
                                          <p:val>
                                            <p:strVal val="4/3*#ppt_w"/>
                                          </p:val>
                                        </p:tav>
                                        <p:tav tm="100000">
                                          <p:val>
                                            <p:strVal val="#ppt_w"/>
                                          </p:val>
                                        </p:tav>
                                      </p:tavLst>
                                    </p:anim>
                                    <p:anim calcmode="lin" valueType="num">
                                      <p:cBhvr>
                                        <p:cTn id="54" dur="500" fill="hold"/>
                                        <p:tgtEl>
                                          <p:spTgt spid="38"/>
                                        </p:tgtEl>
                                        <p:attrNameLst>
                                          <p:attrName>ppt_h</p:attrName>
                                        </p:attrNameLst>
                                      </p:cBhvr>
                                      <p:tavLst>
                                        <p:tav tm="0">
                                          <p:val>
                                            <p:strVal val="4/3*#ppt_h"/>
                                          </p:val>
                                        </p:tav>
                                        <p:tav tm="100000">
                                          <p:val>
                                            <p:strVal val="#ppt_h"/>
                                          </p:val>
                                        </p:tav>
                                      </p:tavLst>
                                    </p:anim>
                                  </p:childTnLst>
                                </p:cTn>
                              </p:par>
                              <p:par>
                                <p:cTn id="55" presetID="22" presetClass="entr" presetSubtype="4" fill="hold" nodeType="withEffect">
                                  <p:stCondLst>
                                    <p:cond delay="7500"/>
                                  </p:stCondLst>
                                  <p:childTnLst>
                                    <p:set>
                                      <p:cBhvr>
                                        <p:cTn id="56" dur="1" fill="hold">
                                          <p:stCondLst>
                                            <p:cond delay="0"/>
                                          </p:stCondLst>
                                        </p:cTn>
                                        <p:tgtEl>
                                          <p:spTgt spid="30"/>
                                        </p:tgtEl>
                                        <p:attrNameLst>
                                          <p:attrName>style.visibility</p:attrName>
                                        </p:attrNameLst>
                                      </p:cBhvr>
                                      <p:to>
                                        <p:strVal val="visible"/>
                                      </p:to>
                                    </p:set>
                                    <p:animEffect transition="in" filter="wipe(down)">
                                      <p:cBhvr>
                                        <p:cTn id="57" dur="500"/>
                                        <p:tgtEl>
                                          <p:spTgt spid="30"/>
                                        </p:tgtEl>
                                      </p:cBhvr>
                                    </p:animEffect>
                                  </p:childTnLst>
                                </p:cTn>
                              </p:par>
                              <p:par>
                                <p:cTn id="58" presetID="22" presetClass="entr" presetSubtype="8" fill="hold" grpId="0" nodeType="withEffect">
                                  <p:stCondLst>
                                    <p:cond delay="8000"/>
                                  </p:stCondLst>
                                  <p:childTnLst>
                                    <p:set>
                                      <p:cBhvr>
                                        <p:cTn id="59" dur="1" fill="hold">
                                          <p:stCondLst>
                                            <p:cond delay="0"/>
                                          </p:stCondLst>
                                        </p:cTn>
                                        <p:tgtEl>
                                          <p:spTgt spid="44"/>
                                        </p:tgtEl>
                                        <p:attrNameLst>
                                          <p:attrName>style.visibility</p:attrName>
                                        </p:attrNameLst>
                                      </p:cBhvr>
                                      <p:to>
                                        <p:strVal val="visible"/>
                                      </p:to>
                                    </p:set>
                                    <p:animEffect transition="in" filter="wipe(left)">
                                      <p:cBhvr>
                                        <p:cTn id="60" dur="500"/>
                                        <p:tgtEl>
                                          <p:spTgt spid="44"/>
                                        </p:tgtEl>
                                      </p:cBhvr>
                                    </p:animEffect>
                                  </p:childTnLst>
                                </p:cTn>
                              </p:par>
                              <p:par>
                                <p:cTn id="61" presetID="23" presetClass="entr" presetSubtype="288" fill="hold" grpId="0" nodeType="withEffect">
                                  <p:stCondLst>
                                    <p:cond delay="9000"/>
                                  </p:stCondLst>
                                  <p:childTnLst>
                                    <p:set>
                                      <p:cBhvr>
                                        <p:cTn id="62" dur="1" fill="hold">
                                          <p:stCondLst>
                                            <p:cond delay="0"/>
                                          </p:stCondLst>
                                        </p:cTn>
                                        <p:tgtEl>
                                          <p:spTgt spid="39"/>
                                        </p:tgtEl>
                                        <p:attrNameLst>
                                          <p:attrName>style.visibility</p:attrName>
                                        </p:attrNameLst>
                                      </p:cBhvr>
                                      <p:to>
                                        <p:strVal val="visible"/>
                                      </p:to>
                                    </p:set>
                                    <p:anim calcmode="lin" valueType="num">
                                      <p:cBhvr>
                                        <p:cTn id="63" dur="500" fill="hold"/>
                                        <p:tgtEl>
                                          <p:spTgt spid="39"/>
                                        </p:tgtEl>
                                        <p:attrNameLst>
                                          <p:attrName>ppt_w</p:attrName>
                                        </p:attrNameLst>
                                      </p:cBhvr>
                                      <p:tavLst>
                                        <p:tav tm="0">
                                          <p:val>
                                            <p:strVal val="4/3*#ppt_w"/>
                                          </p:val>
                                        </p:tav>
                                        <p:tav tm="100000">
                                          <p:val>
                                            <p:strVal val="#ppt_w"/>
                                          </p:val>
                                        </p:tav>
                                      </p:tavLst>
                                    </p:anim>
                                    <p:anim calcmode="lin" valueType="num">
                                      <p:cBhvr>
                                        <p:cTn id="64" dur="500" fill="hold"/>
                                        <p:tgtEl>
                                          <p:spTgt spid="39"/>
                                        </p:tgtEl>
                                        <p:attrNameLst>
                                          <p:attrName>ppt_h</p:attrName>
                                        </p:attrNameLst>
                                      </p:cBhvr>
                                      <p:tavLst>
                                        <p:tav tm="0">
                                          <p:val>
                                            <p:strVal val="4/3*#ppt_h"/>
                                          </p:val>
                                        </p:tav>
                                        <p:tav tm="100000">
                                          <p:val>
                                            <p:strVal val="#ppt_h"/>
                                          </p:val>
                                        </p:tav>
                                      </p:tavLst>
                                    </p:anim>
                                  </p:childTnLst>
                                </p:cTn>
                              </p:par>
                              <p:par>
                                <p:cTn id="65" presetID="22" presetClass="entr" presetSubtype="1" fill="hold" nodeType="withEffect">
                                  <p:stCondLst>
                                    <p:cond delay="9000"/>
                                  </p:stCondLst>
                                  <p:childTnLst>
                                    <p:set>
                                      <p:cBhvr>
                                        <p:cTn id="66" dur="1" fill="hold">
                                          <p:stCondLst>
                                            <p:cond delay="0"/>
                                          </p:stCondLst>
                                        </p:cTn>
                                        <p:tgtEl>
                                          <p:spTgt spid="31"/>
                                        </p:tgtEl>
                                        <p:attrNameLst>
                                          <p:attrName>style.visibility</p:attrName>
                                        </p:attrNameLst>
                                      </p:cBhvr>
                                      <p:to>
                                        <p:strVal val="visible"/>
                                      </p:to>
                                    </p:set>
                                    <p:animEffect transition="in" filter="wipe(up)">
                                      <p:cBhvr>
                                        <p:cTn id="67" dur="500"/>
                                        <p:tgtEl>
                                          <p:spTgt spid="31"/>
                                        </p:tgtEl>
                                      </p:cBhvr>
                                    </p:animEffect>
                                  </p:childTnLst>
                                </p:cTn>
                              </p:par>
                              <p:par>
                                <p:cTn id="68" presetID="22" presetClass="entr" presetSubtype="8" fill="hold" grpId="0" nodeType="withEffect">
                                  <p:stCondLst>
                                    <p:cond delay="9500"/>
                                  </p:stCondLst>
                                  <p:childTnLst>
                                    <p:set>
                                      <p:cBhvr>
                                        <p:cTn id="69" dur="1" fill="hold">
                                          <p:stCondLst>
                                            <p:cond delay="0"/>
                                          </p:stCondLst>
                                        </p:cTn>
                                        <p:tgtEl>
                                          <p:spTgt spid="45"/>
                                        </p:tgtEl>
                                        <p:attrNameLst>
                                          <p:attrName>style.visibility</p:attrName>
                                        </p:attrNameLst>
                                      </p:cBhvr>
                                      <p:to>
                                        <p:strVal val="visible"/>
                                      </p:to>
                                    </p:set>
                                    <p:animEffect transition="in" filter="wipe(left)">
                                      <p:cBhvr>
                                        <p:cTn id="7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P spid="35" grpId="0" animBg="1"/>
      <p:bldP spid="36" grpId="0" animBg="1"/>
      <p:bldP spid="37" grpId="0" animBg="1"/>
      <p:bldP spid="38" grpId="0" animBg="1"/>
      <p:bldP spid="39" grpId="0" animBg="1"/>
      <p:bldP spid="40" grpId="0"/>
      <p:bldP spid="41" grpId="0"/>
      <p:bldP spid="42" grpId="0"/>
      <p:bldP spid="43" grpId="0"/>
      <p:bldP spid="44" grpId="0"/>
      <p:bldP spid="4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圆角矩形 36"/>
          <p:cNvSpPr/>
          <p:nvPr/>
        </p:nvSpPr>
        <p:spPr bwMode="auto">
          <a:xfrm>
            <a:off x="1103446" y="1339685"/>
            <a:ext cx="2413925" cy="4873625"/>
          </a:xfrm>
          <a:prstGeom prst="roundRect">
            <a:avLst>
              <a:gd name="adj" fmla="val 9919"/>
            </a:avLst>
          </a:prstGeom>
          <a:solidFill>
            <a:srgbClr val="F0F0F0"/>
          </a:soli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anchor="ctr"/>
          <a:lstStyle/>
          <a:p>
            <a:pPr algn="ctr">
              <a:defRPr/>
            </a:pPr>
            <a:endParaRPr lang="zh-CN" altLang="en-US" sz="2400" kern="0">
              <a:solidFill>
                <a:prstClr val="white"/>
              </a:solidFill>
            </a:endParaRPr>
          </a:p>
        </p:txBody>
      </p:sp>
      <p:sp>
        <p:nvSpPr>
          <p:cNvPr id="38" name="圆角矩形 37"/>
          <p:cNvSpPr/>
          <p:nvPr/>
        </p:nvSpPr>
        <p:spPr bwMode="auto">
          <a:xfrm>
            <a:off x="3662187" y="1339685"/>
            <a:ext cx="2413925" cy="4873625"/>
          </a:xfrm>
          <a:prstGeom prst="roundRect">
            <a:avLst>
              <a:gd name="adj" fmla="val 9919"/>
            </a:avLst>
          </a:prstGeom>
          <a:solidFill>
            <a:srgbClr val="F0F0F0"/>
          </a:soli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anchor="ctr"/>
          <a:lstStyle/>
          <a:p>
            <a:pPr algn="ctr">
              <a:defRPr/>
            </a:pPr>
            <a:endParaRPr lang="zh-CN" altLang="en-US" sz="2400" kern="0">
              <a:solidFill>
                <a:prstClr val="white"/>
              </a:solidFill>
            </a:endParaRPr>
          </a:p>
        </p:txBody>
      </p:sp>
      <p:sp>
        <p:nvSpPr>
          <p:cNvPr id="39" name="圆角矩形 38"/>
          <p:cNvSpPr/>
          <p:nvPr/>
        </p:nvSpPr>
        <p:spPr bwMode="auto">
          <a:xfrm>
            <a:off x="6220930" y="1339685"/>
            <a:ext cx="2413925" cy="4873625"/>
          </a:xfrm>
          <a:prstGeom prst="roundRect">
            <a:avLst>
              <a:gd name="adj" fmla="val 9919"/>
            </a:avLst>
          </a:prstGeom>
          <a:solidFill>
            <a:srgbClr val="F0F0F0"/>
          </a:soli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anchor="ctr"/>
          <a:lstStyle/>
          <a:p>
            <a:pPr algn="ctr">
              <a:defRPr/>
            </a:pPr>
            <a:endParaRPr lang="zh-CN" altLang="en-US" sz="2400" kern="0">
              <a:solidFill>
                <a:prstClr val="white"/>
              </a:solidFill>
            </a:endParaRPr>
          </a:p>
        </p:txBody>
      </p:sp>
      <p:sp>
        <p:nvSpPr>
          <p:cNvPr id="40" name="圆角矩形 39"/>
          <p:cNvSpPr/>
          <p:nvPr/>
        </p:nvSpPr>
        <p:spPr bwMode="auto">
          <a:xfrm>
            <a:off x="8779671" y="1339685"/>
            <a:ext cx="2413925" cy="4873625"/>
          </a:xfrm>
          <a:prstGeom prst="roundRect">
            <a:avLst>
              <a:gd name="adj" fmla="val 9919"/>
            </a:avLst>
          </a:prstGeom>
          <a:solidFill>
            <a:srgbClr val="F0F0F0"/>
          </a:soli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anchor="ctr"/>
          <a:lstStyle/>
          <a:p>
            <a:pPr algn="ctr">
              <a:defRPr/>
            </a:pPr>
            <a:endParaRPr lang="zh-CN" altLang="en-US" sz="2400" kern="0">
              <a:solidFill>
                <a:prstClr val="white"/>
              </a:solidFill>
            </a:endParaRPr>
          </a:p>
        </p:txBody>
      </p:sp>
      <p:grpSp>
        <p:nvGrpSpPr>
          <p:cNvPr id="41" name="组合 14"/>
          <p:cNvGrpSpPr/>
          <p:nvPr/>
        </p:nvGrpSpPr>
        <p:grpSpPr bwMode="auto">
          <a:xfrm>
            <a:off x="8866320" y="1536533"/>
            <a:ext cx="2239963" cy="2239963"/>
            <a:chOff x="1282707" y="2137054"/>
            <a:chExt cx="3138274" cy="3138274"/>
          </a:xfrm>
        </p:grpSpPr>
        <p:sp>
          <p:nvSpPr>
            <p:cNvPr id="42" name="椭圆 41"/>
            <p:cNvSpPr/>
            <p:nvPr/>
          </p:nvSpPr>
          <p:spPr>
            <a:xfrm>
              <a:off x="1282707" y="2137054"/>
              <a:ext cx="3138274" cy="3138274"/>
            </a:xfrm>
            <a:prstGeom prst="ellipse">
              <a:avLst/>
            </a:prstGeom>
            <a:gradFill flip="none" rotWithShape="1">
              <a:gsLst>
                <a:gs pos="0">
                  <a:schemeClr val="bg1">
                    <a:lumMod val="85000"/>
                  </a:schemeClr>
                </a:gs>
                <a:gs pos="100000">
                  <a:schemeClr val="bg1">
                    <a:alpha val="99000"/>
                  </a:schemeClr>
                </a:gs>
              </a:gsLst>
              <a:path path="circle">
                <a:fillToRect l="100000" t="100000"/>
              </a:path>
              <a:tileRect r="-100000" b="-100000"/>
            </a:gra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prstClr val="white"/>
                </a:solidFill>
              </a:endParaRPr>
            </a:p>
          </p:txBody>
        </p:sp>
        <p:sp>
          <p:nvSpPr>
            <p:cNvPr id="48" name="圆角矩形 47"/>
            <p:cNvSpPr/>
            <p:nvPr/>
          </p:nvSpPr>
          <p:spPr>
            <a:xfrm>
              <a:off x="1696399" y="2550746"/>
              <a:ext cx="2310891" cy="2310890"/>
            </a:xfrm>
            <a:prstGeom prst="roundRect">
              <a:avLst>
                <a:gd name="adj" fmla="val 50000"/>
              </a:avLst>
            </a:prstGeom>
            <a:gradFill flip="none" rotWithShape="1">
              <a:gsLst>
                <a:gs pos="100000">
                  <a:schemeClr val="bg1"/>
                </a:gs>
                <a:gs pos="0">
                  <a:srgbClr val="B8BBBC"/>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prstClr val="white"/>
                </a:solidFill>
              </a:endParaRPr>
            </a:p>
          </p:txBody>
        </p:sp>
        <p:sp>
          <p:nvSpPr>
            <p:cNvPr id="49" name="椭圆 48"/>
            <p:cNvSpPr/>
            <p:nvPr/>
          </p:nvSpPr>
          <p:spPr>
            <a:xfrm>
              <a:off x="1943820" y="2839133"/>
              <a:ext cx="1750248" cy="1750248"/>
            </a:xfrm>
            <a:prstGeom prst="ellipse">
              <a:avLst/>
            </a:prstGeom>
            <a:solidFill>
              <a:schemeClr val="accent2"/>
            </a:solidFill>
            <a:ln>
              <a:noFill/>
            </a:ln>
            <a:effectLst>
              <a:innerShdw blurRad="190500" dist="254000" dir="162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4265" dirty="0">
                  <a:solidFill>
                    <a:prstClr val="white"/>
                  </a:solidFill>
                </a:rPr>
                <a:t>04</a:t>
              </a:r>
              <a:endParaRPr lang="zh-CN" altLang="en-US" sz="4265" dirty="0">
                <a:solidFill>
                  <a:prstClr val="white"/>
                </a:solidFill>
              </a:endParaRPr>
            </a:p>
          </p:txBody>
        </p:sp>
      </p:grpSp>
      <p:grpSp>
        <p:nvGrpSpPr>
          <p:cNvPr id="50" name="组合 20"/>
          <p:cNvGrpSpPr/>
          <p:nvPr/>
        </p:nvGrpSpPr>
        <p:grpSpPr bwMode="auto">
          <a:xfrm>
            <a:off x="6307271" y="1536533"/>
            <a:ext cx="2239963" cy="2239963"/>
            <a:chOff x="1282707" y="2137054"/>
            <a:chExt cx="3138274" cy="3138274"/>
          </a:xfrm>
        </p:grpSpPr>
        <p:sp>
          <p:nvSpPr>
            <p:cNvPr id="51" name="椭圆 50"/>
            <p:cNvSpPr/>
            <p:nvPr/>
          </p:nvSpPr>
          <p:spPr>
            <a:xfrm>
              <a:off x="1282707" y="2137054"/>
              <a:ext cx="3138274" cy="3138274"/>
            </a:xfrm>
            <a:prstGeom prst="ellipse">
              <a:avLst/>
            </a:prstGeom>
            <a:gradFill flip="none" rotWithShape="1">
              <a:gsLst>
                <a:gs pos="0">
                  <a:schemeClr val="bg1">
                    <a:lumMod val="85000"/>
                  </a:schemeClr>
                </a:gs>
                <a:gs pos="100000">
                  <a:schemeClr val="bg1">
                    <a:alpha val="99000"/>
                  </a:schemeClr>
                </a:gs>
              </a:gsLst>
              <a:path path="circle">
                <a:fillToRect l="100000" t="100000"/>
              </a:path>
              <a:tileRect r="-100000" b="-100000"/>
            </a:gra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prstClr val="white"/>
                </a:solidFill>
              </a:endParaRPr>
            </a:p>
          </p:txBody>
        </p:sp>
        <p:sp>
          <p:nvSpPr>
            <p:cNvPr id="52" name="圆角矩形 51"/>
            <p:cNvSpPr/>
            <p:nvPr/>
          </p:nvSpPr>
          <p:spPr>
            <a:xfrm>
              <a:off x="1696399" y="2550746"/>
              <a:ext cx="2310891" cy="2310890"/>
            </a:xfrm>
            <a:prstGeom prst="roundRect">
              <a:avLst>
                <a:gd name="adj" fmla="val 50000"/>
              </a:avLst>
            </a:prstGeom>
            <a:gradFill flip="none" rotWithShape="1">
              <a:gsLst>
                <a:gs pos="100000">
                  <a:schemeClr val="bg1"/>
                </a:gs>
                <a:gs pos="0">
                  <a:srgbClr val="B8BBBC"/>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prstClr val="white"/>
                </a:solidFill>
              </a:endParaRPr>
            </a:p>
          </p:txBody>
        </p:sp>
        <p:sp>
          <p:nvSpPr>
            <p:cNvPr id="53" name="椭圆 52"/>
            <p:cNvSpPr/>
            <p:nvPr/>
          </p:nvSpPr>
          <p:spPr>
            <a:xfrm>
              <a:off x="1943820" y="2839133"/>
              <a:ext cx="1750248" cy="1750248"/>
            </a:xfrm>
            <a:prstGeom prst="ellipse">
              <a:avLst/>
            </a:prstGeom>
            <a:solidFill>
              <a:schemeClr val="accent2"/>
            </a:solidFill>
            <a:ln>
              <a:noFill/>
            </a:ln>
            <a:effectLst>
              <a:innerShdw blurRad="190500" dist="254000" dir="162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4265" dirty="0">
                  <a:solidFill>
                    <a:prstClr val="white"/>
                  </a:solidFill>
                </a:rPr>
                <a:t>03</a:t>
              </a:r>
              <a:endParaRPr lang="zh-CN" altLang="en-US" sz="4265" dirty="0">
                <a:solidFill>
                  <a:prstClr val="white"/>
                </a:solidFill>
              </a:endParaRPr>
            </a:p>
          </p:txBody>
        </p:sp>
      </p:grpSp>
      <p:grpSp>
        <p:nvGrpSpPr>
          <p:cNvPr id="54" name="组合 24"/>
          <p:cNvGrpSpPr/>
          <p:nvPr/>
        </p:nvGrpSpPr>
        <p:grpSpPr bwMode="auto">
          <a:xfrm>
            <a:off x="3749808" y="1536533"/>
            <a:ext cx="2239963" cy="2239963"/>
            <a:chOff x="1282707" y="2137054"/>
            <a:chExt cx="3138274" cy="3138274"/>
          </a:xfrm>
        </p:grpSpPr>
        <p:sp>
          <p:nvSpPr>
            <p:cNvPr id="55" name="椭圆 54"/>
            <p:cNvSpPr/>
            <p:nvPr/>
          </p:nvSpPr>
          <p:spPr>
            <a:xfrm>
              <a:off x="1282707" y="2137054"/>
              <a:ext cx="3138274" cy="3138274"/>
            </a:xfrm>
            <a:prstGeom prst="ellipse">
              <a:avLst/>
            </a:prstGeom>
            <a:gradFill flip="none" rotWithShape="1">
              <a:gsLst>
                <a:gs pos="0">
                  <a:schemeClr val="bg1">
                    <a:lumMod val="85000"/>
                  </a:schemeClr>
                </a:gs>
                <a:gs pos="100000">
                  <a:schemeClr val="bg1">
                    <a:alpha val="99000"/>
                  </a:schemeClr>
                </a:gs>
              </a:gsLst>
              <a:path path="circle">
                <a:fillToRect l="100000" t="100000"/>
              </a:path>
              <a:tileRect r="-100000" b="-100000"/>
            </a:gra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prstClr val="white"/>
                </a:solidFill>
              </a:endParaRPr>
            </a:p>
          </p:txBody>
        </p:sp>
        <p:sp>
          <p:nvSpPr>
            <p:cNvPr id="56" name="圆角矩形 55"/>
            <p:cNvSpPr/>
            <p:nvPr/>
          </p:nvSpPr>
          <p:spPr>
            <a:xfrm>
              <a:off x="1696399" y="2550746"/>
              <a:ext cx="2310890" cy="2310890"/>
            </a:xfrm>
            <a:prstGeom prst="roundRect">
              <a:avLst>
                <a:gd name="adj" fmla="val 50000"/>
              </a:avLst>
            </a:prstGeom>
            <a:gradFill flip="none" rotWithShape="1">
              <a:gsLst>
                <a:gs pos="100000">
                  <a:schemeClr val="bg1"/>
                </a:gs>
                <a:gs pos="0">
                  <a:srgbClr val="B8BBBC"/>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prstClr val="white"/>
                </a:solidFill>
              </a:endParaRPr>
            </a:p>
          </p:txBody>
        </p:sp>
        <p:sp>
          <p:nvSpPr>
            <p:cNvPr id="57" name="椭圆 56"/>
            <p:cNvSpPr/>
            <p:nvPr/>
          </p:nvSpPr>
          <p:spPr>
            <a:xfrm>
              <a:off x="1943820" y="2839133"/>
              <a:ext cx="1750248" cy="1750248"/>
            </a:xfrm>
            <a:prstGeom prst="ellipse">
              <a:avLst/>
            </a:prstGeom>
            <a:solidFill>
              <a:schemeClr val="accent2"/>
            </a:solidFill>
            <a:ln>
              <a:noFill/>
            </a:ln>
            <a:effectLst>
              <a:innerShdw blurRad="190500" dist="254000" dir="162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4265" dirty="0">
                  <a:solidFill>
                    <a:prstClr val="white"/>
                  </a:solidFill>
                </a:rPr>
                <a:t>02</a:t>
              </a:r>
              <a:endParaRPr lang="zh-CN" altLang="en-US" sz="4265" dirty="0">
                <a:solidFill>
                  <a:prstClr val="white"/>
                </a:solidFill>
              </a:endParaRPr>
            </a:p>
          </p:txBody>
        </p:sp>
      </p:grpSp>
      <p:grpSp>
        <p:nvGrpSpPr>
          <p:cNvPr id="58" name="组合 28"/>
          <p:cNvGrpSpPr/>
          <p:nvPr/>
        </p:nvGrpSpPr>
        <p:grpSpPr bwMode="auto">
          <a:xfrm>
            <a:off x="1190757" y="1536533"/>
            <a:ext cx="2239963" cy="2239963"/>
            <a:chOff x="1282707" y="2137054"/>
            <a:chExt cx="3138274" cy="3138274"/>
          </a:xfrm>
        </p:grpSpPr>
        <p:sp>
          <p:nvSpPr>
            <p:cNvPr id="59" name="椭圆 58"/>
            <p:cNvSpPr/>
            <p:nvPr/>
          </p:nvSpPr>
          <p:spPr>
            <a:xfrm>
              <a:off x="1282707" y="2137054"/>
              <a:ext cx="3138274" cy="3138274"/>
            </a:xfrm>
            <a:prstGeom prst="ellipse">
              <a:avLst/>
            </a:prstGeom>
            <a:gradFill flip="none" rotWithShape="1">
              <a:gsLst>
                <a:gs pos="0">
                  <a:schemeClr val="bg1">
                    <a:lumMod val="85000"/>
                  </a:schemeClr>
                </a:gs>
                <a:gs pos="100000">
                  <a:schemeClr val="bg1">
                    <a:alpha val="99000"/>
                  </a:schemeClr>
                </a:gs>
              </a:gsLst>
              <a:path path="circle">
                <a:fillToRect l="100000" t="100000"/>
              </a:path>
              <a:tileRect r="-100000" b="-100000"/>
            </a:gra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prstClr val="white"/>
                </a:solidFill>
              </a:endParaRPr>
            </a:p>
          </p:txBody>
        </p:sp>
        <p:sp>
          <p:nvSpPr>
            <p:cNvPr id="60" name="圆角矩形 59"/>
            <p:cNvSpPr/>
            <p:nvPr/>
          </p:nvSpPr>
          <p:spPr>
            <a:xfrm>
              <a:off x="1696399" y="2550746"/>
              <a:ext cx="2310890" cy="2310890"/>
            </a:xfrm>
            <a:prstGeom prst="roundRect">
              <a:avLst>
                <a:gd name="adj" fmla="val 50000"/>
              </a:avLst>
            </a:prstGeom>
            <a:gradFill flip="none" rotWithShape="1">
              <a:gsLst>
                <a:gs pos="100000">
                  <a:schemeClr val="bg1"/>
                </a:gs>
                <a:gs pos="0">
                  <a:srgbClr val="B8BBBC"/>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prstClr val="white"/>
                </a:solidFill>
              </a:endParaRPr>
            </a:p>
          </p:txBody>
        </p:sp>
        <p:sp>
          <p:nvSpPr>
            <p:cNvPr id="61" name="椭圆 60"/>
            <p:cNvSpPr/>
            <p:nvPr/>
          </p:nvSpPr>
          <p:spPr>
            <a:xfrm>
              <a:off x="1943820" y="2839133"/>
              <a:ext cx="1750248" cy="1750248"/>
            </a:xfrm>
            <a:prstGeom prst="ellipse">
              <a:avLst/>
            </a:prstGeom>
            <a:solidFill>
              <a:schemeClr val="accent1"/>
            </a:solidFill>
            <a:ln>
              <a:noFill/>
            </a:ln>
            <a:effectLst>
              <a:innerShdw blurRad="190500" dist="254000" dir="162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4265" dirty="0">
                  <a:solidFill>
                    <a:prstClr val="white"/>
                  </a:solidFill>
                </a:rPr>
                <a:t>01</a:t>
              </a:r>
              <a:endParaRPr lang="zh-CN" altLang="en-US" sz="4265" dirty="0">
                <a:solidFill>
                  <a:prstClr val="white"/>
                </a:solidFill>
              </a:endParaRPr>
            </a:p>
          </p:txBody>
        </p:sp>
      </p:grpSp>
      <p:sp>
        <p:nvSpPr>
          <p:cNvPr id="76" name="矩形 75"/>
          <p:cNvSpPr>
            <a:spLocks noChangeArrowheads="1"/>
          </p:cNvSpPr>
          <p:nvPr/>
        </p:nvSpPr>
        <p:spPr bwMode="auto">
          <a:xfrm>
            <a:off x="1133278" y="4237862"/>
            <a:ext cx="2354263" cy="1559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p>
            <a:pPr>
              <a:lnSpc>
                <a:spcPct val="130000"/>
              </a:lnSpc>
              <a:spcBef>
                <a:spcPct val="0"/>
              </a:spcBef>
            </a:pPr>
            <a:r>
              <a:rPr lang="zh-CN" altLang="en-US" sz="1465" dirty="0">
                <a:solidFill>
                  <a:prstClr val="black">
                    <a:lumMod val="65000"/>
                    <a:lumOff val="35000"/>
                  </a:prstClr>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在此录入上述图表的综合描述说明，在此录入上述图表的综合描述说明，在此录入上述图表的综合描述说明</a:t>
            </a:r>
            <a:r>
              <a:rPr lang="en-US" altLang="zh-CN" sz="1465" dirty="0">
                <a:solidFill>
                  <a:prstClr val="black">
                    <a:lumMod val="65000"/>
                    <a:lumOff val="35000"/>
                  </a:prstClr>
                </a:solidFill>
                <a:latin typeface="微软雅黑" panose="020B0503020204020204" pitchFamily="34" charset="-122"/>
                <a:ea typeface="微软雅黑" panose="020B0503020204020204" pitchFamily="34" charset="-122"/>
                <a:sym typeface="方正兰亭黑_GBK" panose="02000000000000000000" pitchFamily="2" charset="-122"/>
              </a:rPr>
              <a:t>……..</a:t>
            </a:r>
            <a:endParaRPr lang="zh-CN" altLang="en-US" sz="1465"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77" name="文本框 48"/>
          <p:cNvSpPr>
            <a:spLocks noChangeArrowheads="1"/>
          </p:cNvSpPr>
          <p:nvPr/>
        </p:nvSpPr>
        <p:spPr bwMode="auto">
          <a:xfrm>
            <a:off x="1384434" y="3731449"/>
            <a:ext cx="18208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p>
            <a:pPr algn="ctr">
              <a:defRPr/>
            </a:pPr>
            <a:r>
              <a:rPr lang="zh-CN" altLang="en-US" sz="2400" b="1" dirty="0">
                <a:solidFill>
                  <a:prstClr val="black">
                    <a:lumMod val="65000"/>
                    <a:lumOff val="35000"/>
                  </a:prstClr>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添加标题</a:t>
            </a:r>
          </a:p>
        </p:txBody>
      </p:sp>
      <p:sp>
        <p:nvSpPr>
          <p:cNvPr id="100" name="矩形 99"/>
          <p:cNvSpPr>
            <a:spLocks noChangeArrowheads="1"/>
          </p:cNvSpPr>
          <p:nvPr/>
        </p:nvSpPr>
        <p:spPr bwMode="auto">
          <a:xfrm>
            <a:off x="3692019" y="4258897"/>
            <a:ext cx="2354263" cy="1559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p>
            <a:pPr>
              <a:lnSpc>
                <a:spcPct val="130000"/>
              </a:lnSpc>
              <a:spcBef>
                <a:spcPct val="0"/>
              </a:spcBef>
            </a:pPr>
            <a:r>
              <a:rPr lang="zh-CN" altLang="en-US" sz="1465" dirty="0">
                <a:solidFill>
                  <a:prstClr val="black">
                    <a:lumMod val="65000"/>
                    <a:lumOff val="35000"/>
                  </a:prstClr>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在此录入上述图表的综合描述说明，在此录入上述图表的综合描述说明，在此录入上述图表的综合描述说明</a:t>
            </a:r>
            <a:r>
              <a:rPr lang="en-US" altLang="zh-CN" sz="1465" dirty="0">
                <a:solidFill>
                  <a:prstClr val="black">
                    <a:lumMod val="65000"/>
                    <a:lumOff val="35000"/>
                  </a:prstClr>
                </a:solidFill>
                <a:latin typeface="微软雅黑" panose="020B0503020204020204" pitchFamily="34" charset="-122"/>
                <a:ea typeface="微软雅黑" panose="020B0503020204020204" pitchFamily="34" charset="-122"/>
                <a:sym typeface="方正兰亭黑_GBK" panose="02000000000000000000" pitchFamily="2" charset="-122"/>
              </a:rPr>
              <a:t>……..</a:t>
            </a:r>
            <a:endParaRPr lang="zh-CN" altLang="en-US" sz="1465"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101" name="文本框 48"/>
          <p:cNvSpPr>
            <a:spLocks noChangeArrowheads="1"/>
          </p:cNvSpPr>
          <p:nvPr/>
        </p:nvSpPr>
        <p:spPr bwMode="auto">
          <a:xfrm>
            <a:off x="3958719" y="3752484"/>
            <a:ext cx="18208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p>
            <a:pPr algn="ctr">
              <a:defRPr/>
            </a:pPr>
            <a:r>
              <a:rPr lang="zh-CN" altLang="en-US" sz="2400" b="1" dirty="0">
                <a:solidFill>
                  <a:prstClr val="black">
                    <a:lumMod val="65000"/>
                    <a:lumOff val="35000"/>
                  </a:prstClr>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添加标题</a:t>
            </a:r>
          </a:p>
        </p:txBody>
      </p:sp>
      <p:sp>
        <p:nvSpPr>
          <p:cNvPr id="102" name="矩形 101"/>
          <p:cNvSpPr>
            <a:spLocks noChangeArrowheads="1"/>
          </p:cNvSpPr>
          <p:nvPr/>
        </p:nvSpPr>
        <p:spPr bwMode="auto">
          <a:xfrm>
            <a:off x="6250762" y="4258897"/>
            <a:ext cx="2354263" cy="1559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p>
            <a:pPr>
              <a:lnSpc>
                <a:spcPct val="130000"/>
              </a:lnSpc>
              <a:spcBef>
                <a:spcPct val="0"/>
              </a:spcBef>
            </a:pPr>
            <a:r>
              <a:rPr lang="zh-CN" altLang="en-US" sz="1465" dirty="0">
                <a:solidFill>
                  <a:prstClr val="black">
                    <a:lumMod val="65000"/>
                    <a:lumOff val="35000"/>
                  </a:prstClr>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在此录入上述图表的综合描述说明，在此录入上述图表的综合描述说明，在此录入上述图表的综合描述说明</a:t>
            </a:r>
            <a:r>
              <a:rPr lang="en-US" altLang="zh-CN" sz="1465" dirty="0">
                <a:solidFill>
                  <a:prstClr val="black">
                    <a:lumMod val="65000"/>
                    <a:lumOff val="35000"/>
                  </a:prstClr>
                </a:solidFill>
                <a:latin typeface="微软雅黑" panose="020B0503020204020204" pitchFamily="34" charset="-122"/>
                <a:ea typeface="微软雅黑" panose="020B0503020204020204" pitchFamily="34" charset="-122"/>
                <a:sym typeface="方正兰亭黑_GBK" panose="02000000000000000000" pitchFamily="2" charset="-122"/>
              </a:rPr>
              <a:t>……..</a:t>
            </a:r>
            <a:endParaRPr lang="zh-CN" altLang="en-US" sz="1465"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103" name="文本框 48"/>
          <p:cNvSpPr>
            <a:spLocks noChangeArrowheads="1"/>
          </p:cNvSpPr>
          <p:nvPr/>
        </p:nvSpPr>
        <p:spPr bwMode="auto">
          <a:xfrm>
            <a:off x="6517462" y="3752484"/>
            <a:ext cx="18208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p>
            <a:pPr algn="ctr">
              <a:defRPr/>
            </a:pPr>
            <a:r>
              <a:rPr lang="zh-CN" altLang="en-US" sz="2400" b="1" dirty="0">
                <a:solidFill>
                  <a:prstClr val="black">
                    <a:lumMod val="65000"/>
                    <a:lumOff val="35000"/>
                  </a:prstClr>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添加标题</a:t>
            </a:r>
          </a:p>
        </p:txBody>
      </p:sp>
      <p:sp>
        <p:nvSpPr>
          <p:cNvPr id="104" name="矩形 103"/>
          <p:cNvSpPr>
            <a:spLocks noChangeArrowheads="1"/>
          </p:cNvSpPr>
          <p:nvPr/>
        </p:nvSpPr>
        <p:spPr bwMode="auto">
          <a:xfrm>
            <a:off x="8809503" y="4258897"/>
            <a:ext cx="2354263" cy="1559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p>
            <a:pPr>
              <a:lnSpc>
                <a:spcPct val="130000"/>
              </a:lnSpc>
              <a:spcBef>
                <a:spcPct val="0"/>
              </a:spcBef>
            </a:pPr>
            <a:r>
              <a:rPr lang="zh-CN" altLang="en-US" sz="1465" dirty="0">
                <a:solidFill>
                  <a:prstClr val="black">
                    <a:lumMod val="65000"/>
                    <a:lumOff val="35000"/>
                  </a:prstClr>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在此录入上述图表的综合描述说明，在此录入上述图表的综合描述说明，在此录入上述图表的综合描述说明</a:t>
            </a:r>
            <a:r>
              <a:rPr lang="en-US" altLang="zh-CN" sz="1465" dirty="0">
                <a:solidFill>
                  <a:prstClr val="black">
                    <a:lumMod val="65000"/>
                    <a:lumOff val="35000"/>
                  </a:prstClr>
                </a:solidFill>
                <a:latin typeface="微软雅黑" panose="020B0503020204020204" pitchFamily="34" charset="-122"/>
                <a:ea typeface="微软雅黑" panose="020B0503020204020204" pitchFamily="34" charset="-122"/>
                <a:sym typeface="方正兰亭黑_GBK" panose="02000000000000000000" pitchFamily="2" charset="-122"/>
              </a:rPr>
              <a:t>……..</a:t>
            </a:r>
            <a:endParaRPr lang="zh-CN" altLang="en-US" sz="1465"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105" name="文本框 48"/>
          <p:cNvSpPr>
            <a:spLocks noChangeArrowheads="1"/>
          </p:cNvSpPr>
          <p:nvPr/>
        </p:nvSpPr>
        <p:spPr bwMode="auto">
          <a:xfrm>
            <a:off x="9076203" y="3752484"/>
            <a:ext cx="18208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p>
            <a:pPr algn="ctr">
              <a:defRPr/>
            </a:pPr>
            <a:r>
              <a:rPr lang="zh-CN" altLang="en-US" sz="2400" b="1" dirty="0">
                <a:solidFill>
                  <a:prstClr val="black">
                    <a:lumMod val="65000"/>
                    <a:lumOff val="35000"/>
                  </a:prstClr>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添加标题</a:t>
            </a: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350"/>
                                        <p:tgtEl>
                                          <p:spTgt spid="3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fade">
                                      <p:cBhvr>
                                        <p:cTn id="11" dur="350"/>
                                        <p:tgtEl>
                                          <p:spTgt spid="5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Effect transition="in" filter="fade">
                                      <p:cBhvr>
                                        <p:cTn id="15" dur="350"/>
                                        <p:tgtEl>
                                          <p:spTgt spid="77"/>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6"/>
                                        </p:tgtEl>
                                        <p:attrNameLst>
                                          <p:attrName>style.visibility</p:attrName>
                                        </p:attrNameLst>
                                      </p:cBhvr>
                                      <p:to>
                                        <p:strVal val="visible"/>
                                      </p:to>
                                    </p:set>
                                    <p:animEffect transition="in" filter="fade">
                                      <p:cBhvr>
                                        <p:cTn id="19" dur="350"/>
                                        <p:tgtEl>
                                          <p:spTgt spid="76"/>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fade">
                                      <p:cBhvr>
                                        <p:cTn id="23" dur="350"/>
                                        <p:tgtEl>
                                          <p:spTgt spid="54"/>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fade">
                                      <p:cBhvr>
                                        <p:cTn id="27" dur="350"/>
                                        <p:tgtEl>
                                          <p:spTgt spid="38"/>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01"/>
                                        </p:tgtEl>
                                        <p:attrNameLst>
                                          <p:attrName>style.visibility</p:attrName>
                                        </p:attrNameLst>
                                      </p:cBhvr>
                                      <p:to>
                                        <p:strVal val="visible"/>
                                      </p:to>
                                    </p:set>
                                    <p:animEffect transition="in" filter="fade">
                                      <p:cBhvr>
                                        <p:cTn id="31" dur="350"/>
                                        <p:tgtEl>
                                          <p:spTgt spid="101"/>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00"/>
                                        </p:tgtEl>
                                        <p:attrNameLst>
                                          <p:attrName>style.visibility</p:attrName>
                                        </p:attrNameLst>
                                      </p:cBhvr>
                                      <p:to>
                                        <p:strVal val="visible"/>
                                      </p:to>
                                    </p:set>
                                    <p:animEffect transition="in" filter="fade">
                                      <p:cBhvr>
                                        <p:cTn id="35" dur="350"/>
                                        <p:tgtEl>
                                          <p:spTgt spid="100"/>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350"/>
                                        <p:tgtEl>
                                          <p:spTgt spid="50"/>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fade">
                                      <p:cBhvr>
                                        <p:cTn id="43" dur="350"/>
                                        <p:tgtEl>
                                          <p:spTgt spid="39"/>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103"/>
                                        </p:tgtEl>
                                        <p:attrNameLst>
                                          <p:attrName>style.visibility</p:attrName>
                                        </p:attrNameLst>
                                      </p:cBhvr>
                                      <p:to>
                                        <p:strVal val="visible"/>
                                      </p:to>
                                    </p:set>
                                    <p:animEffect transition="in" filter="fade">
                                      <p:cBhvr>
                                        <p:cTn id="47" dur="350"/>
                                        <p:tgtEl>
                                          <p:spTgt spid="103"/>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102"/>
                                        </p:tgtEl>
                                        <p:attrNameLst>
                                          <p:attrName>style.visibility</p:attrName>
                                        </p:attrNameLst>
                                      </p:cBhvr>
                                      <p:to>
                                        <p:strVal val="visible"/>
                                      </p:to>
                                    </p:set>
                                    <p:animEffect transition="in" filter="fade">
                                      <p:cBhvr>
                                        <p:cTn id="51" dur="350"/>
                                        <p:tgtEl>
                                          <p:spTgt spid="102"/>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fade">
                                      <p:cBhvr>
                                        <p:cTn id="55" dur="350"/>
                                        <p:tgtEl>
                                          <p:spTgt spid="41"/>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Effect transition="in" filter="fade">
                                      <p:cBhvr>
                                        <p:cTn id="59" dur="350"/>
                                        <p:tgtEl>
                                          <p:spTgt spid="40"/>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105"/>
                                        </p:tgtEl>
                                        <p:attrNameLst>
                                          <p:attrName>style.visibility</p:attrName>
                                        </p:attrNameLst>
                                      </p:cBhvr>
                                      <p:to>
                                        <p:strVal val="visible"/>
                                      </p:to>
                                    </p:set>
                                    <p:animEffect transition="in" filter="fade">
                                      <p:cBhvr>
                                        <p:cTn id="63" dur="350"/>
                                        <p:tgtEl>
                                          <p:spTgt spid="105"/>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104"/>
                                        </p:tgtEl>
                                        <p:attrNameLst>
                                          <p:attrName>style.visibility</p:attrName>
                                        </p:attrNameLst>
                                      </p:cBhvr>
                                      <p:to>
                                        <p:strVal val="visible"/>
                                      </p:to>
                                    </p:set>
                                    <p:animEffect transition="in" filter="fade">
                                      <p:cBhvr>
                                        <p:cTn id="67" dur="35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39" grpId="0" animBg="1"/>
      <p:bldP spid="40" grpId="0" animBg="1"/>
      <p:bldP spid="76" grpId="0"/>
      <p:bldP spid="77" grpId="0"/>
      <p:bldP spid="100" grpId="0"/>
      <p:bldP spid="101" grpId="0"/>
      <p:bldP spid="102" grpId="0"/>
      <p:bldP spid="103" grpId="0"/>
      <p:bldP spid="104" grpId="0"/>
      <p:bldP spid="10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1714637" y="1707193"/>
            <a:ext cx="4421931" cy="4210377"/>
            <a:chOff x="1285978" y="1275606"/>
            <a:chExt cx="3316448" cy="3157783"/>
          </a:xfrm>
        </p:grpSpPr>
        <p:grpSp>
          <p:nvGrpSpPr>
            <p:cNvPr id="2" name="组合 1"/>
            <p:cNvGrpSpPr/>
            <p:nvPr/>
          </p:nvGrpSpPr>
          <p:grpSpPr>
            <a:xfrm>
              <a:off x="1285978" y="1275606"/>
              <a:ext cx="3316448" cy="3053784"/>
              <a:chOff x="1285230" y="1298932"/>
              <a:chExt cx="3316448" cy="3053784"/>
            </a:xfrm>
          </p:grpSpPr>
          <p:sp>
            <p:nvSpPr>
              <p:cNvPr id="40" name="Freeform 5"/>
              <p:cNvSpPr/>
              <p:nvPr/>
            </p:nvSpPr>
            <p:spPr bwMode="auto">
              <a:xfrm>
                <a:off x="1285230" y="1390438"/>
                <a:ext cx="3316448" cy="293933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100000">
                    <a:srgbClr val="FDFDFD"/>
                  </a:gs>
                  <a:gs pos="0">
                    <a:srgbClr val="E4E4E4"/>
                  </a:gs>
                </a:gsLst>
                <a:lin ang="2700000" scaled="1"/>
              </a:gradFill>
              <a:ln w="25400">
                <a:gradFill flip="none" rotWithShape="1">
                  <a:gsLst>
                    <a:gs pos="0">
                      <a:schemeClr val="bg1"/>
                    </a:gs>
                    <a:gs pos="100000">
                      <a:schemeClr val="bg1">
                        <a:lumMod val="85000"/>
                      </a:schemeClr>
                    </a:gs>
                  </a:gsLst>
                  <a:lin ang="2700000" scaled="1"/>
                  <a:tileRect/>
                </a:gradFill>
              </a:ln>
              <a:effectLst>
                <a:outerShdw blurRad="381000" dist="127000" dir="2700000" algn="tl" rotWithShape="0">
                  <a:prstClr val="black">
                    <a:alpha val="25000"/>
                  </a:prstClr>
                </a:outerShdw>
              </a:effectLst>
            </p:spPr>
            <p:txBody>
              <a:bodyPr vert="horz" wrap="square" lIns="121920" tIns="60960" rIns="121920" bIns="60960" numCol="1" anchor="t" anchorCtr="0" compatLnSpc="1"/>
              <a:lstStyle/>
              <a:p>
                <a:endParaRPr lang="zh-CN" altLang="en-US" sz="24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矩形 10"/>
              <p:cNvSpPr/>
              <p:nvPr/>
            </p:nvSpPr>
            <p:spPr>
              <a:xfrm rot="14400000">
                <a:off x="2705746" y="3485880"/>
                <a:ext cx="1496616" cy="237055"/>
              </a:xfrm>
              <a:custGeom>
                <a:avLst/>
                <a:gdLst>
                  <a:gd name="connsiteX0" fmla="*/ 0 w 1995488"/>
                  <a:gd name="connsiteY0" fmla="*/ 0 h 307118"/>
                  <a:gd name="connsiteX1" fmla="*/ 1995488 w 1995488"/>
                  <a:gd name="connsiteY1" fmla="*/ 0 h 307118"/>
                  <a:gd name="connsiteX2" fmla="*/ 1995488 w 1995488"/>
                  <a:gd name="connsiteY2" fmla="*/ 307118 h 307118"/>
                  <a:gd name="connsiteX3" fmla="*/ 0 w 1995488"/>
                  <a:gd name="connsiteY3" fmla="*/ 307118 h 307118"/>
                  <a:gd name="connsiteX4" fmla="*/ 0 w 1995488"/>
                  <a:gd name="connsiteY4" fmla="*/ 0 h 307118"/>
                  <a:gd name="connsiteX0-1" fmla="*/ 0 w 1995488"/>
                  <a:gd name="connsiteY0-2" fmla="*/ 0 h 316073"/>
                  <a:gd name="connsiteX1-3" fmla="*/ 1995488 w 1995488"/>
                  <a:gd name="connsiteY1-4" fmla="*/ 0 h 316073"/>
                  <a:gd name="connsiteX2-5" fmla="*/ 1995488 w 1995488"/>
                  <a:gd name="connsiteY2-6" fmla="*/ 307118 h 316073"/>
                  <a:gd name="connsiteX3-7" fmla="*/ 111490 w 1995488"/>
                  <a:gd name="connsiteY3-8" fmla="*/ 316073 h 316073"/>
                  <a:gd name="connsiteX4-9" fmla="*/ 0 w 1995488"/>
                  <a:gd name="connsiteY4-10" fmla="*/ 0 h 316073"/>
                  <a:gd name="connsiteX0-11" fmla="*/ 0 w 1995488"/>
                  <a:gd name="connsiteY0-12" fmla="*/ 0 h 316073"/>
                  <a:gd name="connsiteX1-13" fmla="*/ 1995488 w 1995488"/>
                  <a:gd name="connsiteY1-14" fmla="*/ 0 h 316073"/>
                  <a:gd name="connsiteX2-15" fmla="*/ 1995488 w 1995488"/>
                  <a:gd name="connsiteY2-16" fmla="*/ 307118 h 316073"/>
                  <a:gd name="connsiteX3-17" fmla="*/ 111490 w 1995488"/>
                  <a:gd name="connsiteY3-18" fmla="*/ 316073 h 316073"/>
                  <a:gd name="connsiteX4-19" fmla="*/ 0 w 1995488"/>
                  <a:gd name="connsiteY4-20" fmla="*/ 0 h 316073"/>
                  <a:gd name="connsiteX0-21" fmla="*/ 0 w 1995488"/>
                  <a:gd name="connsiteY0-22" fmla="*/ 0 h 316073"/>
                  <a:gd name="connsiteX1-23" fmla="*/ 1995488 w 1995488"/>
                  <a:gd name="connsiteY1-24" fmla="*/ 0 h 316073"/>
                  <a:gd name="connsiteX2-25" fmla="*/ 1995488 w 1995488"/>
                  <a:gd name="connsiteY2-26" fmla="*/ 307118 h 316073"/>
                  <a:gd name="connsiteX3-27" fmla="*/ 111490 w 1995488"/>
                  <a:gd name="connsiteY3-28" fmla="*/ 316073 h 316073"/>
                  <a:gd name="connsiteX4-29" fmla="*/ 0 w 1995488"/>
                  <a:gd name="connsiteY4-30" fmla="*/ 0 h 31607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995488" h="316073">
                    <a:moveTo>
                      <a:pt x="0" y="0"/>
                    </a:moveTo>
                    <a:lnTo>
                      <a:pt x="1995488" y="0"/>
                    </a:lnTo>
                    <a:lnTo>
                      <a:pt x="1995488" y="307118"/>
                    </a:lnTo>
                    <a:lnTo>
                      <a:pt x="111490" y="316073"/>
                    </a:lnTo>
                    <a:cubicBezTo>
                      <a:pt x="-29370" y="94608"/>
                      <a:pt x="6067" y="108647"/>
                      <a:pt x="0" y="0"/>
                    </a:cubicBezTo>
                    <a:close/>
                  </a:path>
                </a:pathLst>
              </a:custGeom>
              <a:gradFill>
                <a:gsLst>
                  <a:gs pos="100000">
                    <a:srgbClr val="F7F7F7">
                      <a:alpha val="0"/>
                    </a:srgbClr>
                  </a:gs>
                  <a:gs pos="0">
                    <a:schemeClr val="tx1">
                      <a:alpha val="1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48" name="矩形 10"/>
              <p:cNvSpPr/>
              <p:nvPr/>
            </p:nvSpPr>
            <p:spPr>
              <a:xfrm rot="10800000">
                <a:off x="3082917" y="2646031"/>
                <a:ext cx="1496616" cy="237055"/>
              </a:xfrm>
              <a:custGeom>
                <a:avLst/>
                <a:gdLst>
                  <a:gd name="connsiteX0" fmla="*/ 0 w 1995488"/>
                  <a:gd name="connsiteY0" fmla="*/ 0 h 307118"/>
                  <a:gd name="connsiteX1" fmla="*/ 1995488 w 1995488"/>
                  <a:gd name="connsiteY1" fmla="*/ 0 h 307118"/>
                  <a:gd name="connsiteX2" fmla="*/ 1995488 w 1995488"/>
                  <a:gd name="connsiteY2" fmla="*/ 307118 h 307118"/>
                  <a:gd name="connsiteX3" fmla="*/ 0 w 1995488"/>
                  <a:gd name="connsiteY3" fmla="*/ 307118 h 307118"/>
                  <a:gd name="connsiteX4" fmla="*/ 0 w 1995488"/>
                  <a:gd name="connsiteY4" fmla="*/ 0 h 307118"/>
                  <a:gd name="connsiteX0-1" fmla="*/ 0 w 1995488"/>
                  <a:gd name="connsiteY0-2" fmla="*/ 0 h 316073"/>
                  <a:gd name="connsiteX1-3" fmla="*/ 1995488 w 1995488"/>
                  <a:gd name="connsiteY1-4" fmla="*/ 0 h 316073"/>
                  <a:gd name="connsiteX2-5" fmla="*/ 1995488 w 1995488"/>
                  <a:gd name="connsiteY2-6" fmla="*/ 307118 h 316073"/>
                  <a:gd name="connsiteX3-7" fmla="*/ 111490 w 1995488"/>
                  <a:gd name="connsiteY3-8" fmla="*/ 316073 h 316073"/>
                  <a:gd name="connsiteX4-9" fmla="*/ 0 w 1995488"/>
                  <a:gd name="connsiteY4-10" fmla="*/ 0 h 316073"/>
                  <a:gd name="connsiteX0-11" fmla="*/ 0 w 1995488"/>
                  <a:gd name="connsiteY0-12" fmla="*/ 0 h 316073"/>
                  <a:gd name="connsiteX1-13" fmla="*/ 1995488 w 1995488"/>
                  <a:gd name="connsiteY1-14" fmla="*/ 0 h 316073"/>
                  <a:gd name="connsiteX2-15" fmla="*/ 1995488 w 1995488"/>
                  <a:gd name="connsiteY2-16" fmla="*/ 307118 h 316073"/>
                  <a:gd name="connsiteX3-17" fmla="*/ 111490 w 1995488"/>
                  <a:gd name="connsiteY3-18" fmla="*/ 316073 h 316073"/>
                  <a:gd name="connsiteX4-19" fmla="*/ 0 w 1995488"/>
                  <a:gd name="connsiteY4-20" fmla="*/ 0 h 316073"/>
                  <a:gd name="connsiteX0-21" fmla="*/ 0 w 1995488"/>
                  <a:gd name="connsiteY0-22" fmla="*/ 0 h 316073"/>
                  <a:gd name="connsiteX1-23" fmla="*/ 1995488 w 1995488"/>
                  <a:gd name="connsiteY1-24" fmla="*/ 0 h 316073"/>
                  <a:gd name="connsiteX2-25" fmla="*/ 1995488 w 1995488"/>
                  <a:gd name="connsiteY2-26" fmla="*/ 307118 h 316073"/>
                  <a:gd name="connsiteX3-27" fmla="*/ 111490 w 1995488"/>
                  <a:gd name="connsiteY3-28" fmla="*/ 316073 h 316073"/>
                  <a:gd name="connsiteX4-29" fmla="*/ 0 w 1995488"/>
                  <a:gd name="connsiteY4-30" fmla="*/ 0 h 31607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995488" h="316073">
                    <a:moveTo>
                      <a:pt x="0" y="0"/>
                    </a:moveTo>
                    <a:lnTo>
                      <a:pt x="1995488" y="0"/>
                    </a:lnTo>
                    <a:lnTo>
                      <a:pt x="1995488" y="307118"/>
                    </a:lnTo>
                    <a:lnTo>
                      <a:pt x="111490" y="316073"/>
                    </a:lnTo>
                    <a:cubicBezTo>
                      <a:pt x="-29370" y="94608"/>
                      <a:pt x="6067" y="108647"/>
                      <a:pt x="0" y="0"/>
                    </a:cubicBezTo>
                    <a:close/>
                  </a:path>
                </a:pathLst>
              </a:custGeom>
              <a:gradFill>
                <a:gsLst>
                  <a:gs pos="100000">
                    <a:srgbClr val="F7F7F7">
                      <a:alpha val="0"/>
                    </a:srgbClr>
                  </a:gs>
                  <a:gs pos="0">
                    <a:schemeClr val="tx1">
                      <a:alpha val="1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49" name="矩形 10"/>
              <p:cNvSpPr/>
              <p:nvPr/>
            </p:nvSpPr>
            <p:spPr>
              <a:xfrm rot="10800000" flipV="1">
                <a:off x="1317299" y="2872249"/>
                <a:ext cx="1496616" cy="237055"/>
              </a:xfrm>
              <a:custGeom>
                <a:avLst/>
                <a:gdLst>
                  <a:gd name="connsiteX0" fmla="*/ 0 w 1995488"/>
                  <a:gd name="connsiteY0" fmla="*/ 0 h 307118"/>
                  <a:gd name="connsiteX1" fmla="*/ 1995488 w 1995488"/>
                  <a:gd name="connsiteY1" fmla="*/ 0 h 307118"/>
                  <a:gd name="connsiteX2" fmla="*/ 1995488 w 1995488"/>
                  <a:gd name="connsiteY2" fmla="*/ 307118 h 307118"/>
                  <a:gd name="connsiteX3" fmla="*/ 0 w 1995488"/>
                  <a:gd name="connsiteY3" fmla="*/ 307118 h 307118"/>
                  <a:gd name="connsiteX4" fmla="*/ 0 w 1995488"/>
                  <a:gd name="connsiteY4" fmla="*/ 0 h 307118"/>
                  <a:gd name="connsiteX0-1" fmla="*/ 0 w 1995488"/>
                  <a:gd name="connsiteY0-2" fmla="*/ 0 h 316073"/>
                  <a:gd name="connsiteX1-3" fmla="*/ 1995488 w 1995488"/>
                  <a:gd name="connsiteY1-4" fmla="*/ 0 h 316073"/>
                  <a:gd name="connsiteX2-5" fmla="*/ 1995488 w 1995488"/>
                  <a:gd name="connsiteY2-6" fmla="*/ 307118 h 316073"/>
                  <a:gd name="connsiteX3-7" fmla="*/ 111490 w 1995488"/>
                  <a:gd name="connsiteY3-8" fmla="*/ 316073 h 316073"/>
                  <a:gd name="connsiteX4-9" fmla="*/ 0 w 1995488"/>
                  <a:gd name="connsiteY4-10" fmla="*/ 0 h 316073"/>
                  <a:gd name="connsiteX0-11" fmla="*/ 0 w 1995488"/>
                  <a:gd name="connsiteY0-12" fmla="*/ 0 h 316073"/>
                  <a:gd name="connsiteX1-13" fmla="*/ 1995488 w 1995488"/>
                  <a:gd name="connsiteY1-14" fmla="*/ 0 h 316073"/>
                  <a:gd name="connsiteX2-15" fmla="*/ 1995488 w 1995488"/>
                  <a:gd name="connsiteY2-16" fmla="*/ 307118 h 316073"/>
                  <a:gd name="connsiteX3-17" fmla="*/ 111490 w 1995488"/>
                  <a:gd name="connsiteY3-18" fmla="*/ 316073 h 316073"/>
                  <a:gd name="connsiteX4-19" fmla="*/ 0 w 1995488"/>
                  <a:gd name="connsiteY4-20" fmla="*/ 0 h 316073"/>
                  <a:gd name="connsiteX0-21" fmla="*/ 0 w 1995488"/>
                  <a:gd name="connsiteY0-22" fmla="*/ 0 h 316073"/>
                  <a:gd name="connsiteX1-23" fmla="*/ 1995488 w 1995488"/>
                  <a:gd name="connsiteY1-24" fmla="*/ 0 h 316073"/>
                  <a:gd name="connsiteX2-25" fmla="*/ 1995488 w 1995488"/>
                  <a:gd name="connsiteY2-26" fmla="*/ 307118 h 316073"/>
                  <a:gd name="connsiteX3-27" fmla="*/ 111490 w 1995488"/>
                  <a:gd name="connsiteY3-28" fmla="*/ 316073 h 316073"/>
                  <a:gd name="connsiteX4-29" fmla="*/ 0 w 1995488"/>
                  <a:gd name="connsiteY4-30" fmla="*/ 0 h 31607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995488" h="316073">
                    <a:moveTo>
                      <a:pt x="0" y="0"/>
                    </a:moveTo>
                    <a:lnTo>
                      <a:pt x="1995488" y="0"/>
                    </a:lnTo>
                    <a:lnTo>
                      <a:pt x="1995488" y="307118"/>
                    </a:lnTo>
                    <a:lnTo>
                      <a:pt x="111490" y="316073"/>
                    </a:lnTo>
                    <a:cubicBezTo>
                      <a:pt x="-29370" y="94608"/>
                      <a:pt x="6067" y="108647"/>
                      <a:pt x="0" y="0"/>
                    </a:cubicBezTo>
                    <a:close/>
                  </a:path>
                </a:pathLst>
              </a:custGeom>
              <a:gradFill>
                <a:gsLst>
                  <a:gs pos="100000">
                    <a:srgbClr val="F7F7F7">
                      <a:alpha val="0"/>
                    </a:srgbClr>
                  </a:gs>
                  <a:gs pos="0">
                    <a:schemeClr val="tx1">
                      <a:alpha val="1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50" name="矩形 10"/>
              <p:cNvSpPr/>
              <p:nvPr/>
            </p:nvSpPr>
            <p:spPr>
              <a:xfrm rot="7200000">
                <a:off x="2557073" y="1928712"/>
                <a:ext cx="1496616" cy="237055"/>
              </a:xfrm>
              <a:custGeom>
                <a:avLst/>
                <a:gdLst>
                  <a:gd name="connsiteX0" fmla="*/ 0 w 1995488"/>
                  <a:gd name="connsiteY0" fmla="*/ 0 h 307118"/>
                  <a:gd name="connsiteX1" fmla="*/ 1995488 w 1995488"/>
                  <a:gd name="connsiteY1" fmla="*/ 0 h 307118"/>
                  <a:gd name="connsiteX2" fmla="*/ 1995488 w 1995488"/>
                  <a:gd name="connsiteY2" fmla="*/ 307118 h 307118"/>
                  <a:gd name="connsiteX3" fmla="*/ 0 w 1995488"/>
                  <a:gd name="connsiteY3" fmla="*/ 307118 h 307118"/>
                  <a:gd name="connsiteX4" fmla="*/ 0 w 1995488"/>
                  <a:gd name="connsiteY4" fmla="*/ 0 h 307118"/>
                  <a:gd name="connsiteX0-1" fmla="*/ 0 w 1995488"/>
                  <a:gd name="connsiteY0-2" fmla="*/ 0 h 316073"/>
                  <a:gd name="connsiteX1-3" fmla="*/ 1995488 w 1995488"/>
                  <a:gd name="connsiteY1-4" fmla="*/ 0 h 316073"/>
                  <a:gd name="connsiteX2-5" fmla="*/ 1995488 w 1995488"/>
                  <a:gd name="connsiteY2-6" fmla="*/ 307118 h 316073"/>
                  <a:gd name="connsiteX3-7" fmla="*/ 111490 w 1995488"/>
                  <a:gd name="connsiteY3-8" fmla="*/ 316073 h 316073"/>
                  <a:gd name="connsiteX4-9" fmla="*/ 0 w 1995488"/>
                  <a:gd name="connsiteY4-10" fmla="*/ 0 h 316073"/>
                  <a:gd name="connsiteX0-11" fmla="*/ 0 w 1995488"/>
                  <a:gd name="connsiteY0-12" fmla="*/ 0 h 316073"/>
                  <a:gd name="connsiteX1-13" fmla="*/ 1995488 w 1995488"/>
                  <a:gd name="connsiteY1-14" fmla="*/ 0 h 316073"/>
                  <a:gd name="connsiteX2-15" fmla="*/ 1995488 w 1995488"/>
                  <a:gd name="connsiteY2-16" fmla="*/ 307118 h 316073"/>
                  <a:gd name="connsiteX3-17" fmla="*/ 111490 w 1995488"/>
                  <a:gd name="connsiteY3-18" fmla="*/ 316073 h 316073"/>
                  <a:gd name="connsiteX4-19" fmla="*/ 0 w 1995488"/>
                  <a:gd name="connsiteY4-20" fmla="*/ 0 h 316073"/>
                  <a:gd name="connsiteX0-21" fmla="*/ 0 w 1995488"/>
                  <a:gd name="connsiteY0-22" fmla="*/ 0 h 316073"/>
                  <a:gd name="connsiteX1-23" fmla="*/ 1995488 w 1995488"/>
                  <a:gd name="connsiteY1-24" fmla="*/ 0 h 316073"/>
                  <a:gd name="connsiteX2-25" fmla="*/ 1995488 w 1995488"/>
                  <a:gd name="connsiteY2-26" fmla="*/ 307118 h 316073"/>
                  <a:gd name="connsiteX3-27" fmla="*/ 111490 w 1995488"/>
                  <a:gd name="connsiteY3-28" fmla="*/ 316073 h 316073"/>
                  <a:gd name="connsiteX4-29" fmla="*/ 0 w 1995488"/>
                  <a:gd name="connsiteY4-30" fmla="*/ 0 h 31607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995488" h="316073">
                    <a:moveTo>
                      <a:pt x="0" y="0"/>
                    </a:moveTo>
                    <a:lnTo>
                      <a:pt x="1995488" y="0"/>
                    </a:lnTo>
                    <a:lnTo>
                      <a:pt x="1995488" y="307118"/>
                    </a:lnTo>
                    <a:lnTo>
                      <a:pt x="111490" y="316073"/>
                    </a:lnTo>
                    <a:cubicBezTo>
                      <a:pt x="-29370" y="94608"/>
                      <a:pt x="6067" y="108647"/>
                      <a:pt x="0" y="0"/>
                    </a:cubicBezTo>
                    <a:close/>
                  </a:path>
                </a:pathLst>
              </a:custGeom>
              <a:gradFill>
                <a:gsLst>
                  <a:gs pos="100000">
                    <a:srgbClr val="F7F7F7">
                      <a:alpha val="0"/>
                    </a:srgbClr>
                  </a:gs>
                  <a:gs pos="0">
                    <a:schemeClr val="tx1">
                      <a:alpha val="1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51" name="矩形 10"/>
              <p:cNvSpPr/>
              <p:nvPr/>
            </p:nvSpPr>
            <p:spPr>
              <a:xfrm rot="3600000">
                <a:off x="1665481" y="2008344"/>
                <a:ext cx="1496616" cy="237055"/>
              </a:xfrm>
              <a:custGeom>
                <a:avLst/>
                <a:gdLst>
                  <a:gd name="connsiteX0" fmla="*/ 0 w 1995488"/>
                  <a:gd name="connsiteY0" fmla="*/ 0 h 307118"/>
                  <a:gd name="connsiteX1" fmla="*/ 1995488 w 1995488"/>
                  <a:gd name="connsiteY1" fmla="*/ 0 h 307118"/>
                  <a:gd name="connsiteX2" fmla="*/ 1995488 w 1995488"/>
                  <a:gd name="connsiteY2" fmla="*/ 307118 h 307118"/>
                  <a:gd name="connsiteX3" fmla="*/ 0 w 1995488"/>
                  <a:gd name="connsiteY3" fmla="*/ 307118 h 307118"/>
                  <a:gd name="connsiteX4" fmla="*/ 0 w 1995488"/>
                  <a:gd name="connsiteY4" fmla="*/ 0 h 307118"/>
                  <a:gd name="connsiteX0-1" fmla="*/ 0 w 1995488"/>
                  <a:gd name="connsiteY0-2" fmla="*/ 0 h 316073"/>
                  <a:gd name="connsiteX1-3" fmla="*/ 1995488 w 1995488"/>
                  <a:gd name="connsiteY1-4" fmla="*/ 0 h 316073"/>
                  <a:gd name="connsiteX2-5" fmla="*/ 1995488 w 1995488"/>
                  <a:gd name="connsiteY2-6" fmla="*/ 307118 h 316073"/>
                  <a:gd name="connsiteX3-7" fmla="*/ 111490 w 1995488"/>
                  <a:gd name="connsiteY3-8" fmla="*/ 316073 h 316073"/>
                  <a:gd name="connsiteX4-9" fmla="*/ 0 w 1995488"/>
                  <a:gd name="connsiteY4-10" fmla="*/ 0 h 316073"/>
                  <a:gd name="connsiteX0-11" fmla="*/ 0 w 1995488"/>
                  <a:gd name="connsiteY0-12" fmla="*/ 0 h 316073"/>
                  <a:gd name="connsiteX1-13" fmla="*/ 1995488 w 1995488"/>
                  <a:gd name="connsiteY1-14" fmla="*/ 0 h 316073"/>
                  <a:gd name="connsiteX2-15" fmla="*/ 1995488 w 1995488"/>
                  <a:gd name="connsiteY2-16" fmla="*/ 307118 h 316073"/>
                  <a:gd name="connsiteX3-17" fmla="*/ 111490 w 1995488"/>
                  <a:gd name="connsiteY3-18" fmla="*/ 316073 h 316073"/>
                  <a:gd name="connsiteX4-19" fmla="*/ 0 w 1995488"/>
                  <a:gd name="connsiteY4-20" fmla="*/ 0 h 316073"/>
                  <a:gd name="connsiteX0-21" fmla="*/ 0 w 1995488"/>
                  <a:gd name="connsiteY0-22" fmla="*/ 0 h 316073"/>
                  <a:gd name="connsiteX1-23" fmla="*/ 1995488 w 1995488"/>
                  <a:gd name="connsiteY1-24" fmla="*/ 0 h 316073"/>
                  <a:gd name="connsiteX2-25" fmla="*/ 1995488 w 1995488"/>
                  <a:gd name="connsiteY2-26" fmla="*/ 307118 h 316073"/>
                  <a:gd name="connsiteX3-27" fmla="*/ 111490 w 1995488"/>
                  <a:gd name="connsiteY3-28" fmla="*/ 316073 h 316073"/>
                  <a:gd name="connsiteX4-29" fmla="*/ 0 w 1995488"/>
                  <a:gd name="connsiteY4-30" fmla="*/ 0 h 31607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995488" h="316073">
                    <a:moveTo>
                      <a:pt x="0" y="0"/>
                    </a:moveTo>
                    <a:lnTo>
                      <a:pt x="1995488" y="0"/>
                    </a:lnTo>
                    <a:lnTo>
                      <a:pt x="1995488" y="307118"/>
                    </a:lnTo>
                    <a:lnTo>
                      <a:pt x="111490" y="316073"/>
                    </a:lnTo>
                    <a:cubicBezTo>
                      <a:pt x="-29370" y="94608"/>
                      <a:pt x="6067" y="108647"/>
                      <a:pt x="0" y="0"/>
                    </a:cubicBezTo>
                    <a:close/>
                  </a:path>
                </a:pathLst>
              </a:custGeom>
              <a:gradFill>
                <a:gsLst>
                  <a:gs pos="100000">
                    <a:srgbClr val="F7F7F7">
                      <a:alpha val="0"/>
                    </a:srgbClr>
                  </a:gs>
                  <a:gs pos="0">
                    <a:schemeClr val="tx1">
                      <a:alpha val="1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sp>
          <p:nvSpPr>
            <p:cNvPr id="41" name="矩形 10"/>
            <p:cNvSpPr/>
            <p:nvPr/>
          </p:nvSpPr>
          <p:spPr>
            <a:xfrm rot="18000000">
              <a:off x="1850364" y="3566553"/>
              <a:ext cx="1496616" cy="237055"/>
            </a:xfrm>
            <a:custGeom>
              <a:avLst/>
              <a:gdLst>
                <a:gd name="connsiteX0" fmla="*/ 0 w 1995488"/>
                <a:gd name="connsiteY0" fmla="*/ 0 h 307118"/>
                <a:gd name="connsiteX1" fmla="*/ 1995488 w 1995488"/>
                <a:gd name="connsiteY1" fmla="*/ 0 h 307118"/>
                <a:gd name="connsiteX2" fmla="*/ 1995488 w 1995488"/>
                <a:gd name="connsiteY2" fmla="*/ 307118 h 307118"/>
                <a:gd name="connsiteX3" fmla="*/ 0 w 1995488"/>
                <a:gd name="connsiteY3" fmla="*/ 307118 h 307118"/>
                <a:gd name="connsiteX4" fmla="*/ 0 w 1995488"/>
                <a:gd name="connsiteY4" fmla="*/ 0 h 307118"/>
                <a:gd name="connsiteX0-1" fmla="*/ 0 w 1995488"/>
                <a:gd name="connsiteY0-2" fmla="*/ 0 h 316073"/>
                <a:gd name="connsiteX1-3" fmla="*/ 1995488 w 1995488"/>
                <a:gd name="connsiteY1-4" fmla="*/ 0 h 316073"/>
                <a:gd name="connsiteX2-5" fmla="*/ 1995488 w 1995488"/>
                <a:gd name="connsiteY2-6" fmla="*/ 307118 h 316073"/>
                <a:gd name="connsiteX3-7" fmla="*/ 111490 w 1995488"/>
                <a:gd name="connsiteY3-8" fmla="*/ 316073 h 316073"/>
                <a:gd name="connsiteX4-9" fmla="*/ 0 w 1995488"/>
                <a:gd name="connsiteY4-10" fmla="*/ 0 h 316073"/>
                <a:gd name="connsiteX0-11" fmla="*/ 0 w 1995488"/>
                <a:gd name="connsiteY0-12" fmla="*/ 0 h 316073"/>
                <a:gd name="connsiteX1-13" fmla="*/ 1995488 w 1995488"/>
                <a:gd name="connsiteY1-14" fmla="*/ 0 h 316073"/>
                <a:gd name="connsiteX2-15" fmla="*/ 1995488 w 1995488"/>
                <a:gd name="connsiteY2-16" fmla="*/ 307118 h 316073"/>
                <a:gd name="connsiteX3-17" fmla="*/ 111490 w 1995488"/>
                <a:gd name="connsiteY3-18" fmla="*/ 316073 h 316073"/>
                <a:gd name="connsiteX4-19" fmla="*/ 0 w 1995488"/>
                <a:gd name="connsiteY4-20" fmla="*/ 0 h 316073"/>
                <a:gd name="connsiteX0-21" fmla="*/ 0 w 1995488"/>
                <a:gd name="connsiteY0-22" fmla="*/ 0 h 316073"/>
                <a:gd name="connsiteX1-23" fmla="*/ 1995488 w 1995488"/>
                <a:gd name="connsiteY1-24" fmla="*/ 0 h 316073"/>
                <a:gd name="connsiteX2-25" fmla="*/ 1995488 w 1995488"/>
                <a:gd name="connsiteY2-26" fmla="*/ 307118 h 316073"/>
                <a:gd name="connsiteX3-27" fmla="*/ 111490 w 1995488"/>
                <a:gd name="connsiteY3-28" fmla="*/ 316073 h 316073"/>
                <a:gd name="connsiteX4-29" fmla="*/ 0 w 1995488"/>
                <a:gd name="connsiteY4-30" fmla="*/ 0 h 31607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995488" h="316073">
                  <a:moveTo>
                    <a:pt x="0" y="0"/>
                  </a:moveTo>
                  <a:lnTo>
                    <a:pt x="1995488" y="0"/>
                  </a:lnTo>
                  <a:lnTo>
                    <a:pt x="1995488" y="307118"/>
                  </a:lnTo>
                  <a:lnTo>
                    <a:pt x="111490" y="316073"/>
                  </a:lnTo>
                  <a:cubicBezTo>
                    <a:pt x="-29370" y="94608"/>
                    <a:pt x="6067" y="108647"/>
                    <a:pt x="0" y="0"/>
                  </a:cubicBezTo>
                  <a:close/>
                </a:path>
              </a:pathLst>
            </a:custGeom>
            <a:gradFill>
              <a:gsLst>
                <a:gs pos="100000">
                  <a:srgbClr val="F7F7F7">
                    <a:alpha val="0"/>
                  </a:srgbClr>
                </a:gs>
                <a:gs pos="0">
                  <a:schemeClr val="tx1">
                    <a:alpha val="1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nvGrpSpPr>
          <p:cNvPr id="13" name="组合 12"/>
          <p:cNvGrpSpPr/>
          <p:nvPr/>
        </p:nvGrpSpPr>
        <p:grpSpPr>
          <a:xfrm>
            <a:off x="3154926" y="1508787"/>
            <a:ext cx="1291711" cy="1753844"/>
            <a:chOff x="2366194" y="1126802"/>
            <a:chExt cx="968783" cy="1315383"/>
          </a:xfrm>
        </p:grpSpPr>
        <p:sp>
          <p:nvSpPr>
            <p:cNvPr id="53" name="同侧圆角矩形 52"/>
            <p:cNvSpPr/>
            <p:nvPr/>
          </p:nvSpPr>
          <p:spPr>
            <a:xfrm flipH="1">
              <a:off x="2762120" y="1126802"/>
              <a:ext cx="366529" cy="527959"/>
            </a:xfrm>
            <a:prstGeom prst="round2SameRect">
              <a:avLst>
                <a:gd name="adj1" fmla="val 50000"/>
                <a:gd name="adj2"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nvGrpSpPr>
            <p:cNvPr id="7" name="组合 6"/>
            <p:cNvGrpSpPr/>
            <p:nvPr/>
          </p:nvGrpSpPr>
          <p:grpSpPr>
            <a:xfrm>
              <a:off x="2366194" y="1217765"/>
              <a:ext cx="968783" cy="1224420"/>
              <a:chOff x="2366194" y="1217765"/>
              <a:chExt cx="968783" cy="1224420"/>
            </a:xfrm>
          </p:grpSpPr>
          <p:sp>
            <p:nvSpPr>
              <p:cNvPr id="94" name="任意多边形 93"/>
              <p:cNvSpPr/>
              <p:nvPr/>
            </p:nvSpPr>
            <p:spPr>
              <a:xfrm rot="7200000" flipV="1">
                <a:off x="2303221" y="1280738"/>
                <a:ext cx="1094729" cy="968783"/>
              </a:xfrm>
              <a:custGeom>
                <a:avLst/>
                <a:gdLst>
                  <a:gd name="connsiteX0" fmla="*/ 158864 w 2095728"/>
                  <a:gd name="connsiteY0" fmla="*/ 1854618 h 1854618"/>
                  <a:gd name="connsiteX1" fmla="*/ 1936864 w 2095728"/>
                  <a:gd name="connsiteY1" fmla="*/ 1854618 h 1854618"/>
                  <a:gd name="connsiteX2" fmla="*/ 2044627 w 2095728"/>
                  <a:gd name="connsiteY2" fmla="*/ 1809981 h 1854618"/>
                  <a:gd name="connsiteX3" fmla="*/ 2059756 w 2095728"/>
                  <a:gd name="connsiteY3" fmla="*/ 1787541 h 1854618"/>
                  <a:gd name="connsiteX4" fmla="*/ 2064888 w 2095728"/>
                  <a:gd name="connsiteY4" fmla="*/ 1783015 h 1854618"/>
                  <a:gd name="connsiteX5" fmla="*/ 2070338 w 2095728"/>
                  <a:gd name="connsiteY5" fmla="*/ 1771846 h 1854618"/>
                  <a:gd name="connsiteX6" fmla="*/ 2077288 w 2095728"/>
                  <a:gd name="connsiteY6" fmla="*/ 1761539 h 1854618"/>
                  <a:gd name="connsiteX7" fmla="*/ 2078642 w 2095728"/>
                  <a:gd name="connsiteY7" fmla="*/ 1754829 h 1854618"/>
                  <a:gd name="connsiteX8" fmla="*/ 2090510 w 2095728"/>
                  <a:gd name="connsiteY8" fmla="*/ 1730509 h 1854618"/>
                  <a:gd name="connsiteX9" fmla="*/ 2075285 w 2095728"/>
                  <a:gd name="connsiteY9" fmla="*/ 1614865 h 1854618"/>
                  <a:gd name="connsiteX10" fmla="*/ 1186285 w 2095728"/>
                  <a:gd name="connsiteY10" fmla="*/ 75071 h 1854618"/>
                  <a:gd name="connsiteX11" fmla="*/ 1093747 w 2095728"/>
                  <a:gd name="connsiteY11" fmla="*/ 4064 h 1854618"/>
                  <a:gd name="connsiteX12" fmla="*/ 1066751 w 2095728"/>
                  <a:gd name="connsiteY12" fmla="*/ 2182 h 1854618"/>
                  <a:gd name="connsiteX13" fmla="*/ 1060263 w 2095728"/>
                  <a:gd name="connsiteY13" fmla="*/ 0 h 1854618"/>
                  <a:gd name="connsiteX14" fmla="*/ 1047864 w 2095728"/>
                  <a:gd name="connsiteY14" fmla="*/ 865 h 1854618"/>
                  <a:gd name="connsiteX15" fmla="*/ 1035465 w 2095728"/>
                  <a:gd name="connsiteY15" fmla="*/ 0 h 1854618"/>
                  <a:gd name="connsiteX16" fmla="*/ 1028977 w 2095728"/>
                  <a:gd name="connsiteY16" fmla="*/ 2182 h 1854618"/>
                  <a:gd name="connsiteX17" fmla="*/ 1001981 w 2095728"/>
                  <a:gd name="connsiteY17" fmla="*/ 4064 h 1854618"/>
                  <a:gd name="connsiteX18" fmla="*/ 909443 w 2095728"/>
                  <a:gd name="connsiteY18" fmla="*/ 75071 h 1854618"/>
                  <a:gd name="connsiteX19" fmla="*/ 20443 w 2095728"/>
                  <a:gd name="connsiteY19" fmla="*/ 1614865 h 1854618"/>
                  <a:gd name="connsiteX20" fmla="*/ 5218 w 2095728"/>
                  <a:gd name="connsiteY20" fmla="*/ 1730509 h 1854618"/>
                  <a:gd name="connsiteX21" fmla="*/ 17086 w 2095728"/>
                  <a:gd name="connsiteY21" fmla="*/ 1754829 h 1854618"/>
                  <a:gd name="connsiteX22" fmla="*/ 18440 w 2095728"/>
                  <a:gd name="connsiteY22" fmla="*/ 1761539 h 1854618"/>
                  <a:gd name="connsiteX23" fmla="*/ 25390 w 2095728"/>
                  <a:gd name="connsiteY23" fmla="*/ 1771846 h 1854618"/>
                  <a:gd name="connsiteX24" fmla="*/ 30840 w 2095728"/>
                  <a:gd name="connsiteY24" fmla="*/ 1783015 h 1854618"/>
                  <a:gd name="connsiteX25" fmla="*/ 35972 w 2095728"/>
                  <a:gd name="connsiteY25" fmla="*/ 1787541 h 1854618"/>
                  <a:gd name="connsiteX26" fmla="*/ 51101 w 2095728"/>
                  <a:gd name="connsiteY26" fmla="*/ 1809981 h 1854618"/>
                  <a:gd name="connsiteX27" fmla="*/ 158864 w 2095728"/>
                  <a:gd name="connsiteY27" fmla="*/ 1854618 h 1854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095728" h="1854618">
                    <a:moveTo>
                      <a:pt x="158864" y="1854618"/>
                    </a:moveTo>
                    <a:lnTo>
                      <a:pt x="1936864" y="1854618"/>
                    </a:lnTo>
                    <a:cubicBezTo>
                      <a:pt x="1978948" y="1854618"/>
                      <a:pt x="2017048" y="1837560"/>
                      <a:pt x="2044627" y="1809981"/>
                    </a:cubicBezTo>
                    <a:lnTo>
                      <a:pt x="2059756" y="1787541"/>
                    </a:lnTo>
                    <a:lnTo>
                      <a:pt x="2064888" y="1783015"/>
                    </a:lnTo>
                    <a:lnTo>
                      <a:pt x="2070338" y="1771846"/>
                    </a:lnTo>
                    <a:lnTo>
                      <a:pt x="2077288" y="1761539"/>
                    </a:lnTo>
                    <a:lnTo>
                      <a:pt x="2078642" y="1754829"/>
                    </a:lnTo>
                    <a:lnTo>
                      <a:pt x="2090510" y="1730509"/>
                    </a:lnTo>
                    <a:cubicBezTo>
                      <a:pt x="2100604" y="1692835"/>
                      <a:pt x="2096327" y="1651310"/>
                      <a:pt x="2075285" y="1614865"/>
                    </a:cubicBezTo>
                    <a:lnTo>
                      <a:pt x="1186285" y="75071"/>
                    </a:lnTo>
                    <a:cubicBezTo>
                      <a:pt x="1165243" y="38625"/>
                      <a:pt x="1131420" y="14159"/>
                      <a:pt x="1093747" y="4064"/>
                    </a:cubicBezTo>
                    <a:lnTo>
                      <a:pt x="1066751" y="2182"/>
                    </a:lnTo>
                    <a:lnTo>
                      <a:pt x="1060263" y="0"/>
                    </a:lnTo>
                    <a:lnTo>
                      <a:pt x="1047864" y="865"/>
                    </a:lnTo>
                    <a:lnTo>
                      <a:pt x="1035465" y="0"/>
                    </a:lnTo>
                    <a:lnTo>
                      <a:pt x="1028977" y="2182"/>
                    </a:lnTo>
                    <a:lnTo>
                      <a:pt x="1001981" y="4064"/>
                    </a:lnTo>
                    <a:cubicBezTo>
                      <a:pt x="964308" y="14159"/>
                      <a:pt x="930485" y="38625"/>
                      <a:pt x="909443" y="75071"/>
                    </a:cubicBezTo>
                    <a:lnTo>
                      <a:pt x="20443" y="1614865"/>
                    </a:lnTo>
                    <a:cubicBezTo>
                      <a:pt x="-599" y="1651310"/>
                      <a:pt x="-4876" y="1692835"/>
                      <a:pt x="5218" y="1730509"/>
                    </a:cubicBezTo>
                    <a:lnTo>
                      <a:pt x="17086" y="1754829"/>
                    </a:lnTo>
                    <a:lnTo>
                      <a:pt x="18440" y="1761539"/>
                    </a:lnTo>
                    <a:lnTo>
                      <a:pt x="25390" y="1771846"/>
                    </a:lnTo>
                    <a:lnTo>
                      <a:pt x="30840" y="1783015"/>
                    </a:lnTo>
                    <a:lnTo>
                      <a:pt x="35972" y="1787541"/>
                    </a:lnTo>
                    <a:lnTo>
                      <a:pt x="51101" y="1809981"/>
                    </a:lnTo>
                    <a:cubicBezTo>
                      <a:pt x="78680" y="1837560"/>
                      <a:pt x="116780" y="1854618"/>
                      <a:pt x="158864" y="1854618"/>
                    </a:cubicBezTo>
                    <a:close/>
                  </a:path>
                </a:pathLst>
              </a:custGeom>
              <a:gradFill flip="none" rotWithShape="0">
                <a:gsLst>
                  <a:gs pos="100000">
                    <a:schemeClr val="bg1"/>
                  </a:gs>
                  <a:gs pos="0">
                    <a:srgbClr val="DEDEDE"/>
                  </a:gs>
                </a:gsLst>
                <a:lin ang="2700000" scaled="1"/>
                <a:tileRect/>
              </a:gradFill>
              <a:ln w="15875">
                <a:gradFill flip="none" rotWithShape="1">
                  <a:gsLst>
                    <a:gs pos="0">
                      <a:schemeClr val="bg1"/>
                    </a:gs>
                    <a:gs pos="100000">
                      <a:schemeClr val="bg1">
                        <a:lumMod val="85000"/>
                      </a:schemeClr>
                    </a:gs>
                  </a:gsLst>
                  <a:lin ang="2700000" scaled="1"/>
                  <a:tileRect/>
                </a:gradFill>
              </a:ln>
              <a:effectLst>
                <a:outerShdw blurRad="165100" dist="762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00" name="任意多边形 99"/>
              <p:cNvSpPr/>
              <p:nvPr/>
            </p:nvSpPr>
            <p:spPr>
              <a:xfrm rot="10800000">
                <a:off x="2801834" y="2232166"/>
                <a:ext cx="325248" cy="210019"/>
              </a:xfrm>
              <a:custGeom>
                <a:avLst/>
                <a:gdLst>
                  <a:gd name="connsiteX0" fmla="*/ 236529 w 455786"/>
                  <a:gd name="connsiteY0" fmla="*/ 0 h 280025"/>
                  <a:gd name="connsiteX1" fmla="*/ 227893 w 455786"/>
                  <a:gd name="connsiteY1" fmla="*/ 603 h 280025"/>
                  <a:gd name="connsiteX2" fmla="*/ 219257 w 455786"/>
                  <a:gd name="connsiteY2" fmla="*/ 0 h 280025"/>
                  <a:gd name="connsiteX3" fmla="*/ 214739 w 455786"/>
                  <a:gd name="connsiteY3" fmla="*/ 1520 h 280025"/>
                  <a:gd name="connsiteX4" fmla="*/ 195936 w 455786"/>
                  <a:gd name="connsiteY4" fmla="*/ 2831 h 280025"/>
                  <a:gd name="connsiteX5" fmla="*/ 131485 w 455786"/>
                  <a:gd name="connsiteY5" fmla="*/ 52286 h 280025"/>
                  <a:gd name="connsiteX6" fmla="*/ 0 w 455786"/>
                  <a:gd name="connsiteY6" fmla="*/ 280025 h 280025"/>
                  <a:gd name="connsiteX7" fmla="*/ 455786 w 455786"/>
                  <a:gd name="connsiteY7" fmla="*/ 280025 h 280025"/>
                  <a:gd name="connsiteX8" fmla="*/ 324301 w 455786"/>
                  <a:gd name="connsiteY8" fmla="*/ 52286 h 280025"/>
                  <a:gd name="connsiteX9" fmla="*/ 259850 w 455786"/>
                  <a:gd name="connsiteY9" fmla="*/ 2831 h 280025"/>
                  <a:gd name="connsiteX10" fmla="*/ 241047 w 455786"/>
                  <a:gd name="connsiteY10" fmla="*/ 1520 h 28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5786" h="280025">
                    <a:moveTo>
                      <a:pt x="236529" y="0"/>
                    </a:moveTo>
                    <a:lnTo>
                      <a:pt x="227893" y="603"/>
                    </a:lnTo>
                    <a:lnTo>
                      <a:pt x="219257" y="0"/>
                    </a:lnTo>
                    <a:lnTo>
                      <a:pt x="214739" y="1520"/>
                    </a:lnTo>
                    <a:lnTo>
                      <a:pt x="195936" y="2831"/>
                    </a:lnTo>
                    <a:cubicBezTo>
                      <a:pt x="169698" y="9862"/>
                      <a:pt x="146141" y="26902"/>
                      <a:pt x="131485" y="52286"/>
                    </a:cubicBezTo>
                    <a:lnTo>
                      <a:pt x="0" y="280025"/>
                    </a:lnTo>
                    <a:lnTo>
                      <a:pt x="455786" y="280025"/>
                    </a:lnTo>
                    <a:lnTo>
                      <a:pt x="324301" y="52286"/>
                    </a:lnTo>
                    <a:cubicBezTo>
                      <a:pt x="309645" y="26902"/>
                      <a:pt x="286088" y="9862"/>
                      <a:pt x="259850" y="2831"/>
                    </a:cubicBezTo>
                    <a:lnTo>
                      <a:pt x="241047" y="1520"/>
                    </a:lnTo>
                    <a:close/>
                  </a:path>
                </a:pathLst>
              </a:custGeom>
              <a:solidFill>
                <a:schemeClr val="accent6"/>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sp>
          <p:nvSpPr>
            <p:cNvPr id="101" name="文本框 55"/>
            <p:cNvSpPr txBox="1"/>
            <p:nvPr/>
          </p:nvSpPr>
          <p:spPr>
            <a:xfrm>
              <a:off x="2598672" y="1145979"/>
              <a:ext cx="688610" cy="346249"/>
            </a:xfrm>
            <a:prstGeom prst="rect">
              <a:avLst/>
            </a:prstGeom>
            <a:noFill/>
          </p:spPr>
          <p:txBody>
            <a:bodyPr wrap="square" rtlCol="0">
              <a:spAutoFit/>
            </a:bodyPr>
            <a:lstStyle/>
            <a:p>
              <a:pPr algn="ctr"/>
              <a:r>
                <a:rPr lang="en-US" altLang="zh-CN" sz="2400" dirty="0">
                  <a:solidFill>
                    <a:prstClr val="white"/>
                  </a:solidFill>
                  <a:latin typeface="Impact" panose="020B0806030902050204" pitchFamily="34" charset="0"/>
                </a:rPr>
                <a:t>1</a:t>
              </a:r>
              <a:endParaRPr lang="zh-CN" altLang="en-US" sz="2400" dirty="0">
                <a:solidFill>
                  <a:prstClr val="white"/>
                </a:solidFill>
                <a:latin typeface="Impact" panose="020B0806030902050204" pitchFamily="34" charset="0"/>
              </a:endParaRPr>
            </a:p>
          </p:txBody>
        </p:sp>
      </p:grpSp>
      <p:grpSp>
        <p:nvGrpSpPr>
          <p:cNvPr id="11" name="组合 10"/>
          <p:cNvGrpSpPr/>
          <p:nvPr/>
        </p:nvGrpSpPr>
        <p:grpSpPr>
          <a:xfrm>
            <a:off x="4285688" y="3660796"/>
            <a:ext cx="1697158" cy="1587432"/>
            <a:chOff x="3214265" y="2740809"/>
            <a:chExt cx="1272868" cy="1190574"/>
          </a:xfrm>
        </p:grpSpPr>
        <p:sp>
          <p:nvSpPr>
            <p:cNvPr id="58" name="同侧圆角矩形 57"/>
            <p:cNvSpPr/>
            <p:nvPr/>
          </p:nvSpPr>
          <p:spPr>
            <a:xfrm rot="17934069" flipH="1" flipV="1">
              <a:off x="4039889" y="3297952"/>
              <a:ext cx="366529" cy="527959"/>
            </a:xfrm>
            <a:prstGeom prst="round2SameRect">
              <a:avLst>
                <a:gd name="adj1" fmla="val 500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nvGrpSpPr>
            <p:cNvPr id="5" name="组合 4"/>
            <p:cNvGrpSpPr/>
            <p:nvPr/>
          </p:nvGrpSpPr>
          <p:grpSpPr>
            <a:xfrm>
              <a:off x="3214265" y="2740809"/>
              <a:ext cx="968783" cy="1094729"/>
              <a:chOff x="3214265" y="2740809"/>
              <a:chExt cx="968783" cy="1094729"/>
            </a:xfrm>
          </p:grpSpPr>
          <p:sp>
            <p:nvSpPr>
              <p:cNvPr id="76" name="任意多边形 75"/>
              <p:cNvSpPr/>
              <p:nvPr/>
            </p:nvSpPr>
            <p:spPr>
              <a:xfrm rot="7200000" flipV="1">
                <a:off x="3151292" y="2803782"/>
                <a:ext cx="1094729" cy="968783"/>
              </a:xfrm>
              <a:custGeom>
                <a:avLst/>
                <a:gdLst>
                  <a:gd name="connsiteX0" fmla="*/ 158864 w 2095728"/>
                  <a:gd name="connsiteY0" fmla="*/ 1854618 h 1854618"/>
                  <a:gd name="connsiteX1" fmla="*/ 1936864 w 2095728"/>
                  <a:gd name="connsiteY1" fmla="*/ 1854618 h 1854618"/>
                  <a:gd name="connsiteX2" fmla="*/ 2044627 w 2095728"/>
                  <a:gd name="connsiteY2" fmla="*/ 1809981 h 1854618"/>
                  <a:gd name="connsiteX3" fmla="*/ 2059756 w 2095728"/>
                  <a:gd name="connsiteY3" fmla="*/ 1787541 h 1854618"/>
                  <a:gd name="connsiteX4" fmla="*/ 2064888 w 2095728"/>
                  <a:gd name="connsiteY4" fmla="*/ 1783015 h 1854618"/>
                  <a:gd name="connsiteX5" fmla="*/ 2070338 w 2095728"/>
                  <a:gd name="connsiteY5" fmla="*/ 1771846 h 1854618"/>
                  <a:gd name="connsiteX6" fmla="*/ 2077288 w 2095728"/>
                  <a:gd name="connsiteY6" fmla="*/ 1761539 h 1854618"/>
                  <a:gd name="connsiteX7" fmla="*/ 2078642 w 2095728"/>
                  <a:gd name="connsiteY7" fmla="*/ 1754829 h 1854618"/>
                  <a:gd name="connsiteX8" fmla="*/ 2090510 w 2095728"/>
                  <a:gd name="connsiteY8" fmla="*/ 1730509 h 1854618"/>
                  <a:gd name="connsiteX9" fmla="*/ 2075285 w 2095728"/>
                  <a:gd name="connsiteY9" fmla="*/ 1614865 h 1854618"/>
                  <a:gd name="connsiteX10" fmla="*/ 1186285 w 2095728"/>
                  <a:gd name="connsiteY10" fmla="*/ 75071 h 1854618"/>
                  <a:gd name="connsiteX11" fmla="*/ 1093747 w 2095728"/>
                  <a:gd name="connsiteY11" fmla="*/ 4064 h 1854618"/>
                  <a:gd name="connsiteX12" fmla="*/ 1066751 w 2095728"/>
                  <a:gd name="connsiteY12" fmla="*/ 2182 h 1854618"/>
                  <a:gd name="connsiteX13" fmla="*/ 1060263 w 2095728"/>
                  <a:gd name="connsiteY13" fmla="*/ 0 h 1854618"/>
                  <a:gd name="connsiteX14" fmla="*/ 1047864 w 2095728"/>
                  <a:gd name="connsiteY14" fmla="*/ 865 h 1854618"/>
                  <a:gd name="connsiteX15" fmla="*/ 1035465 w 2095728"/>
                  <a:gd name="connsiteY15" fmla="*/ 0 h 1854618"/>
                  <a:gd name="connsiteX16" fmla="*/ 1028977 w 2095728"/>
                  <a:gd name="connsiteY16" fmla="*/ 2182 h 1854618"/>
                  <a:gd name="connsiteX17" fmla="*/ 1001981 w 2095728"/>
                  <a:gd name="connsiteY17" fmla="*/ 4064 h 1854618"/>
                  <a:gd name="connsiteX18" fmla="*/ 909443 w 2095728"/>
                  <a:gd name="connsiteY18" fmla="*/ 75071 h 1854618"/>
                  <a:gd name="connsiteX19" fmla="*/ 20443 w 2095728"/>
                  <a:gd name="connsiteY19" fmla="*/ 1614865 h 1854618"/>
                  <a:gd name="connsiteX20" fmla="*/ 5218 w 2095728"/>
                  <a:gd name="connsiteY20" fmla="*/ 1730509 h 1854618"/>
                  <a:gd name="connsiteX21" fmla="*/ 17086 w 2095728"/>
                  <a:gd name="connsiteY21" fmla="*/ 1754829 h 1854618"/>
                  <a:gd name="connsiteX22" fmla="*/ 18440 w 2095728"/>
                  <a:gd name="connsiteY22" fmla="*/ 1761539 h 1854618"/>
                  <a:gd name="connsiteX23" fmla="*/ 25390 w 2095728"/>
                  <a:gd name="connsiteY23" fmla="*/ 1771846 h 1854618"/>
                  <a:gd name="connsiteX24" fmla="*/ 30840 w 2095728"/>
                  <a:gd name="connsiteY24" fmla="*/ 1783015 h 1854618"/>
                  <a:gd name="connsiteX25" fmla="*/ 35972 w 2095728"/>
                  <a:gd name="connsiteY25" fmla="*/ 1787541 h 1854618"/>
                  <a:gd name="connsiteX26" fmla="*/ 51101 w 2095728"/>
                  <a:gd name="connsiteY26" fmla="*/ 1809981 h 1854618"/>
                  <a:gd name="connsiteX27" fmla="*/ 158864 w 2095728"/>
                  <a:gd name="connsiteY27" fmla="*/ 1854618 h 1854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095728" h="1854618">
                    <a:moveTo>
                      <a:pt x="158864" y="1854618"/>
                    </a:moveTo>
                    <a:lnTo>
                      <a:pt x="1936864" y="1854618"/>
                    </a:lnTo>
                    <a:cubicBezTo>
                      <a:pt x="1978948" y="1854618"/>
                      <a:pt x="2017048" y="1837560"/>
                      <a:pt x="2044627" y="1809981"/>
                    </a:cubicBezTo>
                    <a:lnTo>
                      <a:pt x="2059756" y="1787541"/>
                    </a:lnTo>
                    <a:lnTo>
                      <a:pt x="2064888" y="1783015"/>
                    </a:lnTo>
                    <a:lnTo>
                      <a:pt x="2070338" y="1771846"/>
                    </a:lnTo>
                    <a:lnTo>
                      <a:pt x="2077288" y="1761539"/>
                    </a:lnTo>
                    <a:lnTo>
                      <a:pt x="2078642" y="1754829"/>
                    </a:lnTo>
                    <a:lnTo>
                      <a:pt x="2090510" y="1730509"/>
                    </a:lnTo>
                    <a:cubicBezTo>
                      <a:pt x="2100604" y="1692835"/>
                      <a:pt x="2096327" y="1651310"/>
                      <a:pt x="2075285" y="1614865"/>
                    </a:cubicBezTo>
                    <a:lnTo>
                      <a:pt x="1186285" y="75071"/>
                    </a:lnTo>
                    <a:cubicBezTo>
                      <a:pt x="1165243" y="38625"/>
                      <a:pt x="1131420" y="14159"/>
                      <a:pt x="1093747" y="4064"/>
                    </a:cubicBezTo>
                    <a:lnTo>
                      <a:pt x="1066751" y="2182"/>
                    </a:lnTo>
                    <a:lnTo>
                      <a:pt x="1060263" y="0"/>
                    </a:lnTo>
                    <a:lnTo>
                      <a:pt x="1047864" y="865"/>
                    </a:lnTo>
                    <a:lnTo>
                      <a:pt x="1035465" y="0"/>
                    </a:lnTo>
                    <a:lnTo>
                      <a:pt x="1028977" y="2182"/>
                    </a:lnTo>
                    <a:lnTo>
                      <a:pt x="1001981" y="4064"/>
                    </a:lnTo>
                    <a:cubicBezTo>
                      <a:pt x="964308" y="14159"/>
                      <a:pt x="930485" y="38625"/>
                      <a:pt x="909443" y="75071"/>
                    </a:cubicBezTo>
                    <a:lnTo>
                      <a:pt x="20443" y="1614865"/>
                    </a:lnTo>
                    <a:cubicBezTo>
                      <a:pt x="-599" y="1651310"/>
                      <a:pt x="-4876" y="1692835"/>
                      <a:pt x="5218" y="1730509"/>
                    </a:cubicBezTo>
                    <a:lnTo>
                      <a:pt x="17086" y="1754829"/>
                    </a:lnTo>
                    <a:lnTo>
                      <a:pt x="18440" y="1761539"/>
                    </a:lnTo>
                    <a:lnTo>
                      <a:pt x="25390" y="1771846"/>
                    </a:lnTo>
                    <a:lnTo>
                      <a:pt x="30840" y="1783015"/>
                    </a:lnTo>
                    <a:lnTo>
                      <a:pt x="35972" y="1787541"/>
                    </a:lnTo>
                    <a:lnTo>
                      <a:pt x="51101" y="1809981"/>
                    </a:lnTo>
                    <a:cubicBezTo>
                      <a:pt x="78680" y="1837560"/>
                      <a:pt x="116780" y="1854618"/>
                      <a:pt x="158864" y="1854618"/>
                    </a:cubicBezTo>
                    <a:close/>
                  </a:path>
                </a:pathLst>
              </a:custGeom>
              <a:gradFill flip="none" rotWithShape="0">
                <a:gsLst>
                  <a:gs pos="100000">
                    <a:schemeClr val="bg1"/>
                  </a:gs>
                  <a:gs pos="0">
                    <a:srgbClr val="DEDEDE"/>
                  </a:gs>
                </a:gsLst>
                <a:lin ang="2700000" scaled="1"/>
                <a:tileRect/>
              </a:gradFill>
              <a:ln w="15875">
                <a:gradFill flip="none" rotWithShape="1">
                  <a:gsLst>
                    <a:gs pos="0">
                      <a:schemeClr val="bg1"/>
                    </a:gs>
                    <a:gs pos="100000">
                      <a:schemeClr val="bg1">
                        <a:lumMod val="85000"/>
                      </a:schemeClr>
                    </a:gs>
                  </a:gsLst>
                  <a:lin ang="2700000" scaled="1"/>
                  <a:tileRect/>
                </a:gradFill>
              </a:ln>
              <a:effectLst>
                <a:outerShdw blurRad="165100" dist="762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98" name="任意多边形 97"/>
              <p:cNvSpPr/>
              <p:nvPr/>
            </p:nvSpPr>
            <p:spPr>
              <a:xfrm rot="7200000" flipH="1" flipV="1">
                <a:off x="3212623" y="2997303"/>
                <a:ext cx="325248" cy="210019"/>
              </a:xfrm>
              <a:custGeom>
                <a:avLst/>
                <a:gdLst>
                  <a:gd name="connsiteX0" fmla="*/ 236529 w 455786"/>
                  <a:gd name="connsiteY0" fmla="*/ 0 h 280025"/>
                  <a:gd name="connsiteX1" fmla="*/ 227893 w 455786"/>
                  <a:gd name="connsiteY1" fmla="*/ 603 h 280025"/>
                  <a:gd name="connsiteX2" fmla="*/ 219257 w 455786"/>
                  <a:gd name="connsiteY2" fmla="*/ 0 h 280025"/>
                  <a:gd name="connsiteX3" fmla="*/ 214739 w 455786"/>
                  <a:gd name="connsiteY3" fmla="*/ 1520 h 280025"/>
                  <a:gd name="connsiteX4" fmla="*/ 195936 w 455786"/>
                  <a:gd name="connsiteY4" fmla="*/ 2831 h 280025"/>
                  <a:gd name="connsiteX5" fmla="*/ 131485 w 455786"/>
                  <a:gd name="connsiteY5" fmla="*/ 52286 h 280025"/>
                  <a:gd name="connsiteX6" fmla="*/ 0 w 455786"/>
                  <a:gd name="connsiteY6" fmla="*/ 280025 h 280025"/>
                  <a:gd name="connsiteX7" fmla="*/ 455786 w 455786"/>
                  <a:gd name="connsiteY7" fmla="*/ 280025 h 280025"/>
                  <a:gd name="connsiteX8" fmla="*/ 324301 w 455786"/>
                  <a:gd name="connsiteY8" fmla="*/ 52286 h 280025"/>
                  <a:gd name="connsiteX9" fmla="*/ 259850 w 455786"/>
                  <a:gd name="connsiteY9" fmla="*/ 2831 h 280025"/>
                  <a:gd name="connsiteX10" fmla="*/ 241047 w 455786"/>
                  <a:gd name="connsiteY10" fmla="*/ 1520 h 28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5786" h="280025">
                    <a:moveTo>
                      <a:pt x="236529" y="0"/>
                    </a:moveTo>
                    <a:lnTo>
                      <a:pt x="227893" y="603"/>
                    </a:lnTo>
                    <a:lnTo>
                      <a:pt x="219257" y="0"/>
                    </a:lnTo>
                    <a:lnTo>
                      <a:pt x="214739" y="1520"/>
                    </a:lnTo>
                    <a:lnTo>
                      <a:pt x="195936" y="2831"/>
                    </a:lnTo>
                    <a:cubicBezTo>
                      <a:pt x="169698" y="9862"/>
                      <a:pt x="146141" y="26902"/>
                      <a:pt x="131485" y="52286"/>
                    </a:cubicBezTo>
                    <a:lnTo>
                      <a:pt x="0" y="280025"/>
                    </a:lnTo>
                    <a:lnTo>
                      <a:pt x="455786" y="280025"/>
                    </a:lnTo>
                    <a:lnTo>
                      <a:pt x="324301" y="52286"/>
                    </a:lnTo>
                    <a:cubicBezTo>
                      <a:pt x="309645" y="26902"/>
                      <a:pt x="286088" y="9862"/>
                      <a:pt x="259850" y="2831"/>
                    </a:cubicBezTo>
                    <a:lnTo>
                      <a:pt x="241047" y="1520"/>
                    </a:lnTo>
                    <a:close/>
                  </a:path>
                </a:pathLst>
              </a:custGeom>
              <a:solidFill>
                <a:schemeClr val="accent4"/>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sp>
          <p:nvSpPr>
            <p:cNvPr id="103" name="文本框 57"/>
            <p:cNvSpPr txBox="1"/>
            <p:nvPr/>
          </p:nvSpPr>
          <p:spPr>
            <a:xfrm rot="7200000">
              <a:off x="3943401" y="3413953"/>
              <a:ext cx="688610" cy="346249"/>
            </a:xfrm>
            <a:prstGeom prst="rect">
              <a:avLst/>
            </a:prstGeom>
            <a:noFill/>
          </p:spPr>
          <p:txBody>
            <a:bodyPr wrap="square" rtlCol="0">
              <a:spAutoFit/>
            </a:bodyPr>
            <a:lstStyle/>
            <a:p>
              <a:pPr algn="ctr"/>
              <a:r>
                <a:rPr lang="en-US" altLang="zh-CN" sz="2400" dirty="0">
                  <a:solidFill>
                    <a:prstClr val="white"/>
                  </a:solidFill>
                  <a:latin typeface="Impact" panose="020B0806030902050204" pitchFamily="34" charset="0"/>
                </a:rPr>
                <a:t>3</a:t>
              </a:r>
              <a:endParaRPr lang="zh-CN" altLang="en-US" sz="2400" dirty="0">
                <a:solidFill>
                  <a:prstClr val="white"/>
                </a:solidFill>
                <a:latin typeface="Impact" panose="020B0806030902050204" pitchFamily="34" charset="0"/>
              </a:endParaRPr>
            </a:p>
          </p:txBody>
        </p:sp>
      </p:grpSp>
      <p:grpSp>
        <p:nvGrpSpPr>
          <p:cNvPr id="15" name="组合 14"/>
          <p:cNvGrpSpPr/>
          <p:nvPr/>
        </p:nvGrpSpPr>
        <p:grpSpPr>
          <a:xfrm>
            <a:off x="1884201" y="3660796"/>
            <a:ext cx="1614791" cy="1618440"/>
            <a:chOff x="1413150" y="2740809"/>
            <a:chExt cx="1211093" cy="1213830"/>
          </a:xfrm>
        </p:grpSpPr>
        <p:sp>
          <p:nvSpPr>
            <p:cNvPr id="57" name="同侧圆角矩形 56"/>
            <p:cNvSpPr/>
            <p:nvPr/>
          </p:nvSpPr>
          <p:spPr>
            <a:xfrm rot="3665931" flipV="1">
              <a:off x="1493865" y="3280808"/>
              <a:ext cx="366529" cy="527959"/>
            </a:xfrm>
            <a:prstGeom prst="round2SameRect">
              <a:avLst>
                <a:gd name="adj1" fmla="val 500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nvGrpSpPr>
            <p:cNvPr id="3" name="组合 2"/>
            <p:cNvGrpSpPr/>
            <p:nvPr/>
          </p:nvGrpSpPr>
          <p:grpSpPr>
            <a:xfrm>
              <a:off x="1479253" y="2740809"/>
              <a:ext cx="1144990" cy="1094729"/>
              <a:chOff x="1479253" y="2740809"/>
              <a:chExt cx="1144990" cy="1094729"/>
            </a:xfrm>
          </p:grpSpPr>
          <p:sp>
            <p:nvSpPr>
              <p:cNvPr id="59" name="任意多边形 58"/>
              <p:cNvSpPr/>
              <p:nvPr/>
            </p:nvSpPr>
            <p:spPr>
              <a:xfrm rot="7200000" flipV="1">
                <a:off x="1416280" y="2803782"/>
                <a:ext cx="1094729" cy="968783"/>
              </a:xfrm>
              <a:custGeom>
                <a:avLst/>
                <a:gdLst>
                  <a:gd name="connsiteX0" fmla="*/ 158864 w 2095728"/>
                  <a:gd name="connsiteY0" fmla="*/ 1854618 h 1854618"/>
                  <a:gd name="connsiteX1" fmla="*/ 1936864 w 2095728"/>
                  <a:gd name="connsiteY1" fmla="*/ 1854618 h 1854618"/>
                  <a:gd name="connsiteX2" fmla="*/ 2044627 w 2095728"/>
                  <a:gd name="connsiteY2" fmla="*/ 1809981 h 1854618"/>
                  <a:gd name="connsiteX3" fmla="*/ 2059756 w 2095728"/>
                  <a:gd name="connsiteY3" fmla="*/ 1787541 h 1854618"/>
                  <a:gd name="connsiteX4" fmla="*/ 2064888 w 2095728"/>
                  <a:gd name="connsiteY4" fmla="*/ 1783015 h 1854618"/>
                  <a:gd name="connsiteX5" fmla="*/ 2070338 w 2095728"/>
                  <a:gd name="connsiteY5" fmla="*/ 1771846 h 1854618"/>
                  <a:gd name="connsiteX6" fmla="*/ 2077288 w 2095728"/>
                  <a:gd name="connsiteY6" fmla="*/ 1761539 h 1854618"/>
                  <a:gd name="connsiteX7" fmla="*/ 2078642 w 2095728"/>
                  <a:gd name="connsiteY7" fmla="*/ 1754829 h 1854618"/>
                  <a:gd name="connsiteX8" fmla="*/ 2090510 w 2095728"/>
                  <a:gd name="connsiteY8" fmla="*/ 1730509 h 1854618"/>
                  <a:gd name="connsiteX9" fmla="*/ 2075285 w 2095728"/>
                  <a:gd name="connsiteY9" fmla="*/ 1614865 h 1854618"/>
                  <a:gd name="connsiteX10" fmla="*/ 1186285 w 2095728"/>
                  <a:gd name="connsiteY10" fmla="*/ 75071 h 1854618"/>
                  <a:gd name="connsiteX11" fmla="*/ 1093747 w 2095728"/>
                  <a:gd name="connsiteY11" fmla="*/ 4064 h 1854618"/>
                  <a:gd name="connsiteX12" fmla="*/ 1066751 w 2095728"/>
                  <a:gd name="connsiteY12" fmla="*/ 2182 h 1854618"/>
                  <a:gd name="connsiteX13" fmla="*/ 1060263 w 2095728"/>
                  <a:gd name="connsiteY13" fmla="*/ 0 h 1854618"/>
                  <a:gd name="connsiteX14" fmla="*/ 1047864 w 2095728"/>
                  <a:gd name="connsiteY14" fmla="*/ 865 h 1854618"/>
                  <a:gd name="connsiteX15" fmla="*/ 1035465 w 2095728"/>
                  <a:gd name="connsiteY15" fmla="*/ 0 h 1854618"/>
                  <a:gd name="connsiteX16" fmla="*/ 1028977 w 2095728"/>
                  <a:gd name="connsiteY16" fmla="*/ 2182 h 1854618"/>
                  <a:gd name="connsiteX17" fmla="*/ 1001981 w 2095728"/>
                  <a:gd name="connsiteY17" fmla="*/ 4064 h 1854618"/>
                  <a:gd name="connsiteX18" fmla="*/ 909443 w 2095728"/>
                  <a:gd name="connsiteY18" fmla="*/ 75071 h 1854618"/>
                  <a:gd name="connsiteX19" fmla="*/ 20443 w 2095728"/>
                  <a:gd name="connsiteY19" fmla="*/ 1614865 h 1854618"/>
                  <a:gd name="connsiteX20" fmla="*/ 5218 w 2095728"/>
                  <a:gd name="connsiteY20" fmla="*/ 1730509 h 1854618"/>
                  <a:gd name="connsiteX21" fmla="*/ 17086 w 2095728"/>
                  <a:gd name="connsiteY21" fmla="*/ 1754829 h 1854618"/>
                  <a:gd name="connsiteX22" fmla="*/ 18440 w 2095728"/>
                  <a:gd name="connsiteY22" fmla="*/ 1761539 h 1854618"/>
                  <a:gd name="connsiteX23" fmla="*/ 25390 w 2095728"/>
                  <a:gd name="connsiteY23" fmla="*/ 1771846 h 1854618"/>
                  <a:gd name="connsiteX24" fmla="*/ 30840 w 2095728"/>
                  <a:gd name="connsiteY24" fmla="*/ 1783015 h 1854618"/>
                  <a:gd name="connsiteX25" fmla="*/ 35972 w 2095728"/>
                  <a:gd name="connsiteY25" fmla="*/ 1787541 h 1854618"/>
                  <a:gd name="connsiteX26" fmla="*/ 51101 w 2095728"/>
                  <a:gd name="connsiteY26" fmla="*/ 1809981 h 1854618"/>
                  <a:gd name="connsiteX27" fmla="*/ 158864 w 2095728"/>
                  <a:gd name="connsiteY27" fmla="*/ 1854618 h 1854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095728" h="1854618">
                    <a:moveTo>
                      <a:pt x="158864" y="1854618"/>
                    </a:moveTo>
                    <a:lnTo>
                      <a:pt x="1936864" y="1854618"/>
                    </a:lnTo>
                    <a:cubicBezTo>
                      <a:pt x="1978948" y="1854618"/>
                      <a:pt x="2017048" y="1837560"/>
                      <a:pt x="2044627" y="1809981"/>
                    </a:cubicBezTo>
                    <a:lnTo>
                      <a:pt x="2059756" y="1787541"/>
                    </a:lnTo>
                    <a:lnTo>
                      <a:pt x="2064888" y="1783015"/>
                    </a:lnTo>
                    <a:lnTo>
                      <a:pt x="2070338" y="1771846"/>
                    </a:lnTo>
                    <a:lnTo>
                      <a:pt x="2077288" y="1761539"/>
                    </a:lnTo>
                    <a:lnTo>
                      <a:pt x="2078642" y="1754829"/>
                    </a:lnTo>
                    <a:lnTo>
                      <a:pt x="2090510" y="1730509"/>
                    </a:lnTo>
                    <a:cubicBezTo>
                      <a:pt x="2100604" y="1692835"/>
                      <a:pt x="2096327" y="1651310"/>
                      <a:pt x="2075285" y="1614865"/>
                    </a:cubicBezTo>
                    <a:lnTo>
                      <a:pt x="1186285" y="75071"/>
                    </a:lnTo>
                    <a:cubicBezTo>
                      <a:pt x="1165243" y="38625"/>
                      <a:pt x="1131420" y="14159"/>
                      <a:pt x="1093747" y="4064"/>
                    </a:cubicBezTo>
                    <a:lnTo>
                      <a:pt x="1066751" y="2182"/>
                    </a:lnTo>
                    <a:lnTo>
                      <a:pt x="1060263" y="0"/>
                    </a:lnTo>
                    <a:lnTo>
                      <a:pt x="1047864" y="865"/>
                    </a:lnTo>
                    <a:lnTo>
                      <a:pt x="1035465" y="0"/>
                    </a:lnTo>
                    <a:lnTo>
                      <a:pt x="1028977" y="2182"/>
                    </a:lnTo>
                    <a:lnTo>
                      <a:pt x="1001981" y="4064"/>
                    </a:lnTo>
                    <a:cubicBezTo>
                      <a:pt x="964308" y="14159"/>
                      <a:pt x="930485" y="38625"/>
                      <a:pt x="909443" y="75071"/>
                    </a:cubicBezTo>
                    <a:lnTo>
                      <a:pt x="20443" y="1614865"/>
                    </a:lnTo>
                    <a:cubicBezTo>
                      <a:pt x="-599" y="1651310"/>
                      <a:pt x="-4876" y="1692835"/>
                      <a:pt x="5218" y="1730509"/>
                    </a:cubicBezTo>
                    <a:lnTo>
                      <a:pt x="17086" y="1754829"/>
                    </a:lnTo>
                    <a:lnTo>
                      <a:pt x="18440" y="1761539"/>
                    </a:lnTo>
                    <a:lnTo>
                      <a:pt x="25390" y="1771846"/>
                    </a:lnTo>
                    <a:lnTo>
                      <a:pt x="30840" y="1783015"/>
                    </a:lnTo>
                    <a:lnTo>
                      <a:pt x="35972" y="1787541"/>
                    </a:lnTo>
                    <a:lnTo>
                      <a:pt x="51101" y="1809981"/>
                    </a:lnTo>
                    <a:cubicBezTo>
                      <a:pt x="78680" y="1837560"/>
                      <a:pt x="116780" y="1854618"/>
                      <a:pt x="158864" y="1854618"/>
                    </a:cubicBezTo>
                    <a:close/>
                  </a:path>
                </a:pathLst>
              </a:custGeom>
              <a:gradFill flip="none" rotWithShape="0">
                <a:gsLst>
                  <a:gs pos="100000">
                    <a:schemeClr val="bg1"/>
                  </a:gs>
                  <a:gs pos="0">
                    <a:srgbClr val="DEDEDE"/>
                  </a:gs>
                </a:gsLst>
                <a:lin ang="2700000" scaled="1"/>
                <a:tileRect/>
              </a:gradFill>
              <a:ln w="15875">
                <a:gradFill flip="none" rotWithShape="1">
                  <a:gsLst>
                    <a:gs pos="0">
                      <a:schemeClr val="bg1"/>
                    </a:gs>
                    <a:gs pos="100000">
                      <a:schemeClr val="bg1">
                        <a:lumMod val="85000"/>
                      </a:schemeClr>
                    </a:gs>
                  </a:gsLst>
                  <a:lin ang="2700000" scaled="1"/>
                  <a:tileRect/>
                </a:gradFill>
              </a:ln>
              <a:effectLst>
                <a:outerShdw blurRad="165100" dist="762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96" name="任意多边形 95"/>
              <p:cNvSpPr/>
              <p:nvPr/>
            </p:nvSpPr>
            <p:spPr>
              <a:xfrm rot="14400000" flipV="1">
                <a:off x="2356610" y="2996051"/>
                <a:ext cx="325248" cy="210019"/>
              </a:xfrm>
              <a:custGeom>
                <a:avLst/>
                <a:gdLst>
                  <a:gd name="connsiteX0" fmla="*/ 236529 w 455786"/>
                  <a:gd name="connsiteY0" fmla="*/ 0 h 280025"/>
                  <a:gd name="connsiteX1" fmla="*/ 227893 w 455786"/>
                  <a:gd name="connsiteY1" fmla="*/ 603 h 280025"/>
                  <a:gd name="connsiteX2" fmla="*/ 219257 w 455786"/>
                  <a:gd name="connsiteY2" fmla="*/ 0 h 280025"/>
                  <a:gd name="connsiteX3" fmla="*/ 214739 w 455786"/>
                  <a:gd name="connsiteY3" fmla="*/ 1520 h 280025"/>
                  <a:gd name="connsiteX4" fmla="*/ 195936 w 455786"/>
                  <a:gd name="connsiteY4" fmla="*/ 2831 h 280025"/>
                  <a:gd name="connsiteX5" fmla="*/ 131485 w 455786"/>
                  <a:gd name="connsiteY5" fmla="*/ 52286 h 280025"/>
                  <a:gd name="connsiteX6" fmla="*/ 0 w 455786"/>
                  <a:gd name="connsiteY6" fmla="*/ 280025 h 280025"/>
                  <a:gd name="connsiteX7" fmla="*/ 455786 w 455786"/>
                  <a:gd name="connsiteY7" fmla="*/ 280025 h 280025"/>
                  <a:gd name="connsiteX8" fmla="*/ 324301 w 455786"/>
                  <a:gd name="connsiteY8" fmla="*/ 52286 h 280025"/>
                  <a:gd name="connsiteX9" fmla="*/ 259850 w 455786"/>
                  <a:gd name="connsiteY9" fmla="*/ 2831 h 280025"/>
                  <a:gd name="connsiteX10" fmla="*/ 241047 w 455786"/>
                  <a:gd name="connsiteY10" fmla="*/ 1520 h 28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5786" h="280025">
                    <a:moveTo>
                      <a:pt x="236529" y="0"/>
                    </a:moveTo>
                    <a:lnTo>
                      <a:pt x="227893" y="603"/>
                    </a:lnTo>
                    <a:lnTo>
                      <a:pt x="219257" y="0"/>
                    </a:lnTo>
                    <a:lnTo>
                      <a:pt x="214739" y="1520"/>
                    </a:lnTo>
                    <a:lnTo>
                      <a:pt x="195936" y="2831"/>
                    </a:lnTo>
                    <a:cubicBezTo>
                      <a:pt x="169698" y="9862"/>
                      <a:pt x="146141" y="26902"/>
                      <a:pt x="131485" y="52286"/>
                    </a:cubicBezTo>
                    <a:lnTo>
                      <a:pt x="0" y="280025"/>
                    </a:lnTo>
                    <a:lnTo>
                      <a:pt x="455786" y="280025"/>
                    </a:lnTo>
                    <a:lnTo>
                      <a:pt x="324301" y="52286"/>
                    </a:lnTo>
                    <a:cubicBezTo>
                      <a:pt x="309645" y="26902"/>
                      <a:pt x="286088" y="9862"/>
                      <a:pt x="259850" y="2831"/>
                    </a:cubicBezTo>
                    <a:lnTo>
                      <a:pt x="241047" y="1520"/>
                    </a:lnTo>
                    <a:close/>
                  </a:path>
                </a:pathLst>
              </a:custGeom>
              <a:solidFill>
                <a:schemeClr val="accent5"/>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sp>
          <p:nvSpPr>
            <p:cNvPr id="104" name="文本框 58"/>
            <p:cNvSpPr txBox="1"/>
            <p:nvPr/>
          </p:nvSpPr>
          <p:spPr>
            <a:xfrm rot="14400000" flipH="1">
              <a:off x="1247405" y="3437209"/>
              <a:ext cx="688610" cy="346249"/>
            </a:xfrm>
            <a:prstGeom prst="rect">
              <a:avLst/>
            </a:prstGeom>
            <a:noFill/>
          </p:spPr>
          <p:txBody>
            <a:bodyPr wrap="square" rtlCol="0">
              <a:spAutoFit/>
            </a:bodyPr>
            <a:lstStyle/>
            <a:p>
              <a:pPr algn="ctr"/>
              <a:r>
                <a:rPr lang="en-US" altLang="zh-CN" sz="2400" dirty="0">
                  <a:solidFill>
                    <a:prstClr val="white"/>
                  </a:solidFill>
                  <a:latin typeface="Impact" panose="020B0806030902050204" pitchFamily="34" charset="0"/>
                </a:rPr>
                <a:t>5</a:t>
              </a:r>
              <a:endParaRPr lang="zh-CN" altLang="en-US" sz="2400" dirty="0">
                <a:solidFill>
                  <a:prstClr val="white"/>
                </a:solidFill>
                <a:latin typeface="Impact" panose="020B0806030902050204" pitchFamily="34" charset="0"/>
              </a:endParaRPr>
            </a:p>
          </p:txBody>
        </p:sp>
      </p:grpSp>
      <p:grpSp>
        <p:nvGrpSpPr>
          <p:cNvPr id="14" name="组合 13"/>
          <p:cNvGrpSpPr/>
          <p:nvPr/>
        </p:nvGrpSpPr>
        <p:grpSpPr>
          <a:xfrm>
            <a:off x="1884199" y="2331074"/>
            <a:ext cx="1621280" cy="1378820"/>
            <a:chOff x="1413149" y="1743517"/>
            <a:chExt cx="1215960" cy="1034115"/>
          </a:xfrm>
        </p:grpSpPr>
        <p:sp>
          <p:nvSpPr>
            <p:cNvPr id="52" name="同侧圆角矩形 51"/>
            <p:cNvSpPr/>
            <p:nvPr/>
          </p:nvSpPr>
          <p:spPr>
            <a:xfrm rot="17934069">
              <a:off x="1493864" y="1862778"/>
              <a:ext cx="366529" cy="527959"/>
            </a:xfrm>
            <a:prstGeom prst="round2SameRect">
              <a:avLst>
                <a:gd name="adj1" fmla="val 500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nvGrpSpPr>
            <p:cNvPr id="8" name="组合 7"/>
            <p:cNvGrpSpPr/>
            <p:nvPr/>
          </p:nvGrpSpPr>
          <p:grpSpPr>
            <a:xfrm>
              <a:off x="1534380" y="1743517"/>
              <a:ext cx="1094729" cy="1034115"/>
              <a:chOff x="1534380" y="1743517"/>
              <a:chExt cx="1094729" cy="1034115"/>
            </a:xfrm>
          </p:grpSpPr>
          <p:sp>
            <p:nvSpPr>
              <p:cNvPr id="60" name="任意多边形 59"/>
              <p:cNvSpPr/>
              <p:nvPr/>
            </p:nvSpPr>
            <p:spPr>
              <a:xfrm rot="10800000" flipV="1">
                <a:off x="1534380" y="1743517"/>
                <a:ext cx="1094729" cy="968783"/>
              </a:xfrm>
              <a:custGeom>
                <a:avLst/>
                <a:gdLst>
                  <a:gd name="connsiteX0" fmla="*/ 158864 w 2095728"/>
                  <a:gd name="connsiteY0" fmla="*/ 1854618 h 1854618"/>
                  <a:gd name="connsiteX1" fmla="*/ 1936864 w 2095728"/>
                  <a:gd name="connsiteY1" fmla="*/ 1854618 h 1854618"/>
                  <a:gd name="connsiteX2" fmla="*/ 2044627 w 2095728"/>
                  <a:gd name="connsiteY2" fmla="*/ 1809981 h 1854618"/>
                  <a:gd name="connsiteX3" fmla="*/ 2059756 w 2095728"/>
                  <a:gd name="connsiteY3" fmla="*/ 1787541 h 1854618"/>
                  <a:gd name="connsiteX4" fmla="*/ 2064888 w 2095728"/>
                  <a:gd name="connsiteY4" fmla="*/ 1783015 h 1854618"/>
                  <a:gd name="connsiteX5" fmla="*/ 2070338 w 2095728"/>
                  <a:gd name="connsiteY5" fmla="*/ 1771846 h 1854618"/>
                  <a:gd name="connsiteX6" fmla="*/ 2077288 w 2095728"/>
                  <a:gd name="connsiteY6" fmla="*/ 1761539 h 1854618"/>
                  <a:gd name="connsiteX7" fmla="*/ 2078642 w 2095728"/>
                  <a:gd name="connsiteY7" fmla="*/ 1754829 h 1854618"/>
                  <a:gd name="connsiteX8" fmla="*/ 2090510 w 2095728"/>
                  <a:gd name="connsiteY8" fmla="*/ 1730509 h 1854618"/>
                  <a:gd name="connsiteX9" fmla="*/ 2075285 w 2095728"/>
                  <a:gd name="connsiteY9" fmla="*/ 1614865 h 1854618"/>
                  <a:gd name="connsiteX10" fmla="*/ 1186285 w 2095728"/>
                  <a:gd name="connsiteY10" fmla="*/ 75071 h 1854618"/>
                  <a:gd name="connsiteX11" fmla="*/ 1093747 w 2095728"/>
                  <a:gd name="connsiteY11" fmla="*/ 4064 h 1854618"/>
                  <a:gd name="connsiteX12" fmla="*/ 1066751 w 2095728"/>
                  <a:gd name="connsiteY12" fmla="*/ 2182 h 1854618"/>
                  <a:gd name="connsiteX13" fmla="*/ 1060263 w 2095728"/>
                  <a:gd name="connsiteY13" fmla="*/ 0 h 1854618"/>
                  <a:gd name="connsiteX14" fmla="*/ 1047864 w 2095728"/>
                  <a:gd name="connsiteY14" fmla="*/ 865 h 1854618"/>
                  <a:gd name="connsiteX15" fmla="*/ 1035465 w 2095728"/>
                  <a:gd name="connsiteY15" fmla="*/ 0 h 1854618"/>
                  <a:gd name="connsiteX16" fmla="*/ 1028977 w 2095728"/>
                  <a:gd name="connsiteY16" fmla="*/ 2182 h 1854618"/>
                  <a:gd name="connsiteX17" fmla="*/ 1001981 w 2095728"/>
                  <a:gd name="connsiteY17" fmla="*/ 4064 h 1854618"/>
                  <a:gd name="connsiteX18" fmla="*/ 909443 w 2095728"/>
                  <a:gd name="connsiteY18" fmla="*/ 75071 h 1854618"/>
                  <a:gd name="connsiteX19" fmla="*/ 20443 w 2095728"/>
                  <a:gd name="connsiteY19" fmla="*/ 1614865 h 1854618"/>
                  <a:gd name="connsiteX20" fmla="*/ 5218 w 2095728"/>
                  <a:gd name="connsiteY20" fmla="*/ 1730509 h 1854618"/>
                  <a:gd name="connsiteX21" fmla="*/ 17086 w 2095728"/>
                  <a:gd name="connsiteY21" fmla="*/ 1754829 h 1854618"/>
                  <a:gd name="connsiteX22" fmla="*/ 18440 w 2095728"/>
                  <a:gd name="connsiteY22" fmla="*/ 1761539 h 1854618"/>
                  <a:gd name="connsiteX23" fmla="*/ 25390 w 2095728"/>
                  <a:gd name="connsiteY23" fmla="*/ 1771846 h 1854618"/>
                  <a:gd name="connsiteX24" fmla="*/ 30840 w 2095728"/>
                  <a:gd name="connsiteY24" fmla="*/ 1783015 h 1854618"/>
                  <a:gd name="connsiteX25" fmla="*/ 35972 w 2095728"/>
                  <a:gd name="connsiteY25" fmla="*/ 1787541 h 1854618"/>
                  <a:gd name="connsiteX26" fmla="*/ 51101 w 2095728"/>
                  <a:gd name="connsiteY26" fmla="*/ 1809981 h 1854618"/>
                  <a:gd name="connsiteX27" fmla="*/ 158864 w 2095728"/>
                  <a:gd name="connsiteY27" fmla="*/ 1854618 h 1854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095728" h="1854618">
                    <a:moveTo>
                      <a:pt x="158864" y="1854618"/>
                    </a:moveTo>
                    <a:lnTo>
                      <a:pt x="1936864" y="1854618"/>
                    </a:lnTo>
                    <a:cubicBezTo>
                      <a:pt x="1978948" y="1854618"/>
                      <a:pt x="2017048" y="1837560"/>
                      <a:pt x="2044627" y="1809981"/>
                    </a:cubicBezTo>
                    <a:lnTo>
                      <a:pt x="2059756" y="1787541"/>
                    </a:lnTo>
                    <a:lnTo>
                      <a:pt x="2064888" y="1783015"/>
                    </a:lnTo>
                    <a:lnTo>
                      <a:pt x="2070338" y="1771846"/>
                    </a:lnTo>
                    <a:lnTo>
                      <a:pt x="2077288" y="1761539"/>
                    </a:lnTo>
                    <a:lnTo>
                      <a:pt x="2078642" y="1754829"/>
                    </a:lnTo>
                    <a:lnTo>
                      <a:pt x="2090510" y="1730509"/>
                    </a:lnTo>
                    <a:cubicBezTo>
                      <a:pt x="2100604" y="1692835"/>
                      <a:pt x="2096327" y="1651310"/>
                      <a:pt x="2075285" y="1614865"/>
                    </a:cubicBezTo>
                    <a:lnTo>
                      <a:pt x="1186285" y="75071"/>
                    </a:lnTo>
                    <a:cubicBezTo>
                      <a:pt x="1165243" y="38625"/>
                      <a:pt x="1131420" y="14159"/>
                      <a:pt x="1093747" y="4064"/>
                    </a:cubicBezTo>
                    <a:lnTo>
                      <a:pt x="1066751" y="2182"/>
                    </a:lnTo>
                    <a:lnTo>
                      <a:pt x="1060263" y="0"/>
                    </a:lnTo>
                    <a:lnTo>
                      <a:pt x="1047864" y="865"/>
                    </a:lnTo>
                    <a:lnTo>
                      <a:pt x="1035465" y="0"/>
                    </a:lnTo>
                    <a:lnTo>
                      <a:pt x="1028977" y="2182"/>
                    </a:lnTo>
                    <a:lnTo>
                      <a:pt x="1001981" y="4064"/>
                    </a:lnTo>
                    <a:cubicBezTo>
                      <a:pt x="964308" y="14159"/>
                      <a:pt x="930485" y="38625"/>
                      <a:pt x="909443" y="75071"/>
                    </a:cubicBezTo>
                    <a:lnTo>
                      <a:pt x="20443" y="1614865"/>
                    </a:lnTo>
                    <a:cubicBezTo>
                      <a:pt x="-599" y="1651310"/>
                      <a:pt x="-4876" y="1692835"/>
                      <a:pt x="5218" y="1730509"/>
                    </a:cubicBezTo>
                    <a:lnTo>
                      <a:pt x="17086" y="1754829"/>
                    </a:lnTo>
                    <a:lnTo>
                      <a:pt x="18440" y="1761539"/>
                    </a:lnTo>
                    <a:lnTo>
                      <a:pt x="25390" y="1771846"/>
                    </a:lnTo>
                    <a:lnTo>
                      <a:pt x="30840" y="1783015"/>
                    </a:lnTo>
                    <a:lnTo>
                      <a:pt x="35972" y="1787541"/>
                    </a:lnTo>
                    <a:lnTo>
                      <a:pt x="51101" y="1809981"/>
                    </a:lnTo>
                    <a:cubicBezTo>
                      <a:pt x="78680" y="1837560"/>
                      <a:pt x="116780" y="1854618"/>
                      <a:pt x="158864" y="1854618"/>
                    </a:cubicBezTo>
                    <a:close/>
                  </a:path>
                </a:pathLst>
              </a:custGeom>
              <a:gradFill flip="none" rotWithShape="1">
                <a:gsLst>
                  <a:gs pos="100000">
                    <a:schemeClr val="bg1"/>
                  </a:gs>
                  <a:gs pos="0">
                    <a:srgbClr val="DEDEDE"/>
                  </a:gs>
                </a:gsLst>
                <a:lin ang="8100000" scaled="0"/>
                <a:tileRect/>
              </a:gradFill>
              <a:ln w="15875">
                <a:gradFill flip="none" rotWithShape="1">
                  <a:gsLst>
                    <a:gs pos="0">
                      <a:schemeClr val="bg1"/>
                    </a:gs>
                    <a:gs pos="100000">
                      <a:srgbClr val="DEDEDE"/>
                    </a:gs>
                  </a:gsLst>
                  <a:lin ang="8100000" scaled="0"/>
                  <a:tileRect/>
                </a:gradFill>
              </a:ln>
              <a:effectLst>
                <a:outerShdw blurRad="165100" dist="762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99" name="任意多边形 98"/>
              <p:cNvSpPr/>
              <p:nvPr/>
            </p:nvSpPr>
            <p:spPr>
              <a:xfrm rot="7200000">
                <a:off x="2358395" y="2509998"/>
                <a:ext cx="325248" cy="210019"/>
              </a:xfrm>
              <a:custGeom>
                <a:avLst/>
                <a:gdLst>
                  <a:gd name="connsiteX0" fmla="*/ 236529 w 455786"/>
                  <a:gd name="connsiteY0" fmla="*/ 0 h 280025"/>
                  <a:gd name="connsiteX1" fmla="*/ 227893 w 455786"/>
                  <a:gd name="connsiteY1" fmla="*/ 603 h 280025"/>
                  <a:gd name="connsiteX2" fmla="*/ 219257 w 455786"/>
                  <a:gd name="connsiteY2" fmla="*/ 0 h 280025"/>
                  <a:gd name="connsiteX3" fmla="*/ 214739 w 455786"/>
                  <a:gd name="connsiteY3" fmla="*/ 1520 h 280025"/>
                  <a:gd name="connsiteX4" fmla="*/ 195936 w 455786"/>
                  <a:gd name="connsiteY4" fmla="*/ 2831 h 280025"/>
                  <a:gd name="connsiteX5" fmla="*/ 131485 w 455786"/>
                  <a:gd name="connsiteY5" fmla="*/ 52286 h 280025"/>
                  <a:gd name="connsiteX6" fmla="*/ 0 w 455786"/>
                  <a:gd name="connsiteY6" fmla="*/ 280025 h 280025"/>
                  <a:gd name="connsiteX7" fmla="*/ 455786 w 455786"/>
                  <a:gd name="connsiteY7" fmla="*/ 280025 h 280025"/>
                  <a:gd name="connsiteX8" fmla="*/ 324301 w 455786"/>
                  <a:gd name="connsiteY8" fmla="*/ 52286 h 280025"/>
                  <a:gd name="connsiteX9" fmla="*/ 259850 w 455786"/>
                  <a:gd name="connsiteY9" fmla="*/ 2831 h 280025"/>
                  <a:gd name="connsiteX10" fmla="*/ 241047 w 455786"/>
                  <a:gd name="connsiteY10" fmla="*/ 1520 h 28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5786" h="280025">
                    <a:moveTo>
                      <a:pt x="236529" y="0"/>
                    </a:moveTo>
                    <a:lnTo>
                      <a:pt x="227893" y="603"/>
                    </a:lnTo>
                    <a:lnTo>
                      <a:pt x="219257" y="0"/>
                    </a:lnTo>
                    <a:lnTo>
                      <a:pt x="214739" y="1520"/>
                    </a:lnTo>
                    <a:lnTo>
                      <a:pt x="195936" y="2831"/>
                    </a:lnTo>
                    <a:cubicBezTo>
                      <a:pt x="169698" y="9862"/>
                      <a:pt x="146141" y="26902"/>
                      <a:pt x="131485" y="52286"/>
                    </a:cubicBezTo>
                    <a:lnTo>
                      <a:pt x="0" y="280025"/>
                    </a:lnTo>
                    <a:lnTo>
                      <a:pt x="455786" y="280025"/>
                    </a:lnTo>
                    <a:lnTo>
                      <a:pt x="324301" y="52286"/>
                    </a:lnTo>
                    <a:cubicBezTo>
                      <a:pt x="309645" y="26902"/>
                      <a:pt x="286088" y="9862"/>
                      <a:pt x="259850" y="2831"/>
                    </a:cubicBezTo>
                    <a:lnTo>
                      <a:pt x="241047" y="1520"/>
                    </a:lnTo>
                    <a:close/>
                  </a:path>
                </a:pathLst>
              </a:custGeom>
              <a:solidFill>
                <a:schemeClr val="accent5"/>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sp>
          <p:nvSpPr>
            <p:cNvPr id="105" name="文本框 59"/>
            <p:cNvSpPr txBox="1"/>
            <p:nvPr/>
          </p:nvSpPr>
          <p:spPr>
            <a:xfrm rot="7200000" flipH="1" flipV="1">
              <a:off x="1270136" y="1934695"/>
              <a:ext cx="688610" cy="346249"/>
            </a:xfrm>
            <a:prstGeom prst="rect">
              <a:avLst/>
            </a:prstGeom>
            <a:noFill/>
          </p:spPr>
          <p:txBody>
            <a:bodyPr wrap="square" rtlCol="0">
              <a:spAutoFit/>
            </a:bodyPr>
            <a:lstStyle/>
            <a:p>
              <a:pPr algn="ctr"/>
              <a:r>
                <a:rPr lang="en-US" altLang="zh-CN" sz="2400" dirty="0">
                  <a:solidFill>
                    <a:prstClr val="white"/>
                  </a:solidFill>
                  <a:latin typeface="Impact" panose="020B0806030902050204" pitchFamily="34" charset="0"/>
                </a:rPr>
                <a:t>6</a:t>
              </a:r>
              <a:endParaRPr lang="zh-CN" altLang="en-US" sz="2400" dirty="0">
                <a:solidFill>
                  <a:prstClr val="white"/>
                </a:solidFill>
                <a:latin typeface="Impact" panose="020B0806030902050204" pitchFamily="34" charset="0"/>
              </a:endParaRPr>
            </a:p>
          </p:txBody>
        </p:sp>
      </p:grpSp>
      <p:grpSp>
        <p:nvGrpSpPr>
          <p:cNvPr id="12" name="组合 11"/>
          <p:cNvGrpSpPr/>
          <p:nvPr/>
        </p:nvGrpSpPr>
        <p:grpSpPr>
          <a:xfrm>
            <a:off x="4359190" y="2326659"/>
            <a:ext cx="1570314" cy="1384536"/>
            <a:chOff x="3269392" y="1740206"/>
            <a:chExt cx="1177735" cy="1038402"/>
          </a:xfrm>
        </p:grpSpPr>
        <p:sp>
          <p:nvSpPr>
            <p:cNvPr id="61" name="同侧圆角矩形 60"/>
            <p:cNvSpPr/>
            <p:nvPr/>
          </p:nvSpPr>
          <p:spPr>
            <a:xfrm rot="3665931" flipH="1">
              <a:off x="3999883" y="1862777"/>
              <a:ext cx="366529" cy="527959"/>
            </a:xfrm>
            <a:prstGeom prst="round2SameRect">
              <a:avLst>
                <a:gd name="adj1" fmla="val 50000"/>
                <a:gd name="adj2"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nvGrpSpPr>
            <p:cNvPr id="6" name="组合 5"/>
            <p:cNvGrpSpPr/>
            <p:nvPr/>
          </p:nvGrpSpPr>
          <p:grpSpPr>
            <a:xfrm>
              <a:off x="3269392" y="1743517"/>
              <a:ext cx="1094729" cy="1035091"/>
              <a:chOff x="3269392" y="1743517"/>
              <a:chExt cx="1094729" cy="1035091"/>
            </a:xfrm>
          </p:grpSpPr>
          <p:sp>
            <p:nvSpPr>
              <p:cNvPr id="77" name="任意多边形 76"/>
              <p:cNvSpPr/>
              <p:nvPr/>
            </p:nvSpPr>
            <p:spPr>
              <a:xfrm rot="10800000" flipV="1">
                <a:off x="3269392" y="1743517"/>
                <a:ext cx="1094729" cy="968783"/>
              </a:xfrm>
              <a:custGeom>
                <a:avLst/>
                <a:gdLst>
                  <a:gd name="connsiteX0" fmla="*/ 158864 w 2095728"/>
                  <a:gd name="connsiteY0" fmla="*/ 1854618 h 1854618"/>
                  <a:gd name="connsiteX1" fmla="*/ 1936864 w 2095728"/>
                  <a:gd name="connsiteY1" fmla="*/ 1854618 h 1854618"/>
                  <a:gd name="connsiteX2" fmla="*/ 2044627 w 2095728"/>
                  <a:gd name="connsiteY2" fmla="*/ 1809981 h 1854618"/>
                  <a:gd name="connsiteX3" fmla="*/ 2059756 w 2095728"/>
                  <a:gd name="connsiteY3" fmla="*/ 1787541 h 1854618"/>
                  <a:gd name="connsiteX4" fmla="*/ 2064888 w 2095728"/>
                  <a:gd name="connsiteY4" fmla="*/ 1783015 h 1854618"/>
                  <a:gd name="connsiteX5" fmla="*/ 2070338 w 2095728"/>
                  <a:gd name="connsiteY5" fmla="*/ 1771846 h 1854618"/>
                  <a:gd name="connsiteX6" fmla="*/ 2077288 w 2095728"/>
                  <a:gd name="connsiteY6" fmla="*/ 1761539 h 1854618"/>
                  <a:gd name="connsiteX7" fmla="*/ 2078642 w 2095728"/>
                  <a:gd name="connsiteY7" fmla="*/ 1754829 h 1854618"/>
                  <a:gd name="connsiteX8" fmla="*/ 2090510 w 2095728"/>
                  <a:gd name="connsiteY8" fmla="*/ 1730509 h 1854618"/>
                  <a:gd name="connsiteX9" fmla="*/ 2075285 w 2095728"/>
                  <a:gd name="connsiteY9" fmla="*/ 1614865 h 1854618"/>
                  <a:gd name="connsiteX10" fmla="*/ 1186285 w 2095728"/>
                  <a:gd name="connsiteY10" fmla="*/ 75071 h 1854618"/>
                  <a:gd name="connsiteX11" fmla="*/ 1093747 w 2095728"/>
                  <a:gd name="connsiteY11" fmla="*/ 4064 h 1854618"/>
                  <a:gd name="connsiteX12" fmla="*/ 1066751 w 2095728"/>
                  <a:gd name="connsiteY12" fmla="*/ 2182 h 1854618"/>
                  <a:gd name="connsiteX13" fmla="*/ 1060263 w 2095728"/>
                  <a:gd name="connsiteY13" fmla="*/ 0 h 1854618"/>
                  <a:gd name="connsiteX14" fmla="*/ 1047864 w 2095728"/>
                  <a:gd name="connsiteY14" fmla="*/ 865 h 1854618"/>
                  <a:gd name="connsiteX15" fmla="*/ 1035465 w 2095728"/>
                  <a:gd name="connsiteY15" fmla="*/ 0 h 1854618"/>
                  <a:gd name="connsiteX16" fmla="*/ 1028977 w 2095728"/>
                  <a:gd name="connsiteY16" fmla="*/ 2182 h 1854618"/>
                  <a:gd name="connsiteX17" fmla="*/ 1001981 w 2095728"/>
                  <a:gd name="connsiteY17" fmla="*/ 4064 h 1854618"/>
                  <a:gd name="connsiteX18" fmla="*/ 909443 w 2095728"/>
                  <a:gd name="connsiteY18" fmla="*/ 75071 h 1854618"/>
                  <a:gd name="connsiteX19" fmla="*/ 20443 w 2095728"/>
                  <a:gd name="connsiteY19" fmla="*/ 1614865 h 1854618"/>
                  <a:gd name="connsiteX20" fmla="*/ 5218 w 2095728"/>
                  <a:gd name="connsiteY20" fmla="*/ 1730509 h 1854618"/>
                  <a:gd name="connsiteX21" fmla="*/ 17086 w 2095728"/>
                  <a:gd name="connsiteY21" fmla="*/ 1754829 h 1854618"/>
                  <a:gd name="connsiteX22" fmla="*/ 18440 w 2095728"/>
                  <a:gd name="connsiteY22" fmla="*/ 1761539 h 1854618"/>
                  <a:gd name="connsiteX23" fmla="*/ 25390 w 2095728"/>
                  <a:gd name="connsiteY23" fmla="*/ 1771846 h 1854618"/>
                  <a:gd name="connsiteX24" fmla="*/ 30840 w 2095728"/>
                  <a:gd name="connsiteY24" fmla="*/ 1783015 h 1854618"/>
                  <a:gd name="connsiteX25" fmla="*/ 35972 w 2095728"/>
                  <a:gd name="connsiteY25" fmla="*/ 1787541 h 1854618"/>
                  <a:gd name="connsiteX26" fmla="*/ 51101 w 2095728"/>
                  <a:gd name="connsiteY26" fmla="*/ 1809981 h 1854618"/>
                  <a:gd name="connsiteX27" fmla="*/ 158864 w 2095728"/>
                  <a:gd name="connsiteY27" fmla="*/ 1854618 h 1854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095728" h="1854618">
                    <a:moveTo>
                      <a:pt x="158864" y="1854618"/>
                    </a:moveTo>
                    <a:lnTo>
                      <a:pt x="1936864" y="1854618"/>
                    </a:lnTo>
                    <a:cubicBezTo>
                      <a:pt x="1978948" y="1854618"/>
                      <a:pt x="2017048" y="1837560"/>
                      <a:pt x="2044627" y="1809981"/>
                    </a:cubicBezTo>
                    <a:lnTo>
                      <a:pt x="2059756" y="1787541"/>
                    </a:lnTo>
                    <a:lnTo>
                      <a:pt x="2064888" y="1783015"/>
                    </a:lnTo>
                    <a:lnTo>
                      <a:pt x="2070338" y="1771846"/>
                    </a:lnTo>
                    <a:lnTo>
                      <a:pt x="2077288" y="1761539"/>
                    </a:lnTo>
                    <a:lnTo>
                      <a:pt x="2078642" y="1754829"/>
                    </a:lnTo>
                    <a:lnTo>
                      <a:pt x="2090510" y="1730509"/>
                    </a:lnTo>
                    <a:cubicBezTo>
                      <a:pt x="2100604" y="1692835"/>
                      <a:pt x="2096327" y="1651310"/>
                      <a:pt x="2075285" y="1614865"/>
                    </a:cubicBezTo>
                    <a:lnTo>
                      <a:pt x="1186285" y="75071"/>
                    </a:lnTo>
                    <a:cubicBezTo>
                      <a:pt x="1165243" y="38625"/>
                      <a:pt x="1131420" y="14159"/>
                      <a:pt x="1093747" y="4064"/>
                    </a:cubicBezTo>
                    <a:lnTo>
                      <a:pt x="1066751" y="2182"/>
                    </a:lnTo>
                    <a:lnTo>
                      <a:pt x="1060263" y="0"/>
                    </a:lnTo>
                    <a:lnTo>
                      <a:pt x="1047864" y="865"/>
                    </a:lnTo>
                    <a:lnTo>
                      <a:pt x="1035465" y="0"/>
                    </a:lnTo>
                    <a:lnTo>
                      <a:pt x="1028977" y="2182"/>
                    </a:lnTo>
                    <a:lnTo>
                      <a:pt x="1001981" y="4064"/>
                    </a:lnTo>
                    <a:cubicBezTo>
                      <a:pt x="964308" y="14159"/>
                      <a:pt x="930485" y="38625"/>
                      <a:pt x="909443" y="75071"/>
                    </a:cubicBezTo>
                    <a:lnTo>
                      <a:pt x="20443" y="1614865"/>
                    </a:lnTo>
                    <a:cubicBezTo>
                      <a:pt x="-599" y="1651310"/>
                      <a:pt x="-4876" y="1692835"/>
                      <a:pt x="5218" y="1730509"/>
                    </a:cubicBezTo>
                    <a:lnTo>
                      <a:pt x="17086" y="1754829"/>
                    </a:lnTo>
                    <a:lnTo>
                      <a:pt x="18440" y="1761539"/>
                    </a:lnTo>
                    <a:lnTo>
                      <a:pt x="25390" y="1771846"/>
                    </a:lnTo>
                    <a:lnTo>
                      <a:pt x="30840" y="1783015"/>
                    </a:lnTo>
                    <a:lnTo>
                      <a:pt x="35972" y="1787541"/>
                    </a:lnTo>
                    <a:lnTo>
                      <a:pt x="51101" y="1809981"/>
                    </a:lnTo>
                    <a:cubicBezTo>
                      <a:pt x="78680" y="1837560"/>
                      <a:pt x="116780" y="1854618"/>
                      <a:pt x="158864" y="1854618"/>
                    </a:cubicBezTo>
                    <a:close/>
                  </a:path>
                </a:pathLst>
              </a:custGeom>
              <a:gradFill flip="none" rotWithShape="1">
                <a:gsLst>
                  <a:gs pos="100000">
                    <a:schemeClr val="bg1"/>
                  </a:gs>
                  <a:gs pos="0">
                    <a:srgbClr val="DEDEDE"/>
                  </a:gs>
                </a:gsLst>
                <a:lin ang="8100000" scaled="0"/>
                <a:tileRect/>
              </a:gradFill>
              <a:ln w="15875">
                <a:gradFill flip="none" rotWithShape="1">
                  <a:gsLst>
                    <a:gs pos="0">
                      <a:schemeClr val="bg1"/>
                    </a:gs>
                    <a:gs pos="100000">
                      <a:srgbClr val="DEDEDE"/>
                    </a:gs>
                  </a:gsLst>
                  <a:lin ang="8100000" scaled="0"/>
                  <a:tileRect/>
                </a:gradFill>
              </a:ln>
              <a:effectLst>
                <a:outerShdw blurRad="165100" dist="762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97" name="任意多边形 96"/>
              <p:cNvSpPr/>
              <p:nvPr/>
            </p:nvSpPr>
            <p:spPr>
              <a:xfrm rot="14400000" flipH="1">
                <a:off x="3217980" y="2510974"/>
                <a:ext cx="325248" cy="210019"/>
              </a:xfrm>
              <a:custGeom>
                <a:avLst/>
                <a:gdLst>
                  <a:gd name="connsiteX0" fmla="*/ 236529 w 455786"/>
                  <a:gd name="connsiteY0" fmla="*/ 0 h 280025"/>
                  <a:gd name="connsiteX1" fmla="*/ 227893 w 455786"/>
                  <a:gd name="connsiteY1" fmla="*/ 603 h 280025"/>
                  <a:gd name="connsiteX2" fmla="*/ 219257 w 455786"/>
                  <a:gd name="connsiteY2" fmla="*/ 0 h 280025"/>
                  <a:gd name="connsiteX3" fmla="*/ 214739 w 455786"/>
                  <a:gd name="connsiteY3" fmla="*/ 1520 h 280025"/>
                  <a:gd name="connsiteX4" fmla="*/ 195936 w 455786"/>
                  <a:gd name="connsiteY4" fmla="*/ 2831 h 280025"/>
                  <a:gd name="connsiteX5" fmla="*/ 131485 w 455786"/>
                  <a:gd name="connsiteY5" fmla="*/ 52286 h 280025"/>
                  <a:gd name="connsiteX6" fmla="*/ 0 w 455786"/>
                  <a:gd name="connsiteY6" fmla="*/ 280025 h 280025"/>
                  <a:gd name="connsiteX7" fmla="*/ 455786 w 455786"/>
                  <a:gd name="connsiteY7" fmla="*/ 280025 h 280025"/>
                  <a:gd name="connsiteX8" fmla="*/ 324301 w 455786"/>
                  <a:gd name="connsiteY8" fmla="*/ 52286 h 280025"/>
                  <a:gd name="connsiteX9" fmla="*/ 259850 w 455786"/>
                  <a:gd name="connsiteY9" fmla="*/ 2831 h 280025"/>
                  <a:gd name="connsiteX10" fmla="*/ 241047 w 455786"/>
                  <a:gd name="connsiteY10" fmla="*/ 1520 h 28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5786" h="280025">
                    <a:moveTo>
                      <a:pt x="236529" y="0"/>
                    </a:moveTo>
                    <a:lnTo>
                      <a:pt x="227893" y="603"/>
                    </a:lnTo>
                    <a:lnTo>
                      <a:pt x="219257" y="0"/>
                    </a:lnTo>
                    <a:lnTo>
                      <a:pt x="214739" y="1520"/>
                    </a:lnTo>
                    <a:lnTo>
                      <a:pt x="195936" y="2831"/>
                    </a:lnTo>
                    <a:cubicBezTo>
                      <a:pt x="169698" y="9862"/>
                      <a:pt x="146141" y="26902"/>
                      <a:pt x="131485" y="52286"/>
                    </a:cubicBezTo>
                    <a:lnTo>
                      <a:pt x="0" y="280025"/>
                    </a:lnTo>
                    <a:lnTo>
                      <a:pt x="455786" y="280025"/>
                    </a:lnTo>
                    <a:lnTo>
                      <a:pt x="324301" y="52286"/>
                    </a:lnTo>
                    <a:cubicBezTo>
                      <a:pt x="309645" y="26902"/>
                      <a:pt x="286088" y="9862"/>
                      <a:pt x="259850" y="2831"/>
                    </a:cubicBezTo>
                    <a:lnTo>
                      <a:pt x="241047" y="1520"/>
                    </a:lnTo>
                    <a:close/>
                  </a:path>
                </a:pathLst>
              </a:custGeom>
              <a:solidFill>
                <a:schemeClr val="accent3"/>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sp>
          <p:nvSpPr>
            <p:cNvPr id="106" name="文本框 60"/>
            <p:cNvSpPr txBox="1"/>
            <p:nvPr/>
          </p:nvSpPr>
          <p:spPr>
            <a:xfrm rot="14400000" flipV="1">
              <a:off x="3880829" y="1911386"/>
              <a:ext cx="688610" cy="346249"/>
            </a:xfrm>
            <a:prstGeom prst="rect">
              <a:avLst/>
            </a:prstGeom>
            <a:noFill/>
          </p:spPr>
          <p:txBody>
            <a:bodyPr wrap="square" rtlCol="0">
              <a:spAutoFit/>
            </a:bodyPr>
            <a:lstStyle/>
            <a:p>
              <a:pPr algn="ctr"/>
              <a:r>
                <a:rPr lang="en-US" altLang="zh-CN" sz="2400" dirty="0">
                  <a:solidFill>
                    <a:prstClr val="white"/>
                  </a:solidFill>
                  <a:latin typeface="Impact" panose="020B0806030902050204" pitchFamily="34" charset="0"/>
                </a:rPr>
                <a:t>2</a:t>
              </a:r>
              <a:endParaRPr lang="zh-CN" altLang="en-US" sz="2400" dirty="0">
                <a:solidFill>
                  <a:prstClr val="white"/>
                </a:solidFill>
                <a:latin typeface="Impact" panose="020B0806030902050204" pitchFamily="34" charset="0"/>
              </a:endParaRPr>
            </a:p>
          </p:txBody>
        </p:sp>
      </p:grpSp>
      <p:sp>
        <p:nvSpPr>
          <p:cNvPr id="107" name="文本框 82"/>
          <p:cNvSpPr txBox="1"/>
          <p:nvPr/>
        </p:nvSpPr>
        <p:spPr>
          <a:xfrm>
            <a:off x="2332487" y="2863812"/>
            <a:ext cx="829067" cy="584775"/>
          </a:xfrm>
          <a:prstGeom prst="rect">
            <a:avLst/>
          </a:prstGeom>
          <a:noFill/>
        </p:spPr>
        <p:txBody>
          <a:bodyPr wrap="square" lIns="91440" tIns="45720" rIns="91440" bIns="45720" rtlCol="0">
            <a:spAutoFit/>
          </a:bodyPr>
          <a:lstStyle/>
          <a:p>
            <a:pPr algn="ctr"/>
            <a:r>
              <a:rPr lang="zh-CN" altLang="en-US" sz="1600" b="1" dirty="0">
                <a:solidFill>
                  <a:prstClr val="black">
                    <a:lumMod val="75000"/>
                    <a:lumOff val="25000"/>
                  </a:prstClr>
                </a:solidFill>
                <a:latin typeface="微软雅黑" panose="020B0503020204020204" pitchFamily="34" charset="-122"/>
                <a:ea typeface="微软雅黑" panose="020B0503020204020204" pitchFamily="34" charset="-122"/>
                <a:cs typeface="华文黑体" pitchFamily="2" charset="-122"/>
              </a:rPr>
              <a:t>添加</a:t>
            </a:r>
            <a:endParaRPr lang="en-US" altLang="zh-CN" sz="1600" b="1" dirty="0">
              <a:solidFill>
                <a:prstClr val="black">
                  <a:lumMod val="75000"/>
                  <a:lumOff val="25000"/>
                </a:prstClr>
              </a:solidFill>
              <a:latin typeface="微软雅黑" panose="020B0503020204020204" pitchFamily="34" charset="-122"/>
              <a:ea typeface="微软雅黑" panose="020B0503020204020204" pitchFamily="34" charset="-122"/>
              <a:cs typeface="华文黑体" pitchFamily="2" charset="-122"/>
            </a:endParaRPr>
          </a:p>
          <a:p>
            <a:pPr algn="ctr"/>
            <a:r>
              <a:rPr lang="zh-CN" altLang="en-US" sz="1600" b="1" dirty="0">
                <a:solidFill>
                  <a:prstClr val="black">
                    <a:lumMod val="75000"/>
                    <a:lumOff val="25000"/>
                  </a:prstClr>
                </a:solidFill>
                <a:latin typeface="微软雅黑" panose="020B0503020204020204" pitchFamily="34" charset="-122"/>
                <a:ea typeface="微软雅黑" panose="020B0503020204020204" pitchFamily="34" charset="-122"/>
                <a:cs typeface="华文黑体" pitchFamily="2" charset="-122"/>
              </a:rPr>
              <a:t>标题</a:t>
            </a:r>
          </a:p>
        </p:txBody>
      </p:sp>
      <p:sp>
        <p:nvSpPr>
          <p:cNvPr id="108" name="文本框 84"/>
          <p:cNvSpPr txBox="1"/>
          <p:nvPr/>
        </p:nvSpPr>
        <p:spPr>
          <a:xfrm>
            <a:off x="4703052" y="2863812"/>
            <a:ext cx="829067" cy="584775"/>
          </a:xfrm>
          <a:prstGeom prst="rect">
            <a:avLst/>
          </a:prstGeom>
          <a:noFill/>
        </p:spPr>
        <p:txBody>
          <a:bodyPr wrap="square" lIns="91440" tIns="45720" rIns="91440" bIns="45720" rtlCol="0">
            <a:spAutoFit/>
          </a:bodyPr>
          <a:lstStyle/>
          <a:p>
            <a:pPr algn="ctr"/>
            <a:r>
              <a:rPr lang="zh-CN" altLang="en-US" sz="1600" b="1" dirty="0">
                <a:solidFill>
                  <a:prstClr val="black">
                    <a:lumMod val="75000"/>
                    <a:lumOff val="25000"/>
                  </a:prstClr>
                </a:solidFill>
                <a:latin typeface="微软雅黑" panose="020B0503020204020204" pitchFamily="34" charset="-122"/>
                <a:ea typeface="微软雅黑" panose="020B0503020204020204" pitchFamily="34" charset="-122"/>
                <a:cs typeface="华文黑体" pitchFamily="2" charset="-122"/>
              </a:rPr>
              <a:t>添加</a:t>
            </a:r>
            <a:endParaRPr lang="en-US" altLang="zh-CN" sz="1600" b="1" dirty="0">
              <a:solidFill>
                <a:prstClr val="black">
                  <a:lumMod val="75000"/>
                  <a:lumOff val="25000"/>
                </a:prstClr>
              </a:solidFill>
              <a:latin typeface="微软雅黑" panose="020B0503020204020204" pitchFamily="34" charset="-122"/>
              <a:ea typeface="微软雅黑" panose="020B0503020204020204" pitchFamily="34" charset="-122"/>
              <a:cs typeface="华文黑体" pitchFamily="2" charset="-122"/>
            </a:endParaRPr>
          </a:p>
          <a:p>
            <a:pPr algn="ctr"/>
            <a:r>
              <a:rPr lang="zh-CN" altLang="en-US" sz="1600" b="1" dirty="0">
                <a:solidFill>
                  <a:prstClr val="black">
                    <a:lumMod val="75000"/>
                    <a:lumOff val="25000"/>
                  </a:prstClr>
                </a:solidFill>
                <a:latin typeface="微软雅黑" panose="020B0503020204020204" pitchFamily="34" charset="-122"/>
                <a:ea typeface="微软雅黑" panose="020B0503020204020204" pitchFamily="34" charset="-122"/>
                <a:cs typeface="华文黑体" pitchFamily="2" charset="-122"/>
              </a:rPr>
              <a:t>标题</a:t>
            </a:r>
          </a:p>
        </p:txBody>
      </p:sp>
      <p:sp>
        <p:nvSpPr>
          <p:cNvPr id="109" name="文本框 85"/>
          <p:cNvSpPr txBox="1"/>
          <p:nvPr/>
        </p:nvSpPr>
        <p:spPr>
          <a:xfrm>
            <a:off x="2447595" y="4203470"/>
            <a:ext cx="672075" cy="584775"/>
          </a:xfrm>
          <a:prstGeom prst="rect">
            <a:avLst/>
          </a:prstGeom>
          <a:noFill/>
        </p:spPr>
        <p:txBody>
          <a:bodyPr wrap="square" lIns="91440" tIns="45720" rIns="91440" bIns="45720" rtlCol="0">
            <a:spAutoFit/>
          </a:bodyPr>
          <a:lstStyle/>
          <a:p>
            <a:pPr algn="ctr"/>
            <a:r>
              <a:rPr lang="zh-CN" altLang="en-US" sz="1600" b="1" dirty="0">
                <a:solidFill>
                  <a:prstClr val="black">
                    <a:lumMod val="75000"/>
                    <a:lumOff val="25000"/>
                  </a:prstClr>
                </a:solidFill>
                <a:latin typeface="微软雅黑" panose="020B0503020204020204" pitchFamily="34" charset="-122"/>
                <a:ea typeface="微软雅黑" panose="020B0503020204020204" pitchFamily="34" charset="-122"/>
                <a:cs typeface="华文黑体" pitchFamily="2" charset="-122"/>
              </a:rPr>
              <a:t>添加</a:t>
            </a:r>
            <a:endParaRPr lang="en-US" altLang="zh-CN" sz="1600" b="1" dirty="0">
              <a:solidFill>
                <a:prstClr val="black">
                  <a:lumMod val="75000"/>
                  <a:lumOff val="25000"/>
                </a:prstClr>
              </a:solidFill>
              <a:latin typeface="微软雅黑" panose="020B0503020204020204" pitchFamily="34" charset="-122"/>
              <a:ea typeface="微软雅黑" panose="020B0503020204020204" pitchFamily="34" charset="-122"/>
              <a:cs typeface="华文黑体" pitchFamily="2" charset="-122"/>
            </a:endParaRPr>
          </a:p>
          <a:p>
            <a:pPr algn="ctr"/>
            <a:r>
              <a:rPr lang="zh-CN" altLang="en-US" sz="1600" b="1" dirty="0">
                <a:solidFill>
                  <a:prstClr val="black">
                    <a:lumMod val="75000"/>
                    <a:lumOff val="25000"/>
                  </a:prstClr>
                </a:solidFill>
                <a:latin typeface="微软雅黑" panose="020B0503020204020204" pitchFamily="34" charset="-122"/>
                <a:ea typeface="微软雅黑" panose="020B0503020204020204" pitchFamily="34" charset="-122"/>
                <a:cs typeface="华文黑体" pitchFamily="2" charset="-122"/>
              </a:rPr>
              <a:t>标题</a:t>
            </a:r>
          </a:p>
        </p:txBody>
      </p:sp>
      <p:sp>
        <p:nvSpPr>
          <p:cNvPr id="110" name="文本框 86"/>
          <p:cNvSpPr txBox="1"/>
          <p:nvPr/>
        </p:nvSpPr>
        <p:spPr>
          <a:xfrm>
            <a:off x="4703052" y="4185377"/>
            <a:ext cx="829067" cy="584775"/>
          </a:xfrm>
          <a:prstGeom prst="rect">
            <a:avLst/>
          </a:prstGeom>
          <a:noFill/>
        </p:spPr>
        <p:txBody>
          <a:bodyPr wrap="square" lIns="91440" tIns="45720" rIns="91440" bIns="45720" rtlCol="0">
            <a:spAutoFit/>
          </a:bodyPr>
          <a:lstStyle/>
          <a:p>
            <a:pPr algn="ctr"/>
            <a:r>
              <a:rPr lang="zh-CN" altLang="en-US" sz="1600" b="1" dirty="0">
                <a:solidFill>
                  <a:prstClr val="black">
                    <a:lumMod val="75000"/>
                    <a:lumOff val="25000"/>
                  </a:prstClr>
                </a:solidFill>
                <a:latin typeface="微软雅黑" panose="020B0503020204020204" pitchFamily="34" charset="-122"/>
                <a:ea typeface="微软雅黑" panose="020B0503020204020204" pitchFamily="34" charset="-122"/>
                <a:cs typeface="华文黑体" pitchFamily="2" charset="-122"/>
              </a:rPr>
              <a:t>添加</a:t>
            </a:r>
            <a:endParaRPr lang="en-US" altLang="zh-CN" sz="1600" b="1" dirty="0">
              <a:solidFill>
                <a:prstClr val="black">
                  <a:lumMod val="75000"/>
                  <a:lumOff val="25000"/>
                </a:prstClr>
              </a:solidFill>
              <a:latin typeface="微软雅黑" panose="020B0503020204020204" pitchFamily="34" charset="-122"/>
              <a:ea typeface="微软雅黑" panose="020B0503020204020204" pitchFamily="34" charset="-122"/>
              <a:cs typeface="华文黑体" pitchFamily="2" charset="-122"/>
            </a:endParaRPr>
          </a:p>
          <a:p>
            <a:pPr algn="ctr"/>
            <a:r>
              <a:rPr lang="zh-CN" altLang="en-US" sz="1600" b="1" dirty="0">
                <a:solidFill>
                  <a:prstClr val="black">
                    <a:lumMod val="75000"/>
                    <a:lumOff val="25000"/>
                  </a:prstClr>
                </a:solidFill>
                <a:latin typeface="微软雅黑" panose="020B0503020204020204" pitchFamily="34" charset="-122"/>
                <a:ea typeface="微软雅黑" panose="020B0503020204020204" pitchFamily="34" charset="-122"/>
                <a:cs typeface="华文黑体" pitchFamily="2" charset="-122"/>
              </a:rPr>
              <a:t>标题</a:t>
            </a:r>
          </a:p>
        </p:txBody>
      </p:sp>
      <p:grpSp>
        <p:nvGrpSpPr>
          <p:cNvPr id="10" name="组合 9"/>
          <p:cNvGrpSpPr/>
          <p:nvPr/>
        </p:nvGrpSpPr>
        <p:grpSpPr>
          <a:xfrm>
            <a:off x="3160010" y="4341659"/>
            <a:ext cx="1459639" cy="1782022"/>
            <a:chOff x="2370007" y="3251457"/>
            <a:chExt cx="1094729" cy="1336517"/>
          </a:xfrm>
        </p:grpSpPr>
        <p:sp>
          <p:nvSpPr>
            <p:cNvPr id="54" name="同侧圆角矩形 53"/>
            <p:cNvSpPr/>
            <p:nvPr/>
          </p:nvSpPr>
          <p:spPr>
            <a:xfrm flipH="1" flipV="1">
              <a:off x="2762120" y="4060015"/>
              <a:ext cx="366529" cy="527959"/>
            </a:xfrm>
            <a:prstGeom prst="round2Same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nvGrpSpPr>
            <p:cNvPr id="4" name="组合 3"/>
            <p:cNvGrpSpPr/>
            <p:nvPr/>
          </p:nvGrpSpPr>
          <p:grpSpPr>
            <a:xfrm>
              <a:off x="2370007" y="3251457"/>
              <a:ext cx="1094729" cy="968783"/>
              <a:chOff x="2370007" y="3251457"/>
              <a:chExt cx="1094729" cy="968783"/>
            </a:xfrm>
          </p:grpSpPr>
          <p:sp>
            <p:nvSpPr>
              <p:cNvPr id="56" name="任意多边形 55"/>
              <p:cNvSpPr/>
              <p:nvPr/>
            </p:nvSpPr>
            <p:spPr>
              <a:xfrm rot="10800000" flipV="1">
                <a:off x="2370007" y="3251457"/>
                <a:ext cx="1094729" cy="968783"/>
              </a:xfrm>
              <a:custGeom>
                <a:avLst/>
                <a:gdLst>
                  <a:gd name="connsiteX0" fmla="*/ 158864 w 2095728"/>
                  <a:gd name="connsiteY0" fmla="*/ 1854618 h 1854618"/>
                  <a:gd name="connsiteX1" fmla="*/ 1936864 w 2095728"/>
                  <a:gd name="connsiteY1" fmla="*/ 1854618 h 1854618"/>
                  <a:gd name="connsiteX2" fmla="*/ 2044627 w 2095728"/>
                  <a:gd name="connsiteY2" fmla="*/ 1809981 h 1854618"/>
                  <a:gd name="connsiteX3" fmla="*/ 2059756 w 2095728"/>
                  <a:gd name="connsiteY3" fmla="*/ 1787541 h 1854618"/>
                  <a:gd name="connsiteX4" fmla="*/ 2064888 w 2095728"/>
                  <a:gd name="connsiteY4" fmla="*/ 1783015 h 1854618"/>
                  <a:gd name="connsiteX5" fmla="*/ 2070338 w 2095728"/>
                  <a:gd name="connsiteY5" fmla="*/ 1771846 h 1854618"/>
                  <a:gd name="connsiteX6" fmla="*/ 2077288 w 2095728"/>
                  <a:gd name="connsiteY6" fmla="*/ 1761539 h 1854618"/>
                  <a:gd name="connsiteX7" fmla="*/ 2078642 w 2095728"/>
                  <a:gd name="connsiteY7" fmla="*/ 1754829 h 1854618"/>
                  <a:gd name="connsiteX8" fmla="*/ 2090510 w 2095728"/>
                  <a:gd name="connsiteY8" fmla="*/ 1730509 h 1854618"/>
                  <a:gd name="connsiteX9" fmla="*/ 2075285 w 2095728"/>
                  <a:gd name="connsiteY9" fmla="*/ 1614865 h 1854618"/>
                  <a:gd name="connsiteX10" fmla="*/ 1186285 w 2095728"/>
                  <a:gd name="connsiteY10" fmla="*/ 75071 h 1854618"/>
                  <a:gd name="connsiteX11" fmla="*/ 1093747 w 2095728"/>
                  <a:gd name="connsiteY11" fmla="*/ 4064 h 1854618"/>
                  <a:gd name="connsiteX12" fmla="*/ 1066751 w 2095728"/>
                  <a:gd name="connsiteY12" fmla="*/ 2182 h 1854618"/>
                  <a:gd name="connsiteX13" fmla="*/ 1060263 w 2095728"/>
                  <a:gd name="connsiteY13" fmla="*/ 0 h 1854618"/>
                  <a:gd name="connsiteX14" fmla="*/ 1047864 w 2095728"/>
                  <a:gd name="connsiteY14" fmla="*/ 865 h 1854618"/>
                  <a:gd name="connsiteX15" fmla="*/ 1035465 w 2095728"/>
                  <a:gd name="connsiteY15" fmla="*/ 0 h 1854618"/>
                  <a:gd name="connsiteX16" fmla="*/ 1028977 w 2095728"/>
                  <a:gd name="connsiteY16" fmla="*/ 2182 h 1854618"/>
                  <a:gd name="connsiteX17" fmla="*/ 1001981 w 2095728"/>
                  <a:gd name="connsiteY17" fmla="*/ 4064 h 1854618"/>
                  <a:gd name="connsiteX18" fmla="*/ 909443 w 2095728"/>
                  <a:gd name="connsiteY18" fmla="*/ 75071 h 1854618"/>
                  <a:gd name="connsiteX19" fmla="*/ 20443 w 2095728"/>
                  <a:gd name="connsiteY19" fmla="*/ 1614865 h 1854618"/>
                  <a:gd name="connsiteX20" fmla="*/ 5218 w 2095728"/>
                  <a:gd name="connsiteY20" fmla="*/ 1730509 h 1854618"/>
                  <a:gd name="connsiteX21" fmla="*/ 17086 w 2095728"/>
                  <a:gd name="connsiteY21" fmla="*/ 1754829 h 1854618"/>
                  <a:gd name="connsiteX22" fmla="*/ 18440 w 2095728"/>
                  <a:gd name="connsiteY22" fmla="*/ 1761539 h 1854618"/>
                  <a:gd name="connsiteX23" fmla="*/ 25390 w 2095728"/>
                  <a:gd name="connsiteY23" fmla="*/ 1771846 h 1854618"/>
                  <a:gd name="connsiteX24" fmla="*/ 30840 w 2095728"/>
                  <a:gd name="connsiteY24" fmla="*/ 1783015 h 1854618"/>
                  <a:gd name="connsiteX25" fmla="*/ 35972 w 2095728"/>
                  <a:gd name="connsiteY25" fmla="*/ 1787541 h 1854618"/>
                  <a:gd name="connsiteX26" fmla="*/ 51101 w 2095728"/>
                  <a:gd name="connsiteY26" fmla="*/ 1809981 h 1854618"/>
                  <a:gd name="connsiteX27" fmla="*/ 158864 w 2095728"/>
                  <a:gd name="connsiteY27" fmla="*/ 1854618 h 1854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095728" h="1854618">
                    <a:moveTo>
                      <a:pt x="158864" y="1854618"/>
                    </a:moveTo>
                    <a:lnTo>
                      <a:pt x="1936864" y="1854618"/>
                    </a:lnTo>
                    <a:cubicBezTo>
                      <a:pt x="1978948" y="1854618"/>
                      <a:pt x="2017048" y="1837560"/>
                      <a:pt x="2044627" y="1809981"/>
                    </a:cubicBezTo>
                    <a:lnTo>
                      <a:pt x="2059756" y="1787541"/>
                    </a:lnTo>
                    <a:lnTo>
                      <a:pt x="2064888" y="1783015"/>
                    </a:lnTo>
                    <a:lnTo>
                      <a:pt x="2070338" y="1771846"/>
                    </a:lnTo>
                    <a:lnTo>
                      <a:pt x="2077288" y="1761539"/>
                    </a:lnTo>
                    <a:lnTo>
                      <a:pt x="2078642" y="1754829"/>
                    </a:lnTo>
                    <a:lnTo>
                      <a:pt x="2090510" y="1730509"/>
                    </a:lnTo>
                    <a:cubicBezTo>
                      <a:pt x="2100604" y="1692835"/>
                      <a:pt x="2096327" y="1651310"/>
                      <a:pt x="2075285" y="1614865"/>
                    </a:cubicBezTo>
                    <a:lnTo>
                      <a:pt x="1186285" y="75071"/>
                    </a:lnTo>
                    <a:cubicBezTo>
                      <a:pt x="1165243" y="38625"/>
                      <a:pt x="1131420" y="14159"/>
                      <a:pt x="1093747" y="4064"/>
                    </a:cubicBezTo>
                    <a:lnTo>
                      <a:pt x="1066751" y="2182"/>
                    </a:lnTo>
                    <a:lnTo>
                      <a:pt x="1060263" y="0"/>
                    </a:lnTo>
                    <a:lnTo>
                      <a:pt x="1047864" y="865"/>
                    </a:lnTo>
                    <a:lnTo>
                      <a:pt x="1035465" y="0"/>
                    </a:lnTo>
                    <a:lnTo>
                      <a:pt x="1028977" y="2182"/>
                    </a:lnTo>
                    <a:lnTo>
                      <a:pt x="1001981" y="4064"/>
                    </a:lnTo>
                    <a:cubicBezTo>
                      <a:pt x="964308" y="14159"/>
                      <a:pt x="930485" y="38625"/>
                      <a:pt x="909443" y="75071"/>
                    </a:cubicBezTo>
                    <a:lnTo>
                      <a:pt x="20443" y="1614865"/>
                    </a:lnTo>
                    <a:cubicBezTo>
                      <a:pt x="-599" y="1651310"/>
                      <a:pt x="-4876" y="1692835"/>
                      <a:pt x="5218" y="1730509"/>
                    </a:cubicBezTo>
                    <a:lnTo>
                      <a:pt x="17086" y="1754829"/>
                    </a:lnTo>
                    <a:lnTo>
                      <a:pt x="18440" y="1761539"/>
                    </a:lnTo>
                    <a:lnTo>
                      <a:pt x="25390" y="1771846"/>
                    </a:lnTo>
                    <a:lnTo>
                      <a:pt x="30840" y="1783015"/>
                    </a:lnTo>
                    <a:lnTo>
                      <a:pt x="35972" y="1787541"/>
                    </a:lnTo>
                    <a:lnTo>
                      <a:pt x="51101" y="1809981"/>
                    </a:lnTo>
                    <a:cubicBezTo>
                      <a:pt x="78680" y="1837560"/>
                      <a:pt x="116780" y="1854618"/>
                      <a:pt x="158864" y="1854618"/>
                    </a:cubicBezTo>
                    <a:close/>
                  </a:path>
                </a:pathLst>
              </a:custGeom>
              <a:gradFill flip="none" rotWithShape="1">
                <a:gsLst>
                  <a:gs pos="100000">
                    <a:schemeClr val="bg1"/>
                  </a:gs>
                  <a:gs pos="0">
                    <a:srgbClr val="DEDEDE"/>
                  </a:gs>
                </a:gsLst>
                <a:lin ang="8100000" scaled="0"/>
                <a:tileRect/>
              </a:gradFill>
              <a:ln w="15875">
                <a:gradFill flip="none" rotWithShape="1">
                  <a:gsLst>
                    <a:gs pos="0">
                      <a:schemeClr val="bg1"/>
                    </a:gs>
                    <a:gs pos="100000">
                      <a:srgbClr val="DEDEDE"/>
                    </a:gs>
                  </a:gsLst>
                  <a:lin ang="8100000" scaled="0"/>
                  <a:tileRect/>
                </a:gradFill>
              </a:ln>
              <a:effectLst>
                <a:outerShdw blurRad="165100" dist="762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95" name="任意多边形 94"/>
              <p:cNvSpPr/>
              <p:nvPr/>
            </p:nvSpPr>
            <p:spPr>
              <a:xfrm rot="10800000" flipV="1">
                <a:off x="2755399" y="3258645"/>
                <a:ext cx="325248" cy="210019"/>
              </a:xfrm>
              <a:custGeom>
                <a:avLst/>
                <a:gdLst>
                  <a:gd name="connsiteX0" fmla="*/ 236529 w 455786"/>
                  <a:gd name="connsiteY0" fmla="*/ 0 h 280025"/>
                  <a:gd name="connsiteX1" fmla="*/ 227893 w 455786"/>
                  <a:gd name="connsiteY1" fmla="*/ 603 h 280025"/>
                  <a:gd name="connsiteX2" fmla="*/ 219257 w 455786"/>
                  <a:gd name="connsiteY2" fmla="*/ 0 h 280025"/>
                  <a:gd name="connsiteX3" fmla="*/ 214739 w 455786"/>
                  <a:gd name="connsiteY3" fmla="*/ 1520 h 280025"/>
                  <a:gd name="connsiteX4" fmla="*/ 195936 w 455786"/>
                  <a:gd name="connsiteY4" fmla="*/ 2831 h 280025"/>
                  <a:gd name="connsiteX5" fmla="*/ 131485 w 455786"/>
                  <a:gd name="connsiteY5" fmla="*/ 52286 h 280025"/>
                  <a:gd name="connsiteX6" fmla="*/ 0 w 455786"/>
                  <a:gd name="connsiteY6" fmla="*/ 280025 h 280025"/>
                  <a:gd name="connsiteX7" fmla="*/ 455786 w 455786"/>
                  <a:gd name="connsiteY7" fmla="*/ 280025 h 280025"/>
                  <a:gd name="connsiteX8" fmla="*/ 324301 w 455786"/>
                  <a:gd name="connsiteY8" fmla="*/ 52286 h 280025"/>
                  <a:gd name="connsiteX9" fmla="*/ 259850 w 455786"/>
                  <a:gd name="connsiteY9" fmla="*/ 2831 h 280025"/>
                  <a:gd name="connsiteX10" fmla="*/ 241047 w 455786"/>
                  <a:gd name="connsiteY10" fmla="*/ 1520 h 28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5786" h="280025">
                    <a:moveTo>
                      <a:pt x="236529" y="0"/>
                    </a:moveTo>
                    <a:lnTo>
                      <a:pt x="227893" y="603"/>
                    </a:lnTo>
                    <a:lnTo>
                      <a:pt x="219257" y="0"/>
                    </a:lnTo>
                    <a:lnTo>
                      <a:pt x="214739" y="1520"/>
                    </a:lnTo>
                    <a:lnTo>
                      <a:pt x="195936" y="2831"/>
                    </a:lnTo>
                    <a:cubicBezTo>
                      <a:pt x="169698" y="9862"/>
                      <a:pt x="146141" y="26902"/>
                      <a:pt x="131485" y="52286"/>
                    </a:cubicBezTo>
                    <a:lnTo>
                      <a:pt x="0" y="280025"/>
                    </a:lnTo>
                    <a:lnTo>
                      <a:pt x="455786" y="280025"/>
                    </a:lnTo>
                    <a:lnTo>
                      <a:pt x="324301" y="52286"/>
                    </a:lnTo>
                    <a:cubicBezTo>
                      <a:pt x="309645" y="26902"/>
                      <a:pt x="286088" y="9862"/>
                      <a:pt x="259850" y="2831"/>
                    </a:cubicBezTo>
                    <a:lnTo>
                      <a:pt x="241047" y="1520"/>
                    </a:lnTo>
                    <a:close/>
                  </a:path>
                </a:pathLst>
              </a:custGeom>
              <a:solidFill>
                <a:schemeClr val="accent4"/>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sp>
          <p:nvSpPr>
            <p:cNvPr id="102" name="文本框 56"/>
            <p:cNvSpPr txBox="1"/>
            <p:nvPr/>
          </p:nvSpPr>
          <p:spPr>
            <a:xfrm>
              <a:off x="2598671" y="4218642"/>
              <a:ext cx="688610" cy="346249"/>
            </a:xfrm>
            <a:prstGeom prst="rect">
              <a:avLst/>
            </a:prstGeom>
            <a:noFill/>
          </p:spPr>
          <p:txBody>
            <a:bodyPr wrap="square" rtlCol="0">
              <a:spAutoFit/>
            </a:bodyPr>
            <a:lstStyle/>
            <a:p>
              <a:pPr algn="ctr"/>
              <a:r>
                <a:rPr lang="en-US" altLang="zh-CN" sz="2400" dirty="0">
                  <a:solidFill>
                    <a:prstClr val="white"/>
                  </a:solidFill>
                  <a:latin typeface="Impact" panose="020B0806030902050204" pitchFamily="34" charset="0"/>
                </a:rPr>
                <a:t>4</a:t>
              </a:r>
              <a:endParaRPr lang="zh-CN" altLang="en-US" sz="2400" dirty="0">
                <a:solidFill>
                  <a:prstClr val="white"/>
                </a:solidFill>
                <a:latin typeface="Impact" panose="020B0806030902050204" pitchFamily="34" charset="0"/>
              </a:endParaRPr>
            </a:p>
          </p:txBody>
        </p:sp>
      </p:grpSp>
      <p:sp>
        <p:nvSpPr>
          <p:cNvPr id="111" name="文本框 87"/>
          <p:cNvSpPr txBox="1"/>
          <p:nvPr/>
        </p:nvSpPr>
        <p:spPr>
          <a:xfrm>
            <a:off x="3481292" y="4878989"/>
            <a:ext cx="829067" cy="584775"/>
          </a:xfrm>
          <a:prstGeom prst="rect">
            <a:avLst/>
          </a:prstGeom>
          <a:noFill/>
        </p:spPr>
        <p:txBody>
          <a:bodyPr wrap="square" lIns="91440" tIns="45720" rIns="91440" bIns="45720" rtlCol="0">
            <a:spAutoFit/>
          </a:bodyPr>
          <a:lstStyle/>
          <a:p>
            <a:pPr algn="ctr"/>
            <a:r>
              <a:rPr lang="zh-CN" altLang="en-US" sz="1600" b="1" dirty="0">
                <a:solidFill>
                  <a:prstClr val="black">
                    <a:lumMod val="75000"/>
                    <a:lumOff val="25000"/>
                  </a:prstClr>
                </a:solidFill>
                <a:latin typeface="微软雅黑" panose="020B0503020204020204" pitchFamily="34" charset="-122"/>
                <a:ea typeface="微软雅黑" panose="020B0503020204020204" pitchFamily="34" charset="-122"/>
                <a:cs typeface="华文黑体" pitchFamily="2" charset="-122"/>
              </a:rPr>
              <a:t>添加</a:t>
            </a:r>
            <a:endParaRPr lang="en-US" altLang="zh-CN" sz="1600" b="1" dirty="0">
              <a:solidFill>
                <a:prstClr val="black">
                  <a:lumMod val="75000"/>
                  <a:lumOff val="25000"/>
                </a:prstClr>
              </a:solidFill>
              <a:latin typeface="微软雅黑" panose="020B0503020204020204" pitchFamily="34" charset="-122"/>
              <a:ea typeface="微软雅黑" panose="020B0503020204020204" pitchFamily="34" charset="-122"/>
              <a:cs typeface="华文黑体" pitchFamily="2" charset="-122"/>
            </a:endParaRPr>
          </a:p>
          <a:p>
            <a:pPr algn="ctr"/>
            <a:r>
              <a:rPr lang="zh-CN" altLang="en-US" sz="1600" b="1" dirty="0">
                <a:solidFill>
                  <a:prstClr val="black">
                    <a:lumMod val="75000"/>
                    <a:lumOff val="25000"/>
                  </a:prstClr>
                </a:solidFill>
                <a:latin typeface="微软雅黑" panose="020B0503020204020204" pitchFamily="34" charset="-122"/>
                <a:ea typeface="微软雅黑" panose="020B0503020204020204" pitchFamily="34" charset="-122"/>
                <a:cs typeface="华文黑体" pitchFamily="2" charset="-122"/>
              </a:rPr>
              <a:t>标题</a:t>
            </a:r>
          </a:p>
        </p:txBody>
      </p:sp>
      <p:sp>
        <p:nvSpPr>
          <p:cNvPr id="112" name="文本框 88"/>
          <p:cNvSpPr txBox="1"/>
          <p:nvPr/>
        </p:nvSpPr>
        <p:spPr>
          <a:xfrm>
            <a:off x="3519392" y="2124305"/>
            <a:ext cx="829067" cy="584775"/>
          </a:xfrm>
          <a:prstGeom prst="rect">
            <a:avLst/>
          </a:prstGeom>
          <a:noFill/>
        </p:spPr>
        <p:txBody>
          <a:bodyPr wrap="square" lIns="91440" tIns="45720" rIns="91440" bIns="45720" rtlCol="0">
            <a:spAutoFit/>
          </a:bodyPr>
          <a:lstStyle/>
          <a:p>
            <a:pPr algn="ctr"/>
            <a:r>
              <a:rPr lang="zh-CN" altLang="en-US" sz="1600" b="1" dirty="0">
                <a:solidFill>
                  <a:prstClr val="black">
                    <a:lumMod val="75000"/>
                    <a:lumOff val="25000"/>
                  </a:prstClr>
                </a:solidFill>
                <a:latin typeface="微软雅黑" panose="020B0503020204020204" pitchFamily="34" charset="-122"/>
                <a:ea typeface="微软雅黑" panose="020B0503020204020204" pitchFamily="34" charset="-122"/>
                <a:cs typeface="华文黑体" pitchFamily="2" charset="-122"/>
              </a:rPr>
              <a:t>添加</a:t>
            </a:r>
            <a:endParaRPr lang="en-US" altLang="zh-CN" sz="1600" b="1" dirty="0">
              <a:solidFill>
                <a:prstClr val="black">
                  <a:lumMod val="75000"/>
                  <a:lumOff val="25000"/>
                </a:prstClr>
              </a:solidFill>
              <a:latin typeface="微软雅黑" panose="020B0503020204020204" pitchFamily="34" charset="-122"/>
              <a:ea typeface="微软雅黑" panose="020B0503020204020204" pitchFamily="34" charset="-122"/>
              <a:cs typeface="华文黑体" pitchFamily="2" charset="-122"/>
            </a:endParaRPr>
          </a:p>
          <a:p>
            <a:pPr algn="ctr"/>
            <a:r>
              <a:rPr lang="zh-CN" altLang="en-US" sz="1600" b="1" dirty="0">
                <a:solidFill>
                  <a:prstClr val="black">
                    <a:lumMod val="75000"/>
                    <a:lumOff val="25000"/>
                  </a:prstClr>
                </a:solidFill>
                <a:latin typeface="微软雅黑" panose="020B0503020204020204" pitchFamily="34" charset="-122"/>
                <a:ea typeface="微软雅黑" panose="020B0503020204020204" pitchFamily="34" charset="-122"/>
                <a:cs typeface="华文黑体" pitchFamily="2" charset="-122"/>
              </a:rPr>
              <a:t>标题</a:t>
            </a:r>
          </a:p>
        </p:txBody>
      </p:sp>
      <p:grpSp>
        <p:nvGrpSpPr>
          <p:cNvPr id="114" name="Group 8"/>
          <p:cNvGrpSpPr>
            <a:grpSpLocks noChangeAspect="1"/>
          </p:cNvGrpSpPr>
          <p:nvPr/>
        </p:nvGrpSpPr>
        <p:grpSpPr bwMode="auto">
          <a:xfrm>
            <a:off x="7048070" y="1979225"/>
            <a:ext cx="298404" cy="301627"/>
            <a:chOff x="4313" y="1262"/>
            <a:chExt cx="463" cy="468"/>
          </a:xfrm>
          <a:solidFill>
            <a:schemeClr val="accent2"/>
          </a:solidFill>
        </p:grpSpPr>
        <p:sp>
          <p:nvSpPr>
            <p:cNvPr id="115" name="Rectangle 9"/>
            <p:cNvSpPr>
              <a:spLocks noChangeArrowheads="1"/>
            </p:cNvSpPr>
            <p:nvPr/>
          </p:nvSpPr>
          <p:spPr bwMode="auto">
            <a:xfrm>
              <a:off x="4603" y="1387"/>
              <a:ext cx="77" cy="3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solidFill>
                  <a:prstClr val="black"/>
                </a:solidFill>
              </a:endParaRPr>
            </a:p>
          </p:txBody>
        </p:sp>
        <p:sp>
          <p:nvSpPr>
            <p:cNvPr id="116" name="Rectangle 10"/>
            <p:cNvSpPr>
              <a:spLocks noChangeArrowheads="1"/>
            </p:cNvSpPr>
            <p:nvPr/>
          </p:nvSpPr>
          <p:spPr bwMode="auto">
            <a:xfrm>
              <a:off x="4699" y="1349"/>
              <a:ext cx="77" cy="38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solidFill>
                  <a:prstClr val="black"/>
                </a:solidFill>
              </a:endParaRPr>
            </a:p>
          </p:txBody>
        </p:sp>
        <p:sp>
          <p:nvSpPr>
            <p:cNvPr id="117" name="Rectangle 11"/>
            <p:cNvSpPr>
              <a:spLocks noChangeArrowheads="1"/>
            </p:cNvSpPr>
            <p:nvPr/>
          </p:nvSpPr>
          <p:spPr bwMode="auto">
            <a:xfrm>
              <a:off x="4515" y="1447"/>
              <a:ext cx="76" cy="28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solidFill>
                  <a:prstClr val="black"/>
                </a:solidFill>
              </a:endParaRPr>
            </a:p>
          </p:txBody>
        </p:sp>
        <p:sp>
          <p:nvSpPr>
            <p:cNvPr id="118" name="Rectangle 12"/>
            <p:cNvSpPr>
              <a:spLocks noChangeArrowheads="1"/>
            </p:cNvSpPr>
            <p:nvPr/>
          </p:nvSpPr>
          <p:spPr bwMode="auto">
            <a:xfrm>
              <a:off x="4423" y="1486"/>
              <a:ext cx="80" cy="2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solidFill>
                  <a:prstClr val="black"/>
                </a:solidFill>
              </a:endParaRPr>
            </a:p>
          </p:txBody>
        </p:sp>
        <p:sp>
          <p:nvSpPr>
            <p:cNvPr id="119" name="Rectangle 13"/>
            <p:cNvSpPr>
              <a:spLocks noChangeArrowheads="1"/>
            </p:cNvSpPr>
            <p:nvPr/>
          </p:nvSpPr>
          <p:spPr bwMode="auto">
            <a:xfrm>
              <a:off x="4335" y="1565"/>
              <a:ext cx="76" cy="16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solidFill>
                  <a:prstClr val="black"/>
                </a:solidFill>
              </a:endParaRPr>
            </a:p>
          </p:txBody>
        </p:sp>
        <p:sp>
          <p:nvSpPr>
            <p:cNvPr id="120" name="Freeform 14"/>
            <p:cNvSpPr/>
            <p:nvPr/>
          </p:nvSpPr>
          <p:spPr bwMode="auto">
            <a:xfrm>
              <a:off x="4313" y="1277"/>
              <a:ext cx="298" cy="247"/>
            </a:xfrm>
            <a:custGeom>
              <a:avLst/>
              <a:gdLst>
                <a:gd name="T0" fmla="*/ 0 w 298"/>
                <a:gd name="T1" fmla="*/ 240 h 247"/>
                <a:gd name="T2" fmla="*/ 290 w 298"/>
                <a:gd name="T3" fmla="*/ 0 h 247"/>
                <a:gd name="T4" fmla="*/ 298 w 298"/>
                <a:gd name="T5" fmla="*/ 7 h 247"/>
                <a:gd name="T6" fmla="*/ 7 w 298"/>
                <a:gd name="T7" fmla="*/ 247 h 247"/>
                <a:gd name="T8" fmla="*/ 0 w 298"/>
                <a:gd name="T9" fmla="*/ 240 h 247"/>
                <a:gd name="T10" fmla="*/ 0 w 298"/>
                <a:gd name="T11" fmla="*/ 240 h 247"/>
              </a:gdLst>
              <a:ahLst/>
              <a:cxnLst>
                <a:cxn ang="0">
                  <a:pos x="T0" y="T1"/>
                </a:cxn>
                <a:cxn ang="0">
                  <a:pos x="T2" y="T3"/>
                </a:cxn>
                <a:cxn ang="0">
                  <a:pos x="T4" y="T5"/>
                </a:cxn>
                <a:cxn ang="0">
                  <a:pos x="T6" y="T7"/>
                </a:cxn>
                <a:cxn ang="0">
                  <a:pos x="T8" y="T9"/>
                </a:cxn>
                <a:cxn ang="0">
                  <a:pos x="T10" y="T11"/>
                </a:cxn>
              </a:cxnLst>
              <a:rect l="0" t="0" r="r" b="b"/>
              <a:pathLst>
                <a:path w="298" h="247">
                  <a:moveTo>
                    <a:pt x="0" y="240"/>
                  </a:moveTo>
                  <a:lnTo>
                    <a:pt x="290" y="0"/>
                  </a:lnTo>
                  <a:lnTo>
                    <a:pt x="298" y="7"/>
                  </a:lnTo>
                  <a:lnTo>
                    <a:pt x="7" y="247"/>
                  </a:lnTo>
                  <a:lnTo>
                    <a:pt x="0" y="240"/>
                  </a:lnTo>
                  <a:lnTo>
                    <a:pt x="0" y="2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ndParaRPr>
            </a:p>
          </p:txBody>
        </p:sp>
        <p:sp>
          <p:nvSpPr>
            <p:cNvPr id="121" name="Freeform 15"/>
            <p:cNvSpPr/>
            <p:nvPr/>
          </p:nvSpPr>
          <p:spPr bwMode="auto">
            <a:xfrm>
              <a:off x="4567" y="1262"/>
              <a:ext cx="65" cy="58"/>
            </a:xfrm>
            <a:custGeom>
              <a:avLst/>
              <a:gdLst>
                <a:gd name="T0" fmla="*/ 0 w 65"/>
                <a:gd name="T1" fmla="*/ 3 h 58"/>
                <a:gd name="T2" fmla="*/ 65 w 65"/>
                <a:gd name="T3" fmla="*/ 0 h 58"/>
                <a:gd name="T4" fmla="*/ 36 w 65"/>
                <a:gd name="T5" fmla="*/ 58 h 58"/>
                <a:gd name="T6" fmla="*/ 0 w 65"/>
                <a:gd name="T7" fmla="*/ 3 h 58"/>
              </a:gdLst>
              <a:ahLst/>
              <a:cxnLst>
                <a:cxn ang="0">
                  <a:pos x="T0" y="T1"/>
                </a:cxn>
                <a:cxn ang="0">
                  <a:pos x="T2" y="T3"/>
                </a:cxn>
                <a:cxn ang="0">
                  <a:pos x="T4" y="T5"/>
                </a:cxn>
                <a:cxn ang="0">
                  <a:pos x="T6" y="T7"/>
                </a:cxn>
              </a:cxnLst>
              <a:rect l="0" t="0" r="r" b="b"/>
              <a:pathLst>
                <a:path w="65" h="58">
                  <a:moveTo>
                    <a:pt x="0" y="3"/>
                  </a:moveTo>
                  <a:lnTo>
                    <a:pt x="65" y="0"/>
                  </a:lnTo>
                  <a:lnTo>
                    <a:pt x="36" y="58"/>
                  </a:ln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ndParaRPr>
            </a:p>
          </p:txBody>
        </p:sp>
      </p:grpSp>
      <p:sp>
        <p:nvSpPr>
          <p:cNvPr id="122" name="Freeform 19"/>
          <p:cNvSpPr/>
          <p:nvPr/>
        </p:nvSpPr>
        <p:spPr bwMode="auto">
          <a:xfrm>
            <a:off x="7096905" y="2647641"/>
            <a:ext cx="200735" cy="392888"/>
          </a:xfrm>
          <a:custGeom>
            <a:avLst/>
            <a:gdLst>
              <a:gd name="T0" fmla="*/ 38 w 96"/>
              <a:gd name="T1" fmla="*/ 191 h 191"/>
              <a:gd name="T2" fmla="*/ 38 w 96"/>
              <a:gd name="T3" fmla="*/ 168 h 191"/>
              <a:gd name="T4" fmla="*/ 0 w 96"/>
              <a:gd name="T5" fmla="*/ 158 h 191"/>
              <a:gd name="T6" fmla="*/ 6 w 96"/>
              <a:gd name="T7" fmla="*/ 136 h 191"/>
              <a:gd name="T8" fmla="*/ 43 w 96"/>
              <a:gd name="T9" fmla="*/ 146 h 191"/>
              <a:gd name="T10" fmla="*/ 67 w 96"/>
              <a:gd name="T11" fmla="*/ 128 h 191"/>
              <a:gd name="T12" fmla="*/ 42 w 96"/>
              <a:gd name="T13" fmla="*/ 104 h 191"/>
              <a:gd name="T14" fmla="*/ 2 w 96"/>
              <a:gd name="T15" fmla="*/ 63 h 191"/>
              <a:gd name="T16" fmla="*/ 39 w 96"/>
              <a:gd name="T17" fmla="*/ 23 h 191"/>
              <a:gd name="T18" fmla="*/ 39 w 96"/>
              <a:gd name="T19" fmla="*/ 0 h 191"/>
              <a:gd name="T20" fmla="*/ 58 w 96"/>
              <a:gd name="T21" fmla="*/ 0 h 191"/>
              <a:gd name="T22" fmla="*/ 58 w 96"/>
              <a:gd name="T23" fmla="*/ 22 h 191"/>
              <a:gd name="T24" fmla="*/ 90 w 96"/>
              <a:gd name="T25" fmla="*/ 30 h 191"/>
              <a:gd name="T26" fmla="*/ 84 w 96"/>
              <a:gd name="T27" fmla="*/ 51 h 191"/>
              <a:gd name="T28" fmla="*/ 52 w 96"/>
              <a:gd name="T29" fmla="*/ 43 h 191"/>
              <a:gd name="T30" fmla="*/ 30 w 96"/>
              <a:gd name="T31" fmla="*/ 59 h 191"/>
              <a:gd name="T32" fmla="*/ 59 w 96"/>
              <a:gd name="T33" fmla="*/ 82 h 191"/>
              <a:gd name="T34" fmla="*/ 96 w 96"/>
              <a:gd name="T35" fmla="*/ 125 h 191"/>
              <a:gd name="T36" fmla="*/ 57 w 96"/>
              <a:gd name="T37" fmla="*/ 167 h 191"/>
              <a:gd name="T38" fmla="*/ 57 w 96"/>
              <a:gd name="T39" fmla="*/ 191 h 191"/>
              <a:gd name="T40" fmla="*/ 38 w 96"/>
              <a:gd name="T41" fmla="*/ 19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 h="191">
                <a:moveTo>
                  <a:pt x="38" y="191"/>
                </a:moveTo>
                <a:cubicBezTo>
                  <a:pt x="38" y="168"/>
                  <a:pt x="38" y="168"/>
                  <a:pt x="38" y="168"/>
                </a:cubicBezTo>
                <a:cubicBezTo>
                  <a:pt x="23" y="168"/>
                  <a:pt x="9" y="163"/>
                  <a:pt x="0" y="158"/>
                </a:cubicBezTo>
                <a:cubicBezTo>
                  <a:pt x="6" y="136"/>
                  <a:pt x="6" y="136"/>
                  <a:pt x="6" y="136"/>
                </a:cubicBezTo>
                <a:cubicBezTo>
                  <a:pt x="16" y="141"/>
                  <a:pt x="29" y="146"/>
                  <a:pt x="43" y="146"/>
                </a:cubicBezTo>
                <a:cubicBezTo>
                  <a:pt x="57" y="146"/>
                  <a:pt x="67" y="139"/>
                  <a:pt x="67" y="128"/>
                </a:cubicBezTo>
                <a:cubicBezTo>
                  <a:pt x="67" y="117"/>
                  <a:pt x="59" y="111"/>
                  <a:pt x="42" y="104"/>
                </a:cubicBezTo>
                <a:cubicBezTo>
                  <a:pt x="18" y="95"/>
                  <a:pt x="2" y="84"/>
                  <a:pt x="2" y="63"/>
                </a:cubicBezTo>
                <a:cubicBezTo>
                  <a:pt x="2" y="43"/>
                  <a:pt x="16" y="27"/>
                  <a:pt x="39" y="23"/>
                </a:cubicBezTo>
                <a:cubicBezTo>
                  <a:pt x="39" y="0"/>
                  <a:pt x="39" y="0"/>
                  <a:pt x="39" y="0"/>
                </a:cubicBezTo>
                <a:cubicBezTo>
                  <a:pt x="58" y="0"/>
                  <a:pt x="58" y="0"/>
                  <a:pt x="58" y="0"/>
                </a:cubicBezTo>
                <a:cubicBezTo>
                  <a:pt x="58" y="22"/>
                  <a:pt x="58" y="22"/>
                  <a:pt x="58" y="22"/>
                </a:cubicBezTo>
                <a:cubicBezTo>
                  <a:pt x="73" y="22"/>
                  <a:pt x="83" y="26"/>
                  <a:pt x="90" y="30"/>
                </a:cubicBezTo>
                <a:cubicBezTo>
                  <a:pt x="84" y="51"/>
                  <a:pt x="84" y="51"/>
                  <a:pt x="84" y="51"/>
                </a:cubicBezTo>
                <a:cubicBezTo>
                  <a:pt x="79" y="49"/>
                  <a:pt x="68" y="43"/>
                  <a:pt x="52" y="43"/>
                </a:cubicBezTo>
                <a:cubicBezTo>
                  <a:pt x="36" y="43"/>
                  <a:pt x="30" y="52"/>
                  <a:pt x="30" y="59"/>
                </a:cubicBezTo>
                <a:cubicBezTo>
                  <a:pt x="30" y="69"/>
                  <a:pt x="39" y="74"/>
                  <a:pt x="59" y="82"/>
                </a:cubicBezTo>
                <a:cubicBezTo>
                  <a:pt x="85" y="92"/>
                  <a:pt x="96" y="105"/>
                  <a:pt x="96" y="125"/>
                </a:cubicBezTo>
                <a:cubicBezTo>
                  <a:pt x="96" y="145"/>
                  <a:pt x="83" y="162"/>
                  <a:pt x="57" y="167"/>
                </a:cubicBezTo>
                <a:cubicBezTo>
                  <a:pt x="57" y="191"/>
                  <a:pt x="57" y="191"/>
                  <a:pt x="57" y="191"/>
                </a:cubicBezTo>
                <a:lnTo>
                  <a:pt x="38" y="191"/>
                </a:lnTo>
                <a:close/>
              </a:path>
            </a:pathLst>
          </a:custGeom>
          <a:solidFill>
            <a:schemeClr val="accent2"/>
          </a:solidFill>
          <a:ln>
            <a:noFill/>
          </a:ln>
        </p:spPr>
        <p:txBody>
          <a:bodyPr vert="horz" wrap="square" lIns="91440" tIns="45720" rIns="91440" bIns="45720" numCol="1" anchor="t" anchorCtr="0" compatLnSpc="1"/>
          <a:lstStyle/>
          <a:p>
            <a:endParaRPr lang="zh-CN" altLang="en-US" sz="2400">
              <a:solidFill>
                <a:prstClr val="black"/>
              </a:solidFill>
            </a:endParaRPr>
          </a:p>
        </p:txBody>
      </p:sp>
      <p:grpSp>
        <p:nvGrpSpPr>
          <p:cNvPr id="123" name="Group 22"/>
          <p:cNvGrpSpPr>
            <a:grpSpLocks noChangeAspect="1"/>
          </p:cNvGrpSpPr>
          <p:nvPr/>
        </p:nvGrpSpPr>
        <p:grpSpPr bwMode="auto">
          <a:xfrm>
            <a:off x="7053547" y="3407319"/>
            <a:ext cx="287448" cy="287448"/>
            <a:chOff x="3617" y="1935"/>
            <a:chExt cx="446" cy="446"/>
          </a:xfrm>
          <a:solidFill>
            <a:schemeClr val="accent2"/>
          </a:solidFill>
        </p:grpSpPr>
        <p:sp>
          <p:nvSpPr>
            <p:cNvPr id="124" name="Freeform 23"/>
            <p:cNvSpPr>
              <a:spLocks noEditPoints="1"/>
            </p:cNvSpPr>
            <p:nvPr/>
          </p:nvSpPr>
          <p:spPr bwMode="auto">
            <a:xfrm>
              <a:off x="3617" y="1935"/>
              <a:ext cx="446" cy="446"/>
            </a:xfrm>
            <a:custGeom>
              <a:avLst/>
              <a:gdLst>
                <a:gd name="T0" fmla="*/ 93 w 186"/>
                <a:gd name="T1" fmla="*/ 0 h 186"/>
                <a:gd name="T2" fmla="*/ 0 w 186"/>
                <a:gd name="T3" fmla="*/ 93 h 186"/>
                <a:gd name="T4" fmla="*/ 93 w 186"/>
                <a:gd name="T5" fmla="*/ 186 h 186"/>
                <a:gd name="T6" fmla="*/ 186 w 186"/>
                <a:gd name="T7" fmla="*/ 93 h 186"/>
                <a:gd name="T8" fmla="*/ 93 w 186"/>
                <a:gd name="T9" fmla="*/ 0 h 186"/>
                <a:gd name="T10" fmla="*/ 93 w 186"/>
                <a:gd name="T11" fmla="*/ 169 h 186"/>
                <a:gd name="T12" fmla="*/ 18 w 186"/>
                <a:gd name="T13" fmla="*/ 93 h 186"/>
                <a:gd name="T14" fmla="*/ 93 w 186"/>
                <a:gd name="T15" fmla="*/ 18 h 186"/>
                <a:gd name="T16" fmla="*/ 169 w 186"/>
                <a:gd name="T17" fmla="*/ 93 h 186"/>
                <a:gd name="T18" fmla="*/ 93 w 186"/>
                <a:gd name="T19" fmla="*/ 169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6" h="186">
                  <a:moveTo>
                    <a:pt x="93" y="0"/>
                  </a:moveTo>
                  <a:cubicBezTo>
                    <a:pt x="42" y="0"/>
                    <a:pt x="0" y="42"/>
                    <a:pt x="0" y="93"/>
                  </a:cubicBezTo>
                  <a:cubicBezTo>
                    <a:pt x="0" y="145"/>
                    <a:pt x="42" y="186"/>
                    <a:pt x="93" y="186"/>
                  </a:cubicBezTo>
                  <a:cubicBezTo>
                    <a:pt x="144" y="186"/>
                    <a:pt x="186" y="145"/>
                    <a:pt x="186" y="93"/>
                  </a:cubicBezTo>
                  <a:cubicBezTo>
                    <a:pt x="186" y="42"/>
                    <a:pt x="144" y="0"/>
                    <a:pt x="93" y="0"/>
                  </a:cubicBezTo>
                  <a:close/>
                  <a:moveTo>
                    <a:pt x="93" y="169"/>
                  </a:moveTo>
                  <a:cubicBezTo>
                    <a:pt x="52" y="169"/>
                    <a:pt x="18" y="135"/>
                    <a:pt x="18" y="93"/>
                  </a:cubicBezTo>
                  <a:cubicBezTo>
                    <a:pt x="18" y="52"/>
                    <a:pt x="52" y="18"/>
                    <a:pt x="93" y="18"/>
                  </a:cubicBezTo>
                  <a:cubicBezTo>
                    <a:pt x="135" y="18"/>
                    <a:pt x="169" y="52"/>
                    <a:pt x="169" y="93"/>
                  </a:cubicBezTo>
                  <a:cubicBezTo>
                    <a:pt x="169" y="135"/>
                    <a:pt x="135" y="169"/>
                    <a:pt x="93" y="1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ndParaRPr>
            </a:p>
          </p:txBody>
        </p:sp>
        <p:sp>
          <p:nvSpPr>
            <p:cNvPr id="125" name="Freeform 24"/>
            <p:cNvSpPr/>
            <p:nvPr/>
          </p:nvSpPr>
          <p:spPr bwMode="auto">
            <a:xfrm>
              <a:off x="3823" y="1990"/>
              <a:ext cx="175" cy="184"/>
            </a:xfrm>
            <a:custGeom>
              <a:avLst/>
              <a:gdLst>
                <a:gd name="T0" fmla="*/ 34 w 175"/>
                <a:gd name="T1" fmla="*/ 151 h 184"/>
                <a:gd name="T2" fmla="*/ 34 w 175"/>
                <a:gd name="T3" fmla="*/ 0 h 184"/>
                <a:gd name="T4" fmla="*/ 0 w 175"/>
                <a:gd name="T5" fmla="*/ 0 h 184"/>
                <a:gd name="T6" fmla="*/ 0 w 175"/>
                <a:gd name="T7" fmla="*/ 184 h 184"/>
                <a:gd name="T8" fmla="*/ 22 w 175"/>
                <a:gd name="T9" fmla="*/ 184 h 184"/>
                <a:gd name="T10" fmla="*/ 34 w 175"/>
                <a:gd name="T11" fmla="*/ 184 h 184"/>
                <a:gd name="T12" fmla="*/ 175 w 175"/>
                <a:gd name="T13" fmla="*/ 184 h 184"/>
                <a:gd name="T14" fmla="*/ 175 w 175"/>
                <a:gd name="T15" fmla="*/ 151 h 184"/>
                <a:gd name="T16" fmla="*/ 34 w 175"/>
                <a:gd name="T17" fmla="*/ 15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5" h="184">
                  <a:moveTo>
                    <a:pt x="34" y="151"/>
                  </a:moveTo>
                  <a:lnTo>
                    <a:pt x="34" y="0"/>
                  </a:lnTo>
                  <a:lnTo>
                    <a:pt x="0" y="0"/>
                  </a:lnTo>
                  <a:lnTo>
                    <a:pt x="0" y="184"/>
                  </a:lnTo>
                  <a:lnTo>
                    <a:pt x="22" y="184"/>
                  </a:lnTo>
                  <a:lnTo>
                    <a:pt x="34" y="184"/>
                  </a:lnTo>
                  <a:lnTo>
                    <a:pt x="175" y="184"/>
                  </a:lnTo>
                  <a:lnTo>
                    <a:pt x="175" y="151"/>
                  </a:lnTo>
                  <a:lnTo>
                    <a:pt x="34" y="15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ndParaRPr>
            </a:p>
          </p:txBody>
        </p:sp>
      </p:grpSp>
      <p:sp>
        <p:nvSpPr>
          <p:cNvPr id="126" name="Freeform 28"/>
          <p:cNvSpPr>
            <a:spLocks noEditPoints="1"/>
          </p:cNvSpPr>
          <p:nvPr/>
        </p:nvSpPr>
        <p:spPr bwMode="auto">
          <a:xfrm>
            <a:off x="6991822" y="4061557"/>
            <a:ext cx="410900" cy="332836"/>
          </a:xfrm>
          <a:custGeom>
            <a:avLst/>
            <a:gdLst>
              <a:gd name="T0" fmla="*/ 114 w 200"/>
              <a:gd name="T1" fmla="*/ 17 h 161"/>
              <a:gd name="T2" fmla="*/ 18 w 200"/>
              <a:gd name="T3" fmla="*/ 50 h 161"/>
              <a:gd name="T4" fmla="*/ 51 w 200"/>
              <a:gd name="T5" fmla="*/ 146 h 161"/>
              <a:gd name="T6" fmla="*/ 138 w 200"/>
              <a:gd name="T7" fmla="*/ 127 h 161"/>
              <a:gd name="T8" fmla="*/ 186 w 200"/>
              <a:gd name="T9" fmla="*/ 150 h 161"/>
              <a:gd name="T10" fmla="*/ 200 w 200"/>
              <a:gd name="T11" fmla="*/ 122 h 161"/>
              <a:gd name="T12" fmla="*/ 152 w 200"/>
              <a:gd name="T13" fmla="*/ 98 h 161"/>
              <a:gd name="T14" fmla="*/ 114 w 200"/>
              <a:gd name="T15" fmla="*/ 17 h 161"/>
              <a:gd name="T16" fmla="*/ 127 w 200"/>
              <a:gd name="T17" fmla="*/ 103 h 161"/>
              <a:gd name="T18" fmla="*/ 61 w 200"/>
              <a:gd name="T19" fmla="*/ 126 h 161"/>
              <a:gd name="T20" fmla="*/ 38 w 200"/>
              <a:gd name="T21" fmla="*/ 60 h 161"/>
              <a:gd name="T22" fmla="*/ 104 w 200"/>
              <a:gd name="T23" fmla="*/ 37 h 161"/>
              <a:gd name="T24" fmla="*/ 127 w 200"/>
              <a:gd name="T25" fmla="*/ 10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0" h="161">
                <a:moveTo>
                  <a:pt x="114" y="17"/>
                </a:moveTo>
                <a:cubicBezTo>
                  <a:pt x="78" y="0"/>
                  <a:pt x="35" y="15"/>
                  <a:pt x="18" y="50"/>
                </a:cubicBezTo>
                <a:cubicBezTo>
                  <a:pt x="0" y="86"/>
                  <a:pt x="15" y="129"/>
                  <a:pt x="51" y="146"/>
                </a:cubicBezTo>
                <a:cubicBezTo>
                  <a:pt x="81" y="161"/>
                  <a:pt x="118" y="152"/>
                  <a:pt x="138" y="127"/>
                </a:cubicBezTo>
                <a:cubicBezTo>
                  <a:pt x="186" y="150"/>
                  <a:pt x="186" y="150"/>
                  <a:pt x="186" y="150"/>
                </a:cubicBezTo>
                <a:cubicBezTo>
                  <a:pt x="200" y="122"/>
                  <a:pt x="200" y="122"/>
                  <a:pt x="200" y="122"/>
                </a:cubicBezTo>
                <a:cubicBezTo>
                  <a:pt x="152" y="98"/>
                  <a:pt x="152" y="98"/>
                  <a:pt x="152" y="98"/>
                </a:cubicBezTo>
                <a:cubicBezTo>
                  <a:pt x="160" y="66"/>
                  <a:pt x="145" y="32"/>
                  <a:pt x="114" y="17"/>
                </a:cubicBezTo>
                <a:close/>
                <a:moveTo>
                  <a:pt x="127" y="103"/>
                </a:moveTo>
                <a:cubicBezTo>
                  <a:pt x="115" y="128"/>
                  <a:pt x="85" y="138"/>
                  <a:pt x="61" y="126"/>
                </a:cubicBezTo>
                <a:cubicBezTo>
                  <a:pt x="36" y="114"/>
                  <a:pt x="26" y="84"/>
                  <a:pt x="38" y="60"/>
                </a:cubicBezTo>
                <a:cubicBezTo>
                  <a:pt x="50" y="35"/>
                  <a:pt x="80" y="25"/>
                  <a:pt x="104" y="37"/>
                </a:cubicBezTo>
                <a:cubicBezTo>
                  <a:pt x="129" y="49"/>
                  <a:pt x="139" y="79"/>
                  <a:pt x="127" y="103"/>
                </a:cubicBezTo>
                <a:close/>
              </a:path>
            </a:pathLst>
          </a:custGeom>
          <a:solidFill>
            <a:schemeClr val="accent2"/>
          </a:solidFill>
          <a:ln>
            <a:noFill/>
          </a:ln>
        </p:spPr>
        <p:txBody>
          <a:bodyPr vert="horz" wrap="square" lIns="91440" tIns="45720" rIns="91440" bIns="45720" numCol="1" anchor="t" anchorCtr="0" compatLnSpc="1"/>
          <a:lstStyle/>
          <a:p>
            <a:endParaRPr lang="zh-CN" altLang="en-US" sz="2400">
              <a:solidFill>
                <a:prstClr val="black"/>
              </a:solidFill>
            </a:endParaRPr>
          </a:p>
        </p:txBody>
      </p:sp>
      <p:grpSp>
        <p:nvGrpSpPr>
          <p:cNvPr id="127" name="Group 31"/>
          <p:cNvGrpSpPr>
            <a:grpSpLocks noChangeAspect="1"/>
          </p:cNvGrpSpPr>
          <p:nvPr/>
        </p:nvGrpSpPr>
        <p:grpSpPr bwMode="auto">
          <a:xfrm>
            <a:off x="7080293" y="4761182"/>
            <a:ext cx="233955" cy="300983"/>
            <a:chOff x="5177" y="1058"/>
            <a:chExt cx="363" cy="467"/>
          </a:xfrm>
          <a:solidFill>
            <a:schemeClr val="accent2"/>
          </a:solidFill>
        </p:grpSpPr>
        <p:sp>
          <p:nvSpPr>
            <p:cNvPr id="128" name="Freeform 32"/>
            <p:cNvSpPr/>
            <p:nvPr/>
          </p:nvSpPr>
          <p:spPr bwMode="auto">
            <a:xfrm>
              <a:off x="5305" y="1288"/>
              <a:ext cx="98" cy="237"/>
            </a:xfrm>
            <a:custGeom>
              <a:avLst/>
              <a:gdLst>
                <a:gd name="T0" fmla="*/ 48 w 98"/>
                <a:gd name="T1" fmla="*/ 237 h 237"/>
                <a:gd name="T2" fmla="*/ 45 w 98"/>
                <a:gd name="T3" fmla="*/ 230 h 237"/>
                <a:gd name="T4" fmla="*/ 21 w 98"/>
                <a:gd name="T5" fmla="*/ 184 h 237"/>
                <a:gd name="T6" fmla="*/ 0 w 98"/>
                <a:gd name="T7" fmla="*/ 139 h 237"/>
                <a:gd name="T8" fmla="*/ 0 w 98"/>
                <a:gd name="T9" fmla="*/ 137 h 237"/>
                <a:gd name="T10" fmla="*/ 0 w 98"/>
                <a:gd name="T11" fmla="*/ 134 h 237"/>
                <a:gd name="T12" fmla="*/ 45 w 98"/>
                <a:gd name="T13" fmla="*/ 12 h 237"/>
                <a:gd name="T14" fmla="*/ 48 w 98"/>
                <a:gd name="T15" fmla="*/ 0 h 237"/>
                <a:gd name="T16" fmla="*/ 52 w 98"/>
                <a:gd name="T17" fmla="*/ 12 h 237"/>
                <a:gd name="T18" fmla="*/ 96 w 98"/>
                <a:gd name="T19" fmla="*/ 134 h 237"/>
                <a:gd name="T20" fmla="*/ 98 w 98"/>
                <a:gd name="T21" fmla="*/ 137 h 237"/>
                <a:gd name="T22" fmla="*/ 96 w 98"/>
                <a:gd name="T23" fmla="*/ 139 h 237"/>
                <a:gd name="T24" fmla="*/ 74 w 98"/>
                <a:gd name="T25" fmla="*/ 184 h 237"/>
                <a:gd name="T26" fmla="*/ 52 w 98"/>
                <a:gd name="T27" fmla="*/ 230 h 237"/>
                <a:gd name="T28" fmla="*/ 48 w 98"/>
                <a:gd name="T29" fmla="*/ 237 h 237"/>
                <a:gd name="T30" fmla="*/ 48 w 98"/>
                <a:gd name="T31" fmla="*/ 23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8" h="237">
                  <a:moveTo>
                    <a:pt x="48" y="237"/>
                  </a:moveTo>
                  <a:lnTo>
                    <a:pt x="45" y="230"/>
                  </a:lnTo>
                  <a:lnTo>
                    <a:pt x="21" y="184"/>
                  </a:lnTo>
                  <a:lnTo>
                    <a:pt x="0" y="139"/>
                  </a:lnTo>
                  <a:lnTo>
                    <a:pt x="0" y="137"/>
                  </a:lnTo>
                  <a:lnTo>
                    <a:pt x="0" y="134"/>
                  </a:lnTo>
                  <a:lnTo>
                    <a:pt x="45" y="12"/>
                  </a:lnTo>
                  <a:lnTo>
                    <a:pt x="48" y="0"/>
                  </a:lnTo>
                  <a:lnTo>
                    <a:pt x="52" y="12"/>
                  </a:lnTo>
                  <a:lnTo>
                    <a:pt x="96" y="134"/>
                  </a:lnTo>
                  <a:lnTo>
                    <a:pt x="98" y="137"/>
                  </a:lnTo>
                  <a:lnTo>
                    <a:pt x="96" y="139"/>
                  </a:lnTo>
                  <a:lnTo>
                    <a:pt x="74" y="184"/>
                  </a:lnTo>
                  <a:lnTo>
                    <a:pt x="52" y="230"/>
                  </a:lnTo>
                  <a:lnTo>
                    <a:pt x="48" y="237"/>
                  </a:lnTo>
                  <a:lnTo>
                    <a:pt x="48" y="23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ndParaRPr>
            </a:p>
          </p:txBody>
        </p:sp>
        <p:sp>
          <p:nvSpPr>
            <p:cNvPr id="129" name="Oval 33"/>
            <p:cNvSpPr>
              <a:spLocks noChangeArrowheads="1"/>
            </p:cNvSpPr>
            <p:nvPr/>
          </p:nvSpPr>
          <p:spPr bwMode="auto">
            <a:xfrm>
              <a:off x="5247" y="1058"/>
              <a:ext cx="212" cy="21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ndParaRPr>
            </a:p>
          </p:txBody>
        </p:sp>
        <p:sp>
          <p:nvSpPr>
            <p:cNvPr id="130" name="Freeform 34"/>
            <p:cNvSpPr/>
            <p:nvPr/>
          </p:nvSpPr>
          <p:spPr bwMode="auto">
            <a:xfrm>
              <a:off x="5386" y="1290"/>
              <a:ext cx="154" cy="235"/>
            </a:xfrm>
            <a:custGeom>
              <a:avLst/>
              <a:gdLst>
                <a:gd name="T0" fmla="*/ 50 w 64"/>
                <a:gd name="T1" fmla="*/ 0 h 98"/>
                <a:gd name="T2" fmla="*/ 37 w 64"/>
                <a:gd name="T3" fmla="*/ 0 h 98"/>
                <a:gd name="T4" fmla="*/ 13 w 64"/>
                <a:gd name="T5" fmla="*/ 62 h 98"/>
                <a:gd name="T6" fmla="*/ 0 w 64"/>
                <a:gd name="T7" fmla="*/ 98 h 98"/>
                <a:gd name="T8" fmla="*/ 50 w 64"/>
                <a:gd name="T9" fmla="*/ 98 h 98"/>
                <a:gd name="T10" fmla="*/ 64 w 64"/>
                <a:gd name="T11" fmla="*/ 84 h 98"/>
                <a:gd name="T12" fmla="*/ 64 w 64"/>
                <a:gd name="T13" fmla="*/ 14 h 98"/>
                <a:gd name="T14" fmla="*/ 50 w 64"/>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98">
                  <a:moveTo>
                    <a:pt x="50" y="0"/>
                  </a:moveTo>
                  <a:cubicBezTo>
                    <a:pt x="37" y="0"/>
                    <a:pt x="37" y="0"/>
                    <a:pt x="37" y="0"/>
                  </a:cubicBezTo>
                  <a:cubicBezTo>
                    <a:pt x="13" y="62"/>
                    <a:pt x="13" y="62"/>
                    <a:pt x="13" y="62"/>
                  </a:cubicBezTo>
                  <a:cubicBezTo>
                    <a:pt x="0" y="98"/>
                    <a:pt x="0" y="98"/>
                    <a:pt x="0" y="98"/>
                  </a:cubicBezTo>
                  <a:cubicBezTo>
                    <a:pt x="50" y="98"/>
                    <a:pt x="50" y="98"/>
                    <a:pt x="50" y="98"/>
                  </a:cubicBezTo>
                  <a:cubicBezTo>
                    <a:pt x="58" y="98"/>
                    <a:pt x="64" y="92"/>
                    <a:pt x="64" y="84"/>
                  </a:cubicBezTo>
                  <a:cubicBezTo>
                    <a:pt x="64" y="14"/>
                    <a:pt x="64" y="14"/>
                    <a:pt x="64" y="14"/>
                  </a:cubicBezTo>
                  <a:cubicBezTo>
                    <a:pt x="64" y="6"/>
                    <a:pt x="58" y="0"/>
                    <a:pt x="5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ndParaRPr>
            </a:p>
          </p:txBody>
        </p:sp>
        <p:sp>
          <p:nvSpPr>
            <p:cNvPr id="131" name="Freeform 35"/>
            <p:cNvSpPr/>
            <p:nvPr/>
          </p:nvSpPr>
          <p:spPr bwMode="auto">
            <a:xfrm>
              <a:off x="5177" y="1290"/>
              <a:ext cx="149" cy="235"/>
            </a:xfrm>
            <a:custGeom>
              <a:avLst/>
              <a:gdLst>
                <a:gd name="T0" fmla="*/ 24 w 62"/>
                <a:gd name="T1" fmla="*/ 0 h 98"/>
                <a:gd name="T2" fmla="*/ 13 w 62"/>
                <a:gd name="T3" fmla="*/ 0 h 98"/>
                <a:gd name="T4" fmla="*/ 0 w 62"/>
                <a:gd name="T5" fmla="*/ 14 h 98"/>
                <a:gd name="T6" fmla="*/ 0 w 62"/>
                <a:gd name="T7" fmla="*/ 84 h 98"/>
                <a:gd name="T8" fmla="*/ 13 w 62"/>
                <a:gd name="T9" fmla="*/ 98 h 98"/>
                <a:gd name="T10" fmla="*/ 62 w 62"/>
                <a:gd name="T11" fmla="*/ 98 h 98"/>
                <a:gd name="T12" fmla="*/ 48 w 62"/>
                <a:gd name="T13" fmla="*/ 62 h 98"/>
                <a:gd name="T14" fmla="*/ 24 w 62"/>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 h="98">
                  <a:moveTo>
                    <a:pt x="24" y="0"/>
                  </a:moveTo>
                  <a:cubicBezTo>
                    <a:pt x="13" y="0"/>
                    <a:pt x="13" y="0"/>
                    <a:pt x="13" y="0"/>
                  </a:cubicBezTo>
                  <a:cubicBezTo>
                    <a:pt x="6" y="0"/>
                    <a:pt x="0" y="6"/>
                    <a:pt x="0" y="14"/>
                  </a:cubicBezTo>
                  <a:cubicBezTo>
                    <a:pt x="0" y="84"/>
                    <a:pt x="0" y="84"/>
                    <a:pt x="0" y="84"/>
                  </a:cubicBezTo>
                  <a:cubicBezTo>
                    <a:pt x="0" y="92"/>
                    <a:pt x="6" y="98"/>
                    <a:pt x="13" y="98"/>
                  </a:cubicBezTo>
                  <a:cubicBezTo>
                    <a:pt x="62" y="98"/>
                    <a:pt x="62" y="98"/>
                    <a:pt x="62" y="98"/>
                  </a:cubicBezTo>
                  <a:cubicBezTo>
                    <a:pt x="48" y="62"/>
                    <a:pt x="48" y="62"/>
                    <a:pt x="48" y="62"/>
                  </a:cubicBezTo>
                  <a:lnTo>
                    <a:pt x="2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ndParaRPr>
            </a:p>
          </p:txBody>
        </p:sp>
      </p:grpSp>
      <p:grpSp>
        <p:nvGrpSpPr>
          <p:cNvPr id="132" name="组合 131"/>
          <p:cNvGrpSpPr/>
          <p:nvPr/>
        </p:nvGrpSpPr>
        <p:grpSpPr>
          <a:xfrm>
            <a:off x="7030179" y="5428951"/>
            <a:ext cx="334184" cy="363660"/>
            <a:chOff x="4873620" y="1965325"/>
            <a:chExt cx="269882" cy="293688"/>
          </a:xfrm>
          <a:solidFill>
            <a:schemeClr val="accent2"/>
          </a:solidFill>
          <a:effectLst/>
        </p:grpSpPr>
        <p:sp>
          <p:nvSpPr>
            <p:cNvPr id="133" name="Freeform 502"/>
            <p:cNvSpPr/>
            <p:nvPr/>
          </p:nvSpPr>
          <p:spPr bwMode="auto">
            <a:xfrm>
              <a:off x="4873620" y="2127250"/>
              <a:ext cx="112713" cy="131763"/>
            </a:xfrm>
            <a:custGeom>
              <a:avLst/>
              <a:gdLst>
                <a:gd name="T0" fmla="*/ 2 w 30"/>
                <a:gd name="T1" fmla="*/ 0 h 35"/>
                <a:gd name="T2" fmla="*/ 28 w 30"/>
                <a:gd name="T3" fmla="*/ 0 h 35"/>
                <a:gd name="T4" fmla="*/ 30 w 30"/>
                <a:gd name="T5" fmla="*/ 1 h 35"/>
                <a:gd name="T6" fmla="*/ 28 w 30"/>
                <a:gd name="T7" fmla="*/ 3 h 35"/>
                <a:gd name="T8" fmla="*/ 3 w 30"/>
                <a:gd name="T9" fmla="*/ 3 h 35"/>
                <a:gd name="T10" fmla="*/ 3 w 30"/>
                <a:gd name="T11" fmla="*/ 33 h 35"/>
                <a:gd name="T12" fmla="*/ 2 w 30"/>
                <a:gd name="T13" fmla="*/ 35 h 35"/>
                <a:gd name="T14" fmla="*/ 0 w 30"/>
                <a:gd name="T15" fmla="*/ 33 h 35"/>
                <a:gd name="T16" fmla="*/ 0 w 30"/>
                <a:gd name="T17" fmla="*/ 1 h 35"/>
                <a:gd name="T18" fmla="*/ 2 w 30"/>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5">
                  <a:moveTo>
                    <a:pt x="2" y="0"/>
                  </a:moveTo>
                  <a:cubicBezTo>
                    <a:pt x="28" y="0"/>
                    <a:pt x="28" y="0"/>
                    <a:pt x="28" y="0"/>
                  </a:cubicBezTo>
                  <a:cubicBezTo>
                    <a:pt x="29" y="0"/>
                    <a:pt x="30" y="1"/>
                    <a:pt x="30" y="1"/>
                  </a:cubicBezTo>
                  <a:cubicBezTo>
                    <a:pt x="30" y="2"/>
                    <a:pt x="29" y="3"/>
                    <a:pt x="28" y="3"/>
                  </a:cubicBezTo>
                  <a:cubicBezTo>
                    <a:pt x="3" y="3"/>
                    <a:pt x="3" y="3"/>
                    <a:pt x="3" y="3"/>
                  </a:cubicBezTo>
                  <a:cubicBezTo>
                    <a:pt x="3" y="33"/>
                    <a:pt x="3" y="33"/>
                    <a:pt x="3" y="33"/>
                  </a:cubicBezTo>
                  <a:cubicBezTo>
                    <a:pt x="3" y="34"/>
                    <a:pt x="3" y="35"/>
                    <a:pt x="2" y="35"/>
                  </a:cubicBezTo>
                  <a:cubicBezTo>
                    <a:pt x="1" y="35"/>
                    <a:pt x="0" y="34"/>
                    <a:pt x="0" y="33"/>
                  </a:cubicBezTo>
                  <a:cubicBezTo>
                    <a:pt x="0" y="1"/>
                    <a:pt x="0" y="1"/>
                    <a:pt x="0" y="1"/>
                  </a:cubicBezTo>
                  <a:cubicBezTo>
                    <a:pt x="0" y="1"/>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ndParaRPr>
            </a:p>
          </p:txBody>
        </p:sp>
        <p:sp>
          <p:nvSpPr>
            <p:cNvPr id="134" name="Freeform 503"/>
            <p:cNvSpPr/>
            <p:nvPr/>
          </p:nvSpPr>
          <p:spPr bwMode="auto">
            <a:xfrm>
              <a:off x="4884737" y="1973263"/>
              <a:ext cx="41275" cy="146050"/>
            </a:xfrm>
            <a:custGeom>
              <a:avLst/>
              <a:gdLst>
                <a:gd name="T0" fmla="*/ 11 w 11"/>
                <a:gd name="T1" fmla="*/ 34 h 39"/>
                <a:gd name="T2" fmla="*/ 11 w 11"/>
                <a:gd name="T3" fmla="*/ 6 h 39"/>
                <a:gd name="T4" fmla="*/ 5 w 11"/>
                <a:gd name="T5" fmla="*/ 0 h 39"/>
                <a:gd name="T6" fmla="*/ 0 w 11"/>
                <a:gd name="T7" fmla="*/ 6 h 39"/>
                <a:gd name="T8" fmla="*/ 0 w 11"/>
                <a:gd name="T9" fmla="*/ 34 h 39"/>
                <a:gd name="T10" fmla="*/ 5 w 11"/>
                <a:gd name="T11" fmla="*/ 39 h 39"/>
                <a:gd name="T12" fmla="*/ 11 w 11"/>
                <a:gd name="T13" fmla="*/ 34 h 39"/>
              </a:gdLst>
              <a:ahLst/>
              <a:cxnLst>
                <a:cxn ang="0">
                  <a:pos x="T0" y="T1"/>
                </a:cxn>
                <a:cxn ang="0">
                  <a:pos x="T2" y="T3"/>
                </a:cxn>
                <a:cxn ang="0">
                  <a:pos x="T4" y="T5"/>
                </a:cxn>
                <a:cxn ang="0">
                  <a:pos x="T6" y="T7"/>
                </a:cxn>
                <a:cxn ang="0">
                  <a:pos x="T8" y="T9"/>
                </a:cxn>
                <a:cxn ang="0">
                  <a:pos x="T10" y="T11"/>
                </a:cxn>
                <a:cxn ang="0">
                  <a:pos x="T12" y="T13"/>
                </a:cxn>
              </a:cxnLst>
              <a:rect l="0" t="0" r="r" b="b"/>
              <a:pathLst>
                <a:path w="11" h="39">
                  <a:moveTo>
                    <a:pt x="11" y="34"/>
                  </a:moveTo>
                  <a:cubicBezTo>
                    <a:pt x="11" y="6"/>
                    <a:pt x="11" y="6"/>
                    <a:pt x="11" y="6"/>
                  </a:cubicBezTo>
                  <a:cubicBezTo>
                    <a:pt x="11" y="3"/>
                    <a:pt x="9" y="0"/>
                    <a:pt x="5" y="0"/>
                  </a:cubicBezTo>
                  <a:cubicBezTo>
                    <a:pt x="2" y="0"/>
                    <a:pt x="0" y="3"/>
                    <a:pt x="0" y="6"/>
                  </a:cubicBezTo>
                  <a:cubicBezTo>
                    <a:pt x="0" y="34"/>
                    <a:pt x="0" y="34"/>
                    <a:pt x="0" y="34"/>
                  </a:cubicBezTo>
                  <a:cubicBezTo>
                    <a:pt x="0" y="37"/>
                    <a:pt x="2" y="39"/>
                    <a:pt x="5" y="39"/>
                  </a:cubicBezTo>
                  <a:cubicBezTo>
                    <a:pt x="9" y="39"/>
                    <a:pt x="11" y="37"/>
                    <a:pt x="11"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ndParaRPr>
            </a:p>
          </p:txBody>
        </p:sp>
        <p:sp>
          <p:nvSpPr>
            <p:cNvPr id="135" name="Freeform 504"/>
            <p:cNvSpPr/>
            <p:nvPr/>
          </p:nvSpPr>
          <p:spPr bwMode="auto">
            <a:xfrm>
              <a:off x="4940303" y="1965325"/>
              <a:ext cx="177800" cy="293688"/>
            </a:xfrm>
            <a:custGeom>
              <a:avLst/>
              <a:gdLst>
                <a:gd name="T0" fmla="*/ 5 w 47"/>
                <a:gd name="T1" fmla="*/ 69 h 78"/>
                <a:gd name="T2" fmla="*/ 6 w 47"/>
                <a:gd name="T3" fmla="*/ 77 h 78"/>
                <a:gd name="T4" fmla="*/ 9 w 47"/>
                <a:gd name="T5" fmla="*/ 78 h 78"/>
                <a:gd name="T6" fmla="*/ 14 w 47"/>
                <a:gd name="T7" fmla="*/ 76 h 78"/>
                <a:gd name="T8" fmla="*/ 26 w 47"/>
                <a:gd name="T9" fmla="*/ 57 h 78"/>
                <a:gd name="T10" fmla="*/ 46 w 47"/>
                <a:gd name="T11" fmla="*/ 57 h 78"/>
                <a:gd name="T12" fmla="*/ 47 w 47"/>
                <a:gd name="T13" fmla="*/ 56 h 78"/>
                <a:gd name="T14" fmla="*/ 47 w 47"/>
                <a:gd name="T15" fmla="*/ 42 h 78"/>
                <a:gd name="T16" fmla="*/ 32 w 47"/>
                <a:gd name="T17" fmla="*/ 19 h 78"/>
                <a:gd name="T18" fmla="*/ 30 w 47"/>
                <a:gd name="T19" fmla="*/ 20 h 78"/>
                <a:gd name="T20" fmla="*/ 35 w 47"/>
                <a:gd name="T21" fmla="*/ 10 h 78"/>
                <a:gd name="T22" fmla="*/ 24 w 47"/>
                <a:gd name="T23" fmla="*/ 0 h 78"/>
                <a:gd name="T24" fmla="*/ 14 w 47"/>
                <a:gd name="T25" fmla="*/ 10 h 78"/>
                <a:gd name="T26" fmla="*/ 24 w 47"/>
                <a:gd name="T27" fmla="*/ 21 h 78"/>
                <a:gd name="T28" fmla="*/ 27 w 47"/>
                <a:gd name="T29" fmla="*/ 20 h 78"/>
                <a:gd name="T30" fmla="*/ 21 w 47"/>
                <a:gd name="T31" fmla="*/ 27 h 78"/>
                <a:gd name="T32" fmla="*/ 5 w 47"/>
                <a:gd name="T33" fmla="*/ 31 h 78"/>
                <a:gd name="T34" fmla="*/ 1 w 47"/>
                <a:gd name="T35" fmla="*/ 34 h 78"/>
                <a:gd name="T36" fmla="*/ 1 w 47"/>
                <a:gd name="T37" fmla="*/ 38 h 78"/>
                <a:gd name="T38" fmla="*/ 6 w 47"/>
                <a:gd name="T39" fmla="*/ 42 h 78"/>
                <a:gd name="T40" fmla="*/ 8 w 47"/>
                <a:gd name="T41" fmla="*/ 42 h 78"/>
                <a:gd name="T42" fmla="*/ 17 w 47"/>
                <a:gd name="T43" fmla="*/ 40 h 78"/>
                <a:gd name="T44" fmla="*/ 17 w 47"/>
                <a:gd name="T45" fmla="*/ 43 h 78"/>
                <a:gd name="T46" fmla="*/ 17 w 47"/>
                <a:gd name="T47" fmla="*/ 47 h 78"/>
                <a:gd name="T48" fmla="*/ 5 w 47"/>
                <a:gd name="T49"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 h="78">
                  <a:moveTo>
                    <a:pt x="5" y="69"/>
                  </a:moveTo>
                  <a:cubicBezTo>
                    <a:pt x="3" y="72"/>
                    <a:pt x="3" y="76"/>
                    <a:pt x="6" y="77"/>
                  </a:cubicBezTo>
                  <a:cubicBezTo>
                    <a:pt x="7" y="78"/>
                    <a:pt x="8" y="78"/>
                    <a:pt x="9" y="78"/>
                  </a:cubicBezTo>
                  <a:cubicBezTo>
                    <a:pt x="11" y="78"/>
                    <a:pt x="13" y="77"/>
                    <a:pt x="14" y="76"/>
                  </a:cubicBezTo>
                  <a:cubicBezTo>
                    <a:pt x="26" y="57"/>
                    <a:pt x="26" y="57"/>
                    <a:pt x="26" y="57"/>
                  </a:cubicBezTo>
                  <a:cubicBezTo>
                    <a:pt x="46" y="57"/>
                    <a:pt x="46" y="57"/>
                    <a:pt x="46" y="57"/>
                  </a:cubicBezTo>
                  <a:cubicBezTo>
                    <a:pt x="47" y="57"/>
                    <a:pt x="47" y="57"/>
                    <a:pt x="47" y="56"/>
                  </a:cubicBezTo>
                  <a:cubicBezTo>
                    <a:pt x="47" y="42"/>
                    <a:pt x="47" y="42"/>
                    <a:pt x="47" y="42"/>
                  </a:cubicBezTo>
                  <a:cubicBezTo>
                    <a:pt x="47" y="29"/>
                    <a:pt x="41" y="19"/>
                    <a:pt x="32" y="19"/>
                  </a:cubicBezTo>
                  <a:cubicBezTo>
                    <a:pt x="31" y="19"/>
                    <a:pt x="30" y="19"/>
                    <a:pt x="30" y="20"/>
                  </a:cubicBezTo>
                  <a:cubicBezTo>
                    <a:pt x="33" y="18"/>
                    <a:pt x="35" y="14"/>
                    <a:pt x="35" y="10"/>
                  </a:cubicBezTo>
                  <a:cubicBezTo>
                    <a:pt x="35" y="5"/>
                    <a:pt x="30" y="0"/>
                    <a:pt x="24" y="0"/>
                  </a:cubicBezTo>
                  <a:cubicBezTo>
                    <a:pt x="19" y="0"/>
                    <a:pt x="14" y="5"/>
                    <a:pt x="14" y="10"/>
                  </a:cubicBezTo>
                  <a:cubicBezTo>
                    <a:pt x="14" y="16"/>
                    <a:pt x="19" y="21"/>
                    <a:pt x="24" y="21"/>
                  </a:cubicBezTo>
                  <a:cubicBezTo>
                    <a:pt x="25" y="21"/>
                    <a:pt x="26" y="21"/>
                    <a:pt x="27" y="20"/>
                  </a:cubicBezTo>
                  <a:cubicBezTo>
                    <a:pt x="25" y="22"/>
                    <a:pt x="23" y="24"/>
                    <a:pt x="21" y="27"/>
                  </a:cubicBezTo>
                  <a:cubicBezTo>
                    <a:pt x="5" y="31"/>
                    <a:pt x="5" y="31"/>
                    <a:pt x="5" y="31"/>
                  </a:cubicBezTo>
                  <a:cubicBezTo>
                    <a:pt x="3" y="32"/>
                    <a:pt x="2" y="32"/>
                    <a:pt x="1" y="34"/>
                  </a:cubicBezTo>
                  <a:cubicBezTo>
                    <a:pt x="1" y="35"/>
                    <a:pt x="0" y="37"/>
                    <a:pt x="1" y="38"/>
                  </a:cubicBezTo>
                  <a:cubicBezTo>
                    <a:pt x="1" y="41"/>
                    <a:pt x="4" y="42"/>
                    <a:pt x="6" y="42"/>
                  </a:cubicBezTo>
                  <a:cubicBezTo>
                    <a:pt x="7" y="42"/>
                    <a:pt x="7" y="42"/>
                    <a:pt x="8" y="42"/>
                  </a:cubicBezTo>
                  <a:cubicBezTo>
                    <a:pt x="17" y="40"/>
                    <a:pt x="17" y="40"/>
                    <a:pt x="17" y="40"/>
                  </a:cubicBezTo>
                  <a:cubicBezTo>
                    <a:pt x="17" y="41"/>
                    <a:pt x="17" y="42"/>
                    <a:pt x="17" y="43"/>
                  </a:cubicBezTo>
                  <a:cubicBezTo>
                    <a:pt x="17" y="47"/>
                    <a:pt x="17" y="47"/>
                    <a:pt x="17" y="47"/>
                  </a:cubicBezTo>
                  <a:lnTo>
                    <a:pt x="5"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ndParaRPr>
            </a:p>
          </p:txBody>
        </p:sp>
        <p:sp>
          <p:nvSpPr>
            <p:cNvPr id="136" name="Freeform 505"/>
            <p:cNvSpPr/>
            <p:nvPr/>
          </p:nvSpPr>
          <p:spPr bwMode="auto">
            <a:xfrm>
              <a:off x="5046664" y="2093913"/>
              <a:ext cx="96838" cy="112713"/>
            </a:xfrm>
            <a:custGeom>
              <a:avLst/>
              <a:gdLst>
                <a:gd name="T0" fmla="*/ 1 w 26"/>
                <a:gd name="T1" fmla="*/ 27 h 30"/>
                <a:gd name="T2" fmla="*/ 23 w 26"/>
                <a:gd name="T3" fmla="*/ 27 h 30"/>
                <a:gd name="T4" fmla="*/ 23 w 26"/>
                <a:gd name="T5" fmla="*/ 2 h 30"/>
                <a:gd name="T6" fmla="*/ 24 w 26"/>
                <a:gd name="T7" fmla="*/ 0 h 30"/>
                <a:gd name="T8" fmla="*/ 26 w 26"/>
                <a:gd name="T9" fmla="*/ 2 h 30"/>
                <a:gd name="T10" fmla="*/ 26 w 26"/>
                <a:gd name="T11" fmla="*/ 28 h 30"/>
                <a:gd name="T12" fmla="*/ 24 w 26"/>
                <a:gd name="T13" fmla="*/ 30 h 30"/>
                <a:gd name="T14" fmla="*/ 1 w 26"/>
                <a:gd name="T15" fmla="*/ 30 h 30"/>
                <a:gd name="T16" fmla="*/ 0 w 26"/>
                <a:gd name="T17" fmla="*/ 28 h 30"/>
                <a:gd name="T18" fmla="*/ 1 w 26"/>
                <a:gd name="T19" fmla="*/ 2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30">
                  <a:moveTo>
                    <a:pt x="1" y="27"/>
                  </a:moveTo>
                  <a:cubicBezTo>
                    <a:pt x="23" y="27"/>
                    <a:pt x="23" y="27"/>
                    <a:pt x="23" y="27"/>
                  </a:cubicBezTo>
                  <a:cubicBezTo>
                    <a:pt x="23" y="2"/>
                    <a:pt x="23" y="2"/>
                    <a:pt x="23" y="2"/>
                  </a:cubicBezTo>
                  <a:cubicBezTo>
                    <a:pt x="23" y="1"/>
                    <a:pt x="23" y="0"/>
                    <a:pt x="24" y="0"/>
                  </a:cubicBezTo>
                  <a:cubicBezTo>
                    <a:pt x="25" y="0"/>
                    <a:pt x="26" y="1"/>
                    <a:pt x="26" y="2"/>
                  </a:cubicBezTo>
                  <a:cubicBezTo>
                    <a:pt x="26" y="28"/>
                    <a:pt x="26" y="28"/>
                    <a:pt x="26" y="28"/>
                  </a:cubicBezTo>
                  <a:cubicBezTo>
                    <a:pt x="26" y="29"/>
                    <a:pt x="25" y="30"/>
                    <a:pt x="24" y="30"/>
                  </a:cubicBezTo>
                  <a:cubicBezTo>
                    <a:pt x="1" y="30"/>
                    <a:pt x="1" y="30"/>
                    <a:pt x="1" y="30"/>
                  </a:cubicBezTo>
                  <a:cubicBezTo>
                    <a:pt x="0" y="30"/>
                    <a:pt x="0" y="29"/>
                    <a:pt x="0" y="28"/>
                  </a:cubicBezTo>
                  <a:cubicBezTo>
                    <a:pt x="0" y="27"/>
                    <a:pt x="0" y="27"/>
                    <a:pt x="1"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ndParaRPr>
            </a:p>
          </p:txBody>
        </p:sp>
      </p:grpSp>
      <p:cxnSp>
        <p:nvCxnSpPr>
          <p:cNvPr id="137" name="直接连接符 136"/>
          <p:cNvCxnSpPr/>
          <p:nvPr/>
        </p:nvCxnSpPr>
        <p:spPr>
          <a:xfrm>
            <a:off x="7520215" y="1920229"/>
            <a:ext cx="0" cy="419619"/>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8" name="直接连接符 137"/>
          <p:cNvCxnSpPr/>
          <p:nvPr/>
        </p:nvCxnSpPr>
        <p:spPr>
          <a:xfrm>
            <a:off x="7520215" y="2616377"/>
            <a:ext cx="0" cy="419619"/>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9" name="直接连接符 138"/>
          <p:cNvCxnSpPr/>
          <p:nvPr/>
        </p:nvCxnSpPr>
        <p:spPr>
          <a:xfrm>
            <a:off x="7520215" y="3312525"/>
            <a:ext cx="0" cy="419619"/>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0" name="直接连接符 139"/>
          <p:cNvCxnSpPr/>
          <p:nvPr/>
        </p:nvCxnSpPr>
        <p:spPr>
          <a:xfrm>
            <a:off x="7520215" y="4008673"/>
            <a:ext cx="0" cy="419619"/>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1" name="直接连接符 140"/>
          <p:cNvCxnSpPr/>
          <p:nvPr/>
        </p:nvCxnSpPr>
        <p:spPr>
          <a:xfrm>
            <a:off x="7520215" y="4704821"/>
            <a:ext cx="0" cy="419619"/>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2" name="直接连接符 141"/>
          <p:cNvCxnSpPr/>
          <p:nvPr/>
        </p:nvCxnSpPr>
        <p:spPr>
          <a:xfrm>
            <a:off x="7520215" y="5400971"/>
            <a:ext cx="0" cy="419619"/>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3" name="文本框 108"/>
          <p:cNvSpPr txBox="1"/>
          <p:nvPr/>
        </p:nvSpPr>
        <p:spPr>
          <a:xfrm>
            <a:off x="7537616" y="1880868"/>
            <a:ext cx="3070885" cy="519245"/>
          </a:xfrm>
          <a:prstGeom prst="rect">
            <a:avLst/>
          </a:prstGeom>
          <a:noFill/>
        </p:spPr>
        <p:txBody>
          <a:bodyPr wrap="square" lIns="91440" tIns="45720" rIns="91440" bIns="45720" rtlCol="0">
            <a:spAutoFit/>
          </a:bodyPr>
          <a:lstStyle/>
          <a:p>
            <a:pPr>
              <a:lnSpc>
                <a:spcPct val="130000"/>
              </a:lnSpc>
            </a:pPr>
            <a:r>
              <a:rPr lang="zh-CN" altLang="en-US" sz="1065" dirty="0">
                <a:solidFill>
                  <a:prstClr val="black">
                    <a:lumMod val="65000"/>
                    <a:lumOff val="35000"/>
                  </a:prst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a:t>
            </a:r>
          </a:p>
        </p:txBody>
      </p:sp>
      <p:sp>
        <p:nvSpPr>
          <p:cNvPr id="144" name="文本框 109"/>
          <p:cNvSpPr txBox="1"/>
          <p:nvPr/>
        </p:nvSpPr>
        <p:spPr>
          <a:xfrm>
            <a:off x="7537616" y="2567504"/>
            <a:ext cx="3070885" cy="519245"/>
          </a:xfrm>
          <a:prstGeom prst="rect">
            <a:avLst/>
          </a:prstGeom>
          <a:noFill/>
        </p:spPr>
        <p:txBody>
          <a:bodyPr wrap="square" lIns="91440" tIns="45720" rIns="91440" bIns="45720" rtlCol="0">
            <a:spAutoFit/>
          </a:bodyPr>
          <a:lstStyle/>
          <a:p>
            <a:pPr>
              <a:lnSpc>
                <a:spcPct val="130000"/>
              </a:lnSpc>
            </a:pPr>
            <a:r>
              <a:rPr lang="zh-CN" altLang="en-US" sz="1065" dirty="0">
                <a:solidFill>
                  <a:prstClr val="black">
                    <a:lumMod val="65000"/>
                    <a:lumOff val="35000"/>
                  </a:prst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a:t>
            </a:r>
            <a:endParaRPr lang="zh-CN" altLang="en-US" sz="1065"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55" name="椭圆 54"/>
          <p:cNvSpPr/>
          <p:nvPr/>
        </p:nvSpPr>
        <p:spPr>
          <a:xfrm>
            <a:off x="3546932" y="3443540"/>
            <a:ext cx="752643" cy="752643"/>
          </a:xfrm>
          <a:prstGeom prst="ellipse">
            <a:avLst/>
          </a:prstGeom>
          <a:solidFill>
            <a:srgbClr val="FBFB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endParaRPr>
          </a:p>
        </p:txBody>
      </p:sp>
      <p:sp>
        <p:nvSpPr>
          <p:cNvPr id="113" name="Freeform 48"/>
          <p:cNvSpPr>
            <a:spLocks noEditPoints="1"/>
          </p:cNvSpPr>
          <p:nvPr/>
        </p:nvSpPr>
        <p:spPr bwMode="auto">
          <a:xfrm>
            <a:off x="3737805" y="3570943"/>
            <a:ext cx="404503" cy="439936"/>
          </a:xfrm>
          <a:custGeom>
            <a:avLst/>
            <a:gdLst>
              <a:gd name="T0" fmla="*/ 189 w 311"/>
              <a:gd name="T1" fmla="*/ 220 h 339"/>
              <a:gd name="T2" fmla="*/ 209 w 311"/>
              <a:gd name="T3" fmla="*/ 163 h 339"/>
              <a:gd name="T4" fmla="*/ 221 w 311"/>
              <a:gd name="T5" fmla="*/ 120 h 339"/>
              <a:gd name="T6" fmla="*/ 221 w 311"/>
              <a:gd name="T7" fmla="*/ 120 h 339"/>
              <a:gd name="T8" fmla="*/ 222 w 311"/>
              <a:gd name="T9" fmla="*/ 116 h 339"/>
              <a:gd name="T10" fmla="*/ 222 w 311"/>
              <a:gd name="T11" fmla="*/ 112 h 339"/>
              <a:gd name="T12" fmla="*/ 223 w 311"/>
              <a:gd name="T13" fmla="*/ 109 h 339"/>
              <a:gd name="T14" fmla="*/ 223 w 311"/>
              <a:gd name="T15" fmla="*/ 105 h 339"/>
              <a:gd name="T16" fmla="*/ 223 w 311"/>
              <a:gd name="T17" fmla="*/ 102 h 339"/>
              <a:gd name="T18" fmla="*/ 224 w 311"/>
              <a:gd name="T19" fmla="*/ 98 h 339"/>
              <a:gd name="T20" fmla="*/ 224 w 311"/>
              <a:gd name="T21" fmla="*/ 95 h 339"/>
              <a:gd name="T22" fmla="*/ 224 w 311"/>
              <a:gd name="T23" fmla="*/ 92 h 339"/>
              <a:gd name="T24" fmla="*/ 223 w 311"/>
              <a:gd name="T25" fmla="*/ 89 h 339"/>
              <a:gd name="T26" fmla="*/ 223 w 311"/>
              <a:gd name="T27" fmla="*/ 87 h 339"/>
              <a:gd name="T28" fmla="*/ 223 w 311"/>
              <a:gd name="T29" fmla="*/ 85 h 339"/>
              <a:gd name="T30" fmla="*/ 223 w 311"/>
              <a:gd name="T31" fmla="*/ 83 h 339"/>
              <a:gd name="T32" fmla="*/ 223 w 311"/>
              <a:gd name="T33" fmla="*/ 82 h 339"/>
              <a:gd name="T34" fmla="*/ 223 w 311"/>
              <a:gd name="T35" fmla="*/ 81 h 339"/>
              <a:gd name="T36" fmla="*/ 223 w 311"/>
              <a:gd name="T37" fmla="*/ 81 h 339"/>
              <a:gd name="T38" fmla="*/ 108 w 311"/>
              <a:gd name="T39" fmla="*/ 36 h 339"/>
              <a:gd name="T40" fmla="*/ 78 w 311"/>
              <a:gd name="T41" fmla="*/ 55 h 339"/>
              <a:gd name="T42" fmla="*/ 77 w 311"/>
              <a:gd name="T43" fmla="*/ 59 h 339"/>
              <a:gd name="T44" fmla="*/ 76 w 311"/>
              <a:gd name="T45" fmla="*/ 64 h 339"/>
              <a:gd name="T46" fmla="*/ 76 w 311"/>
              <a:gd name="T47" fmla="*/ 69 h 339"/>
              <a:gd name="T48" fmla="*/ 75 w 311"/>
              <a:gd name="T49" fmla="*/ 74 h 339"/>
              <a:gd name="T50" fmla="*/ 75 w 311"/>
              <a:gd name="T51" fmla="*/ 78 h 339"/>
              <a:gd name="T52" fmla="*/ 76 w 311"/>
              <a:gd name="T53" fmla="*/ 83 h 339"/>
              <a:gd name="T54" fmla="*/ 76 w 311"/>
              <a:gd name="T55" fmla="*/ 87 h 339"/>
              <a:gd name="T56" fmla="*/ 77 w 311"/>
              <a:gd name="T57" fmla="*/ 92 h 339"/>
              <a:gd name="T58" fmla="*/ 77 w 311"/>
              <a:gd name="T59" fmla="*/ 96 h 339"/>
              <a:gd name="T60" fmla="*/ 78 w 311"/>
              <a:gd name="T61" fmla="*/ 100 h 339"/>
              <a:gd name="T62" fmla="*/ 79 w 311"/>
              <a:gd name="T63" fmla="*/ 104 h 339"/>
              <a:gd name="T64" fmla="*/ 80 w 311"/>
              <a:gd name="T65" fmla="*/ 106 h 339"/>
              <a:gd name="T66" fmla="*/ 84 w 311"/>
              <a:gd name="T67" fmla="*/ 119 h 339"/>
              <a:gd name="T68" fmla="*/ 92 w 311"/>
              <a:gd name="T69" fmla="*/ 161 h 339"/>
              <a:gd name="T70" fmla="*/ 104 w 311"/>
              <a:gd name="T71" fmla="*/ 238 h 339"/>
              <a:gd name="T72" fmla="*/ 0 w 311"/>
              <a:gd name="T73" fmla="*/ 339 h 339"/>
              <a:gd name="T74" fmla="*/ 148 w 311"/>
              <a:gd name="T75" fmla="*/ 271 h 339"/>
              <a:gd name="T76" fmla="*/ 146 w 311"/>
              <a:gd name="T77" fmla="*/ 249 h 339"/>
              <a:gd name="T78" fmla="*/ 175 w 311"/>
              <a:gd name="T79" fmla="*/ 258 h 339"/>
              <a:gd name="T80" fmla="*/ 174 w 311"/>
              <a:gd name="T81" fmla="*/ 339 h 339"/>
              <a:gd name="T82" fmla="*/ 216 w 311"/>
              <a:gd name="T83" fmla="*/ 244 h 339"/>
              <a:gd name="T84" fmla="*/ 81 w 311"/>
              <a:gd name="T85" fmla="*/ 139 h 339"/>
              <a:gd name="T86" fmla="*/ 93 w 311"/>
              <a:gd name="T87" fmla="*/ 136 h 339"/>
              <a:gd name="T88" fmla="*/ 105 w 311"/>
              <a:gd name="T89" fmla="*/ 72 h 339"/>
              <a:gd name="T90" fmla="*/ 211 w 311"/>
              <a:gd name="T91" fmla="*/ 131 h 339"/>
              <a:gd name="T92" fmla="*/ 222 w 311"/>
              <a:gd name="T93" fmla="*/ 130 h 339"/>
              <a:gd name="T94" fmla="*/ 183 w 311"/>
              <a:gd name="T95" fmla="*/ 201 h 339"/>
              <a:gd name="T96" fmla="*/ 96 w 311"/>
              <a:gd name="T97" fmla="*/ 158 h 339"/>
              <a:gd name="T98" fmla="*/ 166 w 311"/>
              <a:gd name="T99" fmla="*/ 245 h 339"/>
              <a:gd name="T100" fmla="*/ 117 w 311"/>
              <a:gd name="T101" fmla="*/ 225 h 339"/>
              <a:gd name="T102" fmla="*/ 152 w 311"/>
              <a:gd name="T103" fmla="*/ 220 h 339"/>
              <a:gd name="T104" fmla="*/ 185 w 311"/>
              <a:gd name="T105" fmla="*/ 222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1" h="339">
                <a:moveTo>
                  <a:pt x="216" y="244"/>
                </a:moveTo>
                <a:cubicBezTo>
                  <a:pt x="194" y="236"/>
                  <a:pt x="189" y="220"/>
                  <a:pt x="189" y="220"/>
                </a:cubicBezTo>
                <a:cubicBezTo>
                  <a:pt x="189" y="202"/>
                  <a:pt x="189" y="202"/>
                  <a:pt x="189" y="202"/>
                </a:cubicBezTo>
                <a:cubicBezTo>
                  <a:pt x="205" y="182"/>
                  <a:pt x="209" y="163"/>
                  <a:pt x="209" y="163"/>
                </a:cubicBezTo>
                <a:cubicBezTo>
                  <a:pt x="212" y="160"/>
                  <a:pt x="218" y="154"/>
                  <a:pt x="218" y="154"/>
                </a:cubicBezTo>
                <a:cubicBezTo>
                  <a:pt x="229" y="137"/>
                  <a:pt x="225" y="116"/>
                  <a:pt x="221" y="120"/>
                </a:cubicBezTo>
                <a:cubicBezTo>
                  <a:pt x="221" y="120"/>
                  <a:pt x="221" y="121"/>
                  <a:pt x="220" y="122"/>
                </a:cubicBezTo>
                <a:cubicBezTo>
                  <a:pt x="220" y="121"/>
                  <a:pt x="221" y="121"/>
                  <a:pt x="221" y="120"/>
                </a:cubicBezTo>
                <a:cubicBezTo>
                  <a:pt x="221" y="120"/>
                  <a:pt x="221" y="119"/>
                  <a:pt x="221" y="119"/>
                </a:cubicBezTo>
                <a:cubicBezTo>
                  <a:pt x="221" y="118"/>
                  <a:pt x="221" y="117"/>
                  <a:pt x="222" y="116"/>
                </a:cubicBezTo>
                <a:cubicBezTo>
                  <a:pt x="222" y="116"/>
                  <a:pt x="222" y="116"/>
                  <a:pt x="222" y="115"/>
                </a:cubicBezTo>
                <a:cubicBezTo>
                  <a:pt x="222" y="114"/>
                  <a:pt x="222" y="113"/>
                  <a:pt x="222" y="112"/>
                </a:cubicBezTo>
                <a:cubicBezTo>
                  <a:pt x="222" y="112"/>
                  <a:pt x="222" y="112"/>
                  <a:pt x="222" y="111"/>
                </a:cubicBezTo>
                <a:cubicBezTo>
                  <a:pt x="223" y="110"/>
                  <a:pt x="223" y="110"/>
                  <a:pt x="223" y="109"/>
                </a:cubicBezTo>
                <a:cubicBezTo>
                  <a:pt x="223" y="108"/>
                  <a:pt x="223" y="108"/>
                  <a:pt x="223" y="108"/>
                </a:cubicBezTo>
                <a:cubicBezTo>
                  <a:pt x="223" y="107"/>
                  <a:pt x="223" y="106"/>
                  <a:pt x="223" y="105"/>
                </a:cubicBezTo>
                <a:cubicBezTo>
                  <a:pt x="223" y="105"/>
                  <a:pt x="223" y="105"/>
                  <a:pt x="223" y="104"/>
                </a:cubicBezTo>
                <a:cubicBezTo>
                  <a:pt x="223" y="103"/>
                  <a:pt x="223" y="103"/>
                  <a:pt x="223" y="102"/>
                </a:cubicBezTo>
                <a:cubicBezTo>
                  <a:pt x="223" y="101"/>
                  <a:pt x="223" y="101"/>
                  <a:pt x="224" y="101"/>
                </a:cubicBezTo>
                <a:cubicBezTo>
                  <a:pt x="224" y="100"/>
                  <a:pt x="224" y="99"/>
                  <a:pt x="224" y="98"/>
                </a:cubicBezTo>
                <a:cubicBezTo>
                  <a:pt x="224" y="98"/>
                  <a:pt x="224" y="98"/>
                  <a:pt x="224" y="98"/>
                </a:cubicBezTo>
                <a:cubicBezTo>
                  <a:pt x="224" y="97"/>
                  <a:pt x="224" y="96"/>
                  <a:pt x="224" y="95"/>
                </a:cubicBezTo>
                <a:cubicBezTo>
                  <a:pt x="224" y="95"/>
                  <a:pt x="224" y="95"/>
                  <a:pt x="224" y="94"/>
                </a:cubicBezTo>
                <a:cubicBezTo>
                  <a:pt x="224" y="94"/>
                  <a:pt x="224" y="93"/>
                  <a:pt x="224" y="92"/>
                </a:cubicBezTo>
                <a:cubicBezTo>
                  <a:pt x="224" y="92"/>
                  <a:pt x="224" y="92"/>
                  <a:pt x="224" y="91"/>
                </a:cubicBezTo>
                <a:cubicBezTo>
                  <a:pt x="224" y="91"/>
                  <a:pt x="224" y="90"/>
                  <a:pt x="223" y="89"/>
                </a:cubicBezTo>
                <a:cubicBezTo>
                  <a:pt x="223" y="89"/>
                  <a:pt x="223" y="89"/>
                  <a:pt x="223" y="89"/>
                </a:cubicBezTo>
                <a:cubicBezTo>
                  <a:pt x="223" y="88"/>
                  <a:pt x="223" y="88"/>
                  <a:pt x="223" y="87"/>
                </a:cubicBezTo>
                <a:cubicBezTo>
                  <a:pt x="223" y="87"/>
                  <a:pt x="223" y="87"/>
                  <a:pt x="223" y="87"/>
                </a:cubicBezTo>
                <a:cubicBezTo>
                  <a:pt x="223" y="86"/>
                  <a:pt x="223" y="86"/>
                  <a:pt x="223" y="85"/>
                </a:cubicBezTo>
                <a:cubicBezTo>
                  <a:pt x="223" y="85"/>
                  <a:pt x="223" y="85"/>
                  <a:pt x="223" y="85"/>
                </a:cubicBezTo>
                <a:cubicBezTo>
                  <a:pt x="223" y="84"/>
                  <a:pt x="223" y="84"/>
                  <a:pt x="223" y="83"/>
                </a:cubicBezTo>
                <a:cubicBezTo>
                  <a:pt x="223" y="83"/>
                  <a:pt x="223" y="83"/>
                  <a:pt x="223" y="83"/>
                </a:cubicBezTo>
                <a:cubicBezTo>
                  <a:pt x="223" y="83"/>
                  <a:pt x="223" y="82"/>
                  <a:pt x="223" y="82"/>
                </a:cubicBezTo>
                <a:cubicBezTo>
                  <a:pt x="223" y="82"/>
                  <a:pt x="223" y="82"/>
                  <a:pt x="223" y="82"/>
                </a:cubicBezTo>
                <a:cubicBezTo>
                  <a:pt x="223" y="82"/>
                  <a:pt x="223" y="81"/>
                  <a:pt x="223" y="81"/>
                </a:cubicBezTo>
                <a:cubicBezTo>
                  <a:pt x="223" y="81"/>
                  <a:pt x="223" y="81"/>
                  <a:pt x="223" y="81"/>
                </a:cubicBezTo>
                <a:cubicBezTo>
                  <a:pt x="223" y="81"/>
                  <a:pt x="223" y="81"/>
                  <a:pt x="223" y="81"/>
                </a:cubicBezTo>
                <a:cubicBezTo>
                  <a:pt x="221" y="33"/>
                  <a:pt x="182" y="21"/>
                  <a:pt x="182" y="21"/>
                </a:cubicBezTo>
                <a:cubicBezTo>
                  <a:pt x="134" y="0"/>
                  <a:pt x="108" y="36"/>
                  <a:pt x="108" y="36"/>
                </a:cubicBezTo>
                <a:cubicBezTo>
                  <a:pt x="89" y="27"/>
                  <a:pt x="79" y="51"/>
                  <a:pt x="79" y="51"/>
                </a:cubicBezTo>
                <a:cubicBezTo>
                  <a:pt x="79" y="52"/>
                  <a:pt x="78" y="54"/>
                  <a:pt x="78" y="55"/>
                </a:cubicBezTo>
                <a:cubicBezTo>
                  <a:pt x="78" y="55"/>
                  <a:pt x="78" y="56"/>
                  <a:pt x="78" y="56"/>
                </a:cubicBezTo>
                <a:cubicBezTo>
                  <a:pt x="78" y="57"/>
                  <a:pt x="77" y="58"/>
                  <a:pt x="77" y="59"/>
                </a:cubicBezTo>
                <a:cubicBezTo>
                  <a:pt x="77" y="60"/>
                  <a:pt x="77" y="60"/>
                  <a:pt x="77" y="61"/>
                </a:cubicBezTo>
                <a:cubicBezTo>
                  <a:pt x="77" y="62"/>
                  <a:pt x="76" y="63"/>
                  <a:pt x="76" y="64"/>
                </a:cubicBezTo>
                <a:cubicBezTo>
                  <a:pt x="76" y="65"/>
                  <a:pt x="76" y="65"/>
                  <a:pt x="76" y="65"/>
                </a:cubicBezTo>
                <a:cubicBezTo>
                  <a:pt x="76" y="66"/>
                  <a:pt x="76" y="68"/>
                  <a:pt x="76" y="69"/>
                </a:cubicBezTo>
                <a:cubicBezTo>
                  <a:pt x="76" y="70"/>
                  <a:pt x="76" y="70"/>
                  <a:pt x="76" y="71"/>
                </a:cubicBezTo>
                <a:cubicBezTo>
                  <a:pt x="76" y="72"/>
                  <a:pt x="75" y="73"/>
                  <a:pt x="75" y="74"/>
                </a:cubicBezTo>
                <a:cubicBezTo>
                  <a:pt x="75" y="74"/>
                  <a:pt x="75" y="75"/>
                  <a:pt x="75" y="75"/>
                </a:cubicBezTo>
                <a:cubicBezTo>
                  <a:pt x="75" y="76"/>
                  <a:pt x="75" y="77"/>
                  <a:pt x="75" y="78"/>
                </a:cubicBezTo>
                <a:cubicBezTo>
                  <a:pt x="75" y="79"/>
                  <a:pt x="75" y="79"/>
                  <a:pt x="75" y="79"/>
                </a:cubicBezTo>
                <a:cubicBezTo>
                  <a:pt x="75" y="81"/>
                  <a:pt x="76" y="82"/>
                  <a:pt x="76" y="83"/>
                </a:cubicBezTo>
                <a:cubicBezTo>
                  <a:pt x="76" y="84"/>
                  <a:pt x="76" y="84"/>
                  <a:pt x="76" y="84"/>
                </a:cubicBezTo>
                <a:cubicBezTo>
                  <a:pt x="76" y="85"/>
                  <a:pt x="76" y="86"/>
                  <a:pt x="76" y="87"/>
                </a:cubicBezTo>
                <a:cubicBezTo>
                  <a:pt x="76" y="88"/>
                  <a:pt x="76" y="88"/>
                  <a:pt x="76" y="89"/>
                </a:cubicBezTo>
                <a:cubicBezTo>
                  <a:pt x="76" y="90"/>
                  <a:pt x="76" y="91"/>
                  <a:pt x="77" y="92"/>
                </a:cubicBezTo>
                <a:cubicBezTo>
                  <a:pt x="77" y="92"/>
                  <a:pt x="77" y="92"/>
                  <a:pt x="77" y="93"/>
                </a:cubicBezTo>
                <a:cubicBezTo>
                  <a:pt x="77" y="94"/>
                  <a:pt x="77" y="95"/>
                  <a:pt x="77" y="96"/>
                </a:cubicBezTo>
                <a:cubicBezTo>
                  <a:pt x="77" y="97"/>
                  <a:pt x="77" y="97"/>
                  <a:pt x="77" y="97"/>
                </a:cubicBezTo>
                <a:cubicBezTo>
                  <a:pt x="78" y="98"/>
                  <a:pt x="78" y="99"/>
                  <a:pt x="78" y="100"/>
                </a:cubicBezTo>
                <a:cubicBezTo>
                  <a:pt x="78" y="101"/>
                  <a:pt x="78" y="101"/>
                  <a:pt x="78" y="101"/>
                </a:cubicBezTo>
                <a:cubicBezTo>
                  <a:pt x="79" y="102"/>
                  <a:pt x="79" y="103"/>
                  <a:pt x="79" y="104"/>
                </a:cubicBezTo>
                <a:cubicBezTo>
                  <a:pt x="79" y="104"/>
                  <a:pt x="79" y="105"/>
                  <a:pt x="79" y="105"/>
                </a:cubicBezTo>
                <a:cubicBezTo>
                  <a:pt x="79" y="105"/>
                  <a:pt x="80" y="105"/>
                  <a:pt x="80" y="106"/>
                </a:cubicBezTo>
                <a:cubicBezTo>
                  <a:pt x="80" y="106"/>
                  <a:pt x="80" y="106"/>
                  <a:pt x="80" y="106"/>
                </a:cubicBezTo>
                <a:cubicBezTo>
                  <a:pt x="81" y="111"/>
                  <a:pt x="83" y="115"/>
                  <a:pt x="84" y="119"/>
                </a:cubicBezTo>
                <a:cubicBezTo>
                  <a:pt x="77" y="115"/>
                  <a:pt x="76" y="123"/>
                  <a:pt x="76" y="123"/>
                </a:cubicBezTo>
                <a:cubicBezTo>
                  <a:pt x="76" y="152"/>
                  <a:pt x="92" y="161"/>
                  <a:pt x="92" y="161"/>
                </a:cubicBezTo>
                <a:cubicBezTo>
                  <a:pt x="95" y="180"/>
                  <a:pt x="114" y="200"/>
                  <a:pt x="114" y="200"/>
                </a:cubicBezTo>
                <a:cubicBezTo>
                  <a:pt x="121" y="227"/>
                  <a:pt x="104" y="238"/>
                  <a:pt x="104" y="238"/>
                </a:cubicBezTo>
                <a:cubicBezTo>
                  <a:pt x="75" y="249"/>
                  <a:pt x="75" y="249"/>
                  <a:pt x="75" y="249"/>
                </a:cubicBezTo>
                <a:cubicBezTo>
                  <a:pt x="0" y="273"/>
                  <a:pt x="0" y="339"/>
                  <a:pt x="0" y="339"/>
                </a:cubicBezTo>
                <a:cubicBezTo>
                  <a:pt x="137" y="339"/>
                  <a:pt x="137" y="339"/>
                  <a:pt x="137" y="339"/>
                </a:cubicBezTo>
                <a:cubicBezTo>
                  <a:pt x="148" y="271"/>
                  <a:pt x="148" y="271"/>
                  <a:pt x="148" y="271"/>
                </a:cubicBezTo>
                <a:cubicBezTo>
                  <a:pt x="136" y="258"/>
                  <a:pt x="136" y="258"/>
                  <a:pt x="136" y="258"/>
                </a:cubicBezTo>
                <a:cubicBezTo>
                  <a:pt x="146" y="249"/>
                  <a:pt x="146" y="249"/>
                  <a:pt x="146" y="249"/>
                </a:cubicBezTo>
                <a:cubicBezTo>
                  <a:pt x="166" y="249"/>
                  <a:pt x="166" y="249"/>
                  <a:pt x="166" y="249"/>
                </a:cubicBezTo>
                <a:cubicBezTo>
                  <a:pt x="175" y="258"/>
                  <a:pt x="175" y="258"/>
                  <a:pt x="175" y="258"/>
                </a:cubicBezTo>
                <a:cubicBezTo>
                  <a:pt x="164" y="271"/>
                  <a:pt x="164" y="271"/>
                  <a:pt x="164" y="271"/>
                </a:cubicBezTo>
                <a:cubicBezTo>
                  <a:pt x="174" y="339"/>
                  <a:pt x="174" y="339"/>
                  <a:pt x="174" y="339"/>
                </a:cubicBezTo>
                <a:cubicBezTo>
                  <a:pt x="311" y="339"/>
                  <a:pt x="311" y="339"/>
                  <a:pt x="311" y="339"/>
                </a:cubicBezTo>
                <a:cubicBezTo>
                  <a:pt x="307" y="274"/>
                  <a:pt x="238" y="252"/>
                  <a:pt x="216" y="244"/>
                </a:cubicBezTo>
                <a:close/>
                <a:moveTo>
                  <a:pt x="96" y="158"/>
                </a:moveTo>
                <a:cubicBezTo>
                  <a:pt x="94" y="157"/>
                  <a:pt x="86" y="153"/>
                  <a:pt x="81" y="139"/>
                </a:cubicBezTo>
                <a:cubicBezTo>
                  <a:pt x="81" y="139"/>
                  <a:pt x="77" y="124"/>
                  <a:pt x="81" y="123"/>
                </a:cubicBezTo>
                <a:cubicBezTo>
                  <a:pt x="81" y="123"/>
                  <a:pt x="86" y="119"/>
                  <a:pt x="93" y="136"/>
                </a:cubicBezTo>
                <a:cubicBezTo>
                  <a:pt x="94" y="139"/>
                  <a:pt x="96" y="142"/>
                  <a:pt x="97" y="143"/>
                </a:cubicBezTo>
                <a:cubicBezTo>
                  <a:pt x="97" y="143"/>
                  <a:pt x="82" y="98"/>
                  <a:pt x="105" y="72"/>
                </a:cubicBezTo>
                <a:cubicBezTo>
                  <a:pt x="105" y="72"/>
                  <a:pt x="155" y="137"/>
                  <a:pt x="211" y="104"/>
                </a:cubicBezTo>
                <a:cubicBezTo>
                  <a:pt x="211" y="131"/>
                  <a:pt x="211" y="131"/>
                  <a:pt x="211" y="131"/>
                </a:cubicBezTo>
                <a:cubicBezTo>
                  <a:pt x="211" y="138"/>
                  <a:pt x="211" y="143"/>
                  <a:pt x="215" y="136"/>
                </a:cubicBezTo>
                <a:cubicBezTo>
                  <a:pt x="222" y="120"/>
                  <a:pt x="222" y="130"/>
                  <a:pt x="222" y="130"/>
                </a:cubicBezTo>
                <a:cubicBezTo>
                  <a:pt x="220" y="148"/>
                  <a:pt x="212" y="156"/>
                  <a:pt x="206" y="161"/>
                </a:cubicBezTo>
                <a:cubicBezTo>
                  <a:pt x="201" y="176"/>
                  <a:pt x="193" y="190"/>
                  <a:pt x="183" y="201"/>
                </a:cubicBezTo>
                <a:cubicBezTo>
                  <a:pt x="152" y="236"/>
                  <a:pt x="121" y="201"/>
                  <a:pt x="121" y="201"/>
                </a:cubicBezTo>
                <a:cubicBezTo>
                  <a:pt x="109" y="191"/>
                  <a:pt x="101" y="175"/>
                  <a:pt x="96" y="158"/>
                </a:cubicBezTo>
                <a:close/>
                <a:moveTo>
                  <a:pt x="185" y="222"/>
                </a:moveTo>
                <a:cubicBezTo>
                  <a:pt x="166" y="245"/>
                  <a:pt x="166" y="245"/>
                  <a:pt x="166" y="245"/>
                </a:cubicBezTo>
                <a:cubicBezTo>
                  <a:pt x="147" y="245"/>
                  <a:pt x="147" y="245"/>
                  <a:pt x="147" y="245"/>
                </a:cubicBezTo>
                <a:cubicBezTo>
                  <a:pt x="117" y="225"/>
                  <a:pt x="117" y="225"/>
                  <a:pt x="117" y="225"/>
                </a:cubicBezTo>
                <a:cubicBezTo>
                  <a:pt x="117" y="225"/>
                  <a:pt x="119" y="216"/>
                  <a:pt x="119" y="204"/>
                </a:cubicBezTo>
                <a:cubicBezTo>
                  <a:pt x="119" y="204"/>
                  <a:pt x="132" y="221"/>
                  <a:pt x="152" y="220"/>
                </a:cubicBezTo>
                <a:cubicBezTo>
                  <a:pt x="152" y="220"/>
                  <a:pt x="171" y="222"/>
                  <a:pt x="185" y="204"/>
                </a:cubicBezTo>
                <a:lnTo>
                  <a:pt x="185" y="222"/>
                </a:lnTo>
                <a:close/>
              </a:path>
            </a:pathLst>
          </a:custGeom>
          <a:solidFill>
            <a:schemeClr val="bg1">
              <a:lumMod val="65000"/>
            </a:schemeClr>
          </a:solidFill>
          <a:ln>
            <a:noFill/>
          </a:ln>
        </p:spPr>
        <p:txBody>
          <a:bodyPr vert="horz" wrap="square" lIns="91440" tIns="45720" rIns="91440" bIns="45720" numCol="1" anchor="t" anchorCtr="0" compatLnSpc="1"/>
          <a:lstStyle/>
          <a:p>
            <a:endParaRPr lang="zh-CN" altLang="en-US" sz="2400">
              <a:solidFill>
                <a:prstClr val="black"/>
              </a:solidFill>
            </a:endParaRPr>
          </a:p>
        </p:txBody>
      </p:sp>
      <p:sp>
        <p:nvSpPr>
          <p:cNvPr id="149" name="文本框 108"/>
          <p:cNvSpPr txBox="1"/>
          <p:nvPr/>
        </p:nvSpPr>
        <p:spPr>
          <a:xfrm>
            <a:off x="7537616" y="3274914"/>
            <a:ext cx="3070885" cy="519245"/>
          </a:xfrm>
          <a:prstGeom prst="rect">
            <a:avLst/>
          </a:prstGeom>
          <a:noFill/>
        </p:spPr>
        <p:txBody>
          <a:bodyPr wrap="square" lIns="91440" tIns="45720" rIns="91440" bIns="45720" rtlCol="0">
            <a:spAutoFit/>
          </a:bodyPr>
          <a:lstStyle/>
          <a:p>
            <a:pPr>
              <a:lnSpc>
                <a:spcPct val="130000"/>
              </a:lnSpc>
            </a:pPr>
            <a:r>
              <a:rPr lang="zh-CN" altLang="en-US" sz="1065" dirty="0">
                <a:solidFill>
                  <a:prstClr val="black">
                    <a:lumMod val="65000"/>
                    <a:lumOff val="35000"/>
                  </a:prst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a:t>
            </a:r>
          </a:p>
        </p:txBody>
      </p:sp>
      <p:sp>
        <p:nvSpPr>
          <p:cNvPr id="150" name="文本框 109"/>
          <p:cNvSpPr txBox="1"/>
          <p:nvPr/>
        </p:nvSpPr>
        <p:spPr>
          <a:xfrm>
            <a:off x="7537616" y="3961550"/>
            <a:ext cx="3070885" cy="519245"/>
          </a:xfrm>
          <a:prstGeom prst="rect">
            <a:avLst/>
          </a:prstGeom>
          <a:noFill/>
        </p:spPr>
        <p:txBody>
          <a:bodyPr wrap="square" lIns="91440" tIns="45720" rIns="91440" bIns="45720" rtlCol="0">
            <a:spAutoFit/>
          </a:bodyPr>
          <a:lstStyle/>
          <a:p>
            <a:pPr>
              <a:lnSpc>
                <a:spcPct val="130000"/>
              </a:lnSpc>
            </a:pPr>
            <a:r>
              <a:rPr lang="zh-CN" altLang="en-US" sz="1065" dirty="0">
                <a:solidFill>
                  <a:prstClr val="black">
                    <a:lumMod val="65000"/>
                    <a:lumOff val="35000"/>
                  </a:prst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a:t>
            </a:r>
            <a:endParaRPr lang="zh-CN" altLang="en-US" sz="1065"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151" name="文本框 108"/>
          <p:cNvSpPr txBox="1"/>
          <p:nvPr/>
        </p:nvSpPr>
        <p:spPr>
          <a:xfrm>
            <a:off x="7537616" y="4668959"/>
            <a:ext cx="3070885" cy="519245"/>
          </a:xfrm>
          <a:prstGeom prst="rect">
            <a:avLst/>
          </a:prstGeom>
          <a:noFill/>
        </p:spPr>
        <p:txBody>
          <a:bodyPr wrap="square" lIns="91440" tIns="45720" rIns="91440" bIns="45720" rtlCol="0">
            <a:spAutoFit/>
          </a:bodyPr>
          <a:lstStyle/>
          <a:p>
            <a:pPr>
              <a:lnSpc>
                <a:spcPct val="130000"/>
              </a:lnSpc>
            </a:pPr>
            <a:r>
              <a:rPr lang="zh-CN" altLang="en-US" sz="1065" dirty="0">
                <a:solidFill>
                  <a:prstClr val="black">
                    <a:lumMod val="65000"/>
                    <a:lumOff val="35000"/>
                  </a:prst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a:t>
            </a:r>
          </a:p>
        </p:txBody>
      </p:sp>
      <p:sp>
        <p:nvSpPr>
          <p:cNvPr id="152" name="文本框 109"/>
          <p:cNvSpPr txBox="1"/>
          <p:nvPr/>
        </p:nvSpPr>
        <p:spPr>
          <a:xfrm>
            <a:off x="7537616" y="5355598"/>
            <a:ext cx="3070885" cy="519245"/>
          </a:xfrm>
          <a:prstGeom prst="rect">
            <a:avLst/>
          </a:prstGeom>
          <a:noFill/>
        </p:spPr>
        <p:txBody>
          <a:bodyPr wrap="square" lIns="91440" tIns="45720" rIns="91440" bIns="45720" rtlCol="0">
            <a:spAutoFit/>
          </a:bodyPr>
          <a:lstStyle/>
          <a:p>
            <a:pPr>
              <a:lnSpc>
                <a:spcPct val="130000"/>
              </a:lnSpc>
            </a:pPr>
            <a:r>
              <a:rPr lang="zh-CN" altLang="en-US" sz="1065" dirty="0">
                <a:solidFill>
                  <a:prstClr val="black">
                    <a:lumMod val="65000"/>
                    <a:lumOff val="35000"/>
                  </a:prst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a:t>
            </a:r>
            <a:endParaRPr lang="zh-CN" altLang="en-US" sz="1065" dirty="0">
              <a:solidFill>
                <a:prstClr val="black">
                  <a:lumMod val="75000"/>
                  <a:lumOff val="25000"/>
                </a:prstClr>
              </a:solidFill>
              <a:latin typeface="微软雅黑" panose="020B0503020204020204" pitchFamily="34" charset="-122"/>
              <a:ea typeface="微软雅黑" panose="020B0503020204020204" pitchFamily="34" charset="-122"/>
            </a:endParaRP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fade">
                                      <p:cBhvr>
                                        <p:cTn id="7" dur="500"/>
                                        <p:tgtEl>
                                          <p:spTgt spid="1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fade">
                                      <p:cBhvr>
                                        <p:cTn id="10" dur="500"/>
                                        <p:tgtEl>
                                          <p:spTgt spid="55"/>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350"/>
                                        <p:tgtEl>
                                          <p:spTgt spid="18"/>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350"/>
                                        <p:tgtEl>
                                          <p:spTgt spid="13"/>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350"/>
                                        <p:tgtEl>
                                          <p:spTgt spid="12"/>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350"/>
                                        <p:tgtEl>
                                          <p:spTgt spid="11"/>
                                        </p:tgtEl>
                                      </p:cBhvr>
                                    </p:animEffect>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350"/>
                                        <p:tgtEl>
                                          <p:spTgt spid="10"/>
                                        </p:tgtEl>
                                      </p:cBhvr>
                                    </p:animEffect>
                                  </p:childTnLst>
                                </p:cTn>
                              </p:par>
                            </p:childTnLst>
                          </p:cTn>
                        </p:par>
                        <p:par>
                          <p:cTn id="31" fill="hold">
                            <p:stCondLst>
                              <p:cond delay="3000"/>
                            </p:stCondLst>
                            <p:childTnLst>
                              <p:par>
                                <p:cTn id="32" presetID="10" presetClass="entr" presetSubtype="0" fill="hold"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350"/>
                                        <p:tgtEl>
                                          <p:spTgt spid="15"/>
                                        </p:tgtEl>
                                      </p:cBhvr>
                                    </p:animEffect>
                                  </p:childTnLst>
                                </p:cTn>
                              </p:par>
                            </p:childTnLst>
                          </p:cTn>
                        </p:par>
                        <p:par>
                          <p:cTn id="35" fill="hold">
                            <p:stCondLst>
                              <p:cond delay="3500"/>
                            </p:stCondLst>
                            <p:childTnLst>
                              <p:par>
                                <p:cTn id="36" presetID="10"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350"/>
                                        <p:tgtEl>
                                          <p:spTgt spid="14"/>
                                        </p:tgtEl>
                                      </p:cBhvr>
                                    </p:animEffect>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112"/>
                                        </p:tgtEl>
                                        <p:attrNameLst>
                                          <p:attrName>style.visibility</p:attrName>
                                        </p:attrNameLst>
                                      </p:cBhvr>
                                      <p:to>
                                        <p:strVal val="visible"/>
                                      </p:to>
                                    </p:set>
                                    <p:animEffect transition="in" filter="fade">
                                      <p:cBhvr>
                                        <p:cTn id="42" dur="350"/>
                                        <p:tgtEl>
                                          <p:spTgt spid="112"/>
                                        </p:tgtEl>
                                      </p:cBhvr>
                                    </p:animEffect>
                                  </p:childTnLst>
                                </p:cTn>
                              </p:par>
                            </p:childTnLst>
                          </p:cTn>
                        </p:par>
                        <p:par>
                          <p:cTn id="43" fill="hold">
                            <p:stCondLst>
                              <p:cond delay="4500"/>
                            </p:stCondLst>
                            <p:childTnLst>
                              <p:par>
                                <p:cTn id="44" presetID="10" presetClass="entr" presetSubtype="0" fill="hold" grpId="0" nodeType="afterEffect">
                                  <p:stCondLst>
                                    <p:cond delay="0"/>
                                  </p:stCondLst>
                                  <p:childTnLst>
                                    <p:set>
                                      <p:cBhvr>
                                        <p:cTn id="45" dur="1" fill="hold">
                                          <p:stCondLst>
                                            <p:cond delay="0"/>
                                          </p:stCondLst>
                                        </p:cTn>
                                        <p:tgtEl>
                                          <p:spTgt spid="108"/>
                                        </p:tgtEl>
                                        <p:attrNameLst>
                                          <p:attrName>style.visibility</p:attrName>
                                        </p:attrNameLst>
                                      </p:cBhvr>
                                      <p:to>
                                        <p:strVal val="visible"/>
                                      </p:to>
                                    </p:set>
                                    <p:animEffect transition="in" filter="fade">
                                      <p:cBhvr>
                                        <p:cTn id="46" dur="350"/>
                                        <p:tgtEl>
                                          <p:spTgt spid="108"/>
                                        </p:tgtEl>
                                      </p:cBhvr>
                                    </p:animEffect>
                                  </p:childTnLst>
                                </p:cTn>
                              </p:par>
                            </p:childTnLst>
                          </p:cTn>
                        </p:par>
                        <p:par>
                          <p:cTn id="47" fill="hold">
                            <p:stCondLst>
                              <p:cond delay="5000"/>
                            </p:stCondLst>
                            <p:childTnLst>
                              <p:par>
                                <p:cTn id="48" presetID="10" presetClass="entr" presetSubtype="0" fill="hold" grpId="0" nodeType="afterEffect">
                                  <p:stCondLst>
                                    <p:cond delay="0"/>
                                  </p:stCondLst>
                                  <p:childTnLst>
                                    <p:set>
                                      <p:cBhvr>
                                        <p:cTn id="49" dur="1" fill="hold">
                                          <p:stCondLst>
                                            <p:cond delay="0"/>
                                          </p:stCondLst>
                                        </p:cTn>
                                        <p:tgtEl>
                                          <p:spTgt spid="110"/>
                                        </p:tgtEl>
                                        <p:attrNameLst>
                                          <p:attrName>style.visibility</p:attrName>
                                        </p:attrNameLst>
                                      </p:cBhvr>
                                      <p:to>
                                        <p:strVal val="visible"/>
                                      </p:to>
                                    </p:set>
                                    <p:animEffect transition="in" filter="fade">
                                      <p:cBhvr>
                                        <p:cTn id="50" dur="350"/>
                                        <p:tgtEl>
                                          <p:spTgt spid="110"/>
                                        </p:tgtEl>
                                      </p:cBhvr>
                                    </p:animEffect>
                                  </p:childTnLst>
                                </p:cTn>
                              </p:par>
                            </p:childTnLst>
                          </p:cTn>
                        </p:par>
                        <p:par>
                          <p:cTn id="51" fill="hold">
                            <p:stCondLst>
                              <p:cond delay="5500"/>
                            </p:stCondLst>
                            <p:childTnLst>
                              <p:par>
                                <p:cTn id="52" presetID="10" presetClass="entr" presetSubtype="0" fill="hold" grpId="0" nodeType="afterEffect">
                                  <p:stCondLst>
                                    <p:cond delay="0"/>
                                  </p:stCondLst>
                                  <p:childTnLst>
                                    <p:set>
                                      <p:cBhvr>
                                        <p:cTn id="53" dur="1" fill="hold">
                                          <p:stCondLst>
                                            <p:cond delay="0"/>
                                          </p:stCondLst>
                                        </p:cTn>
                                        <p:tgtEl>
                                          <p:spTgt spid="111"/>
                                        </p:tgtEl>
                                        <p:attrNameLst>
                                          <p:attrName>style.visibility</p:attrName>
                                        </p:attrNameLst>
                                      </p:cBhvr>
                                      <p:to>
                                        <p:strVal val="visible"/>
                                      </p:to>
                                    </p:set>
                                    <p:animEffect transition="in" filter="fade">
                                      <p:cBhvr>
                                        <p:cTn id="54" dur="350"/>
                                        <p:tgtEl>
                                          <p:spTgt spid="111"/>
                                        </p:tgtEl>
                                      </p:cBhvr>
                                    </p:animEffect>
                                  </p:childTnLst>
                                </p:cTn>
                              </p:par>
                            </p:childTnLst>
                          </p:cTn>
                        </p:par>
                        <p:par>
                          <p:cTn id="55" fill="hold">
                            <p:stCondLst>
                              <p:cond delay="6000"/>
                            </p:stCondLst>
                            <p:childTnLst>
                              <p:par>
                                <p:cTn id="56" presetID="10" presetClass="entr" presetSubtype="0" fill="hold" grpId="0" nodeType="afterEffect">
                                  <p:stCondLst>
                                    <p:cond delay="0"/>
                                  </p:stCondLst>
                                  <p:childTnLst>
                                    <p:set>
                                      <p:cBhvr>
                                        <p:cTn id="57" dur="1" fill="hold">
                                          <p:stCondLst>
                                            <p:cond delay="0"/>
                                          </p:stCondLst>
                                        </p:cTn>
                                        <p:tgtEl>
                                          <p:spTgt spid="109"/>
                                        </p:tgtEl>
                                        <p:attrNameLst>
                                          <p:attrName>style.visibility</p:attrName>
                                        </p:attrNameLst>
                                      </p:cBhvr>
                                      <p:to>
                                        <p:strVal val="visible"/>
                                      </p:to>
                                    </p:set>
                                    <p:animEffect transition="in" filter="fade">
                                      <p:cBhvr>
                                        <p:cTn id="58" dur="350"/>
                                        <p:tgtEl>
                                          <p:spTgt spid="109"/>
                                        </p:tgtEl>
                                      </p:cBhvr>
                                    </p:animEffect>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107"/>
                                        </p:tgtEl>
                                        <p:attrNameLst>
                                          <p:attrName>style.visibility</p:attrName>
                                        </p:attrNameLst>
                                      </p:cBhvr>
                                      <p:to>
                                        <p:strVal val="visible"/>
                                      </p:to>
                                    </p:set>
                                    <p:animEffect transition="in" filter="fade">
                                      <p:cBhvr>
                                        <p:cTn id="62" dur="350"/>
                                        <p:tgtEl>
                                          <p:spTgt spid="107"/>
                                        </p:tgtEl>
                                      </p:cBhvr>
                                    </p:animEffect>
                                  </p:childTnLst>
                                </p:cTn>
                              </p:par>
                            </p:childTnLst>
                          </p:cTn>
                        </p:par>
                        <p:par>
                          <p:cTn id="63" fill="hold">
                            <p:stCondLst>
                              <p:cond delay="7000"/>
                            </p:stCondLst>
                            <p:childTnLst>
                              <p:par>
                                <p:cTn id="64" presetID="10"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350"/>
                                        <p:tgtEl>
                                          <p:spTgt spid="114"/>
                                        </p:tgtEl>
                                      </p:cBhvr>
                                    </p:animEffect>
                                  </p:childTnLst>
                                </p:cTn>
                              </p:par>
                            </p:childTnLst>
                          </p:cTn>
                        </p:par>
                        <p:par>
                          <p:cTn id="67" fill="hold">
                            <p:stCondLst>
                              <p:cond delay="7500"/>
                            </p:stCondLst>
                            <p:childTnLst>
                              <p:par>
                                <p:cTn id="68" presetID="10" presetClass="entr" presetSubtype="0" fill="hold" grpId="0" nodeType="afterEffect">
                                  <p:stCondLst>
                                    <p:cond delay="0"/>
                                  </p:stCondLst>
                                  <p:childTnLst>
                                    <p:set>
                                      <p:cBhvr>
                                        <p:cTn id="69" dur="1" fill="hold">
                                          <p:stCondLst>
                                            <p:cond delay="0"/>
                                          </p:stCondLst>
                                        </p:cTn>
                                        <p:tgtEl>
                                          <p:spTgt spid="122"/>
                                        </p:tgtEl>
                                        <p:attrNameLst>
                                          <p:attrName>style.visibility</p:attrName>
                                        </p:attrNameLst>
                                      </p:cBhvr>
                                      <p:to>
                                        <p:strVal val="visible"/>
                                      </p:to>
                                    </p:set>
                                    <p:animEffect transition="in" filter="fade">
                                      <p:cBhvr>
                                        <p:cTn id="70" dur="350"/>
                                        <p:tgtEl>
                                          <p:spTgt spid="122"/>
                                        </p:tgtEl>
                                      </p:cBhvr>
                                    </p:animEffect>
                                  </p:childTnLst>
                                </p:cTn>
                              </p:par>
                            </p:childTnLst>
                          </p:cTn>
                        </p:par>
                        <p:par>
                          <p:cTn id="71" fill="hold">
                            <p:stCondLst>
                              <p:cond delay="8000"/>
                            </p:stCondLst>
                            <p:childTnLst>
                              <p:par>
                                <p:cTn id="72" presetID="10" presetClass="entr" presetSubtype="0" fill="hold" nodeType="afterEffect">
                                  <p:stCondLst>
                                    <p:cond delay="0"/>
                                  </p:stCondLst>
                                  <p:childTnLst>
                                    <p:set>
                                      <p:cBhvr>
                                        <p:cTn id="73" dur="1" fill="hold">
                                          <p:stCondLst>
                                            <p:cond delay="0"/>
                                          </p:stCondLst>
                                        </p:cTn>
                                        <p:tgtEl>
                                          <p:spTgt spid="123"/>
                                        </p:tgtEl>
                                        <p:attrNameLst>
                                          <p:attrName>style.visibility</p:attrName>
                                        </p:attrNameLst>
                                      </p:cBhvr>
                                      <p:to>
                                        <p:strVal val="visible"/>
                                      </p:to>
                                    </p:set>
                                    <p:animEffect transition="in" filter="fade">
                                      <p:cBhvr>
                                        <p:cTn id="74" dur="350"/>
                                        <p:tgtEl>
                                          <p:spTgt spid="123"/>
                                        </p:tgtEl>
                                      </p:cBhvr>
                                    </p:animEffect>
                                  </p:childTnLst>
                                </p:cTn>
                              </p:par>
                            </p:childTnLst>
                          </p:cTn>
                        </p:par>
                        <p:par>
                          <p:cTn id="75" fill="hold">
                            <p:stCondLst>
                              <p:cond delay="8500"/>
                            </p:stCondLst>
                            <p:childTnLst>
                              <p:par>
                                <p:cTn id="76" presetID="10" presetClass="entr" presetSubtype="0" fill="hold" grpId="0" nodeType="afterEffect">
                                  <p:stCondLst>
                                    <p:cond delay="0"/>
                                  </p:stCondLst>
                                  <p:childTnLst>
                                    <p:set>
                                      <p:cBhvr>
                                        <p:cTn id="77" dur="1" fill="hold">
                                          <p:stCondLst>
                                            <p:cond delay="0"/>
                                          </p:stCondLst>
                                        </p:cTn>
                                        <p:tgtEl>
                                          <p:spTgt spid="126"/>
                                        </p:tgtEl>
                                        <p:attrNameLst>
                                          <p:attrName>style.visibility</p:attrName>
                                        </p:attrNameLst>
                                      </p:cBhvr>
                                      <p:to>
                                        <p:strVal val="visible"/>
                                      </p:to>
                                    </p:set>
                                    <p:animEffect transition="in" filter="fade">
                                      <p:cBhvr>
                                        <p:cTn id="78" dur="350"/>
                                        <p:tgtEl>
                                          <p:spTgt spid="126"/>
                                        </p:tgtEl>
                                      </p:cBhvr>
                                    </p:animEffect>
                                  </p:childTnLst>
                                </p:cTn>
                              </p:par>
                            </p:childTnLst>
                          </p:cTn>
                        </p:par>
                        <p:par>
                          <p:cTn id="79" fill="hold">
                            <p:stCondLst>
                              <p:cond delay="9000"/>
                            </p:stCondLst>
                            <p:childTnLst>
                              <p:par>
                                <p:cTn id="80" presetID="10" presetClass="entr" presetSubtype="0" fill="hold" nodeType="afterEffect">
                                  <p:stCondLst>
                                    <p:cond delay="0"/>
                                  </p:stCondLst>
                                  <p:childTnLst>
                                    <p:set>
                                      <p:cBhvr>
                                        <p:cTn id="81" dur="1" fill="hold">
                                          <p:stCondLst>
                                            <p:cond delay="0"/>
                                          </p:stCondLst>
                                        </p:cTn>
                                        <p:tgtEl>
                                          <p:spTgt spid="127"/>
                                        </p:tgtEl>
                                        <p:attrNameLst>
                                          <p:attrName>style.visibility</p:attrName>
                                        </p:attrNameLst>
                                      </p:cBhvr>
                                      <p:to>
                                        <p:strVal val="visible"/>
                                      </p:to>
                                    </p:set>
                                    <p:animEffect transition="in" filter="fade">
                                      <p:cBhvr>
                                        <p:cTn id="82" dur="350"/>
                                        <p:tgtEl>
                                          <p:spTgt spid="127"/>
                                        </p:tgtEl>
                                      </p:cBhvr>
                                    </p:animEffect>
                                  </p:childTnLst>
                                </p:cTn>
                              </p:par>
                            </p:childTnLst>
                          </p:cTn>
                        </p:par>
                        <p:par>
                          <p:cTn id="83" fill="hold">
                            <p:stCondLst>
                              <p:cond delay="9500"/>
                            </p:stCondLst>
                            <p:childTnLst>
                              <p:par>
                                <p:cTn id="84" presetID="10" presetClass="entr" presetSubtype="0" fill="hold" nodeType="afterEffect">
                                  <p:stCondLst>
                                    <p:cond delay="0"/>
                                  </p:stCondLst>
                                  <p:childTnLst>
                                    <p:set>
                                      <p:cBhvr>
                                        <p:cTn id="85" dur="1" fill="hold">
                                          <p:stCondLst>
                                            <p:cond delay="0"/>
                                          </p:stCondLst>
                                        </p:cTn>
                                        <p:tgtEl>
                                          <p:spTgt spid="132"/>
                                        </p:tgtEl>
                                        <p:attrNameLst>
                                          <p:attrName>style.visibility</p:attrName>
                                        </p:attrNameLst>
                                      </p:cBhvr>
                                      <p:to>
                                        <p:strVal val="visible"/>
                                      </p:to>
                                    </p:set>
                                    <p:animEffect transition="in" filter="fade">
                                      <p:cBhvr>
                                        <p:cTn id="86" dur="350"/>
                                        <p:tgtEl>
                                          <p:spTgt spid="132"/>
                                        </p:tgtEl>
                                      </p:cBhvr>
                                    </p:animEffect>
                                  </p:childTnLst>
                                </p:cTn>
                              </p:par>
                            </p:childTnLst>
                          </p:cTn>
                        </p:par>
                        <p:par>
                          <p:cTn id="87" fill="hold">
                            <p:stCondLst>
                              <p:cond delay="10000"/>
                            </p:stCondLst>
                            <p:childTnLst>
                              <p:par>
                                <p:cTn id="88" presetID="10" presetClass="entr" presetSubtype="0" fill="hold" nodeType="afterEffect">
                                  <p:stCondLst>
                                    <p:cond delay="0"/>
                                  </p:stCondLst>
                                  <p:childTnLst>
                                    <p:set>
                                      <p:cBhvr>
                                        <p:cTn id="89" dur="1" fill="hold">
                                          <p:stCondLst>
                                            <p:cond delay="0"/>
                                          </p:stCondLst>
                                        </p:cTn>
                                        <p:tgtEl>
                                          <p:spTgt spid="137"/>
                                        </p:tgtEl>
                                        <p:attrNameLst>
                                          <p:attrName>style.visibility</p:attrName>
                                        </p:attrNameLst>
                                      </p:cBhvr>
                                      <p:to>
                                        <p:strVal val="visible"/>
                                      </p:to>
                                    </p:set>
                                    <p:animEffect transition="in" filter="fade">
                                      <p:cBhvr>
                                        <p:cTn id="90" dur="350"/>
                                        <p:tgtEl>
                                          <p:spTgt spid="137"/>
                                        </p:tgtEl>
                                      </p:cBhvr>
                                    </p:animEffect>
                                  </p:childTnLst>
                                </p:cTn>
                              </p:par>
                            </p:childTnLst>
                          </p:cTn>
                        </p:par>
                        <p:par>
                          <p:cTn id="91" fill="hold">
                            <p:stCondLst>
                              <p:cond delay="10500"/>
                            </p:stCondLst>
                            <p:childTnLst>
                              <p:par>
                                <p:cTn id="92" presetID="10" presetClass="entr" presetSubtype="0" fill="hold" nodeType="afterEffect">
                                  <p:stCondLst>
                                    <p:cond delay="0"/>
                                  </p:stCondLst>
                                  <p:childTnLst>
                                    <p:set>
                                      <p:cBhvr>
                                        <p:cTn id="93" dur="1" fill="hold">
                                          <p:stCondLst>
                                            <p:cond delay="0"/>
                                          </p:stCondLst>
                                        </p:cTn>
                                        <p:tgtEl>
                                          <p:spTgt spid="138"/>
                                        </p:tgtEl>
                                        <p:attrNameLst>
                                          <p:attrName>style.visibility</p:attrName>
                                        </p:attrNameLst>
                                      </p:cBhvr>
                                      <p:to>
                                        <p:strVal val="visible"/>
                                      </p:to>
                                    </p:set>
                                    <p:animEffect transition="in" filter="fade">
                                      <p:cBhvr>
                                        <p:cTn id="94" dur="350"/>
                                        <p:tgtEl>
                                          <p:spTgt spid="138"/>
                                        </p:tgtEl>
                                      </p:cBhvr>
                                    </p:animEffect>
                                  </p:childTnLst>
                                </p:cTn>
                              </p:par>
                            </p:childTnLst>
                          </p:cTn>
                        </p:par>
                        <p:par>
                          <p:cTn id="95" fill="hold">
                            <p:stCondLst>
                              <p:cond delay="11000"/>
                            </p:stCondLst>
                            <p:childTnLst>
                              <p:par>
                                <p:cTn id="96" presetID="10" presetClass="entr" presetSubtype="0" fill="hold" nodeType="afterEffect">
                                  <p:stCondLst>
                                    <p:cond delay="0"/>
                                  </p:stCondLst>
                                  <p:childTnLst>
                                    <p:set>
                                      <p:cBhvr>
                                        <p:cTn id="97" dur="1" fill="hold">
                                          <p:stCondLst>
                                            <p:cond delay="0"/>
                                          </p:stCondLst>
                                        </p:cTn>
                                        <p:tgtEl>
                                          <p:spTgt spid="139"/>
                                        </p:tgtEl>
                                        <p:attrNameLst>
                                          <p:attrName>style.visibility</p:attrName>
                                        </p:attrNameLst>
                                      </p:cBhvr>
                                      <p:to>
                                        <p:strVal val="visible"/>
                                      </p:to>
                                    </p:set>
                                    <p:animEffect transition="in" filter="fade">
                                      <p:cBhvr>
                                        <p:cTn id="98" dur="350"/>
                                        <p:tgtEl>
                                          <p:spTgt spid="139"/>
                                        </p:tgtEl>
                                      </p:cBhvr>
                                    </p:animEffect>
                                  </p:childTnLst>
                                </p:cTn>
                              </p:par>
                            </p:childTnLst>
                          </p:cTn>
                        </p:par>
                        <p:par>
                          <p:cTn id="99" fill="hold">
                            <p:stCondLst>
                              <p:cond delay="11500"/>
                            </p:stCondLst>
                            <p:childTnLst>
                              <p:par>
                                <p:cTn id="100" presetID="10" presetClass="entr" presetSubtype="0" fill="hold" nodeType="afterEffect">
                                  <p:stCondLst>
                                    <p:cond delay="0"/>
                                  </p:stCondLst>
                                  <p:childTnLst>
                                    <p:set>
                                      <p:cBhvr>
                                        <p:cTn id="101" dur="1" fill="hold">
                                          <p:stCondLst>
                                            <p:cond delay="0"/>
                                          </p:stCondLst>
                                        </p:cTn>
                                        <p:tgtEl>
                                          <p:spTgt spid="140"/>
                                        </p:tgtEl>
                                        <p:attrNameLst>
                                          <p:attrName>style.visibility</p:attrName>
                                        </p:attrNameLst>
                                      </p:cBhvr>
                                      <p:to>
                                        <p:strVal val="visible"/>
                                      </p:to>
                                    </p:set>
                                    <p:animEffect transition="in" filter="fade">
                                      <p:cBhvr>
                                        <p:cTn id="102" dur="350"/>
                                        <p:tgtEl>
                                          <p:spTgt spid="140"/>
                                        </p:tgtEl>
                                      </p:cBhvr>
                                    </p:animEffect>
                                  </p:childTnLst>
                                </p:cTn>
                              </p:par>
                            </p:childTnLst>
                          </p:cTn>
                        </p:par>
                        <p:par>
                          <p:cTn id="103" fill="hold">
                            <p:stCondLst>
                              <p:cond delay="12000"/>
                            </p:stCondLst>
                            <p:childTnLst>
                              <p:par>
                                <p:cTn id="104" presetID="10" presetClass="entr" presetSubtype="0" fill="hold" nodeType="after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350"/>
                                        <p:tgtEl>
                                          <p:spTgt spid="141"/>
                                        </p:tgtEl>
                                      </p:cBhvr>
                                    </p:animEffect>
                                  </p:childTnLst>
                                </p:cTn>
                              </p:par>
                            </p:childTnLst>
                          </p:cTn>
                        </p:par>
                        <p:par>
                          <p:cTn id="107" fill="hold">
                            <p:stCondLst>
                              <p:cond delay="12500"/>
                            </p:stCondLst>
                            <p:childTnLst>
                              <p:par>
                                <p:cTn id="108" presetID="10" presetClass="entr" presetSubtype="0" fill="hold" nodeType="afterEffect">
                                  <p:stCondLst>
                                    <p:cond delay="0"/>
                                  </p:stCondLst>
                                  <p:childTnLst>
                                    <p:set>
                                      <p:cBhvr>
                                        <p:cTn id="109" dur="1" fill="hold">
                                          <p:stCondLst>
                                            <p:cond delay="0"/>
                                          </p:stCondLst>
                                        </p:cTn>
                                        <p:tgtEl>
                                          <p:spTgt spid="142"/>
                                        </p:tgtEl>
                                        <p:attrNameLst>
                                          <p:attrName>style.visibility</p:attrName>
                                        </p:attrNameLst>
                                      </p:cBhvr>
                                      <p:to>
                                        <p:strVal val="visible"/>
                                      </p:to>
                                    </p:set>
                                    <p:animEffect transition="in" filter="fade">
                                      <p:cBhvr>
                                        <p:cTn id="110" dur="350"/>
                                        <p:tgtEl>
                                          <p:spTgt spid="142"/>
                                        </p:tgtEl>
                                      </p:cBhvr>
                                    </p:animEffect>
                                  </p:childTnLst>
                                </p:cTn>
                              </p:par>
                            </p:childTnLst>
                          </p:cTn>
                        </p:par>
                        <p:par>
                          <p:cTn id="111" fill="hold">
                            <p:stCondLst>
                              <p:cond delay="13000"/>
                            </p:stCondLst>
                            <p:childTnLst>
                              <p:par>
                                <p:cTn id="112" presetID="10" presetClass="entr" presetSubtype="0" fill="hold" grpId="0" nodeType="afterEffect">
                                  <p:stCondLst>
                                    <p:cond delay="0"/>
                                  </p:stCondLst>
                                  <p:childTnLst>
                                    <p:set>
                                      <p:cBhvr>
                                        <p:cTn id="113" dur="1" fill="hold">
                                          <p:stCondLst>
                                            <p:cond delay="0"/>
                                          </p:stCondLst>
                                        </p:cTn>
                                        <p:tgtEl>
                                          <p:spTgt spid="143"/>
                                        </p:tgtEl>
                                        <p:attrNameLst>
                                          <p:attrName>style.visibility</p:attrName>
                                        </p:attrNameLst>
                                      </p:cBhvr>
                                      <p:to>
                                        <p:strVal val="visible"/>
                                      </p:to>
                                    </p:set>
                                    <p:animEffect transition="in" filter="fade">
                                      <p:cBhvr>
                                        <p:cTn id="114" dur="350"/>
                                        <p:tgtEl>
                                          <p:spTgt spid="143"/>
                                        </p:tgtEl>
                                      </p:cBhvr>
                                    </p:animEffect>
                                  </p:childTnLst>
                                </p:cTn>
                              </p:par>
                            </p:childTnLst>
                          </p:cTn>
                        </p:par>
                        <p:par>
                          <p:cTn id="115" fill="hold">
                            <p:stCondLst>
                              <p:cond delay="13500"/>
                            </p:stCondLst>
                            <p:childTnLst>
                              <p:par>
                                <p:cTn id="116" presetID="10" presetClass="entr" presetSubtype="0" fill="hold" grpId="0" nodeType="afterEffect">
                                  <p:stCondLst>
                                    <p:cond delay="0"/>
                                  </p:stCondLst>
                                  <p:childTnLst>
                                    <p:set>
                                      <p:cBhvr>
                                        <p:cTn id="117" dur="1" fill="hold">
                                          <p:stCondLst>
                                            <p:cond delay="0"/>
                                          </p:stCondLst>
                                        </p:cTn>
                                        <p:tgtEl>
                                          <p:spTgt spid="144"/>
                                        </p:tgtEl>
                                        <p:attrNameLst>
                                          <p:attrName>style.visibility</p:attrName>
                                        </p:attrNameLst>
                                      </p:cBhvr>
                                      <p:to>
                                        <p:strVal val="visible"/>
                                      </p:to>
                                    </p:set>
                                    <p:animEffect transition="in" filter="fade">
                                      <p:cBhvr>
                                        <p:cTn id="118" dur="350"/>
                                        <p:tgtEl>
                                          <p:spTgt spid="144"/>
                                        </p:tgtEl>
                                      </p:cBhvr>
                                    </p:animEffect>
                                  </p:childTnLst>
                                </p:cTn>
                              </p:par>
                            </p:childTnLst>
                          </p:cTn>
                        </p:par>
                        <p:par>
                          <p:cTn id="119" fill="hold">
                            <p:stCondLst>
                              <p:cond delay="14000"/>
                            </p:stCondLst>
                            <p:childTnLst>
                              <p:par>
                                <p:cTn id="120" presetID="10" presetClass="entr" presetSubtype="0" fill="hold" grpId="0" nodeType="afterEffect">
                                  <p:stCondLst>
                                    <p:cond delay="0"/>
                                  </p:stCondLst>
                                  <p:childTnLst>
                                    <p:set>
                                      <p:cBhvr>
                                        <p:cTn id="121" dur="1" fill="hold">
                                          <p:stCondLst>
                                            <p:cond delay="0"/>
                                          </p:stCondLst>
                                        </p:cTn>
                                        <p:tgtEl>
                                          <p:spTgt spid="149"/>
                                        </p:tgtEl>
                                        <p:attrNameLst>
                                          <p:attrName>style.visibility</p:attrName>
                                        </p:attrNameLst>
                                      </p:cBhvr>
                                      <p:to>
                                        <p:strVal val="visible"/>
                                      </p:to>
                                    </p:set>
                                    <p:animEffect transition="in" filter="fade">
                                      <p:cBhvr>
                                        <p:cTn id="122" dur="350"/>
                                        <p:tgtEl>
                                          <p:spTgt spid="149"/>
                                        </p:tgtEl>
                                      </p:cBhvr>
                                    </p:animEffect>
                                  </p:childTnLst>
                                </p:cTn>
                              </p:par>
                            </p:childTnLst>
                          </p:cTn>
                        </p:par>
                        <p:par>
                          <p:cTn id="123" fill="hold">
                            <p:stCondLst>
                              <p:cond delay="14500"/>
                            </p:stCondLst>
                            <p:childTnLst>
                              <p:par>
                                <p:cTn id="124" presetID="10" presetClass="entr" presetSubtype="0" fill="hold" grpId="0" nodeType="afterEffect">
                                  <p:stCondLst>
                                    <p:cond delay="0"/>
                                  </p:stCondLst>
                                  <p:childTnLst>
                                    <p:set>
                                      <p:cBhvr>
                                        <p:cTn id="125" dur="1" fill="hold">
                                          <p:stCondLst>
                                            <p:cond delay="0"/>
                                          </p:stCondLst>
                                        </p:cTn>
                                        <p:tgtEl>
                                          <p:spTgt spid="150"/>
                                        </p:tgtEl>
                                        <p:attrNameLst>
                                          <p:attrName>style.visibility</p:attrName>
                                        </p:attrNameLst>
                                      </p:cBhvr>
                                      <p:to>
                                        <p:strVal val="visible"/>
                                      </p:to>
                                    </p:set>
                                    <p:animEffect transition="in" filter="fade">
                                      <p:cBhvr>
                                        <p:cTn id="126" dur="350"/>
                                        <p:tgtEl>
                                          <p:spTgt spid="150"/>
                                        </p:tgtEl>
                                      </p:cBhvr>
                                    </p:animEffect>
                                  </p:childTnLst>
                                </p:cTn>
                              </p:par>
                            </p:childTnLst>
                          </p:cTn>
                        </p:par>
                        <p:par>
                          <p:cTn id="127" fill="hold">
                            <p:stCondLst>
                              <p:cond delay="15000"/>
                            </p:stCondLst>
                            <p:childTnLst>
                              <p:par>
                                <p:cTn id="128" presetID="10" presetClass="entr" presetSubtype="0" fill="hold" grpId="0" nodeType="afterEffect">
                                  <p:stCondLst>
                                    <p:cond delay="0"/>
                                  </p:stCondLst>
                                  <p:childTnLst>
                                    <p:set>
                                      <p:cBhvr>
                                        <p:cTn id="129" dur="1" fill="hold">
                                          <p:stCondLst>
                                            <p:cond delay="0"/>
                                          </p:stCondLst>
                                        </p:cTn>
                                        <p:tgtEl>
                                          <p:spTgt spid="151"/>
                                        </p:tgtEl>
                                        <p:attrNameLst>
                                          <p:attrName>style.visibility</p:attrName>
                                        </p:attrNameLst>
                                      </p:cBhvr>
                                      <p:to>
                                        <p:strVal val="visible"/>
                                      </p:to>
                                    </p:set>
                                    <p:animEffect transition="in" filter="fade">
                                      <p:cBhvr>
                                        <p:cTn id="130" dur="350"/>
                                        <p:tgtEl>
                                          <p:spTgt spid="151"/>
                                        </p:tgtEl>
                                      </p:cBhvr>
                                    </p:animEffect>
                                  </p:childTnLst>
                                </p:cTn>
                              </p:par>
                            </p:childTnLst>
                          </p:cTn>
                        </p:par>
                        <p:par>
                          <p:cTn id="131" fill="hold">
                            <p:stCondLst>
                              <p:cond delay="15500"/>
                            </p:stCondLst>
                            <p:childTnLst>
                              <p:par>
                                <p:cTn id="132" presetID="10" presetClass="entr" presetSubtype="0" fill="hold" grpId="0" nodeType="afterEffect">
                                  <p:stCondLst>
                                    <p:cond delay="0"/>
                                  </p:stCondLst>
                                  <p:childTnLst>
                                    <p:set>
                                      <p:cBhvr>
                                        <p:cTn id="133" dur="1" fill="hold">
                                          <p:stCondLst>
                                            <p:cond delay="0"/>
                                          </p:stCondLst>
                                        </p:cTn>
                                        <p:tgtEl>
                                          <p:spTgt spid="152"/>
                                        </p:tgtEl>
                                        <p:attrNameLst>
                                          <p:attrName>style.visibility</p:attrName>
                                        </p:attrNameLst>
                                      </p:cBhvr>
                                      <p:to>
                                        <p:strVal val="visible"/>
                                      </p:to>
                                    </p:set>
                                    <p:animEffect transition="in" filter="fade">
                                      <p:cBhvr>
                                        <p:cTn id="134" dur="350"/>
                                        <p:tgtEl>
                                          <p:spTgt spid="1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p:bldP spid="108" grpId="0"/>
      <p:bldP spid="109" grpId="0"/>
      <p:bldP spid="110" grpId="0"/>
      <p:bldP spid="111" grpId="0"/>
      <p:bldP spid="112" grpId="0"/>
      <p:bldP spid="122" grpId="0" animBg="1"/>
      <p:bldP spid="126" grpId="0" animBg="1"/>
      <p:bldP spid="143" grpId="0"/>
      <p:bldP spid="144" grpId="0"/>
      <p:bldP spid="55" grpId="0" animBg="1"/>
      <p:bldP spid="113" grpId="0" animBg="1"/>
      <p:bldP spid="149" grpId="0"/>
      <p:bldP spid="150" grpId="0"/>
      <p:bldP spid="151" grpId="0"/>
      <p:bldP spid="15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92"/>
          <p:cNvSpPr txBox="1"/>
          <p:nvPr/>
        </p:nvSpPr>
        <p:spPr>
          <a:xfrm>
            <a:off x="5231905" y="2672340"/>
            <a:ext cx="3287607" cy="584775"/>
          </a:xfrm>
          <a:prstGeom prst="rect">
            <a:avLst/>
          </a:prstGeom>
          <a:noFill/>
        </p:spPr>
        <p:txBody>
          <a:bodyPr wrap="square" rtlCol="0">
            <a:spAutoFit/>
          </a:bodyPr>
          <a:lstStyle/>
          <a:p>
            <a:pPr algn="ctr"/>
            <a:r>
              <a:rPr lang="zh-CN" altLang="en-US" sz="3200">
                <a:solidFill>
                  <a:prstClr val="black"/>
                </a:solidFill>
                <a:latin typeface="微软雅黑" panose="020B0503020204020204" pitchFamily="34" charset="-122"/>
                <a:ea typeface="微软雅黑" panose="020B0503020204020204" pitchFamily="34" charset="-122"/>
              </a:rPr>
              <a:t>输入目录文字</a:t>
            </a:r>
          </a:p>
        </p:txBody>
      </p:sp>
      <p:grpSp>
        <p:nvGrpSpPr>
          <p:cNvPr id="21" name="组合 20"/>
          <p:cNvGrpSpPr/>
          <p:nvPr/>
        </p:nvGrpSpPr>
        <p:grpSpPr>
          <a:xfrm>
            <a:off x="3139852" y="2339211"/>
            <a:ext cx="5896528" cy="1281811"/>
            <a:chOff x="4721209" y="1793328"/>
            <a:chExt cx="3246544" cy="705747"/>
          </a:xfrm>
        </p:grpSpPr>
        <p:sp>
          <p:nvSpPr>
            <p:cNvPr id="22" name="任意多边形 21"/>
            <p:cNvSpPr/>
            <p:nvPr/>
          </p:nvSpPr>
          <p:spPr>
            <a:xfrm>
              <a:off x="4820098" y="1880645"/>
              <a:ext cx="946456" cy="528576"/>
            </a:xfrm>
            <a:custGeom>
              <a:avLst/>
              <a:gdLst>
                <a:gd name="connsiteX0" fmla="*/ 264349 w 946333"/>
                <a:gd name="connsiteY0" fmla="*/ 0 h 528698"/>
                <a:gd name="connsiteX1" fmla="*/ 946333 w 946333"/>
                <a:gd name="connsiteY1" fmla="*/ 0 h 528698"/>
                <a:gd name="connsiteX2" fmla="*/ 946333 w 946333"/>
                <a:gd name="connsiteY2" fmla="*/ 528698 h 528698"/>
                <a:gd name="connsiteX3" fmla="*/ 264349 w 946333"/>
                <a:gd name="connsiteY3" fmla="*/ 528698 h 528698"/>
                <a:gd name="connsiteX4" fmla="*/ 0 w 946333"/>
                <a:gd name="connsiteY4" fmla="*/ 264349 h 528698"/>
                <a:gd name="connsiteX5" fmla="*/ 264349 w 946333"/>
                <a:gd name="connsiteY5" fmla="*/ 0 h 52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6333" h="528698">
                  <a:moveTo>
                    <a:pt x="264349" y="0"/>
                  </a:moveTo>
                  <a:lnTo>
                    <a:pt x="946333" y="0"/>
                  </a:lnTo>
                  <a:lnTo>
                    <a:pt x="946333" y="528698"/>
                  </a:lnTo>
                  <a:lnTo>
                    <a:pt x="264349" y="528698"/>
                  </a:lnTo>
                  <a:cubicBezTo>
                    <a:pt x="118353" y="528698"/>
                    <a:pt x="0" y="410345"/>
                    <a:pt x="0" y="264349"/>
                  </a:cubicBezTo>
                  <a:cubicBezTo>
                    <a:pt x="0" y="118353"/>
                    <a:pt x="118353" y="0"/>
                    <a:pt x="264349" y="0"/>
                  </a:cubicBezTo>
                  <a:close/>
                </a:path>
              </a:pathLst>
            </a:custGeom>
            <a:solidFill>
              <a:srgbClr val="FFB85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lumMod val="65000"/>
                    <a:lumOff val="35000"/>
                  </a:prstClr>
                </a:solidFill>
                <a:ea typeface="微软雅黑" panose="020B0503020204020204" pitchFamily="34" charset="-122"/>
              </a:endParaRPr>
            </a:p>
          </p:txBody>
        </p:sp>
        <p:sp>
          <p:nvSpPr>
            <p:cNvPr id="23" name="任意多边形 22"/>
            <p:cNvSpPr/>
            <p:nvPr/>
          </p:nvSpPr>
          <p:spPr>
            <a:xfrm>
              <a:off x="4820098" y="1869077"/>
              <a:ext cx="946456" cy="528576"/>
            </a:xfrm>
            <a:custGeom>
              <a:avLst/>
              <a:gdLst>
                <a:gd name="connsiteX0" fmla="*/ 264349 w 946333"/>
                <a:gd name="connsiteY0" fmla="*/ 0 h 528698"/>
                <a:gd name="connsiteX1" fmla="*/ 946333 w 946333"/>
                <a:gd name="connsiteY1" fmla="*/ 0 h 528698"/>
                <a:gd name="connsiteX2" fmla="*/ 946333 w 946333"/>
                <a:gd name="connsiteY2" fmla="*/ 528698 h 528698"/>
                <a:gd name="connsiteX3" fmla="*/ 264349 w 946333"/>
                <a:gd name="connsiteY3" fmla="*/ 528698 h 528698"/>
                <a:gd name="connsiteX4" fmla="*/ 0 w 946333"/>
                <a:gd name="connsiteY4" fmla="*/ 264349 h 528698"/>
                <a:gd name="connsiteX5" fmla="*/ 264349 w 946333"/>
                <a:gd name="connsiteY5" fmla="*/ 0 h 52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6333" h="528698">
                  <a:moveTo>
                    <a:pt x="264349" y="0"/>
                  </a:moveTo>
                  <a:lnTo>
                    <a:pt x="946333" y="0"/>
                  </a:lnTo>
                  <a:lnTo>
                    <a:pt x="946333" y="528698"/>
                  </a:lnTo>
                  <a:lnTo>
                    <a:pt x="264349" y="528698"/>
                  </a:lnTo>
                  <a:cubicBezTo>
                    <a:pt x="118353" y="528698"/>
                    <a:pt x="0" y="410345"/>
                    <a:pt x="0" y="264349"/>
                  </a:cubicBezTo>
                  <a:cubicBezTo>
                    <a:pt x="0" y="118353"/>
                    <a:pt x="118353" y="0"/>
                    <a:pt x="264349" y="0"/>
                  </a:cubicBezTo>
                  <a:close/>
                </a:path>
              </a:pathLst>
            </a:cu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lumMod val="65000"/>
                    <a:lumOff val="35000"/>
                  </a:prstClr>
                </a:solidFill>
                <a:ea typeface="微软雅黑" panose="020B0503020204020204" pitchFamily="34" charset="-122"/>
              </a:endParaRPr>
            </a:p>
          </p:txBody>
        </p:sp>
        <p:grpSp>
          <p:nvGrpSpPr>
            <p:cNvPr id="24" name="Group 41"/>
            <p:cNvGrpSpPr>
              <a:grpSpLocks noChangeAspect="1"/>
            </p:cNvGrpSpPr>
            <p:nvPr/>
          </p:nvGrpSpPr>
          <p:grpSpPr bwMode="auto">
            <a:xfrm>
              <a:off x="5179157" y="1978170"/>
              <a:ext cx="284134" cy="347694"/>
              <a:chOff x="3783" y="2089"/>
              <a:chExt cx="116" cy="142"/>
            </a:xfrm>
            <a:solidFill>
              <a:schemeClr val="bg1"/>
            </a:solidFill>
            <a:effectLst/>
          </p:grpSpPr>
          <p:sp>
            <p:nvSpPr>
              <p:cNvPr id="29" name="Freeform 42"/>
              <p:cNvSpPr/>
              <p:nvPr/>
            </p:nvSpPr>
            <p:spPr bwMode="auto">
              <a:xfrm>
                <a:off x="3791" y="2221"/>
                <a:ext cx="20" cy="10"/>
              </a:xfrm>
              <a:custGeom>
                <a:avLst/>
                <a:gdLst>
                  <a:gd name="T0" fmla="*/ 8 w 8"/>
                  <a:gd name="T1" fmla="*/ 0 h 4"/>
                  <a:gd name="T2" fmla="*/ 1 w 8"/>
                  <a:gd name="T3" fmla="*/ 0 h 4"/>
                  <a:gd name="T4" fmla="*/ 0 w 8"/>
                  <a:gd name="T5" fmla="*/ 0 h 4"/>
                  <a:gd name="T6" fmla="*/ 0 w 8"/>
                  <a:gd name="T7" fmla="*/ 4 h 4"/>
                  <a:gd name="T8" fmla="*/ 1 w 8"/>
                  <a:gd name="T9" fmla="*/ 4 h 4"/>
                  <a:gd name="T10" fmla="*/ 8 w 8"/>
                  <a:gd name="T11" fmla="*/ 4 h 4"/>
                  <a:gd name="T12" fmla="*/ 8 w 8"/>
                  <a:gd name="T13" fmla="*/ 4 h 4"/>
                  <a:gd name="T14" fmla="*/ 8 w 8"/>
                  <a:gd name="T15" fmla="*/ 0 h 4"/>
                  <a:gd name="T16" fmla="*/ 8 w 8"/>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
                    <a:moveTo>
                      <a:pt x="8" y="0"/>
                    </a:moveTo>
                    <a:cubicBezTo>
                      <a:pt x="1" y="0"/>
                      <a:pt x="1" y="0"/>
                      <a:pt x="1" y="0"/>
                    </a:cubicBezTo>
                    <a:cubicBezTo>
                      <a:pt x="0" y="0"/>
                      <a:pt x="0" y="0"/>
                      <a:pt x="0" y="0"/>
                    </a:cubicBezTo>
                    <a:cubicBezTo>
                      <a:pt x="0" y="4"/>
                      <a:pt x="0" y="4"/>
                      <a:pt x="0" y="4"/>
                    </a:cubicBezTo>
                    <a:cubicBezTo>
                      <a:pt x="0" y="4"/>
                      <a:pt x="0" y="4"/>
                      <a:pt x="1" y="4"/>
                    </a:cubicBezTo>
                    <a:cubicBezTo>
                      <a:pt x="8" y="4"/>
                      <a:pt x="8" y="4"/>
                      <a:pt x="8" y="4"/>
                    </a:cubicBezTo>
                    <a:cubicBezTo>
                      <a:pt x="8" y="4"/>
                      <a:pt x="8" y="4"/>
                      <a:pt x="8" y="4"/>
                    </a:cubicBezTo>
                    <a:cubicBezTo>
                      <a:pt x="8" y="0"/>
                      <a:pt x="8" y="0"/>
                      <a:pt x="8" y="0"/>
                    </a:cubicBezTo>
                    <a:cubicBezTo>
                      <a:pt x="8" y="0"/>
                      <a:pt x="8"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65000"/>
                      <a:lumOff val="35000"/>
                    </a:prstClr>
                  </a:solidFill>
                  <a:ea typeface="微软雅黑" panose="020B0503020204020204" pitchFamily="34" charset="-122"/>
                </a:endParaRPr>
              </a:p>
            </p:txBody>
          </p:sp>
          <p:sp>
            <p:nvSpPr>
              <p:cNvPr id="30" name="Freeform 43"/>
              <p:cNvSpPr/>
              <p:nvPr/>
            </p:nvSpPr>
            <p:spPr bwMode="auto">
              <a:xfrm>
                <a:off x="3818" y="2208"/>
                <a:ext cx="23" cy="23"/>
              </a:xfrm>
              <a:custGeom>
                <a:avLst/>
                <a:gdLst>
                  <a:gd name="T0" fmla="*/ 8 w 9"/>
                  <a:gd name="T1" fmla="*/ 0 h 9"/>
                  <a:gd name="T2" fmla="*/ 1 w 9"/>
                  <a:gd name="T3" fmla="*/ 0 h 9"/>
                  <a:gd name="T4" fmla="*/ 0 w 9"/>
                  <a:gd name="T5" fmla="*/ 1 h 9"/>
                  <a:gd name="T6" fmla="*/ 0 w 9"/>
                  <a:gd name="T7" fmla="*/ 9 h 9"/>
                  <a:gd name="T8" fmla="*/ 1 w 9"/>
                  <a:gd name="T9" fmla="*/ 9 h 9"/>
                  <a:gd name="T10" fmla="*/ 8 w 9"/>
                  <a:gd name="T11" fmla="*/ 9 h 9"/>
                  <a:gd name="T12" fmla="*/ 9 w 9"/>
                  <a:gd name="T13" fmla="*/ 9 h 9"/>
                  <a:gd name="T14" fmla="*/ 9 w 9"/>
                  <a:gd name="T15" fmla="*/ 1 h 9"/>
                  <a:gd name="T16" fmla="*/ 8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8" y="0"/>
                    </a:moveTo>
                    <a:cubicBezTo>
                      <a:pt x="1" y="0"/>
                      <a:pt x="1" y="0"/>
                      <a:pt x="1" y="0"/>
                    </a:cubicBezTo>
                    <a:cubicBezTo>
                      <a:pt x="1" y="0"/>
                      <a:pt x="0" y="1"/>
                      <a:pt x="0" y="1"/>
                    </a:cubicBezTo>
                    <a:cubicBezTo>
                      <a:pt x="0" y="9"/>
                      <a:pt x="0" y="9"/>
                      <a:pt x="0" y="9"/>
                    </a:cubicBezTo>
                    <a:cubicBezTo>
                      <a:pt x="0" y="9"/>
                      <a:pt x="1" y="9"/>
                      <a:pt x="1" y="9"/>
                    </a:cubicBezTo>
                    <a:cubicBezTo>
                      <a:pt x="8" y="9"/>
                      <a:pt x="8" y="9"/>
                      <a:pt x="8" y="9"/>
                    </a:cubicBezTo>
                    <a:cubicBezTo>
                      <a:pt x="8" y="9"/>
                      <a:pt x="9" y="9"/>
                      <a:pt x="9" y="9"/>
                    </a:cubicBezTo>
                    <a:cubicBezTo>
                      <a:pt x="9" y="1"/>
                      <a:pt x="9" y="1"/>
                      <a:pt x="9" y="1"/>
                    </a:cubicBezTo>
                    <a:cubicBezTo>
                      <a:pt x="9" y="1"/>
                      <a:pt x="8"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65000"/>
                      <a:lumOff val="35000"/>
                    </a:prstClr>
                  </a:solidFill>
                  <a:ea typeface="微软雅黑" panose="020B0503020204020204" pitchFamily="34" charset="-122"/>
                </a:endParaRPr>
              </a:p>
            </p:txBody>
          </p:sp>
          <p:sp>
            <p:nvSpPr>
              <p:cNvPr id="31" name="Freeform 44"/>
              <p:cNvSpPr/>
              <p:nvPr/>
            </p:nvSpPr>
            <p:spPr bwMode="auto">
              <a:xfrm>
                <a:off x="3849" y="2184"/>
                <a:ext cx="20" cy="47"/>
              </a:xfrm>
              <a:custGeom>
                <a:avLst/>
                <a:gdLst>
                  <a:gd name="T0" fmla="*/ 7 w 8"/>
                  <a:gd name="T1" fmla="*/ 0 h 19"/>
                  <a:gd name="T2" fmla="*/ 0 w 8"/>
                  <a:gd name="T3" fmla="*/ 0 h 19"/>
                  <a:gd name="T4" fmla="*/ 0 w 8"/>
                  <a:gd name="T5" fmla="*/ 1 h 19"/>
                  <a:gd name="T6" fmla="*/ 0 w 8"/>
                  <a:gd name="T7" fmla="*/ 19 h 19"/>
                  <a:gd name="T8" fmla="*/ 0 w 8"/>
                  <a:gd name="T9" fmla="*/ 19 h 19"/>
                  <a:gd name="T10" fmla="*/ 7 w 8"/>
                  <a:gd name="T11" fmla="*/ 19 h 19"/>
                  <a:gd name="T12" fmla="*/ 8 w 8"/>
                  <a:gd name="T13" fmla="*/ 19 h 19"/>
                  <a:gd name="T14" fmla="*/ 8 w 8"/>
                  <a:gd name="T15" fmla="*/ 1 h 19"/>
                  <a:gd name="T16" fmla="*/ 7 w 8"/>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9">
                    <a:moveTo>
                      <a:pt x="7" y="0"/>
                    </a:moveTo>
                    <a:cubicBezTo>
                      <a:pt x="0" y="0"/>
                      <a:pt x="0" y="0"/>
                      <a:pt x="0" y="0"/>
                    </a:cubicBezTo>
                    <a:cubicBezTo>
                      <a:pt x="0" y="0"/>
                      <a:pt x="0" y="1"/>
                      <a:pt x="0" y="1"/>
                    </a:cubicBezTo>
                    <a:cubicBezTo>
                      <a:pt x="0" y="19"/>
                      <a:pt x="0" y="19"/>
                      <a:pt x="0" y="19"/>
                    </a:cubicBezTo>
                    <a:cubicBezTo>
                      <a:pt x="0" y="19"/>
                      <a:pt x="0" y="19"/>
                      <a:pt x="0" y="19"/>
                    </a:cubicBezTo>
                    <a:cubicBezTo>
                      <a:pt x="7" y="19"/>
                      <a:pt x="7" y="19"/>
                      <a:pt x="7" y="19"/>
                    </a:cubicBezTo>
                    <a:cubicBezTo>
                      <a:pt x="8" y="19"/>
                      <a:pt x="8" y="19"/>
                      <a:pt x="8" y="19"/>
                    </a:cubicBezTo>
                    <a:cubicBezTo>
                      <a:pt x="8" y="1"/>
                      <a:pt x="8" y="1"/>
                      <a:pt x="8" y="1"/>
                    </a:cubicBezTo>
                    <a:cubicBezTo>
                      <a:pt x="8" y="1"/>
                      <a:pt x="8" y="0"/>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65000"/>
                      <a:lumOff val="35000"/>
                    </a:prstClr>
                  </a:solidFill>
                  <a:ea typeface="微软雅黑" panose="020B0503020204020204" pitchFamily="34" charset="-122"/>
                </a:endParaRPr>
              </a:p>
            </p:txBody>
          </p:sp>
          <p:sp>
            <p:nvSpPr>
              <p:cNvPr id="32" name="Freeform 45"/>
              <p:cNvSpPr/>
              <p:nvPr/>
            </p:nvSpPr>
            <p:spPr bwMode="auto">
              <a:xfrm>
                <a:off x="3877" y="2161"/>
                <a:ext cx="22" cy="70"/>
              </a:xfrm>
              <a:custGeom>
                <a:avLst/>
                <a:gdLst>
                  <a:gd name="T0" fmla="*/ 8 w 9"/>
                  <a:gd name="T1" fmla="*/ 0 h 28"/>
                  <a:gd name="T2" fmla="*/ 1 w 9"/>
                  <a:gd name="T3" fmla="*/ 0 h 28"/>
                  <a:gd name="T4" fmla="*/ 0 w 9"/>
                  <a:gd name="T5" fmla="*/ 1 h 28"/>
                  <a:gd name="T6" fmla="*/ 0 w 9"/>
                  <a:gd name="T7" fmla="*/ 28 h 28"/>
                  <a:gd name="T8" fmla="*/ 1 w 9"/>
                  <a:gd name="T9" fmla="*/ 28 h 28"/>
                  <a:gd name="T10" fmla="*/ 8 w 9"/>
                  <a:gd name="T11" fmla="*/ 28 h 28"/>
                  <a:gd name="T12" fmla="*/ 9 w 9"/>
                  <a:gd name="T13" fmla="*/ 28 h 28"/>
                  <a:gd name="T14" fmla="*/ 9 w 9"/>
                  <a:gd name="T15" fmla="*/ 1 h 28"/>
                  <a:gd name="T16" fmla="*/ 8 w 9"/>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28">
                    <a:moveTo>
                      <a:pt x="8" y="0"/>
                    </a:moveTo>
                    <a:cubicBezTo>
                      <a:pt x="1" y="0"/>
                      <a:pt x="1" y="0"/>
                      <a:pt x="1" y="0"/>
                    </a:cubicBezTo>
                    <a:cubicBezTo>
                      <a:pt x="0" y="0"/>
                      <a:pt x="0" y="1"/>
                      <a:pt x="0" y="1"/>
                    </a:cubicBezTo>
                    <a:cubicBezTo>
                      <a:pt x="0" y="28"/>
                      <a:pt x="0" y="28"/>
                      <a:pt x="0" y="28"/>
                    </a:cubicBezTo>
                    <a:cubicBezTo>
                      <a:pt x="0" y="28"/>
                      <a:pt x="0" y="28"/>
                      <a:pt x="1" y="28"/>
                    </a:cubicBezTo>
                    <a:cubicBezTo>
                      <a:pt x="8" y="28"/>
                      <a:pt x="8" y="28"/>
                      <a:pt x="8" y="28"/>
                    </a:cubicBezTo>
                    <a:cubicBezTo>
                      <a:pt x="8" y="28"/>
                      <a:pt x="9" y="28"/>
                      <a:pt x="9" y="28"/>
                    </a:cubicBezTo>
                    <a:cubicBezTo>
                      <a:pt x="9" y="1"/>
                      <a:pt x="9" y="1"/>
                      <a:pt x="9" y="1"/>
                    </a:cubicBezTo>
                    <a:cubicBezTo>
                      <a:pt x="9" y="1"/>
                      <a:pt x="8"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65000"/>
                      <a:lumOff val="35000"/>
                    </a:prstClr>
                  </a:solidFill>
                  <a:ea typeface="微软雅黑" panose="020B0503020204020204" pitchFamily="34" charset="-122"/>
                </a:endParaRPr>
              </a:p>
            </p:txBody>
          </p:sp>
          <p:sp>
            <p:nvSpPr>
              <p:cNvPr id="33" name="Freeform 46"/>
              <p:cNvSpPr/>
              <p:nvPr/>
            </p:nvSpPr>
            <p:spPr bwMode="auto">
              <a:xfrm>
                <a:off x="3821" y="2089"/>
                <a:ext cx="23" cy="27"/>
              </a:xfrm>
              <a:custGeom>
                <a:avLst/>
                <a:gdLst>
                  <a:gd name="T0" fmla="*/ 5 w 9"/>
                  <a:gd name="T1" fmla="*/ 10 h 11"/>
                  <a:gd name="T2" fmla="*/ 8 w 9"/>
                  <a:gd name="T3" fmla="*/ 4 h 11"/>
                  <a:gd name="T4" fmla="*/ 5 w 9"/>
                  <a:gd name="T5" fmla="*/ 0 h 11"/>
                  <a:gd name="T6" fmla="*/ 0 w 9"/>
                  <a:gd name="T7" fmla="*/ 4 h 11"/>
                  <a:gd name="T8" fmla="*/ 5 w 9"/>
                  <a:gd name="T9" fmla="*/ 10 h 11"/>
                </a:gdLst>
                <a:ahLst/>
                <a:cxnLst>
                  <a:cxn ang="0">
                    <a:pos x="T0" y="T1"/>
                  </a:cxn>
                  <a:cxn ang="0">
                    <a:pos x="T2" y="T3"/>
                  </a:cxn>
                  <a:cxn ang="0">
                    <a:pos x="T4" y="T5"/>
                  </a:cxn>
                  <a:cxn ang="0">
                    <a:pos x="T6" y="T7"/>
                  </a:cxn>
                  <a:cxn ang="0">
                    <a:pos x="T8" y="T9"/>
                  </a:cxn>
                </a:cxnLst>
                <a:rect l="0" t="0" r="r" b="b"/>
                <a:pathLst>
                  <a:path w="9" h="11">
                    <a:moveTo>
                      <a:pt x="5" y="10"/>
                    </a:moveTo>
                    <a:cubicBezTo>
                      <a:pt x="8" y="10"/>
                      <a:pt x="8" y="7"/>
                      <a:pt x="8" y="4"/>
                    </a:cubicBezTo>
                    <a:cubicBezTo>
                      <a:pt x="9" y="2"/>
                      <a:pt x="7" y="0"/>
                      <a:pt x="5" y="0"/>
                    </a:cubicBezTo>
                    <a:cubicBezTo>
                      <a:pt x="2" y="0"/>
                      <a:pt x="0" y="2"/>
                      <a:pt x="0" y="4"/>
                    </a:cubicBezTo>
                    <a:cubicBezTo>
                      <a:pt x="1" y="8"/>
                      <a:pt x="4" y="11"/>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65000"/>
                      <a:lumOff val="35000"/>
                    </a:prstClr>
                  </a:solidFill>
                  <a:ea typeface="微软雅黑" panose="020B0503020204020204" pitchFamily="34" charset="-122"/>
                </a:endParaRPr>
              </a:p>
            </p:txBody>
          </p:sp>
          <p:sp>
            <p:nvSpPr>
              <p:cNvPr id="34" name="Freeform 47"/>
              <p:cNvSpPr/>
              <p:nvPr/>
            </p:nvSpPr>
            <p:spPr bwMode="auto">
              <a:xfrm>
                <a:off x="3785" y="2164"/>
                <a:ext cx="36" cy="44"/>
              </a:xfrm>
              <a:custGeom>
                <a:avLst/>
                <a:gdLst>
                  <a:gd name="T0" fmla="*/ 12 w 14"/>
                  <a:gd name="T1" fmla="*/ 1 h 18"/>
                  <a:gd name="T2" fmla="*/ 10 w 14"/>
                  <a:gd name="T3" fmla="*/ 0 h 18"/>
                  <a:gd name="T4" fmla="*/ 8 w 14"/>
                  <a:gd name="T5" fmla="*/ 6 h 18"/>
                  <a:gd name="T6" fmla="*/ 1 w 14"/>
                  <a:gd name="T7" fmla="*/ 14 h 18"/>
                  <a:gd name="T8" fmla="*/ 1 w 14"/>
                  <a:gd name="T9" fmla="*/ 17 h 18"/>
                  <a:gd name="T10" fmla="*/ 4 w 14"/>
                  <a:gd name="T11" fmla="*/ 17 h 18"/>
                  <a:gd name="T12" fmla="*/ 12 w 14"/>
                  <a:gd name="T13" fmla="*/ 9 h 18"/>
                  <a:gd name="T14" fmla="*/ 13 w 14"/>
                  <a:gd name="T15" fmla="*/ 8 h 18"/>
                  <a:gd name="T16" fmla="*/ 14 w 14"/>
                  <a:gd name="T17" fmla="*/ 3 h 18"/>
                  <a:gd name="T18" fmla="*/ 12 w 14"/>
                  <a:gd name="T19"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8">
                    <a:moveTo>
                      <a:pt x="12" y="1"/>
                    </a:moveTo>
                    <a:cubicBezTo>
                      <a:pt x="11" y="1"/>
                      <a:pt x="10" y="0"/>
                      <a:pt x="10" y="0"/>
                    </a:cubicBezTo>
                    <a:cubicBezTo>
                      <a:pt x="8" y="6"/>
                      <a:pt x="8" y="6"/>
                      <a:pt x="8" y="6"/>
                    </a:cubicBezTo>
                    <a:cubicBezTo>
                      <a:pt x="1" y="14"/>
                      <a:pt x="1" y="14"/>
                      <a:pt x="1" y="14"/>
                    </a:cubicBezTo>
                    <a:cubicBezTo>
                      <a:pt x="0" y="15"/>
                      <a:pt x="0" y="16"/>
                      <a:pt x="1" y="17"/>
                    </a:cubicBezTo>
                    <a:cubicBezTo>
                      <a:pt x="2" y="18"/>
                      <a:pt x="4" y="18"/>
                      <a:pt x="4" y="17"/>
                    </a:cubicBezTo>
                    <a:cubicBezTo>
                      <a:pt x="12" y="9"/>
                      <a:pt x="12" y="9"/>
                      <a:pt x="12" y="9"/>
                    </a:cubicBezTo>
                    <a:cubicBezTo>
                      <a:pt x="12" y="9"/>
                      <a:pt x="13" y="8"/>
                      <a:pt x="13" y="8"/>
                    </a:cubicBezTo>
                    <a:cubicBezTo>
                      <a:pt x="14" y="3"/>
                      <a:pt x="14" y="3"/>
                      <a:pt x="14" y="3"/>
                    </a:cubicBezTo>
                    <a:cubicBezTo>
                      <a:pt x="13" y="2"/>
                      <a:pt x="13" y="2"/>
                      <a:pt x="1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65000"/>
                      <a:lumOff val="35000"/>
                    </a:prstClr>
                  </a:solidFill>
                  <a:ea typeface="微软雅黑" panose="020B0503020204020204" pitchFamily="34" charset="-122"/>
                </a:endParaRPr>
              </a:p>
            </p:txBody>
          </p:sp>
          <p:sp>
            <p:nvSpPr>
              <p:cNvPr id="35" name="Freeform 48"/>
              <p:cNvSpPr/>
              <p:nvPr/>
            </p:nvSpPr>
            <p:spPr bwMode="auto">
              <a:xfrm>
                <a:off x="3836" y="2116"/>
                <a:ext cx="33" cy="20"/>
              </a:xfrm>
              <a:custGeom>
                <a:avLst/>
                <a:gdLst>
                  <a:gd name="T0" fmla="*/ 6 w 13"/>
                  <a:gd name="T1" fmla="*/ 8 h 8"/>
                  <a:gd name="T2" fmla="*/ 12 w 13"/>
                  <a:gd name="T3" fmla="*/ 4 h 8"/>
                  <a:gd name="T4" fmla="*/ 12 w 13"/>
                  <a:gd name="T5" fmla="*/ 1 h 8"/>
                  <a:gd name="T6" fmla="*/ 10 w 13"/>
                  <a:gd name="T7" fmla="*/ 1 h 8"/>
                  <a:gd name="T8" fmla="*/ 5 w 13"/>
                  <a:gd name="T9" fmla="*/ 4 h 8"/>
                  <a:gd name="T10" fmla="*/ 1 w 13"/>
                  <a:gd name="T11" fmla="*/ 3 h 8"/>
                  <a:gd name="T12" fmla="*/ 1 w 13"/>
                  <a:gd name="T13" fmla="*/ 5 h 8"/>
                  <a:gd name="T14" fmla="*/ 0 w 13"/>
                  <a:gd name="T15" fmla="*/ 7 h 8"/>
                  <a:gd name="T16" fmla="*/ 5 w 13"/>
                  <a:gd name="T17" fmla="*/ 8 h 8"/>
                  <a:gd name="T18" fmla="*/ 6 w 13"/>
                  <a:gd name="T1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8">
                    <a:moveTo>
                      <a:pt x="6" y="8"/>
                    </a:moveTo>
                    <a:cubicBezTo>
                      <a:pt x="12" y="4"/>
                      <a:pt x="12" y="4"/>
                      <a:pt x="12" y="4"/>
                    </a:cubicBezTo>
                    <a:cubicBezTo>
                      <a:pt x="13" y="3"/>
                      <a:pt x="13" y="2"/>
                      <a:pt x="12" y="1"/>
                    </a:cubicBezTo>
                    <a:cubicBezTo>
                      <a:pt x="12" y="1"/>
                      <a:pt x="11" y="0"/>
                      <a:pt x="10" y="1"/>
                    </a:cubicBezTo>
                    <a:cubicBezTo>
                      <a:pt x="5" y="4"/>
                      <a:pt x="5" y="4"/>
                      <a:pt x="5" y="4"/>
                    </a:cubicBezTo>
                    <a:cubicBezTo>
                      <a:pt x="1" y="3"/>
                      <a:pt x="1" y="3"/>
                      <a:pt x="1" y="3"/>
                    </a:cubicBezTo>
                    <a:cubicBezTo>
                      <a:pt x="1" y="3"/>
                      <a:pt x="1" y="4"/>
                      <a:pt x="1" y="5"/>
                    </a:cubicBezTo>
                    <a:cubicBezTo>
                      <a:pt x="1" y="6"/>
                      <a:pt x="0" y="7"/>
                      <a:pt x="0" y="7"/>
                    </a:cubicBezTo>
                    <a:cubicBezTo>
                      <a:pt x="5" y="8"/>
                      <a:pt x="5" y="8"/>
                      <a:pt x="5" y="8"/>
                    </a:cubicBezTo>
                    <a:cubicBezTo>
                      <a:pt x="5" y="8"/>
                      <a:pt x="6" y="8"/>
                      <a:pt x="6"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65000"/>
                      <a:lumOff val="35000"/>
                    </a:prstClr>
                  </a:solidFill>
                  <a:ea typeface="微软雅黑" panose="020B0503020204020204" pitchFamily="34" charset="-122"/>
                </a:endParaRPr>
              </a:p>
            </p:txBody>
          </p:sp>
          <p:sp>
            <p:nvSpPr>
              <p:cNvPr id="36" name="Freeform 49"/>
              <p:cNvSpPr/>
              <p:nvPr/>
            </p:nvSpPr>
            <p:spPr bwMode="auto">
              <a:xfrm>
                <a:off x="3783" y="2116"/>
                <a:ext cx="58" cy="87"/>
              </a:xfrm>
              <a:custGeom>
                <a:avLst/>
                <a:gdLst>
                  <a:gd name="T0" fmla="*/ 18 w 23"/>
                  <a:gd name="T1" fmla="*/ 17 h 35"/>
                  <a:gd name="T2" fmla="*/ 21 w 23"/>
                  <a:gd name="T3" fmla="*/ 5 h 35"/>
                  <a:gd name="T4" fmla="*/ 21 w 23"/>
                  <a:gd name="T5" fmla="*/ 2 h 35"/>
                  <a:gd name="T6" fmla="*/ 20 w 23"/>
                  <a:gd name="T7" fmla="*/ 2 h 35"/>
                  <a:gd name="T8" fmla="*/ 19 w 23"/>
                  <a:gd name="T9" fmla="*/ 7 h 35"/>
                  <a:gd name="T10" fmla="*/ 20 w 23"/>
                  <a:gd name="T11" fmla="*/ 3 h 35"/>
                  <a:gd name="T12" fmla="*/ 20 w 23"/>
                  <a:gd name="T13" fmla="*/ 2 h 35"/>
                  <a:gd name="T14" fmla="*/ 20 w 23"/>
                  <a:gd name="T15" fmla="*/ 1 h 35"/>
                  <a:gd name="T16" fmla="*/ 19 w 23"/>
                  <a:gd name="T17" fmla="*/ 1 h 35"/>
                  <a:gd name="T18" fmla="*/ 18 w 23"/>
                  <a:gd name="T19" fmla="*/ 2 h 35"/>
                  <a:gd name="T20" fmla="*/ 19 w 23"/>
                  <a:gd name="T21" fmla="*/ 3 h 35"/>
                  <a:gd name="T22" fmla="*/ 18 w 23"/>
                  <a:gd name="T23" fmla="*/ 6 h 35"/>
                  <a:gd name="T24" fmla="*/ 17 w 23"/>
                  <a:gd name="T25" fmla="*/ 0 h 35"/>
                  <a:gd name="T26" fmla="*/ 17 w 23"/>
                  <a:gd name="T27" fmla="*/ 0 h 35"/>
                  <a:gd name="T28" fmla="*/ 17 w 23"/>
                  <a:gd name="T29" fmla="*/ 0 h 35"/>
                  <a:gd name="T30" fmla="*/ 15 w 23"/>
                  <a:gd name="T31" fmla="*/ 0 h 35"/>
                  <a:gd name="T32" fmla="*/ 8 w 23"/>
                  <a:gd name="T33" fmla="*/ 0 h 35"/>
                  <a:gd name="T34" fmla="*/ 1 w 23"/>
                  <a:gd name="T35" fmla="*/ 5 h 35"/>
                  <a:gd name="T36" fmla="*/ 1 w 23"/>
                  <a:gd name="T37" fmla="*/ 8 h 35"/>
                  <a:gd name="T38" fmla="*/ 4 w 23"/>
                  <a:gd name="T39" fmla="*/ 8 h 35"/>
                  <a:gd name="T40" fmla="*/ 4 w 23"/>
                  <a:gd name="T41" fmla="*/ 8 h 35"/>
                  <a:gd name="T42" fmla="*/ 9 w 23"/>
                  <a:gd name="T43" fmla="*/ 4 h 35"/>
                  <a:gd name="T44" fmla="*/ 13 w 23"/>
                  <a:gd name="T45" fmla="*/ 4 h 35"/>
                  <a:gd name="T46" fmla="*/ 12 w 23"/>
                  <a:gd name="T47" fmla="*/ 4 h 35"/>
                  <a:gd name="T48" fmla="*/ 9 w 23"/>
                  <a:gd name="T49" fmla="*/ 15 h 35"/>
                  <a:gd name="T50" fmla="*/ 10 w 23"/>
                  <a:gd name="T51" fmla="*/ 16 h 35"/>
                  <a:gd name="T52" fmla="*/ 14 w 23"/>
                  <a:gd name="T53" fmla="*/ 20 h 35"/>
                  <a:gd name="T54" fmla="*/ 18 w 23"/>
                  <a:gd name="T55" fmla="*/ 24 h 35"/>
                  <a:gd name="T56" fmla="*/ 17 w 23"/>
                  <a:gd name="T57" fmla="*/ 32 h 35"/>
                  <a:gd name="T58" fmla="*/ 19 w 23"/>
                  <a:gd name="T59" fmla="*/ 35 h 35"/>
                  <a:gd name="T60" fmla="*/ 22 w 23"/>
                  <a:gd name="T61" fmla="*/ 33 h 35"/>
                  <a:gd name="T62" fmla="*/ 23 w 23"/>
                  <a:gd name="T63" fmla="*/ 24 h 35"/>
                  <a:gd name="T64" fmla="*/ 23 w 23"/>
                  <a:gd name="T65" fmla="*/ 22 h 35"/>
                  <a:gd name="T66" fmla="*/ 18 w 23"/>
                  <a:gd name="T67" fmla="*/ 1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 h="35">
                    <a:moveTo>
                      <a:pt x="18" y="17"/>
                    </a:moveTo>
                    <a:cubicBezTo>
                      <a:pt x="19" y="10"/>
                      <a:pt x="21" y="6"/>
                      <a:pt x="21" y="5"/>
                    </a:cubicBezTo>
                    <a:cubicBezTo>
                      <a:pt x="21" y="3"/>
                      <a:pt x="21" y="2"/>
                      <a:pt x="21" y="2"/>
                    </a:cubicBezTo>
                    <a:cubicBezTo>
                      <a:pt x="20" y="2"/>
                      <a:pt x="20" y="2"/>
                      <a:pt x="20" y="2"/>
                    </a:cubicBezTo>
                    <a:cubicBezTo>
                      <a:pt x="20" y="5"/>
                      <a:pt x="19" y="7"/>
                      <a:pt x="19" y="7"/>
                    </a:cubicBezTo>
                    <a:cubicBezTo>
                      <a:pt x="19" y="7"/>
                      <a:pt x="20" y="4"/>
                      <a:pt x="20" y="3"/>
                    </a:cubicBezTo>
                    <a:cubicBezTo>
                      <a:pt x="20" y="2"/>
                      <a:pt x="20" y="2"/>
                      <a:pt x="20" y="2"/>
                    </a:cubicBezTo>
                    <a:cubicBezTo>
                      <a:pt x="20" y="1"/>
                      <a:pt x="20" y="1"/>
                      <a:pt x="20" y="1"/>
                    </a:cubicBezTo>
                    <a:cubicBezTo>
                      <a:pt x="20" y="1"/>
                      <a:pt x="19" y="1"/>
                      <a:pt x="19" y="1"/>
                    </a:cubicBezTo>
                    <a:cubicBezTo>
                      <a:pt x="19" y="1"/>
                      <a:pt x="18" y="2"/>
                      <a:pt x="18" y="2"/>
                    </a:cubicBezTo>
                    <a:cubicBezTo>
                      <a:pt x="18" y="2"/>
                      <a:pt x="18" y="2"/>
                      <a:pt x="19" y="3"/>
                    </a:cubicBezTo>
                    <a:cubicBezTo>
                      <a:pt x="19" y="3"/>
                      <a:pt x="18" y="4"/>
                      <a:pt x="18" y="6"/>
                    </a:cubicBezTo>
                    <a:cubicBezTo>
                      <a:pt x="18" y="1"/>
                      <a:pt x="17" y="0"/>
                      <a:pt x="17" y="0"/>
                    </a:cubicBezTo>
                    <a:cubicBezTo>
                      <a:pt x="17" y="0"/>
                      <a:pt x="17" y="0"/>
                      <a:pt x="17" y="0"/>
                    </a:cubicBezTo>
                    <a:cubicBezTo>
                      <a:pt x="17" y="0"/>
                      <a:pt x="17" y="0"/>
                      <a:pt x="17" y="0"/>
                    </a:cubicBezTo>
                    <a:cubicBezTo>
                      <a:pt x="16" y="0"/>
                      <a:pt x="15" y="0"/>
                      <a:pt x="15" y="0"/>
                    </a:cubicBezTo>
                    <a:cubicBezTo>
                      <a:pt x="13" y="0"/>
                      <a:pt x="11" y="0"/>
                      <a:pt x="8" y="0"/>
                    </a:cubicBezTo>
                    <a:cubicBezTo>
                      <a:pt x="8" y="0"/>
                      <a:pt x="1" y="5"/>
                      <a:pt x="1" y="5"/>
                    </a:cubicBezTo>
                    <a:cubicBezTo>
                      <a:pt x="0" y="6"/>
                      <a:pt x="0" y="7"/>
                      <a:pt x="1" y="8"/>
                    </a:cubicBezTo>
                    <a:cubicBezTo>
                      <a:pt x="2" y="8"/>
                      <a:pt x="3" y="9"/>
                      <a:pt x="4" y="8"/>
                    </a:cubicBezTo>
                    <a:cubicBezTo>
                      <a:pt x="4" y="8"/>
                      <a:pt x="4" y="8"/>
                      <a:pt x="4" y="8"/>
                    </a:cubicBezTo>
                    <a:cubicBezTo>
                      <a:pt x="4" y="8"/>
                      <a:pt x="9" y="4"/>
                      <a:pt x="9" y="4"/>
                    </a:cubicBezTo>
                    <a:cubicBezTo>
                      <a:pt x="9" y="4"/>
                      <a:pt x="13" y="4"/>
                      <a:pt x="13" y="4"/>
                    </a:cubicBezTo>
                    <a:cubicBezTo>
                      <a:pt x="12" y="4"/>
                      <a:pt x="12" y="4"/>
                      <a:pt x="12" y="4"/>
                    </a:cubicBezTo>
                    <a:cubicBezTo>
                      <a:pt x="11" y="7"/>
                      <a:pt x="9" y="13"/>
                      <a:pt x="9" y="15"/>
                    </a:cubicBezTo>
                    <a:cubicBezTo>
                      <a:pt x="9" y="15"/>
                      <a:pt x="10" y="15"/>
                      <a:pt x="10" y="16"/>
                    </a:cubicBezTo>
                    <a:cubicBezTo>
                      <a:pt x="10" y="16"/>
                      <a:pt x="11" y="18"/>
                      <a:pt x="14" y="20"/>
                    </a:cubicBezTo>
                    <a:cubicBezTo>
                      <a:pt x="14" y="20"/>
                      <a:pt x="18" y="24"/>
                      <a:pt x="18" y="24"/>
                    </a:cubicBezTo>
                    <a:cubicBezTo>
                      <a:pt x="18" y="24"/>
                      <a:pt x="17" y="32"/>
                      <a:pt x="17" y="32"/>
                    </a:cubicBezTo>
                    <a:cubicBezTo>
                      <a:pt x="17" y="34"/>
                      <a:pt x="18" y="35"/>
                      <a:pt x="19" y="35"/>
                    </a:cubicBezTo>
                    <a:cubicBezTo>
                      <a:pt x="20" y="35"/>
                      <a:pt x="21" y="35"/>
                      <a:pt x="22" y="33"/>
                    </a:cubicBezTo>
                    <a:cubicBezTo>
                      <a:pt x="22" y="33"/>
                      <a:pt x="23" y="24"/>
                      <a:pt x="23" y="24"/>
                    </a:cubicBezTo>
                    <a:cubicBezTo>
                      <a:pt x="23" y="23"/>
                      <a:pt x="23" y="22"/>
                      <a:pt x="23" y="22"/>
                    </a:cubicBezTo>
                    <a:cubicBezTo>
                      <a:pt x="22" y="21"/>
                      <a:pt x="18" y="17"/>
                      <a:pt x="18"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65000"/>
                      <a:lumOff val="35000"/>
                    </a:prstClr>
                  </a:solidFill>
                  <a:ea typeface="微软雅黑" panose="020B0503020204020204" pitchFamily="34" charset="-122"/>
                </a:endParaRPr>
              </a:p>
            </p:txBody>
          </p:sp>
        </p:grpSp>
        <p:grpSp>
          <p:nvGrpSpPr>
            <p:cNvPr id="25" name="组合 24"/>
            <p:cNvGrpSpPr/>
            <p:nvPr/>
          </p:nvGrpSpPr>
          <p:grpSpPr>
            <a:xfrm>
              <a:off x="4721209" y="1793328"/>
              <a:ext cx="3246544" cy="705747"/>
              <a:chOff x="6095999" y="2039788"/>
              <a:chExt cx="3246121" cy="705910"/>
            </a:xfrm>
          </p:grpSpPr>
          <p:sp>
            <p:nvSpPr>
              <p:cNvPr id="26" name="任意多边形 25"/>
              <p:cNvSpPr/>
              <p:nvPr/>
            </p:nvSpPr>
            <p:spPr>
              <a:xfrm>
                <a:off x="6096000" y="2039788"/>
                <a:ext cx="3246120" cy="705910"/>
              </a:xfrm>
              <a:custGeom>
                <a:avLst/>
                <a:gdLst>
                  <a:gd name="connsiteX0" fmla="*/ 368297 w 3246120"/>
                  <a:gd name="connsiteY0" fmla="*/ 88606 h 705910"/>
                  <a:gd name="connsiteX1" fmla="*/ 103948 w 3246120"/>
                  <a:gd name="connsiteY1" fmla="*/ 352955 h 705910"/>
                  <a:gd name="connsiteX2" fmla="*/ 368297 w 3246120"/>
                  <a:gd name="connsiteY2" fmla="*/ 617304 h 705910"/>
                  <a:gd name="connsiteX3" fmla="*/ 2887968 w 3246120"/>
                  <a:gd name="connsiteY3" fmla="*/ 617304 h 705910"/>
                  <a:gd name="connsiteX4" fmla="*/ 3152317 w 3246120"/>
                  <a:gd name="connsiteY4" fmla="*/ 352955 h 705910"/>
                  <a:gd name="connsiteX5" fmla="*/ 2887968 w 3246120"/>
                  <a:gd name="connsiteY5" fmla="*/ 88606 h 705910"/>
                  <a:gd name="connsiteX6" fmla="*/ 352955 w 3246120"/>
                  <a:gd name="connsiteY6" fmla="*/ 0 h 705910"/>
                  <a:gd name="connsiteX7" fmla="*/ 2893165 w 3246120"/>
                  <a:gd name="connsiteY7" fmla="*/ 0 h 705910"/>
                  <a:gd name="connsiteX8" fmla="*/ 3246120 w 3246120"/>
                  <a:gd name="connsiteY8" fmla="*/ 352955 h 705910"/>
                  <a:gd name="connsiteX9" fmla="*/ 2893165 w 3246120"/>
                  <a:gd name="connsiteY9" fmla="*/ 705910 h 705910"/>
                  <a:gd name="connsiteX10" fmla="*/ 352955 w 3246120"/>
                  <a:gd name="connsiteY10" fmla="*/ 705910 h 705910"/>
                  <a:gd name="connsiteX11" fmla="*/ 0 w 3246120"/>
                  <a:gd name="connsiteY11" fmla="*/ 352955 h 705910"/>
                  <a:gd name="connsiteX12" fmla="*/ 352955 w 3246120"/>
                  <a:gd name="connsiteY12" fmla="*/ 0 h 70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46120" h="705910">
                    <a:moveTo>
                      <a:pt x="368297" y="88606"/>
                    </a:moveTo>
                    <a:cubicBezTo>
                      <a:pt x="222301" y="88606"/>
                      <a:pt x="103948" y="206959"/>
                      <a:pt x="103948" y="352955"/>
                    </a:cubicBezTo>
                    <a:cubicBezTo>
                      <a:pt x="103948" y="498951"/>
                      <a:pt x="222301" y="617304"/>
                      <a:pt x="368297" y="617304"/>
                    </a:cubicBezTo>
                    <a:lnTo>
                      <a:pt x="2887968" y="617304"/>
                    </a:lnTo>
                    <a:cubicBezTo>
                      <a:pt x="3033964" y="617304"/>
                      <a:pt x="3152317" y="498951"/>
                      <a:pt x="3152317" y="352955"/>
                    </a:cubicBezTo>
                    <a:cubicBezTo>
                      <a:pt x="3152317" y="206959"/>
                      <a:pt x="3033964" y="88606"/>
                      <a:pt x="2887968" y="88606"/>
                    </a:cubicBezTo>
                    <a:close/>
                    <a:moveTo>
                      <a:pt x="352955" y="0"/>
                    </a:moveTo>
                    <a:lnTo>
                      <a:pt x="2893165" y="0"/>
                    </a:lnTo>
                    <a:cubicBezTo>
                      <a:pt x="3088097" y="0"/>
                      <a:pt x="3246120" y="158023"/>
                      <a:pt x="3246120" y="352955"/>
                    </a:cubicBezTo>
                    <a:cubicBezTo>
                      <a:pt x="3246120" y="547887"/>
                      <a:pt x="3088097" y="705910"/>
                      <a:pt x="2893165" y="705910"/>
                    </a:cubicBezTo>
                    <a:lnTo>
                      <a:pt x="352955" y="705910"/>
                    </a:lnTo>
                    <a:cubicBezTo>
                      <a:pt x="158023" y="705910"/>
                      <a:pt x="0" y="547887"/>
                      <a:pt x="0" y="352955"/>
                    </a:cubicBezTo>
                    <a:cubicBezTo>
                      <a:pt x="0" y="158023"/>
                      <a:pt x="158023" y="0"/>
                      <a:pt x="352955" y="0"/>
                    </a:cubicBezTo>
                    <a:close/>
                  </a:path>
                </a:pathLst>
              </a:custGeom>
              <a:solidFill>
                <a:schemeClr val="bg1">
                  <a:lumMod val="95000"/>
                </a:schemeClr>
              </a:solidFill>
              <a:ln>
                <a:noFill/>
              </a:ln>
              <a:effectLst>
                <a:outerShdw blurRad="1016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lumMod val="65000"/>
                      <a:lumOff val="35000"/>
                    </a:prstClr>
                  </a:solidFill>
                  <a:ea typeface="微软雅黑" panose="020B0503020204020204" pitchFamily="34" charset="-122"/>
                </a:endParaRPr>
              </a:p>
            </p:txBody>
          </p:sp>
          <p:sp>
            <p:nvSpPr>
              <p:cNvPr id="27" name="圆角矩形 26"/>
              <p:cNvSpPr/>
              <p:nvPr/>
            </p:nvSpPr>
            <p:spPr>
              <a:xfrm>
                <a:off x="6194875" y="2128394"/>
                <a:ext cx="3048369" cy="528698"/>
              </a:xfrm>
              <a:prstGeom prst="roundRect">
                <a:avLst>
                  <a:gd name="adj" fmla="val 50000"/>
                </a:avLst>
              </a:prstGeom>
              <a:noFill/>
              <a:ln w="19050">
                <a:gradFill flip="none" rotWithShape="1">
                  <a:gsLst>
                    <a:gs pos="0">
                      <a:schemeClr val="bg1">
                        <a:lumMod val="75000"/>
                      </a:schemeClr>
                    </a:gs>
                    <a:gs pos="100000">
                      <a:schemeClr val="bg1"/>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lumMod val="65000"/>
                      <a:lumOff val="35000"/>
                    </a:prstClr>
                  </a:solidFill>
                  <a:ea typeface="微软雅黑" panose="020B0503020204020204" pitchFamily="34" charset="-122"/>
                </a:endParaRPr>
              </a:p>
            </p:txBody>
          </p:sp>
          <p:sp>
            <p:nvSpPr>
              <p:cNvPr id="28" name="圆角矩形 27"/>
              <p:cNvSpPr/>
              <p:nvPr/>
            </p:nvSpPr>
            <p:spPr>
              <a:xfrm>
                <a:off x="6095999" y="2039788"/>
                <a:ext cx="3246120" cy="705910"/>
              </a:xfrm>
              <a:prstGeom prst="roundRect">
                <a:avLst>
                  <a:gd name="adj" fmla="val 50000"/>
                </a:avLst>
              </a:prstGeom>
              <a:noFill/>
              <a:ln w="19050">
                <a:gradFill flip="none" rotWithShape="1">
                  <a:gsLst>
                    <a:gs pos="0">
                      <a:schemeClr val="bg1"/>
                    </a:gs>
                    <a:gs pos="100000">
                      <a:schemeClr val="bg1">
                        <a:lumMod val="8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lumMod val="65000"/>
                      <a:lumOff val="35000"/>
                    </a:prstClr>
                  </a:solidFill>
                  <a:ea typeface="微软雅黑" panose="020B0503020204020204" pitchFamily="34" charset="-122"/>
                </a:endParaRPr>
              </a:p>
            </p:txBody>
          </p:sp>
        </p:grpSp>
      </p:grpSp>
      <p:sp>
        <p:nvSpPr>
          <p:cNvPr id="18" name="文本框 17"/>
          <p:cNvSpPr txBox="1"/>
          <p:nvPr/>
        </p:nvSpPr>
        <p:spPr>
          <a:xfrm>
            <a:off x="2051551" y="3726710"/>
            <a:ext cx="8088899" cy="1015471"/>
          </a:xfrm>
          <a:prstGeom prst="rect">
            <a:avLst/>
          </a:prstGeom>
          <a:noFill/>
        </p:spPr>
        <p:txBody>
          <a:bodyPr wrap="square" rtlCol="0">
            <a:spAutoFit/>
          </a:bodyPr>
          <a:lstStyle/>
          <a:p>
            <a:pPr algn="ctr">
              <a:lnSpc>
                <a:spcPct val="150000"/>
              </a:lnSpc>
            </a:pPr>
            <a:r>
              <a:rPr lang="zh-CN" altLang="en-US" sz="1335">
                <a:solidFill>
                  <a:prstClr val="black">
                    <a:lumMod val="50000"/>
                    <a:lumOff val="50000"/>
                  </a:prstClr>
                </a:solidFill>
                <a:latin typeface="微软雅黑" panose="020B0503020204020204" pitchFamily="34" charset="-122"/>
                <a:ea typeface="微软雅黑" panose="020B0503020204020204" pitchFamily="34" charset="-122"/>
                <a:sym typeface="+mn-lt"/>
              </a:rPr>
              <a:t>以信息技术为支撑；以现代教育教学理论为指导；强调新型教学模式的构建；教学内容具有更强的时代性和丰富性；教学更适合学生的学习需要和特点。信息化教学不仅仅是在传统教学的基础上对教学媒体 和手段的改变</a:t>
            </a:r>
            <a:r>
              <a:rPr lang="en-US" altLang="zh-CN" sz="1335">
                <a:solidFill>
                  <a:prstClr val="black">
                    <a:lumMod val="50000"/>
                    <a:lumOff val="50000"/>
                  </a:prstClr>
                </a:solidFill>
                <a:latin typeface="微软雅黑" panose="020B0503020204020204" pitchFamily="34" charset="-122"/>
                <a:ea typeface="微软雅黑" panose="020B0503020204020204" pitchFamily="34" charset="-122"/>
                <a:sym typeface="+mn-lt"/>
              </a:rPr>
              <a:t>,</a:t>
            </a:r>
            <a:r>
              <a:rPr lang="zh-CN" altLang="en-US" sz="1335">
                <a:solidFill>
                  <a:prstClr val="black">
                    <a:lumMod val="50000"/>
                    <a:lumOff val="50000"/>
                  </a:prstClr>
                </a:solidFill>
                <a:latin typeface="微软雅黑" panose="020B0503020204020204" pitchFamily="34" charset="-122"/>
                <a:ea typeface="微软雅黑" panose="020B0503020204020204" pitchFamily="34" charset="-122"/>
                <a:sym typeface="+mn-lt"/>
              </a:rPr>
              <a:t>而且是以现代信息技术为基础的整体的教学体系的一系列的改革和变化。</a:t>
            </a:r>
          </a:p>
        </p:txBody>
      </p:sp>
      <p:sp>
        <p:nvSpPr>
          <p:cNvPr id="19" name="文本框 18"/>
          <p:cNvSpPr txBox="1"/>
          <p:nvPr/>
        </p:nvSpPr>
        <p:spPr>
          <a:xfrm>
            <a:off x="4052073" y="4898582"/>
            <a:ext cx="1516263" cy="338554"/>
          </a:xfrm>
          <a:prstGeom prst="rect">
            <a:avLst/>
          </a:prstGeom>
          <a:noFill/>
        </p:spPr>
        <p:txBody>
          <a:bodyPr wrap="square" rtlCol="0">
            <a:spAutoFit/>
          </a:bodyPr>
          <a:lstStyle/>
          <a:p>
            <a:pPr algn="ctr"/>
            <a:r>
              <a:rPr lang="zh-CN" altLang="en-US" sz="1600" dirty="0">
                <a:solidFill>
                  <a:prstClr val="black">
                    <a:lumMod val="50000"/>
                    <a:lumOff val="50000"/>
                  </a:prstClr>
                </a:solidFill>
                <a:latin typeface="微软雅黑" panose="020B0503020204020204" pitchFamily="34" charset="-122"/>
                <a:ea typeface="微软雅黑" panose="020B0503020204020204" pitchFamily="34" charset="-122"/>
              </a:rPr>
              <a:t>★ 添加标题</a:t>
            </a:r>
          </a:p>
        </p:txBody>
      </p:sp>
      <p:sp>
        <p:nvSpPr>
          <p:cNvPr id="98" name="文本框 97"/>
          <p:cNvSpPr txBox="1"/>
          <p:nvPr/>
        </p:nvSpPr>
        <p:spPr>
          <a:xfrm>
            <a:off x="5341871" y="4898582"/>
            <a:ext cx="1516263" cy="338554"/>
          </a:xfrm>
          <a:prstGeom prst="rect">
            <a:avLst/>
          </a:prstGeom>
          <a:noFill/>
        </p:spPr>
        <p:txBody>
          <a:bodyPr wrap="square" rtlCol="0">
            <a:spAutoFit/>
          </a:bodyPr>
          <a:lstStyle/>
          <a:p>
            <a:pPr algn="ctr"/>
            <a:r>
              <a:rPr lang="zh-CN" altLang="en-US" sz="1600" dirty="0">
                <a:solidFill>
                  <a:prstClr val="black">
                    <a:lumMod val="50000"/>
                    <a:lumOff val="50000"/>
                  </a:prstClr>
                </a:solidFill>
                <a:latin typeface="微软雅黑" panose="020B0503020204020204" pitchFamily="34" charset="-122"/>
                <a:ea typeface="微软雅黑" panose="020B0503020204020204" pitchFamily="34" charset="-122"/>
              </a:rPr>
              <a:t>★ 添加标题</a:t>
            </a:r>
          </a:p>
        </p:txBody>
      </p:sp>
      <p:sp>
        <p:nvSpPr>
          <p:cNvPr id="99" name="文本框 98"/>
          <p:cNvSpPr txBox="1"/>
          <p:nvPr/>
        </p:nvSpPr>
        <p:spPr>
          <a:xfrm>
            <a:off x="6631670" y="4898582"/>
            <a:ext cx="1516263" cy="338554"/>
          </a:xfrm>
          <a:prstGeom prst="rect">
            <a:avLst/>
          </a:prstGeom>
          <a:noFill/>
        </p:spPr>
        <p:txBody>
          <a:bodyPr wrap="square" rtlCol="0">
            <a:spAutoFit/>
          </a:bodyPr>
          <a:lstStyle/>
          <a:p>
            <a:pPr algn="ctr"/>
            <a:r>
              <a:rPr lang="zh-CN" altLang="en-US" sz="1600" dirty="0">
                <a:solidFill>
                  <a:prstClr val="black">
                    <a:lumMod val="50000"/>
                    <a:lumOff val="50000"/>
                  </a:prstClr>
                </a:solidFill>
                <a:latin typeface="微软雅黑" panose="020B0503020204020204" pitchFamily="34" charset="-122"/>
                <a:ea typeface="微软雅黑" panose="020B0503020204020204" pitchFamily="34" charset="-122"/>
              </a:rPr>
              <a:t>★ 添加标题</a:t>
            </a:r>
          </a:p>
        </p:txBody>
      </p:sp>
      <p:sp>
        <p:nvSpPr>
          <p:cNvPr id="100" name="文本框 99"/>
          <p:cNvSpPr txBox="1"/>
          <p:nvPr/>
        </p:nvSpPr>
        <p:spPr>
          <a:xfrm>
            <a:off x="4052073" y="5267914"/>
            <a:ext cx="1516263" cy="338554"/>
          </a:xfrm>
          <a:prstGeom prst="rect">
            <a:avLst/>
          </a:prstGeom>
          <a:noFill/>
        </p:spPr>
        <p:txBody>
          <a:bodyPr wrap="square" rtlCol="0">
            <a:spAutoFit/>
          </a:bodyPr>
          <a:lstStyle/>
          <a:p>
            <a:pPr algn="ctr"/>
            <a:r>
              <a:rPr lang="zh-CN" altLang="en-US" sz="1600" dirty="0">
                <a:solidFill>
                  <a:prstClr val="black">
                    <a:lumMod val="50000"/>
                    <a:lumOff val="50000"/>
                  </a:prstClr>
                </a:solidFill>
                <a:latin typeface="微软雅黑" panose="020B0503020204020204" pitchFamily="34" charset="-122"/>
                <a:ea typeface="微软雅黑" panose="020B0503020204020204" pitchFamily="34" charset="-122"/>
              </a:rPr>
              <a:t>★ 添加标题</a:t>
            </a:r>
          </a:p>
        </p:txBody>
      </p:sp>
      <p:sp>
        <p:nvSpPr>
          <p:cNvPr id="101" name="文本框 100"/>
          <p:cNvSpPr txBox="1"/>
          <p:nvPr/>
        </p:nvSpPr>
        <p:spPr>
          <a:xfrm>
            <a:off x="5341871" y="5267914"/>
            <a:ext cx="1516263" cy="338554"/>
          </a:xfrm>
          <a:prstGeom prst="rect">
            <a:avLst/>
          </a:prstGeom>
          <a:noFill/>
        </p:spPr>
        <p:txBody>
          <a:bodyPr wrap="square" rtlCol="0">
            <a:spAutoFit/>
          </a:bodyPr>
          <a:lstStyle/>
          <a:p>
            <a:pPr algn="ctr"/>
            <a:r>
              <a:rPr lang="zh-CN" altLang="en-US" sz="1600" dirty="0">
                <a:solidFill>
                  <a:prstClr val="black">
                    <a:lumMod val="50000"/>
                    <a:lumOff val="50000"/>
                  </a:prstClr>
                </a:solidFill>
                <a:latin typeface="微软雅黑" panose="020B0503020204020204" pitchFamily="34" charset="-122"/>
                <a:ea typeface="微软雅黑" panose="020B0503020204020204" pitchFamily="34" charset="-122"/>
              </a:rPr>
              <a:t>★ 添加标题</a:t>
            </a:r>
          </a:p>
        </p:txBody>
      </p:sp>
      <p:sp>
        <p:nvSpPr>
          <p:cNvPr id="102" name="文本框 101"/>
          <p:cNvSpPr txBox="1"/>
          <p:nvPr/>
        </p:nvSpPr>
        <p:spPr>
          <a:xfrm>
            <a:off x="6631670" y="5267914"/>
            <a:ext cx="1516263" cy="338554"/>
          </a:xfrm>
          <a:prstGeom prst="rect">
            <a:avLst/>
          </a:prstGeom>
          <a:noFill/>
        </p:spPr>
        <p:txBody>
          <a:bodyPr wrap="square" rtlCol="0">
            <a:spAutoFit/>
          </a:bodyPr>
          <a:lstStyle/>
          <a:p>
            <a:pPr algn="ctr"/>
            <a:r>
              <a:rPr lang="zh-CN" altLang="en-US" sz="1600" dirty="0">
                <a:solidFill>
                  <a:prstClr val="black">
                    <a:lumMod val="50000"/>
                    <a:lumOff val="50000"/>
                  </a:prstClr>
                </a:solidFill>
                <a:latin typeface="微软雅黑" panose="020B0503020204020204" pitchFamily="34" charset="-122"/>
                <a:ea typeface="微软雅黑" panose="020B0503020204020204" pitchFamily="34" charset="-122"/>
              </a:rPr>
              <a:t>★ 添加标题</a:t>
            </a:r>
          </a:p>
        </p:txBody>
      </p:sp>
      <p:grpSp>
        <p:nvGrpSpPr>
          <p:cNvPr id="103" name="组合 102"/>
          <p:cNvGrpSpPr/>
          <p:nvPr/>
        </p:nvGrpSpPr>
        <p:grpSpPr>
          <a:xfrm>
            <a:off x="5413351" y="548681"/>
            <a:ext cx="1365299" cy="1583748"/>
            <a:chOff x="1319382" y="150709"/>
            <a:chExt cx="1489821" cy="1728192"/>
          </a:xfrm>
          <a:effectLst>
            <a:outerShdw blurRad="317500" dist="127000" dir="2700000" algn="tl" rotWithShape="0">
              <a:prstClr val="black">
                <a:alpha val="40000"/>
              </a:prstClr>
            </a:outerShdw>
          </a:effectLst>
        </p:grpSpPr>
        <p:sp>
          <p:nvSpPr>
            <p:cNvPr id="104" name="六边形 103"/>
            <p:cNvSpPr/>
            <p:nvPr/>
          </p:nvSpPr>
          <p:spPr>
            <a:xfrm rot="5400000">
              <a:off x="1200197" y="269894"/>
              <a:ext cx="1728192" cy="1489821"/>
            </a:xfrm>
            <a:prstGeom prst="hexagon">
              <a:avLst/>
            </a:prstGeom>
            <a:gradFill flip="none" rotWithShape="1">
              <a:gsLst>
                <a:gs pos="50000">
                  <a:schemeClr val="bg1">
                    <a:lumMod val="95000"/>
                  </a:schemeClr>
                </a:gs>
                <a:gs pos="100000">
                  <a:schemeClr val="bg1">
                    <a:lumMod val="85000"/>
                  </a:schemeClr>
                </a:gs>
                <a:gs pos="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045">
                <a:solidFill>
                  <a:prstClr val="white"/>
                </a:solidFill>
              </a:endParaRPr>
            </a:p>
          </p:txBody>
        </p:sp>
        <p:sp>
          <p:nvSpPr>
            <p:cNvPr id="105" name="六边形 104"/>
            <p:cNvSpPr/>
            <p:nvPr/>
          </p:nvSpPr>
          <p:spPr>
            <a:xfrm rot="5400000">
              <a:off x="1300555" y="356409"/>
              <a:ext cx="1527476" cy="1316790"/>
            </a:xfrm>
            <a:prstGeom prst="hexagon">
              <a:avLst/>
            </a:prstGeom>
            <a:gradFill flip="none" rotWithShape="1">
              <a:gsLst>
                <a:gs pos="48000">
                  <a:schemeClr val="bg1"/>
                </a:gs>
                <a:gs pos="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045" dirty="0">
                <a:solidFill>
                  <a:prstClr val="white"/>
                </a:solidFill>
              </a:endParaRPr>
            </a:p>
          </p:txBody>
        </p:sp>
        <p:sp>
          <p:nvSpPr>
            <p:cNvPr id="106" name="矩形 259"/>
            <p:cNvSpPr>
              <a:spLocks noChangeArrowheads="1"/>
            </p:cNvSpPr>
            <p:nvPr/>
          </p:nvSpPr>
          <p:spPr bwMode="auto">
            <a:xfrm>
              <a:off x="1457601" y="641371"/>
              <a:ext cx="1213382" cy="6745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lvl="1">
                <a:buFont typeface="Arial" panose="020B0604020202020204" pitchFamily="34" charset="0"/>
                <a:buNone/>
              </a:pPr>
              <a:endParaRPr lang="zh-CN" altLang="en-US" sz="4015" b="1" cap="all" dirty="0">
                <a:solidFill>
                  <a:srgbClr val="0070C0"/>
                </a:solidFill>
                <a:latin typeface="Arial" panose="020B0604020202020204" pitchFamily="34" charset="0"/>
                <a:cs typeface="Arial" panose="020B0604020202020204" pitchFamily="34" charset="0"/>
              </a:endParaRPr>
            </a:p>
          </p:txBody>
        </p:sp>
      </p:grpSp>
      <p:sp>
        <p:nvSpPr>
          <p:cNvPr id="107" name="文本框 106"/>
          <p:cNvSpPr txBox="1"/>
          <p:nvPr/>
        </p:nvSpPr>
        <p:spPr>
          <a:xfrm flipH="1">
            <a:off x="5461583" y="934576"/>
            <a:ext cx="1283127" cy="502766"/>
          </a:xfrm>
          <a:prstGeom prst="rect">
            <a:avLst/>
          </a:prstGeom>
          <a:noFill/>
        </p:spPr>
        <p:txBody>
          <a:bodyPr wrap="square" rtlCol="0">
            <a:spAutoFit/>
          </a:bodyPr>
          <a:lstStyle/>
          <a:p>
            <a:pPr algn="ctr"/>
            <a:r>
              <a:rPr lang="en-US" altLang="zh-CN" sz="2665" b="1">
                <a:solidFill>
                  <a:srgbClr val="0070C0"/>
                </a:solidFill>
                <a:latin typeface="微软雅黑" panose="020B0503020204020204" pitchFamily="34" charset="-122"/>
                <a:ea typeface="微软雅黑" panose="020B0503020204020204" pitchFamily="34" charset="-122"/>
              </a:rPr>
              <a:t>02</a:t>
            </a:r>
            <a:endParaRPr lang="zh-CN" altLang="en-US" sz="2665" b="1" dirty="0">
              <a:solidFill>
                <a:srgbClr val="0070C0"/>
              </a:solidFill>
              <a:latin typeface="微软雅黑" panose="020B0503020204020204" pitchFamily="34" charset="-122"/>
              <a:ea typeface="微软雅黑" panose="020B0503020204020204" pitchFamily="34" charset="-122"/>
            </a:endParaRPr>
          </a:p>
        </p:txBody>
      </p:sp>
      <p:sp>
        <p:nvSpPr>
          <p:cNvPr id="108" name="文本框 107"/>
          <p:cNvSpPr txBox="1"/>
          <p:nvPr/>
        </p:nvSpPr>
        <p:spPr>
          <a:xfrm flipH="1">
            <a:off x="5461583" y="1320868"/>
            <a:ext cx="1283127" cy="338554"/>
          </a:xfrm>
          <a:prstGeom prst="rect">
            <a:avLst/>
          </a:prstGeom>
          <a:noFill/>
        </p:spPr>
        <p:txBody>
          <a:bodyPr wrap="square" rtlCol="0">
            <a:spAutoFit/>
          </a:bodyPr>
          <a:lstStyle/>
          <a:p>
            <a:pPr algn="ctr"/>
            <a:r>
              <a:rPr lang="en-US" altLang="zh-CN" sz="1600" b="1" dirty="0">
                <a:solidFill>
                  <a:srgbClr val="0070C0"/>
                </a:solidFill>
                <a:latin typeface="微软雅黑" panose="020B0503020204020204" pitchFamily="34" charset="-122"/>
                <a:ea typeface="微软雅黑" panose="020B0503020204020204" pitchFamily="34" charset="-122"/>
              </a:rPr>
              <a:t>PART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fade">
                                          <p:cBhvr>
                                            <p:cTn id="7" dur="1000"/>
                                            <p:tgtEl>
                                              <p:spTgt spid="103"/>
                                            </p:tgtEl>
                                          </p:cBhvr>
                                        </p:animEffect>
                                        <p:anim calcmode="lin" valueType="num">
                                          <p:cBhvr>
                                            <p:cTn id="8" dur="1000" fill="hold"/>
                                            <p:tgtEl>
                                              <p:spTgt spid="103"/>
                                            </p:tgtEl>
                                            <p:attrNameLst>
                                              <p:attrName>ppt_x</p:attrName>
                                            </p:attrNameLst>
                                          </p:cBhvr>
                                          <p:tavLst>
                                            <p:tav tm="0">
                                              <p:val>
                                                <p:strVal val="#ppt_x"/>
                                              </p:val>
                                            </p:tav>
                                            <p:tav tm="100000">
                                              <p:val>
                                                <p:strVal val="#ppt_x"/>
                                              </p:val>
                                            </p:tav>
                                          </p:tavLst>
                                        </p:anim>
                                        <p:anim calcmode="lin" valueType="num">
                                          <p:cBhvr>
                                            <p:cTn id="9" dur="1000" fill="hold"/>
                                            <p:tgtEl>
                                              <p:spTgt spid="10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2" presetClass="entr" presetSubtype="4" fill="hold" grpId="0" nodeType="afterEffect">
                                      <p:stCondLst>
                                        <p:cond delay="0"/>
                                      </p:stCondLst>
                                      <p:childTnLst>
                                        <p:set>
                                          <p:cBhvr>
                                            <p:cTn id="12" dur="1" fill="hold">
                                              <p:stCondLst>
                                                <p:cond delay="0"/>
                                              </p:stCondLst>
                                            </p:cTn>
                                            <p:tgtEl>
                                              <p:spTgt spid="107"/>
                                            </p:tgtEl>
                                            <p:attrNameLst>
                                              <p:attrName>style.visibility</p:attrName>
                                            </p:attrNameLst>
                                          </p:cBhvr>
                                          <p:to>
                                            <p:strVal val="visible"/>
                                          </p:to>
                                        </p:set>
                                        <p:anim calcmode="lin" valueType="num">
                                          <p:cBhvr additive="base">
                                            <p:cTn id="13" dur="500"/>
                                            <p:tgtEl>
                                              <p:spTgt spid="107"/>
                                            </p:tgtEl>
                                            <p:attrNameLst>
                                              <p:attrName>ppt_y</p:attrName>
                                            </p:attrNameLst>
                                          </p:cBhvr>
                                          <p:tavLst>
                                            <p:tav tm="0">
                                              <p:val>
                                                <p:strVal val="#ppt_y+#ppt_h*1.125000"/>
                                              </p:val>
                                            </p:tav>
                                            <p:tav tm="100000">
                                              <p:val>
                                                <p:strVal val="#ppt_y"/>
                                              </p:val>
                                            </p:tav>
                                          </p:tavLst>
                                        </p:anim>
                                        <p:animEffect transition="in" filter="wipe(up)">
                                          <p:cBhvr>
                                            <p:cTn id="14" dur="500"/>
                                            <p:tgtEl>
                                              <p:spTgt spid="107"/>
                                            </p:tgtEl>
                                          </p:cBhvr>
                                        </p:animEffect>
                                      </p:childTnLst>
                                    </p:cTn>
                                  </p:par>
                                  <p:par>
                                    <p:cTn id="15" presetID="12" presetClass="entr" presetSubtype="1" fill="hold" grpId="0" nodeType="withEffect">
                                      <p:stCondLst>
                                        <p:cond delay="0"/>
                                      </p:stCondLst>
                                      <p:childTnLst>
                                        <p:set>
                                          <p:cBhvr>
                                            <p:cTn id="16" dur="1" fill="hold">
                                              <p:stCondLst>
                                                <p:cond delay="0"/>
                                              </p:stCondLst>
                                            </p:cTn>
                                            <p:tgtEl>
                                              <p:spTgt spid="108"/>
                                            </p:tgtEl>
                                            <p:attrNameLst>
                                              <p:attrName>style.visibility</p:attrName>
                                            </p:attrNameLst>
                                          </p:cBhvr>
                                          <p:to>
                                            <p:strVal val="visible"/>
                                          </p:to>
                                        </p:set>
                                        <p:anim calcmode="lin" valueType="num">
                                          <p:cBhvr additive="base">
                                            <p:cTn id="17" dur="500"/>
                                            <p:tgtEl>
                                              <p:spTgt spid="108"/>
                                            </p:tgtEl>
                                            <p:attrNameLst>
                                              <p:attrName>ppt_y</p:attrName>
                                            </p:attrNameLst>
                                          </p:cBhvr>
                                          <p:tavLst>
                                            <p:tav tm="0">
                                              <p:val>
                                                <p:strVal val="#ppt_y-#ppt_h*1.125000"/>
                                              </p:val>
                                            </p:tav>
                                            <p:tav tm="100000">
                                              <p:val>
                                                <p:strVal val="#ppt_y"/>
                                              </p:val>
                                            </p:tav>
                                          </p:tavLst>
                                        </p:anim>
                                        <p:animEffect transition="in" filter="wipe(down)">
                                          <p:cBhvr>
                                            <p:cTn id="18" dur="500"/>
                                            <p:tgtEl>
                                              <p:spTgt spid="108"/>
                                            </p:tgtEl>
                                          </p:cBhvr>
                                        </p:animEffect>
                                      </p:childTnLst>
                                    </p:cTn>
                                  </p:par>
                                </p:childTnLst>
                              </p:cTn>
                            </p:par>
                            <p:par>
                              <p:cTn id="19" fill="hold">
                                <p:stCondLst>
                                  <p:cond delay="1500"/>
                                </p:stCondLst>
                                <p:childTnLst>
                                  <p:par>
                                    <p:cTn id="20" presetID="2" presetClass="entr" presetSubtype="2" accel="40000" fill="hold" nodeType="afterEffect" p14:presetBounceEnd="40000">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14:bounceEnd="40000">
                                          <p:cBhvr additive="base">
                                            <p:cTn id="22" dur="1000" fill="hold"/>
                                            <p:tgtEl>
                                              <p:spTgt spid="21"/>
                                            </p:tgtEl>
                                            <p:attrNameLst>
                                              <p:attrName>ppt_x</p:attrName>
                                            </p:attrNameLst>
                                          </p:cBhvr>
                                          <p:tavLst>
                                            <p:tav tm="0">
                                              <p:val>
                                                <p:strVal val="1+#ppt_w/2"/>
                                              </p:val>
                                            </p:tav>
                                            <p:tav tm="100000">
                                              <p:val>
                                                <p:strVal val="#ppt_x"/>
                                              </p:val>
                                            </p:tav>
                                          </p:tavLst>
                                        </p:anim>
                                        <p:anim calcmode="lin" valueType="num" p14:bounceEnd="40000">
                                          <p:cBhvr additive="base">
                                            <p:cTn id="23" dur="10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14" presetClass="entr" presetSubtype="1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randombar(horizontal)">
                                          <p:cBhvr>
                                            <p:cTn id="27" dur="500"/>
                                            <p:tgtEl>
                                              <p:spTgt spid="13"/>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1000"/>
                                            <p:tgtEl>
                                              <p:spTgt spid="18"/>
                                            </p:tgtEl>
                                          </p:cBhvr>
                                        </p:animEffect>
                                        <p:anim calcmode="lin" valueType="num">
                                          <p:cBhvr>
                                            <p:cTn id="32" dur="1000" fill="hold"/>
                                            <p:tgtEl>
                                              <p:spTgt spid="18"/>
                                            </p:tgtEl>
                                            <p:attrNameLst>
                                              <p:attrName>ppt_x</p:attrName>
                                            </p:attrNameLst>
                                          </p:cBhvr>
                                          <p:tavLst>
                                            <p:tav tm="0">
                                              <p:val>
                                                <p:strVal val="#ppt_x"/>
                                              </p:val>
                                            </p:tav>
                                            <p:tav tm="100000">
                                              <p:val>
                                                <p:strVal val="#ppt_x"/>
                                              </p:val>
                                            </p:tav>
                                          </p:tavLst>
                                        </p:anim>
                                        <p:anim calcmode="lin" valueType="num">
                                          <p:cBhvr>
                                            <p:cTn id="33" dur="1000" fill="hold"/>
                                            <p:tgtEl>
                                              <p:spTgt spid="18"/>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2" presetClass="entr" presetSubtype="4"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ppt_x"/>
                                              </p:val>
                                            </p:tav>
                                            <p:tav tm="100000">
                                              <p:val>
                                                <p:strVal val="#ppt_x"/>
                                              </p:val>
                                            </p:tav>
                                          </p:tavLst>
                                        </p:anim>
                                        <p:anim calcmode="lin" valueType="num">
                                          <p:cBhvr additive="base">
                                            <p:cTn id="38" dur="500" fill="hold"/>
                                            <p:tgtEl>
                                              <p:spTgt spid="19"/>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200"/>
                                      </p:stCondLst>
                                      <p:childTnLst>
                                        <p:set>
                                          <p:cBhvr>
                                            <p:cTn id="40" dur="1" fill="hold">
                                              <p:stCondLst>
                                                <p:cond delay="0"/>
                                              </p:stCondLst>
                                            </p:cTn>
                                            <p:tgtEl>
                                              <p:spTgt spid="98"/>
                                            </p:tgtEl>
                                            <p:attrNameLst>
                                              <p:attrName>style.visibility</p:attrName>
                                            </p:attrNameLst>
                                          </p:cBhvr>
                                          <p:to>
                                            <p:strVal val="visible"/>
                                          </p:to>
                                        </p:set>
                                        <p:anim calcmode="lin" valueType="num">
                                          <p:cBhvr additive="base">
                                            <p:cTn id="41" dur="500" fill="hold"/>
                                            <p:tgtEl>
                                              <p:spTgt spid="98"/>
                                            </p:tgtEl>
                                            <p:attrNameLst>
                                              <p:attrName>ppt_x</p:attrName>
                                            </p:attrNameLst>
                                          </p:cBhvr>
                                          <p:tavLst>
                                            <p:tav tm="0">
                                              <p:val>
                                                <p:strVal val="#ppt_x"/>
                                              </p:val>
                                            </p:tav>
                                            <p:tav tm="100000">
                                              <p:val>
                                                <p:strVal val="#ppt_x"/>
                                              </p:val>
                                            </p:tav>
                                          </p:tavLst>
                                        </p:anim>
                                        <p:anim calcmode="lin" valueType="num">
                                          <p:cBhvr additive="base">
                                            <p:cTn id="42" dur="500" fill="hold"/>
                                            <p:tgtEl>
                                              <p:spTgt spid="9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400"/>
                                      </p:stCondLst>
                                      <p:childTnLst>
                                        <p:set>
                                          <p:cBhvr>
                                            <p:cTn id="44" dur="1" fill="hold">
                                              <p:stCondLst>
                                                <p:cond delay="0"/>
                                              </p:stCondLst>
                                            </p:cTn>
                                            <p:tgtEl>
                                              <p:spTgt spid="99"/>
                                            </p:tgtEl>
                                            <p:attrNameLst>
                                              <p:attrName>style.visibility</p:attrName>
                                            </p:attrNameLst>
                                          </p:cBhvr>
                                          <p:to>
                                            <p:strVal val="visible"/>
                                          </p:to>
                                        </p:set>
                                        <p:anim calcmode="lin" valueType="num">
                                          <p:cBhvr additive="base">
                                            <p:cTn id="45" dur="500" fill="hold"/>
                                            <p:tgtEl>
                                              <p:spTgt spid="99"/>
                                            </p:tgtEl>
                                            <p:attrNameLst>
                                              <p:attrName>ppt_x</p:attrName>
                                            </p:attrNameLst>
                                          </p:cBhvr>
                                          <p:tavLst>
                                            <p:tav tm="0">
                                              <p:val>
                                                <p:strVal val="#ppt_x"/>
                                              </p:val>
                                            </p:tav>
                                            <p:tav tm="100000">
                                              <p:val>
                                                <p:strVal val="#ppt_x"/>
                                              </p:val>
                                            </p:tav>
                                          </p:tavLst>
                                        </p:anim>
                                        <p:anim calcmode="lin" valueType="num">
                                          <p:cBhvr additive="base">
                                            <p:cTn id="46" dur="500" fill="hold"/>
                                            <p:tgtEl>
                                              <p:spTgt spid="9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600"/>
                                      </p:stCondLst>
                                      <p:childTnLst>
                                        <p:set>
                                          <p:cBhvr>
                                            <p:cTn id="48" dur="1" fill="hold">
                                              <p:stCondLst>
                                                <p:cond delay="0"/>
                                              </p:stCondLst>
                                            </p:cTn>
                                            <p:tgtEl>
                                              <p:spTgt spid="100"/>
                                            </p:tgtEl>
                                            <p:attrNameLst>
                                              <p:attrName>style.visibility</p:attrName>
                                            </p:attrNameLst>
                                          </p:cBhvr>
                                          <p:to>
                                            <p:strVal val="visible"/>
                                          </p:to>
                                        </p:set>
                                        <p:anim calcmode="lin" valueType="num">
                                          <p:cBhvr additive="base">
                                            <p:cTn id="49" dur="500" fill="hold"/>
                                            <p:tgtEl>
                                              <p:spTgt spid="100"/>
                                            </p:tgtEl>
                                            <p:attrNameLst>
                                              <p:attrName>ppt_x</p:attrName>
                                            </p:attrNameLst>
                                          </p:cBhvr>
                                          <p:tavLst>
                                            <p:tav tm="0">
                                              <p:val>
                                                <p:strVal val="#ppt_x"/>
                                              </p:val>
                                            </p:tav>
                                            <p:tav tm="100000">
                                              <p:val>
                                                <p:strVal val="#ppt_x"/>
                                              </p:val>
                                            </p:tav>
                                          </p:tavLst>
                                        </p:anim>
                                        <p:anim calcmode="lin" valueType="num">
                                          <p:cBhvr additive="base">
                                            <p:cTn id="50" dur="500" fill="hold"/>
                                            <p:tgtEl>
                                              <p:spTgt spid="10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800"/>
                                      </p:stCondLst>
                                      <p:childTnLst>
                                        <p:set>
                                          <p:cBhvr>
                                            <p:cTn id="52" dur="1" fill="hold">
                                              <p:stCondLst>
                                                <p:cond delay="0"/>
                                              </p:stCondLst>
                                            </p:cTn>
                                            <p:tgtEl>
                                              <p:spTgt spid="101"/>
                                            </p:tgtEl>
                                            <p:attrNameLst>
                                              <p:attrName>style.visibility</p:attrName>
                                            </p:attrNameLst>
                                          </p:cBhvr>
                                          <p:to>
                                            <p:strVal val="visible"/>
                                          </p:to>
                                        </p:set>
                                        <p:anim calcmode="lin" valueType="num">
                                          <p:cBhvr additive="base">
                                            <p:cTn id="53" dur="500" fill="hold"/>
                                            <p:tgtEl>
                                              <p:spTgt spid="101"/>
                                            </p:tgtEl>
                                            <p:attrNameLst>
                                              <p:attrName>ppt_x</p:attrName>
                                            </p:attrNameLst>
                                          </p:cBhvr>
                                          <p:tavLst>
                                            <p:tav tm="0">
                                              <p:val>
                                                <p:strVal val="#ppt_x"/>
                                              </p:val>
                                            </p:tav>
                                            <p:tav tm="100000">
                                              <p:val>
                                                <p:strVal val="#ppt_x"/>
                                              </p:val>
                                            </p:tav>
                                          </p:tavLst>
                                        </p:anim>
                                        <p:anim calcmode="lin" valueType="num">
                                          <p:cBhvr additive="base">
                                            <p:cTn id="54" dur="500" fill="hold"/>
                                            <p:tgtEl>
                                              <p:spTgt spid="101"/>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1000"/>
                                      </p:stCondLst>
                                      <p:childTnLst>
                                        <p:set>
                                          <p:cBhvr>
                                            <p:cTn id="56" dur="1" fill="hold">
                                              <p:stCondLst>
                                                <p:cond delay="0"/>
                                              </p:stCondLst>
                                            </p:cTn>
                                            <p:tgtEl>
                                              <p:spTgt spid="102"/>
                                            </p:tgtEl>
                                            <p:attrNameLst>
                                              <p:attrName>style.visibility</p:attrName>
                                            </p:attrNameLst>
                                          </p:cBhvr>
                                          <p:to>
                                            <p:strVal val="visible"/>
                                          </p:to>
                                        </p:set>
                                        <p:anim calcmode="lin" valueType="num">
                                          <p:cBhvr additive="base">
                                            <p:cTn id="57" dur="500" fill="hold"/>
                                            <p:tgtEl>
                                              <p:spTgt spid="102"/>
                                            </p:tgtEl>
                                            <p:attrNameLst>
                                              <p:attrName>ppt_x</p:attrName>
                                            </p:attrNameLst>
                                          </p:cBhvr>
                                          <p:tavLst>
                                            <p:tav tm="0">
                                              <p:val>
                                                <p:strVal val="#ppt_x"/>
                                              </p:val>
                                            </p:tav>
                                            <p:tav tm="100000">
                                              <p:val>
                                                <p:strVal val="#ppt_x"/>
                                              </p:val>
                                            </p:tav>
                                          </p:tavLst>
                                        </p:anim>
                                        <p:anim calcmode="lin" valueType="num">
                                          <p:cBhvr additive="base">
                                            <p:cTn id="58" dur="500" fill="hold"/>
                                            <p:tgtEl>
                                              <p:spTgt spid="10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8" grpId="0"/>
          <p:bldP spid="19" grpId="0"/>
          <p:bldP spid="98" grpId="0"/>
          <p:bldP spid="99" grpId="0"/>
          <p:bldP spid="100" grpId="0"/>
          <p:bldP spid="101" grpId="0"/>
          <p:bldP spid="102" grpId="0"/>
          <p:bldP spid="107" grpId="0"/>
          <p:bldP spid="10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fade">
                                          <p:cBhvr>
                                            <p:cTn id="7" dur="1000"/>
                                            <p:tgtEl>
                                              <p:spTgt spid="103"/>
                                            </p:tgtEl>
                                          </p:cBhvr>
                                        </p:animEffect>
                                        <p:anim calcmode="lin" valueType="num">
                                          <p:cBhvr>
                                            <p:cTn id="8" dur="1000" fill="hold"/>
                                            <p:tgtEl>
                                              <p:spTgt spid="103"/>
                                            </p:tgtEl>
                                            <p:attrNameLst>
                                              <p:attrName>ppt_x</p:attrName>
                                            </p:attrNameLst>
                                          </p:cBhvr>
                                          <p:tavLst>
                                            <p:tav tm="0">
                                              <p:val>
                                                <p:strVal val="#ppt_x"/>
                                              </p:val>
                                            </p:tav>
                                            <p:tav tm="100000">
                                              <p:val>
                                                <p:strVal val="#ppt_x"/>
                                              </p:val>
                                            </p:tav>
                                          </p:tavLst>
                                        </p:anim>
                                        <p:anim calcmode="lin" valueType="num">
                                          <p:cBhvr>
                                            <p:cTn id="9" dur="1000" fill="hold"/>
                                            <p:tgtEl>
                                              <p:spTgt spid="10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2" presetClass="entr" presetSubtype="4" fill="hold" grpId="0" nodeType="afterEffect">
                                      <p:stCondLst>
                                        <p:cond delay="0"/>
                                      </p:stCondLst>
                                      <p:childTnLst>
                                        <p:set>
                                          <p:cBhvr>
                                            <p:cTn id="12" dur="1" fill="hold">
                                              <p:stCondLst>
                                                <p:cond delay="0"/>
                                              </p:stCondLst>
                                            </p:cTn>
                                            <p:tgtEl>
                                              <p:spTgt spid="107"/>
                                            </p:tgtEl>
                                            <p:attrNameLst>
                                              <p:attrName>style.visibility</p:attrName>
                                            </p:attrNameLst>
                                          </p:cBhvr>
                                          <p:to>
                                            <p:strVal val="visible"/>
                                          </p:to>
                                        </p:set>
                                        <p:anim calcmode="lin" valueType="num">
                                          <p:cBhvr additive="base">
                                            <p:cTn id="13" dur="500"/>
                                            <p:tgtEl>
                                              <p:spTgt spid="107"/>
                                            </p:tgtEl>
                                            <p:attrNameLst>
                                              <p:attrName>ppt_y</p:attrName>
                                            </p:attrNameLst>
                                          </p:cBhvr>
                                          <p:tavLst>
                                            <p:tav tm="0">
                                              <p:val>
                                                <p:strVal val="#ppt_y+#ppt_h*1.125000"/>
                                              </p:val>
                                            </p:tav>
                                            <p:tav tm="100000">
                                              <p:val>
                                                <p:strVal val="#ppt_y"/>
                                              </p:val>
                                            </p:tav>
                                          </p:tavLst>
                                        </p:anim>
                                        <p:animEffect transition="in" filter="wipe(up)">
                                          <p:cBhvr>
                                            <p:cTn id="14" dur="500"/>
                                            <p:tgtEl>
                                              <p:spTgt spid="107"/>
                                            </p:tgtEl>
                                          </p:cBhvr>
                                        </p:animEffect>
                                      </p:childTnLst>
                                    </p:cTn>
                                  </p:par>
                                  <p:par>
                                    <p:cTn id="15" presetID="12" presetClass="entr" presetSubtype="1" fill="hold" grpId="0" nodeType="withEffect">
                                      <p:stCondLst>
                                        <p:cond delay="0"/>
                                      </p:stCondLst>
                                      <p:childTnLst>
                                        <p:set>
                                          <p:cBhvr>
                                            <p:cTn id="16" dur="1" fill="hold">
                                              <p:stCondLst>
                                                <p:cond delay="0"/>
                                              </p:stCondLst>
                                            </p:cTn>
                                            <p:tgtEl>
                                              <p:spTgt spid="108"/>
                                            </p:tgtEl>
                                            <p:attrNameLst>
                                              <p:attrName>style.visibility</p:attrName>
                                            </p:attrNameLst>
                                          </p:cBhvr>
                                          <p:to>
                                            <p:strVal val="visible"/>
                                          </p:to>
                                        </p:set>
                                        <p:anim calcmode="lin" valueType="num">
                                          <p:cBhvr additive="base">
                                            <p:cTn id="17" dur="500"/>
                                            <p:tgtEl>
                                              <p:spTgt spid="108"/>
                                            </p:tgtEl>
                                            <p:attrNameLst>
                                              <p:attrName>ppt_y</p:attrName>
                                            </p:attrNameLst>
                                          </p:cBhvr>
                                          <p:tavLst>
                                            <p:tav tm="0">
                                              <p:val>
                                                <p:strVal val="#ppt_y-#ppt_h*1.125000"/>
                                              </p:val>
                                            </p:tav>
                                            <p:tav tm="100000">
                                              <p:val>
                                                <p:strVal val="#ppt_y"/>
                                              </p:val>
                                            </p:tav>
                                          </p:tavLst>
                                        </p:anim>
                                        <p:animEffect transition="in" filter="wipe(down)">
                                          <p:cBhvr>
                                            <p:cTn id="18" dur="500"/>
                                            <p:tgtEl>
                                              <p:spTgt spid="108"/>
                                            </p:tgtEl>
                                          </p:cBhvr>
                                        </p:animEffect>
                                      </p:childTnLst>
                                    </p:cTn>
                                  </p:par>
                                </p:childTnLst>
                              </p:cTn>
                            </p:par>
                            <p:par>
                              <p:cTn id="19" fill="hold">
                                <p:stCondLst>
                                  <p:cond delay="1500"/>
                                </p:stCondLst>
                                <p:childTnLst>
                                  <p:par>
                                    <p:cTn id="20" presetID="2" presetClass="entr" presetSubtype="2" accel="40000"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1000" fill="hold"/>
                                            <p:tgtEl>
                                              <p:spTgt spid="21"/>
                                            </p:tgtEl>
                                            <p:attrNameLst>
                                              <p:attrName>ppt_x</p:attrName>
                                            </p:attrNameLst>
                                          </p:cBhvr>
                                          <p:tavLst>
                                            <p:tav tm="0">
                                              <p:val>
                                                <p:strVal val="1+#ppt_w/2"/>
                                              </p:val>
                                            </p:tav>
                                            <p:tav tm="100000">
                                              <p:val>
                                                <p:strVal val="#ppt_x"/>
                                              </p:val>
                                            </p:tav>
                                          </p:tavLst>
                                        </p:anim>
                                        <p:anim calcmode="lin" valueType="num">
                                          <p:cBhvr additive="base">
                                            <p:cTn id="23" dur="10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14" presetClass="entr" presetSubtype="1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randombar(horizontal)">
                                          <p:cBhvr>
                                            <p:cTn id="27" dur="500"/>
                                            <p:tgtEl>
                                              <p:spTgt spid="13"/>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1000"/>
                                            <p:tgtEl>
                                              <p:spTgt spid="18"/>
                                            </p:tgtEl>
                                          </p:cBhvr>
                                        </p:animEffect>
                                        <p:anim calcmode="lin" valueType="num">
                                          <p:cBhvr>
                                            <p:cTn id="32" dur="1000" fill="hold"/>
                                            <p:tgtEl>
                                              <p:spTgt spid="18"/>
                                            </p:tgtEl>
                                            <p:attrNameLst>
                                              <p:attrName>ppt_x</p:attrName>
                                            </p:attrNameLst>
                                          </p:cBhvr>
                                          <p:tavLst>
                                            <p:tav tm="0">
                                              <p:val>
                                                <p:strVal val="#ppt_x"/>
                                              </p:val>
                                            </p:tav>
                                            <p:tav tm="100000">
                                              <p:val>
                                                <p:strVal val="#ppt_x"/>
                                              </p:val>
                                            </p:tav>
                                          </p:tavLst>
                                        </p:anim>
                                        <p:anim calcmode="lin" valueType="num">
                                          <p:cBhvr>
                                            <p:cTn id="33" dur="1000" fill="hold"/>
                                            <p:tgtEl>
                                              <p:spTgt spid="18"/>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2" presetClass="entr" presetSubtype="4"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ppt_x"/>
                                              </p:val>
                                            </p:tav>
                                            <p:tav tm="100000">
                                              <p:val>
                                                <p:strVal val="#ppt_x"/>
                                              </p:val>
                                            </p:tav>
                                          </p:tavLst>
                                        </p:anim>
                                        <p:anim calcmode="lin" valueType="num">
                                          <p:cBhvr additive="base">
                                            <p:cTn id="38" dur="500" fill="hold"/>
                                            <p:tgtEl>
                                              <p:spTgt spid="19"/>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200"/>
                                      </p:stCondLst>
                                      <p:childTnLst>
                                        <p:set>
                                          <p:cBhvr>
                                            <p:cTn id="40" dur="1" fill="hold">
                                              <p:stCondLst>
                                                <p:cond delay="0"/>
                                              </p:stCondLst>
                                            </p:cTn>
                                            <p:tgtEl>
                                              <p:spTgt spid="98"/>
                                            </p:tgtEl>
                                            <p:attrNameLst>
                                              <p:attrName>style.visibility</p:attrName>
                                            </p:attrNameLst>
                                          </p:cBhvr>
                                          <p:to>
                                            <p:strVal val="visible"/>
                                          </p:to>
                                        </p:set>
                                        <p:anim calcmode="lin" valueType="num">
                                          <p:cBhvr additive="base">
                                            <p:cTn id="41" dur="500" fill="hold"/>
                                            <p:tgtEl>
                                              <p:spTgt spid="98"/>
                                            </p:tgtEl>
                                            <p:attrNameLst>
                                              <p:attrName>ppt_x</p:attrName>
                                            </p:attrNameLst>
                                          </p:cBhvr>
                                          <p:tavLst>
                                            <p:tav tm="0">
                                              <p:val>
                                                <p:strVal val="#ppt_x"/>
                                              </p:val>
                                            </p:tav>
                                            <p:tav tm="100000">
                                              <p:val>
                                                <p:strVal val="#ppt_x"/>
                                              </p:val>
                                            </p:tav>
                                          </p:tavLst>
                                        </p:anim>
                                        <p:anim calcmode="lin" valueType="num">
                                          <p:cBhvr additive="base">
                                            <p:cTn id="42" dur="500" fill="hold"/>
                                            <p:tgtEl>
                                              <p:spTgt spid="9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400"/>
                                      </p:stCondLst>
                                      <p:childTnLst>
                                        <p:set>
                                          <p:cBhvr>
                                            <p:cTn id="44" dur="1" fill="hold">
                                              <p:stCondLst>
                                                <p:cond delay="0"/>
                                              </p:stCondLst>
                                            </p:cTn>
                                            <p:tgtEl>
                                              <p:spTgt spid="99"/>
                                            </p:tgtEl>
                                            <p:attrNameLst>
                                              <p:attrName>style.visibility</p:attrName>
                                            </p:attrNameLst>
                                          </p:cBhvr>
                                          <p:to>
                                            <p:strVal val="visible"/>
                                          </p:to>
                                        </p:set>
                                        <p:anim calcmode="lin" valueType="num">
                                          <p:cBhvr additive="base">
                                            <p:cTn id="45" dur="500" fill="hold"/>
                                            <p:tgtEl>
                                              <p:spTgt spid="99"/>
                                            </p:tgtEl>
                                            <p:attrNameLst>
                                              <p:attrName>ppt_x</p:attrName>
                                            </p:attrNameLst>
                                          </p:cBhvr>
                                          <p:tavLst>
                                            <p:tav tm="0">
                                              <p:val>
                                                <p:strVal val="#ppt_x"/>
                                              </p:val>
                                            </p:tav>
                                            <p:tav tm="100000">
                                              <p:val>
                                                <p:strVal val="#ppt_x"/>
                                              </p:val>
                                            </p:tav>
                                          </p:tavLst>
                                        </p:anim>
                                        <p:anim calcmode="lin" valueType="num">
                                          <p:cBhvr additive="base">
                                            <p:cTn id="46" dur="500" fill="hold"/>
                                            <p:tgtEl>
                                              <p:spTgt spid="9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600"/>
                                      </p:stCondLst>
                                      <p:childTnLst>
                                        <p:set>
                                          <p:cBhvr>
                                            <p:cTn id="48" dur="1" fill="hold">
                                              <p:stCondLst>
                                                <p:cond delay="0"/>
                                              </p:stCondLst>
                                            </p:cTn>
                                            <p:tgtEl>
                                              <p:spTgt spid="100"/>
                                            </p:tgtEl>
                                            <p:attrNameLst>
                                              <p:attrName>style.visibility</p:attrName>
                                            </p:attrNameLst>
                                          </p:cBhvr>
                                          <p:to>
                                            <p:strVal val="visible"/>
                                          </p:to>
                                        </p:set>
                                        <p:anim calcmode="lin" valueType="num">
                                          <p:cBhvr additive="base">
                                            <p:cTn id="49" dur="500" fill="hold"/>
                                            <p:tgtEl>
                                              <p:spTgt spid="100"/>
                                            </p:tgtEl>
                                            <p:attrNameLst>
                                              <p:attrName>ppt_x</p:attrName>
                                            </p:attrNameLst>
                                          </p:cBhvr>
                                          <p:tavLst>
                                            <p:tav tm="0">
                                              <p:val>
                                                <p:strVal val="#ppt_x"/>
                                              </p:val>
                                            </p:tav>
                                            <p:tav tm="100000">
                                              <p:val>
                                                <p:strVal val="#ppt_x"/>
                                              </p:val>
                                            </p:tav>
                                          </p:tavLst>
                                        </p:anim>
                                        <p:anim calcmode="lin" valueType="num">
                                          <p:cBhvr additive="base">
                                            <p:cTn id="50" dur="500" fill="hold"/>
                                            <p:tgtEl>
                                              <p:spTgt spid="10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800"/>
                                      </p:stCondLst>
                                      <p:childTnLst>
                                        <p:set>
                                          <p:cBhvr>
                                            <p:cTn id="52" dur="1" fill="hold">
                                              <p:stCondLst>
                                                <p:cond delay="0"/>
                                              </p:stCondLst>
                                            </p:cTn>
                                            <p:tgtEl>
                                              <p:spTgt spid="101"/>
                                            </p:tgtEl>
                                            <p:attrNameLst>
                                              <p:attrName>style.visibility</p:attrName>
                                            </p:attrNameLst>
                                          </p:cBhvr>
                                          <p:to>
                                            <p:strVal val="visible"/>
                                          </p:to>
                                        </p:set>
                                        <p:anim calcmode="lin" valueType="num">
                                          <p:cBhvr additive="base">
                                            <p:cTn id="53" dur="500" fill="hold"/>
                                            <p:tgtEl>
                                              <p:spTgt spid="101"/>
                                            </p:tgtEl>
                                            <p:attrNameLst>
                                              <p:attrName>ppt_x</p:attrName>
                                            </p:attrNameLst>
                                          </p:cBhvr>
                                          <p:tavLst>
                                            <p:tav tm="0">
                                              <p:val>
                                                <p:strVal val="#ppt_x"/>
                                              </p:val>
                                            </p:tav>
                                            <p:tav tm="100000">
                                              <p:val>
                                                <p:strVal val="#ppt_x"/>
                                              </p:val>
                                            </p:tav>
                                          </p:tavLst>
                                        </p:anim>
                                        <p:anim calcmode="lin" valueType="num">
                                          <p:cBhvr additive="base">
                                            <p:cTn id="54" dur="500" fill="hold"/>
                                            <p:tgtEl>
                                              <p:spTgt spid="101"/>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1000"/>
                                      </p:stCondLst>
                                      <p:childTnLst>
                                        <p:set>
                                          <p:cBhvr>
                                            <p:cTn id="56" dur="1" fill="hold">
                                              <p:stCondLst>
                                                <p:cond delay="0"/>
                                              </p:stCondLst>
                                            </p:cTn>
                                            <p:tgtEl>
                                              <p:spTgt spid="102"/>
                                            </p:tgtEl>
                                            <p:attrNameLst>
                                              <p:attrName>style.visibility</p:attrName>
                                            </p:attrNameLst>
                                          </p:cBhvr>
                                          <p:to>
                                            <p:strVal val="visible"/>
                                          </p:to>
                                        </p:set>
                                        <p:anim calcmode="lin" valueType="num">
                                          <p:cBhvr additive="base">
                                            <p:cTn id="57" dur="500" fill="hold"/>
                                            <p:tgtEl>
                                              <p:spTgt spid="102"/>
                                            </p:tgtEl>
                                            <p:attrNameLst>
                                              <p:attrName>ppt_x</p:attrName>
                                            </p:attrNameLst>
                                          </p:cBhvr>
                                          <p:tavLst>
                                            <p:tav tm="0">
                                              <p:val>
                                                <p:strVal val="#ppt_x"/>
                                              </p:val>
                                            </p:tav>
                                            <p:tav tm="100000">
                                              <p:val>
                                                <p:strVal val="#ppt_x"/>
                                              </p:val>
                                            </p:tav>
                                          </p:tavLst>
                                        </p:anim>
                                        <p:anim calcmode="lin" valueType="num">
                                          <p:cBhvr additive="base">
                                            <p:cTn id="58" dur="500" fill="hold"/>
                                            <p:tgtEl>
                                              <p:spTgt spid="10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8" grpId="0"/>
          <p:bldP spid="19" grpId="0"/>
          <p:bldP spid="98" grpId="0"/>
          <p:bldP spid="99" grpId="0"/>
          <p:bldP spid="100" grpId="0"/>
          <p:bldP spid="101" grpId="0"/>
          <p:bldP spid="102" grpId="0"/>
          <p:bldP spid="107" grpId="0"/>
          <p:bldP spid="108" grpId="0"/>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组合 42"/>
          <p:cNvGrpSpPr/>
          <p:nvPr/>
        </p:nvGrpSpPr>
        <p:grpSpPr>
          <a:xfrm>
            <a:off x="3893606" y="548680"/>
            <a:ext cx="4404788" cy="641296"/>
            <a:chOff x="2920205" y="411510"/>
            <a:chExt cx="3303591" cy="480972"/>
          </a:xfrm>
        </p:grpSpPr>
        <p:grpSp>
          <p:nvGrpSpPr>
            <p:cNvPr id="44" name="组合 43"/>
            <p:cNvGrpSpPr/>
            <p:nvPr/>
          </p:nvGrpSpPr>
          <p:grpSpPr>
            <a:xfrm>
              <a:off x="2920205" y="411510"/>
              <a:ext cx="3303591" cy="466068"/>
              <a:chOff x="4143851" y="532568"/>
              <a:chExt cx="4142700" cy="584449"/>
            </a:xfrm>
          </p:grpSpPr>
          <p:sp>
            <p:nvSpPr>
              <p:cNvPr id="46" name="圆角矩形 45"/>
              <p:cNvSpPr/>
              <p:nvPr/>
            </p:nvSpPr>
            <p:spPr>
              <a:xfrm>
                <a:off x="4143851" y="532568"/>
                <a:ext cx="4142700" cy="584449"/>
              </a:xfrm>
              <a:prstGeom prst="roundRect">
                <a:avLst>
                  <a:gd name="adj" fmla="val 50000"/>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41300" dist="1778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865">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47" name="圆角矩形 46"/>
              <p:cNvSpPr/>
              <p:nvPr/>
            </p:nvSpPr>
            <p:spPr>
              <a:xfrm>
                <a:off x="4177197" y="548816"/>
                <a:ext cx="4088103" cy="551953"/>
              </a:xfrm>
              <a:prstGeom prst="roundRect">
                <a:avLst>
                  <a:gd name="adj" fmla="val 50000"/>
                </a:avLst>
              </a:prstGeom>
              <a:gradFill>
                <a:gsLst>
                  <a:gs pos="0">
                    <a:schemeClr val="bg1">
                      <a:lumMod val="89000"/>
                    </a:schemeClr>
                  </a:gs>
                  <a:gs pos="67000">
                    <a:srgbClr val="F9F9F9"/>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865">
                  <a:solidFill>
                    <a:prstClr val="black">
                      <a:lumMod val="85000"/>
                      <a:lumOff val="15000"/>
                    </a:prstClr>
                  </a:solidFill>
                  <a:latin typeface="微软雅黑" panose="020B0503020204020204" pitchFamily="34" charset="-122"/>
                  <a:ea typeface="微软雅黑" panose="020B0503020204020204" pitchFamily="34" charset="-122"/>
                </a:endParaRPr>
              </a:p>
            </p:txBody>
          </p:sp>
        </p:grpSp>
        <p:sp>
          <p:nvSpPr>
            <p:cNvPr id="45" name="Text Box 18"/>
            <p:cNvSpPr txBox="1">
              <a:spLocks noChangeArrowheads="1"/>
            </p:cNvSpPr>
            <p:nvPr/>
          </p:nvSpPr>
          <p:spPr bwMode="gray">
            <a:xfrm>
              <a:off x="3419873" y="453901"/>
              <a:ext cx="2448272" cy="438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3200" dirty="0">
                  <a:solidFill>
                    <a:prstClr val="black">
                      <a:lumMod val="75000"/>
                      <a:lumOff val="25000"/>
                    </a:prstClr>
                  </a:solidFill>
                  <a:latin typeface="方正正大黑简体" panose="02000000000000000000" pitchFamily="2" charset="-122"/>
                  <a:ea typeface="方正正大黑简体" panose="02000000000000000000" pitchFamily="2" charset="-122"/>
                </a:rPr>
                <a:t>方案评估</a:t>
              </a:r>
            </a:p>
          </p:txBody>
        </p:sp>
      </p:grpSp>
      <p:sp>
        <p:nvSpPr>
          <p:cNvPr id="117" name="圆角矩形 116"/>
          <p:cNvSpPr/>
          <p:nvPr/>
        </p:nvSpPr>
        <p:spPr>
          <a:xfrm>
            <a:off x="911425" y="1604798"/>
            <a:ext cx="2252284" cy="4374039"/>
          </a:xfrm>
          <a:prstGeom prst="roundRect">
            <a:avLst>
              <a:gd name="adj" fmla="val 10535"/>
            </a:avLst>
          </a:prstGeom>
          <a:solidFill>
            <a:srgbClr val="F7F7F7"/>
          </a:solidFill>
          <a:ln w="19050">
            <a:gradFill flip="none" rotWithShape="1">
              <a:gsLst>
                <a:gs pos="0">
                  <a:schemeClr val="bg1"/>
                </a:gs>
                <a:gs pos="100000">
                  <a:schemeClr val="bg1">
                    <a:lumMod val="85000"/>
                  </a:schemeClr>
                </a:gs>
              </a:gsLst>
              <a:lin ang="2700000" scaled="1"/>
              <a:tileRect/>
            </a:gradFill>
          </a:ln>
          <a:effectLst>
            <a:outerShdw blurRad="177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18" name="圆角矩形 117"/>
          <p:cNvSpPr/>
          <p:nvPr/>
        </p:nvSpPr>
        <p:spPr>
          <a:xfrm>
            <a:off x="3641925" y="1604798"/>
            <a:ext cx="2252284" cy="4374039"/>
          </a:xfrm>
          <a:prstGeom prst="roundRect">
            <a:avLst>
              <a:gd name="adj" fmla="val 10535"/>
            </a:avLst>
          </a:prstGeom>
          <a:solidFill>
            <a:srgbClr val="F7F7F7"/>
          </a:solidFill>
          <a:ln w="19050">
            <a:gradFill flip="none" rotWithShape="1">
              <a:gsLst>
                <a:gs pos="0">
                  <a:schemeClr val="bg1"/>
                </a:gs>
                <a:gs pos="100000">
                  <a:schemeClr val="bg1">
                    <a:lumMod val="85000"/>
                  </a:schemeClr>
                </a:gs>
              </a:gsLst>
              <a:lin ang="2700000" scaled="1"/>
              <a:tileRect/>
            </a:gradFill>
          </a:ln>
          <a:effectLst>
            <a:outerShdw blurRad="177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19" name="圆角矩形 118"/>
          <p:cNvSpPr/>
          <p:nvPr/>
        </p:nvSpPr>
        <p:spPr>
          <a:xfrm>
            <a:off x="6372425" y="1604798"/>
            <a:ext cx="2252284" cy="4374039"/>
          </a:xfrm>
          <a:prstGeom prst="roundRect">
            <a:avLst>
              <a:gd name="adj" fmla="val 10535"/>
            </a:avLst>
          </a:prstGeom>
          <a:solidFill>
            <a:srgbClr val="F7F7F7"/>
          </a:solidFill>
          <a:ln w="19050">
            <a:gradFill flip="none" rotWithShape="1">
              <a:gsLst>
                <a:gs pos="0">
                  <a:schemeClr val="bg1"/>
                </a:gs>
                <a:gs pos="100000">
                  <a:schemeClr val="bg1">
                    <a:lumMod val="85000"/>
                  </a:schemeClr>
                </a:gs>
              </a:gsLst>
              <a:lin ang="2700000" scaled="1"/>
              <a:tileRect/>
            </a:gradFill>
          </a:ln>
          <a:effectLst>
            <a:outerShdw blurRad="177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nvGrpSpPr>
          <p:cNvPr id="120" name="组合 119"/>
          <p:cNvGrpSpPr/>
          <p:nvPr/>
        </p:nvGrpSpPr>
        <p:grpSpPr>
          <a:xfrm>
            <a:off x="2949491" y="2000195"/>
            <a:ext cx="926499" cy="158012"/>
            <a:chOff x="4111386" y="2043778"/>
            <a:chExt cx="926499" cy="158012"/>
          </a:xfrm>
        </p:grpSpPr>
        <p:grpSp>
          <p:nvGrpSpPr>
            <p:cNvPr id="198" name="组合 197"/>
            <p:cNvGrpSpPr/>
            <p:nvPr/>
          </p:nvGrpSpPr>
          <p:grpSpPr>
            <a:xfrm>
              <a:off x="4879875" y="2043778"/>
              <a:ext cx="158010" cy="158012"/>
              <a:chOff x="4486616" y="3001075"/>
              <a:chExt cx="274695" cy="274699"/>
            </a:xfrm>
          </p:grpSpPr>
          <p:sp>
            <p:nvSpPr>
              <p:cNvPr id="204" name="椭圆 203"/>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05" name="椭圆 204"/>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nvGrpSpPr>
            <p:cNvPr id="199" name="组合 198"/>
            <p:cNvGrpSpPr/>
            <p:nvPr/>
          </p:nvGrpSpPr>
          <p:grpSpPr>
            <a:xfrm>
              <a:off x="4111386" y="2043778"/>
              <a:ext cx="158010" cy="158012"/>
              <a:chOff x="4486616" y="3001075"/>
              <a:chExt cx="274695" cy="274699"/>
            </a:xfrm>
          </p:grpSpPr>
          <p:sp>
            <p:nvSpPr>
              <p:cNvPr id="202" name="椭圆 201"/>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03" name="椭圆 202"/>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sp>
          <p:nvSpPr>
            <p:cNvPr id="200" name="圆角矩形 199"/>
            <p:cNvSpPr/>
            <p:nvPr/>
          </p:nvSpPr>
          <p:spPr>
            <a:xfrm rot="16200000" flipH="1" flipV="1">
              <a:off x="4563173" y="1773812"/>
              <a:ext cx="22409" cy="748925"/>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01" name="圆角矩形 200"/>
            <p:cNvSpPr/>
            <p:nvPr/>
          </p:nvSpPr>
          <p:spPr>
            <a:xfrm rot="16200000" flipH="1" flipV="1">
              <a:off x="4563173" y="1728247"/>
              <a:ext cx="22409" cy="748925"/>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nvGrpSpPr>
          <p:cNvPr id="121" name="组合 120"/>
          <p:cNvGrpSpPr/>
          <p:nvPr/>
        </p:nvGrpSpPr>
        <p:grpSpPr>
          <a:xfrm>
            <a:off x="5670067" y="2000195"/>
            <a:ext cx="926499" cy="158012"/>
            <a:chOff x="4111386" y="2043778"/>
            <a:chExt cx="926499" cy="158012"/>
          </a:xfrm>
        </p:grpSpPr>
        <p:grpSp>
          <p:nvGrpSpPr>
            <p:cNvPr id="190" name="组合 189"/>
            <p:cNvGrpSpPr/>
            <p:nvPr/>
          </p:nvGrpSpPr>
          <p:grpSpPr>
            <a:xfrm>
              <a:off x="4879875" y="2043778"/>
              <a:ext cx="158010" cy="158012"/>
              <a:chOff x="4486616" y="3001075"/>
              <a:chExt cx="274695" cy="274699"/>
            </a:xfrm>
          </p:grpSpPr>
          <p:sp>
            <p:nvSpPr>
              <p:cNvPr id="196" name="椭圆 195"/>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97" name="椭圆 196"/>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nvGrpSpPr>
            <p:cNvPr id="191" name="组合 190"/>
            <p:cNvGrpSpPr/>
            <p:nvPr/>
          </p:nvGrpSpPr>
          <p:grpSpPr>
            <a:xfrm>
              <a:off x="4111386" y="2043778"/>
              <a:ext cx="158010" cy="158012"/>
              <a:chOff x="4486616" y="3001075"/>
              <a:chExt cx="274695" cy="274699"/>
            </a:xfrm>
          </p:grpSpPr>
          <p:sp>
            <p:nvSpPr>
              <p:cNvPr id="194" name="椭圆 193"/>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95" name="椭圆 194"/>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sp>
          <p:nvSpPr>
            <p:cNvPr id="192" name="圆角矩形 191"/>
            <p:cNvSpPr/>
            <p:nvPr/>
          </p:nvSpPr>
          <p:spPr>
            <a:xfrm rot="16200000" flipH="1" flipV="1">
              <a:off x="4563173" y="1773812"/>
              <a:ext cx="22409" cy="748925"/>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93" name="圆角矩形 192"/>
            <p:cNvSpPr/>
            <p:nvPr/>
          </p:nvSpPr>
          <p:spPr>
            <a:xfrm rot="16200000" flipH="1" flipV="1">
              <a:off x="4563173" y="1728247"/>
              <a:ext cx="22409" cy="748925"/>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nvGrpSpPr>
          <p:cNvPr id="122" name="组合 121"/>
          <p:cNvGrpSpPr/>
          <p:nvPr/>
        </p:nvGrpSpPr>
        <p:grpSpPr>
          <a:xfrm>
            <a:off x="2949491" y="5464194"/>
            <a:ext cx="926499" cy="158012"/>
            <a:chOff x="4111386" y="2043778"/>
            <a:chExt cx="926499" cy="158012"/>
          </a:xfrm>
        </p:grpSpPr>
        <p:grpSp>
          <p:nvGrpSpPr>
            <p:cNvPr id="182" name="组合 181"/>
            <p:cNvGrpSpPr/>
            <p:nvPr/>
          </p:nvGrpSpPr>
          <p:grpSpPr>
            <a:xfrm>
              <a:off x="4879875" y="2043778"/>
              <a:ext cx="158010" cy="158012"/>
              <a:chOff x="4486616" y="3001075"/>
              <a:chExt cx="274695" cy="274699"/>
            </a:xfrm>
          </p:grpSpPr>
          <p:sp>
            <p:nvSpPr>
              <p:cNvPr id="188" name="椭圆 187"/>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89" name="椭圆 188"/>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nvGrpSpPr>
            <p:cNvPr id="183" name="组合 182"/>
            <p:cNvGrpSpPr/>
            <p:nvPr/>
          </p:nvGrpSpPr>
          <p:grpSpPr>
            <a:xfrm>
              <a:off x="4111386" y="2043778"/>
              <a:ext cx="158010" cy="158012"/>
              <a:chOff x="4486616" y="3001075"/>
              <a:chExt cx="274695" cy="274699"/>
            </a:xfrm>
          </p:grpSpPr>
          <p:sp>
            <p:nvSpPr>
              <p:cNvPr id="186" name="椭圆 185"/>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87" name="椭圆 186"/>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sp>
          <p:nvSpPr>
            <p:cNvPr id="184" name="圆角矩形 183"/>
            <p:cNvSpPr/>
            <p:nvPr/>
          </p:nvSpPr>
          <p:spPr>
            <a:xfrm rot="16200000" flipH="1" flipV="1">
              <a:off x="4563173" y="1773812"/>
              <a:ext cx="22409" cy="748925"/>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85" name="圆角矩形 184"/>
            <p:cNvSpPr/>
            <p:nvPr/>
          </p:nvSpPr>
          <p:spPr>
            <a:xfrm rot="16200000" flipH="1" flipV="1">
              <a:off x="4563173" y="1728247"/>
              <a:ext cx="22409" cy="748925"/>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nvGrpSpPr>
          <p:cNvPr id="123" name="组合 122"/>
          <p:cNvGrpSpPr/>
          <p:nvPr/>
        </p:nvGrpSpPr>
        <p:grpSpPr>
          <a:xfrm>
            <a:off x="5670067" y="5464194"/>
            <a:ext cx="926499" cy="158012"/>
            <a:chOff x="4111386" y="2043778"/>
            <a:chExt cx="926499" cy="158012"/>
          </a:xfrm>
        </p:grpSpPr>
        <p:grpSp>
          <p:nvGrpSpPr>
            <p:cNvPr id="174" name="组合 173"/>
            <p:cNvGrpSpPr/>
            <p:nvPr/>
          </p:nvGrpSpPr>
          <p:grpSpPr>
            <a:xfrm>
              <a:off x="4879875" y="2043778"/>
              <a:ext cx="158010" cy="158012"/>
              <a:chOff x="4486616" y="3001075"/>
              <a:chExt cx="274695" cy="274699"/>
            </a:xfrm>
          </p:grpSpPr>
          <p:sp>
            <p:nvSpPr>
              <p:cNvPr id="180" name="椭圆 179"/>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81" name="椭圆 180"/>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nvGrpSpPr>
            <p:cNvPr id="175" name="组合 174"/>
            <p:cNvGrpSpPr/>
            <p:nvPr/>
          </p:nvGrpSpPr>
          <p:grpSpPr>
            <a:xfrm>
              <a:off x="4111386" y="2043778"/>
              <a:ext cx="158010" cy="158012"/>
              <a:chOff x="4486616" y="3001075"/>
              <a:chExt cx="274695" cy="274699"/>
            </a:xfrm>
          </p:grpSpPr>
          <p:sp>
            <p:nvSpPr>
              <p:cNvPr id="178" name="椭圆 177"/>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79" name="椭圆 178"/>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sp>
          <p:nvSpPr>
            <p:cNvPr id="176" name="圆角矩形 175"/>
            <p:cNvSpPr/>
            <p:nvPr/>
          </p:nvSpPr>
          <p:spPr>
            <a:xfrm rot="16200000" flipH="1" flipV="1">
              <a:off x="4563173" y="1773812"/>
              <a:ext cx="22409" cy="748925"/>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77" name="圆角矩形 176"/>
            <p:cNvSpPr/>
            <p:nvPr/>
          </p:nvSpPr>
          <p:spPr>
            <a:xfrm rot="16200000" flipH="1" flipV="1">
              <a:off x="4563173" y="1728247"/>
              <a:ext cx="22409" cy="748925"/>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nvGrpSpPr>
          <p:cNvPr id="10" name="组合 9"/>
          <p:cNvGrpSpPr/>
          <p:nvPr/>
        </p:nvGrpSpPr>
        <p:grpSpPr>
          <a:xfrm>
            <a:off x="911425" y="3715132"/>
            <a:ext cx="2252284" cy="853540"/>
            <a:chOff x="683568" y="2786349"/>
            <a:chExt cx="1689213" cy="640155"/>
          </a:xfrm>
        </p:grpSpPr>
        <p:grpSp>
          <p:nvGrpSpPr>
            <p:cNvPr id="126" name="组合 125"/>
            <p:cNvGrpSpPr/>
            <p:nvPr/>
          </p:nvGrpSpPr>
          <p:grpSpPr>
            <a:xfrm>
              <a:off x="683568" y="2786349"/>
              <a:ext cx="1689213" cy="640155"/>
              <a:chOff x="1947258" y="3466616"/>
              <a:chExt cx="2252284" cy="853540"/>
            </a:xfrm>
          </p:grpSpPr>
          <p:sp>
            <p:nvSpPr>
              <p:cNvPr id="167" name="矩形 166"/>
              <p:cNvSpPr/>
              <p:nvPr/>
            </p:nvSpPr>
            <p:spPr>
              <a:xfrm>
                <a:off x="1947258" y="3471751"/>
                <a:ext cx="2252284" cy="84307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68" name="矩形 167"/>
              <p:cNvSpPr/>
              <p:nvPr/>
            </p:nvSpPr>
            <p:spPr>
              <a:xfrm>
                <a:off x="1947258" y="3466616"/>
                <a:ext cx="2252284" cy="189695"/>
              </a:xfrm>
              <a:prstGeom prst="rect">
                <a:avLst/>
              </a:prstGeom>
              <a:gradFill>
                <a:gsLst>
                  <a:gs pos="65000">
                    <a:schemeClr val="tx1">
                      <a:alpha val="3000"/>
                    </a:schemeClr>
                  </a:gs>
                  <a:gs pos="0">
                    <a:schemeClr val="tx1">
                      <a:alpha val="31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69" name="矩形 168"/>
              <p:cNvSpPr/>
              <p:nvPr/>
            </p:nvSpPr>
            <p:spPr>
              <a:xfrm>
                <a:off x="1947258" y="4130461"/>
                <a:ext cx="2252284" cy="189695"/>
              </a:xfrm>
              <a:prstGeom prst="rect">
                <a:avLst/>
              </a:prstGeom>
              <a:gradFill>
                <a:gsLst>
                  <a:gs pos="45000">
                    <a:schemeClr val="tx1">
                      <a:alpha val="3000"/>
                    </a:schemeClr>
                  </a:gs>
                  <a:gs pos="100000">
                    <a:schemeClr val="tx1">
                      <a:alpha val="30000"/>
                    </a:schemeClr>
                  </a:gs>
                  <a:gs pos="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sp>
          <p:nvSpPr>
            <p:cNvPr id="133" name="文本框 110"/>
            <p:cNvSpPr txBox="1"/>
            <p:nvPr/>
          </p:nvSpPr>
          <p:spPr>
            <a:xfrm>
              <a:off x="1168606" y="2836419"/>
              <a:ext cx="719138" cy="530915"/>
            </a:xfrm>
            <a:prstGeom prst="rect">
              <a:avLst/>
            </a:prstGeom>
            <a:noFill/>
          </p:spPr>
          <p:txBody>
            <a:bodyPr wrap="square" rtlCol="0">
              <a:spAutoFit/>
            </a:bodyPr>
            <a:lstStyle/>
            <a:p>
              <a:pPr algn="ctr"/>
              <a:r>
                <a:rPr lang="en-US" altLang="zh-CN" sz="4000" dirty="0">
                  <a:solidFill>
                    <a:prstClr val="white"/>
                  </a:solidFill>
                  <a:effectLst>
                    <a:outerShdw blurRad="101600" dist="50800" dir="2700000" algn="tl" rotWithShape="0">
                      <a:prstClr val="black">
                        <a:alpha val="40000"/>
                      </a:prstClr>
                    </a:outerShdw>
                  </a:effectLst>
                  <a:latin typeface="Impact" panose="020B0806030902050204" pitchFamily="34" charset="0"/>
                </a:rPr>
                <a:t>01</a:t>
              </a:r>
              <a:endParaRPr lang="zh-CN" altLang="en-US" sz="4000" dirty="0">
                <a:solidFill>
                  <a:prstClr val="white"/>
                </a:solidFill>
                <a:effectLst>
                  <a:outerShdw blurRad="101600" dist="50800" dir="2700000" algn="tl" rotWithShape="0">
                    <a:prstClr val="black">
                      <a:alpha val="40000"/>
                    </a:prstClr>
                  </a:outerShdw>
                </a:effectLst>
                <a:latin typeface="Impact" panose="020B0806030902050204" pitchFamily="34" charset="0"/>
              </a:endParaRPr>
            </a:p>
          </p:txBody>
        </p:sp>
      </p:grpSp>
      <p:grpSp>
        <p:nvGrpSpPr>
          <p:cNvPr id="11" name="组合 10"/>
          <p:cNvGrpSpPr/>
          <p:nvPr/>
        </p:nvGrpSpPr>
        <p:grpSpPr>
          <a:xfrm>
            <a:off x="3641925" y="3715132"/>
            <a:ext cx="2252284" cy="853540"/>
            <a:chOff x="2731443" y="2786349"/>
            <a:chExt cx="1689213" cy="640155"/>
          </a:xfrm>
        </p:grpSpPr>
        <p:grpSp>
          <p:nvGrpSpPr>
            <p:cNvPr id="127" name="组合 126"/>
            <p:cNvGrpSpPr/>
            <p:nvPr/>
          </p:nvGrpSpPr>
          <p:grpSpPr>
            <a:xfrm>
              <a:off x="2731443" y="2786349"/>
              <a:ext cx="1689213" cy="640155"/>
              <a:chOff x="1947258" y="3466616"/>
              <a:chExt cx="2252284" cy="853540"/>
            </a:xfrm>
          </p:grpSpPr>
          <p:sp>
            <p:nvSpPr>
              <p:cNvPr id="164" name="矩形 163"/>
              <p:cNvSpPr/>
              <p:nvPr/>
            </p:nvSpPr>
            <p:spPr>
              <a:xfrm>
                <a:off x="1947258" y="3471751"/>
                <a:ext cx="2252284" cy="84307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65" name="矩形 164"/>
              <p:cNvSpPr/>
              <p:nvPr/>
            </p:nvSpPr>
            <p:spPr>
              <a:xfrm>
                <a:off x="1947258" y="3466616"/>
                <a:ext cx="2252284" cy="189695"/>
              </a:xfrm>
              <a:prstGeom prst="rect">
                <a:avLst/>
              </a:prstGeom>
              <a:gradFill>
                <a:gsLst>
                  <a:gs pos="65000">
                    <a:schemeClr val="tx1">
                      <a:alpha val="3000"/>
                    </a:schemeClr>
                  </a:gs>
                  <a:gs pos="0">
                    <a:schemeClr val="tx1">
                      <a:alpha val="31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66" name="矩形 165"/>
              <p:cNvSpPr/>
              <p:nvPr/>
            </p:nvSpPr>
            <p:spPr>
              <a:xfrm>
                <a:off x="1947258" y="4130461"/>
                <a:ext cx="2252284" cy="189695"/>
              </a:xfrm>
              <a:prstGeom prst="rect">
                <a:avLst/>
              </a:prstGeom>
              <a:gradFill>
                <a:gsLst>
                  <a:gs pos="45000">
                    <a:schemeClr val="tx1">
                      <a:alpha val="3000"/>
                    </a:schemeClr>
                  </a:gs>
                  <a:gs pos="100000">
                    <a:schemeClr val="tx1">
                      <a:alpha val="30000"/>
                    </a:schemeClr>
                  </a:gs>
                  <a:gs pos="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sp>
          <p:nvSpPr>
            <p:cNvPr id="134" name="文本框 111"/>
            <p:cNvSpPr txBox="1"/>
            <p:nvPr/>
          </p:nvSpPr>
          <p:spPr>
            <a:xfrm>
              <a:off x="3216481" y="2836419"/>
              <a:ext cx="719138" cy="530915"/>
            </a:xfrm>
            <a:prstGeom prst="rect">
              <a:avLst/>
            </a:prstGeom>
            <a:noFill/>
          </p:spPr>
          <p:txBody>
            <a:bodyPr wrap="square" rtlCol="0">
              <a:spAutoFit/>
            </a:bodyPr>
            <a:lstStyle/>
            <a:p>
              <a:pPr algn="ctr"/>
              <a:r>
                <a:rPr lang="en-US" altLang="zh-CN" sz="4000" dirty="0">
                  <a:solidFill>
                    <a:prstClr val="white"/>
                  </a:solidFill>
                  <a:effectLst>
                    <a:outerShdw blurRad="101600" dist="50800" dir="2700000" algn="tl" rotWithShape="0">
                      <a:prstClr val="black">
                        <a:alpha val="40000"/>
                      </a:prstClr>
                    </a:outerShdw>
                  </a:effectLst>
                  <a:latin typeface="Impact" panose="020B0806030902050204" pitchFamily="34" charset="0"/>
                </a:rPr>
                <a:t>02</a:t>
              </a:r>
              <a:endParaRPr lang="zh-CN" altLang="en-US" sz="4000" dirty="0">
                <a:solidFill>
                  <a:prstClr val="white"/>
                </a:solidFill>
                <a:effectLst>
                  <a:outerShdw blurRad="101600" dist="50800" dir="2700000" algn="tl" rotWithShape="0">
                    <a:prstClr val="black">
                      <a:alpha val="40000"/>
                    </a:prstClr>
                  </a:outerShdw>
                </a:effectLst>
                <a:latin typeface="Impact" panose="020B0806030902050204" pitchFamily="34" charset="0"/>
              </a:endParaRPr>
            </a:p>
          </p:txBody>
        </p:sp>
      </p:grpSp>
      <p:grpSp>
        <p:nvGrpSpPr>
          <p:cNvPr id="12" name="组合 11"/>
          <p:cNvGrpSpPr/>
          <p:nvPr/>
        </p:nvGrpSpPr>
        <p:grpSpPr>
          <a:xfrm>
            <a:off x="6372425" y="3715134"/>
            <a:ext cx="2252284" cy="853540"/>
            <a:chOff x="4779318" y="2786349"/>
            <a:chExt cx="1689213" cy="640155"/>
          </a:xfrm>
        </p:grpSpPr>
        <p:grpSp>
          <p:nvGrpSpPr>
            <p:cNvPr id="128" name="组合 127"/>
            <p:cNvGrpSpPr/>
            <p:nvPr/>
          </p:nvGrpSpPr>
          <p:grpSpPr>
            <a:xfrm>
              <a:off x="4779318" y="2786349"/>
              <a:ext cx="1689213" cy="640155"/>
              <a:chOff x="1947258" y="3466616"/>
              <a:chExt cx="2252284" cy="853540"/>
            </a:xfrm>
          </p:grpSpPr>
          <p:sp>
            <p:nvSpPr>
              <p:cNvPr id="161" name="矩形 160"/>
              <p:cNvSpPr/>
              <p:nvPr/>
            </p:nvSpPr>
            <p:spPr>
              <a:xfrm>
                <a:off x="1947258" y="3471751"/>
                <a:ext cx="2252284" cy="84307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62" name="矩形 161"/>
              <p:cNvSpPr/>
              <p:nvPr/>
            </p:nvSpPr>
            <p:spPr>
              <a:xfrm>
                <a:off x="1947258" y="3466616"/>
                <a:ext cx="2252284" cy="189695"/>
              </a:xfrm>
              <a:prstGeom prst="rect">
                <a:avLst/>
              </a:prstGeom>
              <a:gradFill>
                <a:gsLst>
                  <a:gs pos="65000">
                    <a:schemeClr val="tx1">
                      <a:alpha val="3000"/>
                    </a:schemeClr>
                  </a:gs>
                  <a:gs pos="0">
                    <a:schemeClr val="tx1">
                      <a:alpha val="2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63" name="矩形 162"/>
              <p:cNvSpPr/>
              <p:nvPr/>
            </p:nvSpPr>
            <p:spPr>
              <a:xfrm>
                <a:off x="1947258" y="4130461"/>
                <a:ext cx="2252284" cy="189695"/>
              </a:xfrm>
              <a:prstGeom prst="rect">
                <a:avLst/>
              </a:prstGeom>
              <a:gradFill>
                <a:gsLst>
                  <a:gs pos="45000">
                    <a:schemeClr val="tx1">
                      <a:alpha val="3000"/>
                    </a:schemeClr>
                  </a:gs>
                  <a:gs pos="100000">
                    <a:schemeClr val="tx1">
                      <a:alpha val="20000"/>
                    </a:schemeClr>
                  </a:gs>
                  <a:gs pos="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sp>
          <p:nvSpPr>
            <p:cNvPr id="135" name="文本框 112"/>
            <p:cNvSpPr txBox="1"/>
            <p:nvPr/>
          </p:nvSpPr>
          <p:spPr>
            <a:xfrm>
              <a:off x="5264356" y="2836419"/>
              <a:ext cx="719138" cy="530915"/>
            </a:xfrm>
            <a:prstGeom prst="rect">
              <a:avLst/>
            </a:prstGeom>
            <a:noFill/>
          </p:spPr>
          <p:txBody>
            <a:bodyPr wrap="square" rtlCol="0">
              <a:spAutoFit/>
            </a:bodyPr>
            <a:lstStyle/>
            <a:p>
              <a:pPr algn="ctr"/>
              <a:r>
                <a:rPr lang="en-US" altLang="zh-CN" sz="4000" dirty="0">
                  <a:solidFill>
                    <a:prstClr val="white"/>
                  </a:solidFill>
                  <a:effectLst>
                    <a:outerShdw blurRad="101600" dist="50800" dir="2700000" algn="tl" rotWithShape="0">
                      <a:prstClr val="black">
                        <a:alpha val="40000"/>
                      </a:prstClr>
                    </a:outerShdw>
                  </a:effectLst>
                  <a:latin typeface="Impact" panose="020B0806030902050204" pitchFamily="34" charset="0"/>
                </a:rPr>
                <a:t>03</a:t>
              </a:r>
              <a:endParaRPr lang="zh-CN" altLang="en-US" sz="4000" dirty="0">
                <a:solidFill>
                  <a:prstClr val="white"/>
                </a:solidFill>
                <a:effectLst>
                  <a:outerShdw blurRad="101600" dist="50800" dir="2700000" algn="tl" rotWithShape="0">
                    <a:prstClr val="black">
                      <a:alpha val="40000"/>
                    </a:prstClr>
                  </a:outerShdw>
                </a:effectLst>
                <a:latin typeface="Impact" panose="020B0806030902050204" pitchFamily="34" charset="0"/>
              </a:endParaRPr>
            </a:p>
          </p:txBody>
        </p:sp>
      </p:grpSp>
      <p:grpSp>
        <p:nvGrpSpPr>
          <p:cNvPr id="6" name="组合 5"/>
          <p:cNvGrpSpPr/>
          <p:nvPr/>
        </p:nvGrpSpPr>
        <p:grpSpPr>
          <a:xfrm>
            <a:off x="1076004" y="1893047"/>
            <a:ext cx="1923123" cy="596842"/>
            <a:chOff x="807003" y="1419785"/>
            <a:chExt cx="1442342" cy="447632"/>
          </a:xfrm>
        </p:grpSpPr>
        <p:grpSp>
          <p:nvGrpSpPr>
            <p:cNvPr id="124" name="组合 123"/>
            <p:cNvGrpSpPr/>
            <p:nvPr/>
          </p:nvGrpSpPr>
          <p:grpSpPr>
            <a:xfrm>
              <a:off x="872045" y="1419785"/>
              <a:ext cx="1312260" cy="447632"/>
              <a:chOff x="2198560" y="1644530"/>
              <a:chExt cx="1749680" cy="596843"/>
            </a:xfrm>
          </p:grpSpPr>
          <p:pic>
            <p:nvPicPr>
              <p:cNvPr id="172" name="图片 171"/>
              <p:cNvPicPr>
                <a:picLocks noChangeAspect="1"/>
              </p:cNvPicPr>
              <p:nvPr/>
            </p:nvPicPr>
            <p:blipFill rotWithShape="1">
              <a:blip r:embed="rId4">
                <a:grayscl/>
                <a:extLst>
                  <a:ext uri="{BEBA8EAE-BF5A-486C-A8C5-ECC9F3942E4B}">
                    <a14:imgProps xmlns:a14="http://schemas.microsoft.com/office/drawing/2010/main">
                      <a14:imgLayer r:embed="rId5">
                        <a14:imgEffect>
                          <a14:colorTemperature colorTemp="2000"/>
                        </a14:imgEffect>
                        <a14:imgEffect>
                          <a14:saturation sat="33000"/>
                        </a14:imgEffect>
                      </a14:imgLayer>
                    </a14:imgProps>
                  </a:ext>
                </a:extLst>
              </a:blip>
              <a:srcRect b="72279"/>
              <a:stretch>
                <a:fillRect/>
              </a:stretch>
            </p:blipFill>
            <p:spPr>
              <a:xfrm flipH="1">
                <a:off x="2198560" y="1644530"/>
                <a:ext cx="1749680" cy="92018"/>
              </a:xfrm>
              <a:prstGeom prst="rect">
                <a:avLst/>
              </a:prstGeom>
            </p:spPr>
          </p:pic>
          <p:pic>
            <p:nvPicPr>
              <p:cNvPr id="173" name="图片 172"/>
              <p:cNvPicPr>
                <a:picLocks noChangeAspect="1"/>
              </p:cNvPicPr>
              <p:nvPr/>
            </p:nvPicPr>
            <p:blipFill rotWithShape="1">
              <a:blip r:embed="rId4">
                <a:grayscl/>
                <a:extLst>
                  <a:ext uri="{BEBA8EAE-BF5A-486C-A8C5-ECC9F3942E4B}">
                    <a14:imgProps xmlns:a14="http://schemas.microsoft.com/office/drawing/2010/main">
                      <a14:imgLayer r:embed="rId5">
                        <a14:imgEffect>
                          <a14:colorTemperature colorTemp="2000"/>
                        </a14:imgEffect>
                        <a14:imgEffect>
                          <a14:saturation sat="33000"/>
                        </a14:imgEffect>
                      </a14:imgLayer>
                    </a14:imgProps>
                  </a:ext>
                </a:extLst>
              </a:blip>
              <a:srcRect b="72279"/>
              <a:stretch>
                <a:fillRect/>
              </a:stretch>
            </p:blipFill>
            <p:spPr>
              <a:xfrm flipH="1" flipV="1">
                <a:off x="2198560" y="2149355"/>
                <a:ext cx="1749680" cy="92018"/>
              </a:xfrm>
              <a:prstGeom prst="rect">
                <a:avLst/>
              </a:prstGeom>
            </p:spPr>
          </p:pic>
        </p:grpSp>
        <p:sp>
          <p:nvSpPr>
            <p:cNvPr id="136" name="文本框 113"/>
            <p:cNvSpPr txBox="1"/>
            <p:nvPr/>
          </p:nvSpPr>
          <p:spPr>
            <a:xfrm>
              <a:off x="807003" y="1491630"/>
              <a:ext cx="1442342" cy="315423"/>
            </a:xfrm>
            <a:prstGeom prst="rect">
              <a:avLst/>
            </a:prstGeom>
            <a:noFill/>
          </p:spPr>
          <p:txBody>
            <a:bodyPr wrap="square" rtlCol="0">
              <a:spAutoFit/>
            </a:bodyPr>
            <a:lstStyle/>
            <a:p>
              <a:pPr algn="ctr"/>
              <a:r>
                <a:rPr lang="zh-CN" altLang="en-US" sz="2135" dirty="0">
                  <a:solidFill>
                    <a:prstClr val="black">
                      <a:lumMod val="75000"/>
                      <a:lumOff val="25000"/>
                    </a:prstClr>
                  </a:solidFill>
                  <a:latin typeface="微软雅黑" panose="020B0503020204020204" pitchFamily="34" charset="-122"/>
                  <a:ea typeface="微软雅黑" panose="020B0503020204020204" pitchFamily="34" charset="-122"/>
                </a:rPr>
                <a:t>添加标题</a:t>
              </a:r>
            </a:p>
          </p:txBody>
        </p:sp>
      </p:grpSp>
      <p:grpSp>
        <p:nvGrpSpPr>
          <p:cNvPr id="7" name="组合 6"/>
          <p:cNvGrpSpPr/>
          <p:nvPr/>
        </p:nvGrpSpPr>
        <p:grpSpPr>
          <a:xfrm>
            <a:off x="3819336" y="1893047"/>
            <a:ext cx="1923123" cy="596843"/>
            <a:chOff x="2864502" y="1419785"/>
            <a:chExt cx="1442342" cy="447632"/>
          </a:xfrm>
        </p:grpSpPr>
        <p:grpSp>
          <p:nvGrpSpPr>
            <p:cNvPr id="129" name="组合 128"/>
            <p:cNvGrpSpPr/>
            <p:nvPr/>
          </p:nvGrpSpPr>
          <p:grpSpPr>
            <a:xfrm>
              <a:off x="2930731" y="1419785"/>
              <a:ext cx="1312260" cy="447632"/>
              <a:chOff x="2198560" y="1644530"/>
              <a:chExt cx="1749680" cy="596843"/>
            </a:xfrm>
          </p:grpSpPr>
          <p:pic>
            <p:nvPicPr>
              <p:cNvPr id="159" name="图片 158"/>
              <p:cNvPicPr>
                <a:picLocks noChangeAspect="1"/>
              </p:cNvPicPr>
              <p:nvPr/>
            </p:nvPicPr>
            <p:blipFill rotWithShape="1">
              <a:blip r:embed="rId4">
                <a:grayscl/>
                <a:extLst>
                  <a:ext uri="{BEBA8EAE-BF5A-486C-A8C5-ECC9F3942E4B}">
                    <a14:imgProps xmlns:a14="http://schemas.microsoft.com/office/drawing/2010/main">
                      <a14:imgLayer r:embed="rId5">
                        <a14:imgEffect>
                          <a14:colorTemperature colorTemp="2000"/>
                        </a14:imgEffect>
                        <a14:imgEffect>
                          <a14:saturation sat="33000"/>
                        </a14:imgEffect>
                      </a14:imgLayer>
                    </a14:imgProps>
                  </a:ext>
                </a:extLst>
              </a:blip>
              <a:srcRect b="72279"/>
              <a:stretch>
                <a:fillRect/>
              </a:stretch>
            </p:blipFill>
            <p:spPr>
              <a:xfrm flipH="1">
                <a:off x="2198560" y="1644530"/>
                <a:ext cx="1749680" cy="92018"/>
              </a:xfrm>
              <a:prstGeom prst="rect">
                <a:avLst/>
              </a:prstGeom>
            </p:spPr>
          </p:pic>
          <p:pic>
            <p:nvPicPr>
              <p:cNvPr id="160" name="图片 159"/>
              <p:cNvPicPr>
                <a:picLocks noChangeAspect="1"/>
              </p:cNvPicPr>
              <p:nvPr/>
            </p:nvPicPr>
            <p:blipFill rotWithShape="1">
              <a:blip r:embed="rId4">
                <a:grayscl/>
                <a:extLst>
                  <a:ext uri="{BEBA8EAE-BF5A-486C-A8C5-ECC9F3942E4B}">
                    <a14:imgProps xmlns:a14="http://schemas.microsoft.com/office/drawing/2010/main">
                      <a14:imgLayer r:embed="rId5">
                        <a14:imgEffect>
                          <a14:colorTemperature colorTemp="2000"/>
                        </a14:imgEffect>
                        <a14:imgEffect>
                          <a14:saturation sat="33000"/>
                        </a14:imgEffect>
                      </a14:imgLayer>
                    </a14:imgProps>
                  </a:ext>
                </a:extLst>
              </a:blip>
              <a:srcRect b="72279"/>
              <a:stretch>
                <a:fillRect/>
              </a:stretch>
            </p:blipFill>
            <p:spPr>
              <a:xfrm flipH="1" flipV="1">
                <a:off x="2198560" y="2149355"/>
                <a:ext cx="1749680" cy="92018"/>
              </a:xfrm>
              <a:prstGeom prst="rect">
                <a:avLst/>
              </a:prstGeom>
            </p:spPr>
          </p:pic>
        </p:grpSp>
        <p:sp>
          <p:nvSpPr>
            <p:cNvPr id="137" name="文本框 114"/>
            <p:cNvSpPr txBox="1"/>
            <p:nvPr/>
          </p:nvSpPr>
          <p:spPr>
            <a:xfrm>
              <a:off x="2864502" y="1503652"/>
              <a:ext cx="1442342" cy="315423"/>
            </a:xfrm>
            <a:prstGeom prst="rect">
              <a:avLst/>
            </a:prstGeom>
            <a:noFill/>
          </p:spPr>
          <p:txBody>
            <a:bodyPr wrap="square" rtlCol="0">
              <a:spAutoFit/>
            </a:bodyPr>
            <a:lstStyle/>
            <a:p>
              <a:pPr algn="ctr"/>
              <a:r>
                <a:rPr lang="zh-CN" altLang="en-US" sz="2135" dirty="0">
                  <a:solidFill>
                    <a:prstClr val="black">
                      <a:lumMod val="75000"/>
                      <a:lumOff val="25000"/>
                    </a:prstClr>
                  </a:solidFill>
                  <a:latin typeface="微软雅黑" panose="020B0503020204020204" pitchFamily="34" charset="-122"/>
                  <a:ea typeface="微软雅黑" panose="020B0503020204020204" pitchFamily="34" charset="-122"/>
                </a:rPr>
                <a:t>添加标题</a:t>
              </a:r>
            </a:p>
          </p:txBody>
        </p:sp>
      </p:grpSp>
      <p:grpSp>
        <p:nvGrpSpPr>
          <p:cNvPr id="8" name="组合 7"/>
          <p:cNvGrpSpPr/>
          <p:nvPr/>
        </p:nvGrpSpPr>
        <p:grpSpPr>
          <a:xfrm>
            <a:off x="6524459" y="1893047"/>
            <a:ext cx="1923123" cy="596843"/>
            <a:chOff x="4893344" y="1419785"/>
            <a:chExt cx="1442342" cy="447632"/>
          </a:xfrm>
        </p:grpSpPr>
        <p:grpSp>
          <p:nvGrpSpPr>
            <p:cNvPr id="131" name="组合 130"/>
            <p:cNvGrpSpPr/>
            <p:nvPr/>
          </p:nvGrpSpPr>
          <p:grpSpPr>
            <a:xfrm>
              <a:off x="4958386" y="1419785"/>
              <a:ext cx="1312260" cy="447632"/>
              <a:chOff x="2198560" y="1644530"/>
              <a:chExt cx="1749680" cy="596843"/>
            </a:xfrm>
          </p:grpSpPr>
          <p:pic>
            <p:nvPicPr>
              <p:cNvPr id="155" name="图片 154"/>
              <p:cNvPicPr>
                <a:picLocks noChangeAspect="1"/>
              </p:cNvPicPr>
              <p:nvPr/>
            </p:nvPicPr>
            <p:blipFill rotWithShape="1">
              <a:blip r:embed="rId4">
                <a:grayscl/>
                <a:extLst>
                  <a:ext uri="{BEBA8EAE-BF5A-486C-A8C5-ECC9F3942E4B}">
                    <a14:imgProps xmlns:a14="http://schemas.microsoft.com/office/drawing/2010/main">
                      <a14:imgLayer r:embed="rId5">
                        <a14:imgEffect>
                          <a14:colorTemperature colorTemp="2000"/>
                        </a14:imgEffect>
                        <a14:imgEffect>
                          <a14:saturation sat="33000"/>
                        </a14:imgEffect>
                      </a14:imgLayer>
                    </a14:imgProps>
                  </a:ext>
                </a:extLst>
              </a:blip>
              <a:srcRect b="72279"/>
              <a:stretch>
                <a:fillRect/>
              </a:stretch>
            </p:blipFill>
            <p:spPr>
              <a:xfrm flipH="1">
                <a:off x="2198560" y="1644530"/>
                <a:ext cx="1749680" cy="92018"/>
              </a:xfrm>
              <a:prstGeom prst="rect">
                <a:avLst/>
              </a:prstGeom>
            </p:spPr>
          </p:pic>
          <p:pic>
            <p:nvPicPr>
              <p:cNvPr id="156" name="图片 155"/>
              <p:cNvPicPr>
                <a:picLocks noChangeAspect="1"/>
              </p:cNvPicPr>
              <p:nvPr/>
            </p:nvPicPr>
            <p:blipFill rotWithShape="1">
              <a:blip r:embed="rId4">
                <a:grayscl/>
                <a:extLst>
                  <a:ext uri="{BEBA8EAE-BF5A-486C-A8C5-ECC9F3942E4B}">
                    <a14:imgProps xmlns:a14="http://schemas.microsoft.com/office/drawing/2010/main">
                      <a14:imgLayer r:embed="rId5">
                        <a14:imgEffect>
                          <a14:colorTemperature colorTemp="2000"/>
                        </a14:imgEffect>
                        <a14:imgEffect>
                          <a14:saturation sat="33000"/>
                        </a14:imgEffect>
                      </a14:imgLayer>
                    </a14:imgProps>
                  </a:ext>
                </a:extLst>
              </a:blip>
              <a:srcRect b="72279"/>
              <a:stretch>
                <a:fillRect/>
              </a:stretch>
            </p:blipFill>
            <p:spPr>
              <a:xfrm flipH="1" flipV="1">
                <a:off x="2198560" y="2149355"/>
                <a:ext cx="1749680" cy="92018"/>
              </a:xfrm>
              <a:prstGeom prst="rect">
                <a:avLst/>
              </a:prstGeom>
            </p:spPr>
          </p:pic>
        </p:grpSp>
        <p:sp>
          <p:nvSpPr>
            <p:cNvPr id="138" name="文本框 115"/>
            <p:cNvSpPr txBox="1"/>
            <p:nvPr/>
          </p:nvSpPr>
          <p:spPr>
            <a:xfrm>
              <a:off x="4893344" y="1503652"/>
              <a:ext cx="1442342" cy="315423"/>
            </a:xfrm>
            <a:prstGeom prst="rect">
              <a:avLst/>
            </a:prstGeom>
            <a:noFill/>
          </p:spPr>
          <p:txBody>
            <a:bodyPr wrap="square" rtlCol="0">
              <a:spAutoFit/>
            </a:bodyPr>
            <a:lstStyle/>
            <a:p>
              <a:pPr algn="ctr"/>
              <a:r>
                <a:rPr lang="zh-CN" altLang="en-US" sz="2135" dirty="0">
                  <a:solidFill>
                    <a:prstClr val="black">
                      <a:lumMod val="75000"/>
                      <a:lumOff val="25000"/>
                    </a:prstClr>
                  </a:solidFill>
                  <a:latin typeface="微软雅黑" panose="020B0503020204020204" pitchFamily="34" charset="-122"/>
                  <a:ea typeface="微软雅黑" panose="020B0503020204020204" pitchFamily="34" charset="-122"/>
                </a:rPr>
                <a:t>添加标题</a:t>
              </a:r>
            </a:p>
          </p:txBody>
        </p:sp>
      </p:grpSp>
      <p:sp>
        <p:nvSpPr>
          <p:cNvPr id="139" name="文本框 116"/>
          <p:cNvSpPr txBox="1"/>
          <p:nvPr/>
        </p:nvSpPr>
        <p:spPr>
          <a:xfrm>
            <a:off x="1257907" y="2468893"/>
            <a:ext cx="1559316" cy="1384995"/>
          </a:xfrm>
          <a:prstGeom prst="rect">
            <a:avLst/>
          </a:prstGeom>
          <a:noFill/>
        </p:spPr>
        <p:txBody>
          <a:bodyPr wrap="square" rtlCol="0">
            <a:spAutoFit/>
          </a:bodyPr>
          <a:lstStyle/>
          <a:p>
            <a:pPr algn="just"/>
            <a:r>
              <a:rPr lang="zh-CN" altLang="en-US" sz="1200" dirty="0">
                <a:solidFill>
                  <a:prstClr val="black">
                    <a:lumMod val="65000"/>
                    <a:lumOff val="35000"/>
                  </a:prstClr>
                </a:solidFill>
                <a:latin typeface="微软雅黑" panose="020B0503020204020204" pitchFamily="34" charset="-122"/>
                <a:ea typeface="微软雅黑" panose="020B0503020204020204" pitchFamily="34" charset="-122"/>
              </a:rPr>
              <a:t>您的内容打在这里，在此框中选择粘贴，并选择只保留文字。您的内容打在这里，在此框中选择粘贴，并选择只保留文字。</a:t>
            </a:r>
          </a:p>
          <a:p>
            <a:pPr algn="ctr"/>
            <a:endParaRPr lang="zh-CN" altLang="en-US" sz="1200"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140" name="文本框 117"/>
          <p:cNvSpPr txBox="1"/>
          <p:nvPr/>
        </p:nvSpPr>
        <p:spPr>
          <a:xfrm>
            <a:off x="3991353" y="2468893"/>
            <a:ext cx="1559316" cy="1384995"/>
          </a:xfrm>
          <a:prstGeom prst="rect">
            <a:avLst/>
          </a:prstGeom>
          <a:noFill/>
        </p:spPr>
        <p:txBody>
          <a:bodyPr wrap="square" rtlCol="0">
            <a:spAutoFit/>
          </a:bodyPr>
          <a:lstStyle/>
          <a:p>
            <a:pPr algn="just"/>
            <a:r>
              <a:rPr lang="zh-CN" altLang="en-US" sz="1200" dirty="0">
                <a:solidFill>
                  <a:prstClr val="black">
                    <a:lumMod val="65000"/>
                    <a:lumOff val="35000"/>
                  </a:prstClr>
                </a:solidFill>
                <a:latin typeface="微软雅黑" panose="020B0503020204020204" pitchFamily="34" charset="-122"/>
                <a:ea typeface="微软雅黑" panose="020B0503020204020204" pitchFamily="34" charset="-122"/>
              </a:rPr>
              <a:t>您的内容打在这里，在此框中选择粘贴，并选择只保留文字。您的内容打在这里，在此框中选择粘贴，并选择只保留文字。</a:t>
            </a:r>
          </a:p>
          <a:p>
            <a:pPr algn="just"/>
            <a:endParaRPr lang="zh-CN" altLang="en-US" sz="1200"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141" name="文本框 118"/>
          <p:cNvSpPr txBox="1"/>
          <p:nvPr/>
        </p:nvSpPr>
        <p:spPr>
          <a:xfrm>
            <a:off x="6724798" y="2468893"/>
            <a:ext cx="1559316" cy="1384995"/>
          </a:xfrm>
          <a:prstGeom prst="rect">
            <a:avLst/>
          </a:prstGeom>
          <a:noFill/>
        </p:spPr>
        <p:txBody>
          <a:bodyPr wrap="square" rtlCol="0">
            <a:spAutoFit/>
          </a:bodyPr>
          <a:lstStyle/>
          <a:p>
            <a:pPr algn="just"/>
            <a:r>
              <a:rPr lang="zh-CN" altLang="en-US" sz="1200" dirty="0">
                <a:solidFill>
                  <a:prstClr val="black">
                    <a:lumMod val="65000"/>
                    <a:lumOff val="35000"/>
                  </a:prstClr>
                </a:solidFill>
                <a:latin typeface="微软雅黑" panose="020B0503020204020204" pitchFamily="34" charset="-122"/>
                <a:ea typeface="微软雅黑" panose="020B0503020204020204" pitchFamily="34" charset="-122"/>
              </a:rPr>
              <a:t>您的内容打在这里，在此框中选择粘贴，并选择只保留文字。您的内容打在这里，在此框中选择粘贴，并选择只保留文字。</a:t>
            </a:r>
          </a:p>
          <a:p>
            <a:pPr algn="just"/>
            <a:endParaRPr lang="zh-CN" altLang="en-US" sz="1200" dirty="0">
              <a:solidFill>
                <a:prstClr val="black">
                  <a:lumMod val="65000"/>
                  <a:lumOff val="35000"/>
                </a:prstClr>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6611181" y="5025361"/>
            <a:ext cx="1749680" cy="596843"/>
            <a:chOff x="4958386" y="3769021"/>
            <a:chExt cx="1312260" cy="447632"/>
          </a:xfrm>
        </p:grpSpPr>
        <p:grpSp>
          <p:nvGrpSpPr>
            <p:cNvPr id="132" name="组合 131"/>
            <p:cNvGrpSpPr/>
            <p:nvPr/>
          </p:nvGrpSpPr>
          <p:grpSpPr>
            <a:xfrm>
              <a:off x="4958386" y="3769021"/>
              <a:ext cx="1312260" cy="447632"/>
              <a:chOff x="2198560" y="1644530"/>
              <a:chExt cx="1749680" cy="596843"/>
            </a:xfrm>
          </p:grpSpPr>
          <p:pic>
            <p:nvPicPr>
              <p:cNvPr id="153" name="图片 152"/>
              <p:cNvPicPr>
                <a:picLocks noChangeAspect="1"/>
              </p:cNvPicPr>
              <p:nvPr/>
            </p:nvPicPr>
            <p:blipFill rotWithShape="1">
              <a:blip r:embed="rId4">
                <a:grayscl/>
                <a:extLst>
                  <a:ext uri="{BEBA8EAE-BF5A-486C-A8C5-ECC9F3942E4B}">
                    <a14:imgProps xmlns:a14="http://schemas.microsoft.com/office/drawing/2010/main">
                      <a14:imgLayer r:embed="rId5">
                        <a14:imgEffect>
                          <a14:colorTemperature colorTemp="2000"/>
                        </a14:imgEffect>
                        <a14:imgEffect>
                          <a14:saturation sat="33000"/>
                        </a14:imgEffect>
                      </a14:imgLayer>
                    </a14:imgProps>
                  </a:ext>
                </a:extLst>
              </a:blip>
              <a:srcRect b="72279"/>
              <a:stretch>
                <a:fillRect/>
              </a:stretch>
            </p:blipFill>
            <p:spPr>
              <a:xfrm flipH="1">
                <a:off x="2198560" y="1644530"/>
                <a:ext cx="1749680" cy="92018"/>
              </a:xfrm>
              <a:prstGeom prst="rect">
                <a:avLst/>
              </a:prstGeom>
            </p:spPr>
          </p:pic>
          <p:pic>
            <p:nvPicPr>
              <p:cNvPr id="154" name="图片 153"/>
              <p:cNvPicPr>
                <a:picLocks noChangeAspect="1"/>
              </p:cNvPicPr>
              <p:nvPr/>
            </p:nvPicPr>
            <p:blipFill rotWithShape="1">
              <a:blip r:embed="rId4">
                <a:grayscl/>
                <a:extLst>
                  <a:ext uri="{BEBA8EAE-BF5A-486C-A8C5-ECC9F3942E4B}">
                    <a14:imgProps xmlns:a14="http://schemas.microsoft.com/office/drawing/2010/main">
                      <a14:imgLayer r:embed="rId5">
                        <a14:imgEffect>
                          <a14:colorTemperature colorTemp="2000"/>
                        </a14:imgEffect>
                        <a14:imgEffect>
                          <a14:saturation sat="33000"/>
                        </a14:imgEffect>
                      </a14:imgLayer>
                    </a14:imgProps>
                  </a:ext>
                </a:extLst>
              </a:blip>
              <a:srcRect b="72279"/>
              <a:stretch>
                <a:fillRect/>
              </a:stretch>
            </p:blipFill>
            <p:spPr>
              <a:xfrm flipH="1" flipV="1">
                <a:off x="2198560" y="2149355"/>
                <a:ext cx="1749680" cy="92018"/>
              </a:xfrm>
              <a:prstGeom prst="rect">
                <a:avLst/>
              </a:prstGeom>
            </p:spPr>
          </p:pic>
        </p:grpSp>
        <p:grpSp>
          <p:nvGrpSpPr>
            <p:cNvPr id="144" name="组合 143"/>
            <p:cNvGrpSpPr/>
            <p:nvPr/>
          </p:nvGrpSpPr>
          <p:grpSpPr>
            <a:xfrm>
              <a:off x="5546940" y="3867894"/>
              <a:ext cx="227425" cy="223469"/>
              <a:chOff x="5037571" y="856343"/>
              <a:chExt cx="715006" cy="702571"/>
            </a:xfrm>
            <a:solidFill>
              <a:srgbClr val="002060"/>
            </a:solidFill>
          </p:grpSpPr>
          <p:sp>
            <p:nvSpPr>
              <p:cNvPr id="145" name="Freeform 39"/>
              <p:cNvSpPr/>
              <p:nvPr/>
            </p:nvSpPr>
            <p:spPr bwMode="auto">
              <a:xfrm>
                <a:off x="5468769" y="856343"/>
                <a:ext cx="244675" cy="244675"/>
              </a:xfrm>
              <a:custGeom>
                <a:avLst/>
                <a:gdLst>
                  <a:gd name="T0" fmla="*/ 19 w 283"/>
                  <a:gd name="T1" fmla="*/ 0 h 283"/>
                  <a:gd name="T2" fmla="*/ 264 w 283"/>
                  <a:gd name="T3" fmla="*/ 0 h 283"/>
                  <a:gd name="T4" fmla="*/ 276 w 283"/>
                  <a:gd name="T5" fmla="*/ 4 h 283"/>
                  <a:gd name="T6" fmla="*/ 224 w 283"/>
                  <a:gd name="T7" fmla="*/ 38 h 283"/>
                  <a:gd name="T8" fmla="*/ 97 w 283"/>
                  <a:gd name="T9" fmla="*/ 38 h 283"/>
                  <a:gd name="T10" fmla="*/ 90 w 283"/>
                  <a:gd name="T11" fmla="*/ 38 h 283"/>
                  <a:gd name="T12" fmla="*/ 38 w 283"/>
                  <a:gd name="T13" fmla="*/ 38 h 283"/>
                  <a:gd name="T14" fmla="*/ 38 w 283"/>
                  <a:gd name="T15" fmla="*/ 245 h 283"/>
                  <a:gd name="T16" fmla="*/ 103 w 283"/>
                  <a:gd name="T17" fmla="*/ 245 h 283"/>
                  <a:gd name="T18" fmla="*/ 127 w 283"/>
                  <a:gd name="T19" fmla="*/ 245 h 283"/>
                  <a:gd name="T20" fmla="*/ 245 w 283"/>
                  <a:gd name="T21" fmla="*/ 245 h 283"/>
                  <a:gd name="T22" fmla="*/ 245 w 283"/>
                  <a:gd name="T23" fmla="*/ 152 h 283"/>
                  <a:gd name="T24" fmla="*/ 283 w 283"/>
                  <a:gd name="T25" fmla="*/ 115 h 283"/>
                  <a:gd name="T26" fmla="*/ 283 w 283"/>
                  <a:gd name="T27" fmla="*/ 264 h 283"/>
                  <a:gd name="T28" fmla="*/ 264 w 283"/>
                  <a:gd name="T29" fmla="*/ 283 h 283"/>
                  <a:gd name="T30" fmla="*/ 19 w 283"/>
                  <a:gd name="T31" fmla="*/ 283 h 283"/>
                  <a:gd name="T32" fmla="*/ 0 w 283"/>
                  <a:gd name="T33" fmla="*/ 264 h 283"/>
                  <a:gd name="T34" fmla="*/ 0 w 283"/>
                  <a:gd name="T35" fmla="*/ 19 h 283"/>
                  <a:gd name="T36" fmla="*/ 19 w 283"/>
                  <a:gd name="T37"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3" h="283">
                    <a:moveTo>
                      <a:pt x="19" y="0"/>
                    </a:moveTo>
                    <a:cubicBezTo>
                      <a:pt x="264" y="0"/>
                      <a:pt x="264" y="0"/>
                      <a:pt x="264" y="0"/>
                    </a:cubicBezTo>
                    <a:cubicBezTo>
                      <a:pt x="269" y="0"/>
                      <a:pt x="273" y="2"/>
                      <a:pt x="276" y="4"/>
                    </a:cubicBezTo>
                    <a:cubicBezTo>
                      <a:pt x="259" y="16"/>
                      <a:pt x="242" y="27"/>
                      <a:pt x="224" y="38"/>
                    </a:cubicBezTo>
                    <a:cubicBezTo>
                      <a:pt x="97" y="38"/>
                      <a:pt x="97" y="38"/>
                      <a:pt x="97" y="38"/>
                    </a:cubicBezTo>
                    <a:cubicBezTo>
                      <a:pt x="95" y="38"/>
                      <a:pt x="92" y="38"/>
                      <a:pt x="90" y="38"/>
                    </a:cubicBezTo>
                    <a:cubicBezTo>
                      <a:pt x="38" y="38"/>
                      <a:pt x="38" y="38"/>
                      <a:pt x="38" y="38"/>
                    </a:cubicBezTo>
                    <a:cubicBezTo>
                      <a:pt x="38" y="245"/>
                      <a:pt x="38" y="245"/>
                      <a:pt x="38" y="245"/>
                    </a:cubicBezTo>
                    <a:cubicBezTo>
                      <a:pt x="103" y="245"/>
                      <a:pt x="103" y="245"/>
                      <a:pt x="103" y="245"/>
                    </a:cubicBezTo>
                    <a:cubicBezTo>
                      <a:pt x="111" y="247"/>
                      <a:pt x="119" y="247"/>
                      <a:pt x="127" y="245"/>
                    </a:cubicBezTo>
                    <a:cubicBezTo>
                      <a:pt x="245" y="245"/>
                      <a:pt x="245" y="245"/>
                      <a:pt x="245" y="245"/>
                    </a:cubicBezTo>
                    <a:cubicBezTo>
                      <a:pt x="245" y="152"/>
                      <a:pt x="245" y="152"/>
                      <a:pt x="245" y="152"/>
                    </a:cubicBezTo>
                    <a:cubicBezTo>
                      <a:pt x="258" y="140"/>
                      <a:pt x="270" y="128"/>
                      <a:pt x="283" y="115"/>
                    </a:cubicBezTo>
                    <a:cubicBezTo>
                      <a:pt x="283" y="264"/>
                      <a:pt x="283" y="264"/>
                      <a:pt x="283" y="264"/>
                    </a:cubicBezTo>
                    <a:cubicBezTo>
                      <a:pt x="283" y="274"/>
                      <a:pt x="275" y="283"/>
                      <a:pt x="264" y="283"/>
                    </a:cubicBezTo>
                    <a:cubicBezTo>
                      <a:pt x="19" y="283"/>
                      <a:pt x="19" y="283"/>
                      <a:pt x="19" y="283"/>
                    </a:cubicBezTo>
                    <a:cubicBezTo>
                      <a:pt x="9" y="283"/>
                      <a:pt x="0" y="274"/>
                      <a:pt x="0" y="264"/>
                    </a:cubicBezTo>
                    <a:cubicBezTo>
                      <a:pt x="0" y="19"/>
                      <a:pt x="0" y="19"/>
                      <a:pt x="0" y="19"/>
                    </a:cubicBezTo>
                    <a:cubicBezTo>
                      <a:pt x="0" y="9"/>
                      <a:pt x="9" y="0"/>
                      <a:pt x="19" y="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ndParaRPr>
              </a:p>
            </p:txBody>
          </p:sp>
          <p:sp>
            <p:nvSpPr>
              <p:cNvPr id="146" name="Freeform 40"/>
              <p:cNvSpPr>
                <a:spLocks noEditPoints="1"/>
              </p:cNvSpPr>
              <p:nvPr/>
            </p:nvSpPr>
            <p:spPr bwMode="auto">
              <a:xfrm>
                <a:off x="5037571" y="889259"/>
                <a:ext cx="423518" cy="669655"/>
              </a:xfrm>
              <a:custGeom>
                <a:avLst/>
                <a:gdLst>
                  <a:gd name="T0" fmla="*/ 253 w 490"/>
                  <a:gd name="T1" fmla="*/ 737 h 775"/>
                  <a:gd name="T2" fmla="*/ 211 w 490"/>
                  <a:gd name="T3" fmla="*/ 775 h 775"/>
                  <a:gd name="T4" fmla="*/ 175 w 490"/>
                  <a:gd name="T5" fmla="*/ 762 h 775"/>
                  <a:gd name="T6" fmla="*/ 161 w 490"/>
                  <a:gd name="T7" fmla="*/ 762 h 775"/>
                  <a:gd name="T8" fmla="*/ 125 w 490"/>
                  <a:gd name="T9" fmla="*/ 775 h 775"/>
                  <a:gd name="T10" fmla="*/ 84 w 490"/>
                  <a:gd name="T11" fmla="*/ 737 h 775"/>
                  <a:gd name="T12" fmla="*/ 76 w 490"/>
                  <a:gd name="T13" fmla="*/ 475 h 775"/>
                  <a:gd name="T14" fmla="*/ 65 w 490"/>
                  <a:gd name="T15" fmla="*/ 474 h 775"/>
                  <a:gd name="T16" fmla="*/ 21 w 490"/>
                  <a:gd name="T17" fmla="*/ 441 h 775"/>
                  <a:gd name="T18" fmla="*/ 19 w 490"/>
                  <a:gd name="T19" fmla="*/ 217 h 775"/>
                  <a:gd name="T20" fmla="*/ 48 w 490"/>
                  <a:gd name="T21" fmla="*/ 192 h 775"/>
                  <a:gd name="T22" fmla="*/ 121 w 490"/>
                  <a:gd name="T23" fmla="*/ 183 h 775"/>
                  <a:gd name="T24" fmla="*/ 132 w 490"/>
                  <a:gd name="T25" fmla="*/ 189 h 775"/>
                  <a:gd name="T26" fmla="*/ 168 w 490"/>
                  <a:gd name="T27" fmla="*/ 243 h 775"/>
                  <a:gd name="T28" fmla="*/ 204 w 490"/>
                  <a:gd name="T29" fmla="*/ 189 h 775"/>
                  <a:gd name="T30" fmla="*/ 216 w 490"/>
                  <a:gd name="T31" fmla="*/ 183 h 775"/>
                  <a:gd name="T32" fmla="*/ 257 w 490"/>
                  <a:gd name="T33" fmla="*/ 188 h 775"/>
                  <a:gd name="T34" fmla="*/ 293 w 490"/>
                  <a:gd name="T35" fmla="*/ 205 h 775"/>
                  <a:gd name="T36" fmla="*/ 331 w 490"/>
                  <a:gd name="T37" fmla="*/ 251 h 775"/>
                  <a:gd name="T38" fmla="*/ 339 w 490"/>
                  <a:gd name="T39" fmla="*/ 259 h 775"/>
                  <a:gd name="T40" fmla="*/ 355 w 490"/>
                  <a:gd name="T41" fmla="*/ 261 h 775"/>
                  <a:gd name="T42" fmla="*/ 362 w 490"/>
                  <a:gd name="T43" fmla="*/ 256 h 775"/>
                  <a:gd name="T44" fmla="*/ 406 w 490"/>
                  <a:gd name="T45" fmla="*/ 223 h 775"/>
                  <a:gd name="T46" fmla="*/ 452 w 490"/>
                  <a:gd name="T47" fmla="*/ 284 h 775"/>
                  <a:gd name="T48" fmla="*/ 405 w 490"/>
                  <a:gd name="T49" fmla="*/ 318 h 775"/>
                  <a:gd name="T50" fmla="*/ 357 w 490"/>
                  <a:gd name="T51" fmla="*/ 346 h 775"/>
                  <a:gd name="T52" fmla="*/ 321 w 490"/>
                  <a:gd name="T53" fmla="*/ 343 h 775"/>
                  <a:gd name="T54" fmla="*/ 275 w 490"/>
                  <a:gd name="T55" fmla="*/ 302 h 775"/>
                  <a:gd name="T56" fmla="*/ 265 w 490"/>
                  <a:gd name="T57" fmla="*/ 291 h 775"/>
                  <a:gd name="T58" fmla="*/ 253 w 490"/>
                  <a:gd name="T59" fmla="*/ 737 h 775"/>
                  <a:gd name="T60" fmla="*/ 170 w 490"/>
                  <a:gd name="T61" fmla="*/ 1 h 775"/>
                  <a:gd name="T62" fmla="*/ 236 w 490"/>
                  <a:gd name="T63" fmla="*/ 74 h 775"/>
                  <a:gd name="T64" fmla="*/ 167 w 490"/>
                  <a:gd name="T65" fmla="*/ 159 h 775"/>
                  <a:gd name="T66" fmla="*/ 100 w 490"/>
                  <a:gd name="T67" fmla="*/ 71 h 775"/>
                  <a:gd name="T68" fmla="*/ 170 w 490"/>
                  <a:gd name="T69" fmla="*/ 1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0" h="775">
                    <a:moveTo>
                      <a:pt x="253" y="737"/>
                    </a:moveTo>
                    <a:cubicBezTo>
                      <a:pt x="252" y="758"/>
                      <a:pt x="230" y="775"/>
                      <a:pt x="211" y="775"/>
                    </a:cubicBezTo>
                    <a:cubicBezTo>
                      <a:pt x="198" y="775"/>
                      <a:pt x="182" y="770"/>
                      <a:pt x="175" y="762"/>
                    </a:cubicBezTo>
                    <a:cubicBezTo>
                      <a:pt x="172" y="757"/>
                      <a:pt x="165" y="757"/>
                      <a:pt x="161" y="762"/>
                    </a:cubicBezTo>
                    <a:cubicBezTo>
                      <a:pt x="155" y="770"/>
                      <a:pt x="138" y="775"/>
                      <a:pt x="125" y="775"/>
                    </a:cubicBezTo>
                    <a:cubicBezTo>
                      <a:pt x="106" y="775"/>
                      <a:pt x="85" y="758"/>
                      <a:pt x="84" y="737"/>
                    </a:cubicBezTo>
                    <a:cubicBezTo>
                      <a:pt x="76" y="475"/>
                      <a:pt x="76" y="475"/>
                      <a:pt x="76" y="475"/>
                    </a:cubicBezTo>
                    <a:cubicBezTo>
                      <a:pt x="65" y="474"/>
                      <a:pt x="65" y="474"/>
                      <a:pt x="65" y="474"/>
                    </a:cubicBezTo>
                    <a:cubicBezTo>
                      <a:pt x="47" y="472"/>
                      <a:pt x="24" y="459"/>
                      <a:pt x="21" y="441"/>
                    </a:cubicBezTo>
                    <a:cubicBezTo>
                      <a:pt x="0" y="331"/>
                      <a:pt x="4" y="332"/>
                      <a:pt x="19" y="217"/>
                    </a:cubicBezTo>
                    <a:cubicBezTo>
                      <a:pt x="21" y="209"/>
                      <a:pt x="31" y="194"/>
                      <a:pt x="48" y="192"/>
                    </a:cubicBezTo>
                    <a:cubicBezTo>
                      <a:pt x="121" y="183"/>
                      <a:pt x="121" y="183"/>
                      <a:pt x="121" y="183"/>
                    </a:cubicBezTo>
                    <a:cubicBezTo>
                      <a:pt x="125" y="183"/>
                      <a:pt x="130" y="185"/>
                      <a:pt x="132" y="189"/>
                    </a:cubicBezTo>
                    <a:cubicBezTo>
                      <a:pt x="168" y="243"/>
                      <a:pt x="168" y="243"/>
                      <a:pt x="168" y="243"/>
                    </a:cubicBezTo>
                    <a:cubicBezTo>
                      <a:pt x="204" y="189"/>
                      <a:pt x="204" y="189"/>
                      <a:pt x="204" y="189"/>
                    </a:cubicBezTo>
                    <a:cubicBezTo>
                      <a:pt x="207" y="185"/>
                      <a:pt x="211" y="183"/>
                      <a:pt x="216" y="183"/>
                    </a:cubicBezTo>
                    <a:cubicBezTo>
                      <a:pt x="257" y="188"/>
                      <a:pt x="257" y="188"/>
                      <a:pt x="257" y="188"/>
                    </a:cubicBezTo>
                    <a:cubicBezTo>
                      <a:pt x="278" y="191"/>
                      <a:pt x="285" y="196"/>
                      <a:pt x="293" y="205"/>
                    </a:cubicBezTo>
                    <a:cubicBezTo>
                      <a:pt x="307" y="223"/>
                      <a:pt x="320" y="239"/>
                      <a:pt x="331" y="251"/>
                    </a:cubicBezTo>
                    <a:cubicBezTo>
                      <a:pt x="334" y="254"/>
                      <a:pt x="336" y="257"/>
                      <a:pt x="339" y="259"/>
                    </a:cubicBezTo>
                    <a:cubicBezTo>
                      <a:pt x="343" y="264"/>
                      <a:pt x="350" y="264"/>
                      <a:pt x="355" y="261"/>
                    </a:cubicBezTo>
                    <a:cubicBezTo>
                      <a:pt x="357" y="259"/>
                      <a:pt x="360" y="258"/>
                      <a:pt x="362" y="256"/>
                    </a:cubicBezTo>
                    <a:cubicBezTo>
                      <a:pt x="373" y="248"/>
                      <a:pt x="393" y="233"/>
                      <a:pt x="406" y="223"/>
                    </a:cubicBezTo>
                    <a:cubicBezTo>
                      <a:pt x="442" y="195"/>
                      <a:pt x="490" y="255"/>
                      <a:pt x="452" y="284"/>
                    </a:cubicBezTo>
                    <a:cubicBezTo>
                      <a:pt x="438" y="294"/>
                      <a:pt x="418" y="310"/>
                      <a:pt x="405" y="318"/>
                    </a:cubicBezTo>
                    <a:cubicBezTo>
                      <a:pt x="386" y="332"/>
                      <a:pt x="369" y="342"/>
                      <a:pt x="357" y="346"/>
                    </a:cubicBezTo>
                    <a:cubicBezTo>
                      <a:pt x="346" y="351"/>
                      <a:pt x="332" y="351"/>
                      <a:pt x="321" y="343"/>
                    </a:cubicBezTo>
                    <a:cubicBezTo>
                      <a:pt x="305" y="333"/>
                      <a:pt x="291" y="320"/>
                      <a:pt x="275" y="302"/>
                    </a:cubicBezTo>
                    <a:cubicBezTo>
                      <a:pt x="272" y="299"/>
                      <a:pt x="269" y="295"/>
                      <a:pt x="265" y="291"/>
                    </a:cubicBezTo>
                    <a:cubicBezTo>
                      <a:pt x="253" y="737"/>
                      <a:pt x="253" y="737"/>
                      <a:pt x="253" y="737"/>
                    </a:cubicBezTo>
                    <a:close/>
                    <a:moveTo>
                      <a:pt x="170" y="1"/>
                    </a:moveTo>
                    <a:cubicBezTo>
                      <a:pt x="207" y="2"/>
                      <a:pt x="237" y="34"/>
                      <a:pt x="236" y="74"/>
                    </a:cubicBezTo>
                    <a:cubicBezTo>
                      <a:pt x="235" y="113"/>
                      <a:pt x="204" y="160"/>
                      <a:pt x="167" y="159"/>
                    </a:cubicBezTo>
                    <a:cubicBezTo>
                      <a:pt x="129" y="159"/>
                      <a:pt x="100" y="110"/>
                      <a:pt x="100" y="71"/>
                    </a:cubicBezTo>
                    <a:cubicBezTo>
                      <a:pt x="101" y="32"/>
                      <a:pt x="132" y="0"/>
                      <a:pt x="170" y="1"/>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ndParaRPr>
              </a:p>
            </p:txBody>
          </p:sp>
          <p:sp>
            <p:nvSpPr>
              <p:cNvPr id="147" name="Freeform 41"/>
              <p:cNvSpPr/>
              <p:nvPr/>
            </p:nvSpPr>
            <p:spPr bwMode="auto">
              <a:xfrm>
                <a:off x="5532772" y="870972"/>
                <a:ext cx="219805" cy="176283"/>
              </a:xfrm>
              <a:custGeom>
                <a:avLst/>
                <a:gdLst>
                  <a:gd name="T0" fmla="*/ 35 w 254"/>
                  <a:gd name="T1" fmla="*/ 62 h 204"/>
                  <a:gd name="T2" fmla="*/ 0 w 254"/>
                  <a:gd name="T3" fmla="*/ 66 h 204"/>
                  <a:gd name="T4" fmla="*/ 11 w 254"/>
                  <a:gd name="T5" fmla="*/ 171 h 204"/>
                  <a:gd name="T6" fmla="*/ 48 w 254"/>
                  <a:gd name="T7" fmla="*/ 195 h 204"/>
                  <a:gd name="T8" fmla="*/ 243 w 254"/>
                  <a:gd name="T9" fmla="*/ 20 h 204"/>
                  <a:gd name="T10" fmla="*/ 230 w 254"/>
                  <a:gd name="T11" fmla="*/ 7 h 204"/>
                  <a:gd name="T12" fmla="*/ 53 w 254"/>
                  <a:gd name="T13" fmla="*/ 116 h 204"/>
                  <a:gd name="T14" fmla="*/ 35 w 254"/>
                  <a:gd name="T15" fmla="*/ 62 h 2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4" h="204">
                    <a:moveTo>
                      <a:pt x="35" y="62"/>
                    </a:moveTo>
                    <a:cubicBezTo>
                      <a:pt x="31" y="48"/>
                      <a:pt x="0" y="51"/>
                      <a:pt x="0" y="66"/>
                    </a:cubicBezTo>
                    <a:cubicBezTo>
                      <a:pt x="0" y="113"/>
                      <a:pt x="4" y="130"/>
                      <a:pt x="11" y="171"/>
                    </a:cubicBezTo>
                    <a:cubicBezTo>
                      <a:pt x="14" y="186"/>
                      <a:pt x="36" y="204"/>
                      <a:pt x="48" y="195"/>
                    </a:cubicBezTo>
                    <a:cubicBezTo>
                      <a:pt x="133" y="135"/>
                      <a:pt x="169" y="92"/>
                      <a:pt x="243" y="20"/>
                    </a:cubicBezTo>
                    <a:cubicBezTo>
                      <a:pt x="254" y="9"/>
                      <a:pt x="240" y="0"/>
                      <a:pt x="230" y="7"/>
                    </a:cubicBezTo>
                    <a:cubicBezTo>
                      <a:pt x="158" y="56"/>
                      <a:pt x="123" y="73"/>
                      <a:pt x="53" y="116"/>
                    </a:cubicBezTo>
                    <a:cubicBezTo>
                      <a:pt x="42" y="95"/>
                      <a:pt x="40" y="80"/>
                      <a:pt x="35" y="62"/>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ndParaRPr>
              </a:p>
            </p:txBody>
          </p:sp>
        </p:grpSp>
      </p:grpSp>
      <p:sp>
        <p:nvSpPr>
          <p:cNvPr id="206" name="圆角矩形 205"/>
          <p:cNvSpPr/>
          <p:nvPr/>
        </p:nvSpPr>
        <p:spPr>
          <a:xfrm>
            <a:off x="9124303" y="1604798"/>
            <a:ext cx="2252284" cy="4374039"/>
          </a:xfrm>
          <a:prstGeom prst="roundRect">
            <a:avLst>
              <a:gd name="adj" fmla="val 10535"/>
            </a:avLst>
          </a:prstGeom>
          <a:solidFill>
            <a:srgbClr val="F7F7F7"/>
          </a:solidFill>
          <a:ln w="19050">
            <a:gradFill flip="none" rotWithShape="1">
              <a:gsLst>
                <a:gs pos="0">
                  <a:schemeClr val="bg1"/>
                </a:gs>
                <a:gs pos="100000">
                  <a:schemeClr val="bg1">
                    <a:lumMod val="85000"/>
                  </a:schemeClr>
                </a:gs>
              </a:gsLst>
              <a:lin ang="2700000" scaled="1"/>
              <a:tileRect/>
            </a:gradFill>
          </a:ln>
          <a:effectLst>
            <a:outerShdw blurRad="177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nvGrpSpPr>
          <p:cNvPr id="207" name="组合 206"/>
          <p:cNvGrpSpPr/>
          <p:nvPr/>
        </p:nvGrpSpPr>
        <p:grpSpPr>
          <a:xfrm>
            <a:off x="8421945" y="2000195"/>
            <a:ext cx="926499" cy="158012"/>
            <a:chOff x="4111386" y="2043778"/>
            <a:chExt cx="926499" cy="158012"/>
          </a:xfrm>
        </p:grpSpPr>
        <p:grpSp>
          <p:nvGrpSpPr>
            <p:cNvPr id="208" name="组合 207"/>
            <p:cNvGrpSpPr/>
            <p:nvPr/>
          </p:nvGrpSpPr>
          <p:grpSpPr>
            <a:xfrm>
              <a:off x="4879875" y="2043778"/>
              <a:ext cx="158010" cy="158012"/>
              <a:chOff x="4486616" y="3001075"/>
              <a:chExt cx="274695" cy="274699"/>
            </a:xfrm>
          </p:grpSpPr>
          <p:sp>
            <p:nvSpPr>
              <p:cNvPr id="214" name="椭圆 213"/>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15" name="椭圆 214"/>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nvGrpSpPr>
            <p:cNvPr id="209" name="组合 208"/>
            <p:cNvGrpSpPr/>
            <p:nvPr/>
          </p:nvGrpSpPr>
          <p:grpSpPr>
            <a:xfrm>
              <a:off x="4111386" y="2043778"/>
              <a:ext cx="158010" cy="158012"/>
              <a:chOff x="4486616" y="3001075"/>
              <a:chExt cx="274695" cy="274699"/>
            </a:xfrm>
          </p:grpSpPr>
          <p:sp>
            <p:nvSpPr>
              <p:cNvPr id="212" name="椭圆 211"/>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13" name="椭圆 212"/>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sp>
          <p:nvSpPr>
            <p:cNvPr id="210" name="圆角矩形 209"/>
            <p:cNvSpPr/>
            <p:nvPr/>
          </p:nvSpPr>
          <p:spPr>
            <a:xfrm rot="16200000" flipH="1" flipV="1">
              <a:off x="4563173" y="1773812"/>
              <a:ext cx="22409" cy="748925"/>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11" name="圆角矩形 210"/>
            <p:cNvSpPr/>
            <p:nvPr/>
          </p:nvSpPr>
          <p:spPr>
            <a:xfrm rot="16200000" flipH="1" flipV="1">
              <a:off x="4563173" y="1728247"/>
              <a:ext cx="22409" cy="748925"/>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nvGrpSpPr>
          <p:cNvPr id="216" name="组合 215"/>
          <p:cNvGrpSpPr/>
          <p:nvPr/>
        </p:nvGrpSpPr>
        <p:grpSpPr>
          <a:xfrm>
            <a:off x="8421945" y="5464194"/>
            <a:ext cx="926499" cy="158012"/>
            <a:chOff x="4111386" y="2043778"/>
            <a:chExt cx="926499" cy="158012"/>
          </a:xfrm>
        </p:grpSpPr>
        <p:grpSp>
          <p:nvGrpSpPr>
            <p:cNvPr id="217" name="组合 216"/>
            <p:cNvGrpSpPr/>
            <p:nvPr/>
          </p:nvGrpSpPr>
          <p:grpSpPr>
            <a:xfrm>
              <a:off x="4879875" y="2043778"/>
              <a:ext cx="158010" cy="158012"/>
              <a:chOff x="4486616" y="3001075"/>
              <a:chExt cx="274695" cy="274699"/>
            </a:xfrm>
          </p:grpSpPr>
          <p:sp>
            <p:nvSpPr>
              <p:cNvPr id="223" name="椭圆 222"/>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24" name="椭圆 223"/>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nvGrpSpPr>
            <p:cNvPr id="218" name="组合 217"/>
            <p:cNvGrpSpPr/>
            <p:nvPr/>
          </p:nvGrpSpPr>
          <p:grpSpPr>
            <a:xfrm>
              <a:off x="4111386" y="2043778"/>
              <a:ext cx="158010" cy="158012"/>
              <a:chOff x="4486616" y="3001075"/>
              <a:chExt cx="274695" cy="274699"/>
            </a:xfrm>
          </p:grpSpPr>
          <p:sp>
            <p:nvSpPr>
              <p:cNvPr id="221" name="椭圆 220"/>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22" name="椭圆 221"/>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sp>
          <p:nvSpPr>
            <p:cNvPr id="219" name="圆角矩形 218"/>
            <p:cNvSpPr/>
            <p:nvPr/>
          </p:nvSpPr>
          <p:spPr>
            <a:xfrm rot="16200000" flipH="1" flipV="1">
              <a:off x="4563173" y="1773812"/>
              <a:ext cx="22409" cy="748925"/>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20" name="圆角矩形 219"/>
            <p:cNvSpPr/>
            <p:nvPr/>
          </p:nvSpPr>
          <p:spPr>
            <a:xfrm rot="16200000" flipH="1" flipV="1">
              <a:off x="4563173" y="1728247"/>
              <a:ext cx="22409" cy="748925"/>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nvGrpSpPr>
          <p:cNvPr id="13" name="组合 12"/>
          <p:cNvGrpSpPr/>
          <p:nvPr/>
        </p:nvGrpSpPr>
        <p:grpSpPr>
          <a:xfrm>
            <a:off x="9124303" y="3715132"/>
            <a:ext cx="2252284" cy="853540"/>
            <a:chOff x="6843227" y="2786349"/>
            <a:chExt cx="1689213" cy="640155"/>
          </a:xfrm>
        </p:grpSpPr>
        <p:grpSp>
          <p:nvGrpSpPr>
            <p:cNvPr id="225" name="组合 224"/>
            <p:cNvGrpSpPr/>
            <p:nvPr/>
          </p:nvGrpSpPr>
          <p:grpSpPr>
            <a:xfrm>
              <a:off x="6843227" y="2786349"/>
              <a:ext cx="1689213" cy="640155"/>
              <a:chOff x="1947258" y="3466616"/>
              <a:chExt cx="2252284" cy="853540"/>
            </a:xfrm>
          </p:grpSpPr>
          <p:sp>
            <p:nvSpPr>
              <p:cNvPr id="226" name="矩形 225"/>
              <p:cNvSpPr/>
              <p:nvPr/>
            </p:nvSpPr>
            <p:spPr>
              <a:xfrm>
                <a:off x="1947258" y="3471751"/>
                <a:ext cx="2252284" cy="84307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27" name="矩形 226"/>
              <p:cNvSpPr/>
              <p:nvPr/>
            </p:nvSpPr>
            <p:spPr>
              <a:xfrm>
                <a:off x="1947258" y="3466616"/>
                <a:ext cx="2252284" cy="189695"/>
              </a:xfrm>
              <a:prstGeom prst="rect">
                <a:avLst/>
              </a:prstGeom>
              <a:gradFill>
                <a:gsLst>
                  <a:gs pos="65000">
                    <a:schemeClr val="tx1">
                      <a:alpha val="3000"/>
                    </a:schemeClr>
                  </a:gs>
                  <a:gs pos="0">
                    <a:schemeClr val="tx1">
                      <a:alpha val="2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28" name="矩形 227"/>
              <p:cNvSpPr/>
              <p:nvPr/>
            </p:nvSpPr>
            <p:spPr>
              <a:xfrm>
                <a:off x="1947258" y="4130461"/>
                <a:ext cx="2252284" cy="189695"/>
              </a:xfrm>
              <a:prstGeom prst="rect">
                <a:avLst/>
              </a:prstGeom>
              <a:gradFill>
                <a:gsLst>
                  <a:gs pos="45000">
                    <a:schemeClr val="tx1">
                      <a:alpha val="3000"/>
                    </a:schemeClr>
                  </a:gs>
                  <a:gs pos="100000">
                    <a:schemeClr val="tx1">
                      <a:alpha val="20000"/>
                    </a:schemeClr>
                  </a:gs>
                  <a:gs pos="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sp>
          <p:nvSpPr>
            <p:cNvPr id="235" name="文本框 112"/>
            <p:cNvSpPr txBox="1"/>
            <p:nvPr/>
          </p:nvSpPr>
          <p:spPr>
            <a:xfrm>
              <a:off x="7328265" y="2836419"/>
              <a:ext cx="719138" cy="530915"/>
            </a:xfrm>
            <a:prstGeom prst="rect">
              <a:avLst/>
            </a:prstGeom>
            <a:noFill/>
          </p:spPr>
          <p:txBody>
            <a:bodyPr wrap="square" rtlCol="0">
              <a:spAutoFit/>
            </a:bodyPr>
            <a:lstStyle/>
            <a:p>
              <a:pPr algn="ctr"/>
              <a:r>
                <a:rPr lang="en-US" altLang="zh-CN" sz="4000" dirty="0">
                  <a:solidFill>
                    <a:prstClr val="white"/>
                  </a:solidFill>
                  <a:effectLst>
                    <a:outerShdw blurRad="101600" dist="50800" dir="2700000" algn="tl" rotWithShape="0">
                      <a:prstClr val="black">
                        <a:alpha val="40000"/>
                      </a:prstClr>
                    </a:outerShdw>
                  </a:effectLst>
                  <a:latin typeface="Impact" panose="020B0806030902050204" pitchFamily="34" charset="0"/>
                </a:rPr>
                <a:t>04</a:t>
              </a:r>
              <a:endParaRPr lang="zh-CN" altLang="en-US" sz="4000" dirty="0">
                <a:solidFill>
                  <a:prstClr val="white"/>
                </a:solidFill>
                <a:effectLst>
                  <a:outerShdw blurRad="101600" dist="50800" dir="2700000" algn="tl" rotWithShape="0">
                    <a:prstClr val="black">
                      <a:alpha val="40000"/>
                    </a:prstClr>
                  </a:outerShdw>
                </a:effectLst>
                <a:latin typeface="Impact" panose="020B0806030902050204" pitchFamily="34" charset="0"/>
              </a:endParaRPr>
            </a:p>
          </p:txBody>
        </p:sp>
      </p:grpSp>
      <p:grpSp>
        <p:nvGrpSpPr>
          <p:cNvPr id="9" name="组合 8"/>
          <p:cNvGrpSpPr/>
          <p:nvPr/>
        </p:nvGrpSpPr>
        <p:grpSpPr>
          <a:xfrm>
            <a:off x="9276337" y="1893047"/>
            <a:ext cx="1923123" cy="596843"/>
            <a:chOff x="6957253" y="1419785"/>
            <a:chExt cx="1442342" cy="447632"/>
          </a:xfrm>
        </p:grpSpPr>
        <p:grpSp>
          <p:nvGrpSpPr>
            <p:cNvPr id="229" name="组合 228"/>
            <p:cNvGrpSpPr/>
            <p:nvPr/>
          </p:nvGrpSpPr>
          <p:grpSpPr>
            <a:xfrm>
              <a:off x="7022295" y="1419785"/>
              <a:ext cx="1312260" cy="447632"/>
              <a:chOff x="2198560" y="1644530"/>
              <a:chExt cx="1749680" cy="596843"/>
            </a:xfrm>
          </p:grpSpPr>
          <p:pic>
            <p:nvPicPr>
              <p:cNvPr id="230" name="图片 229"/>
              <p:cNvPicPr>
                <a:picLocks noChangeAspect="1"/>
              </p:cNvPicPr>
              <p:nvPr/>
            </p:nvPicPr>
            <p:blipFill rotWithShape="1">
              <a:blip r:embed="rId4">
                <a:grayscl/>
                <a:extLst>
                  <a:ext uri="{BEBA8EAE-BF5A-486C-A8C5-ECC9F3942E4B}">
                    <a14:imgProps xmlns:a14="http://schemas.microsoft.com/office/drawing/2010/main">
                      <a14:imgLayer r:embed="rId5">
                        <a14:imgEffect>
                          <a14:colorTemperature colorTemp="2000"/>
                        </a14:imgEffect>
                        <a14:imgEffect>
                          <a14:saturation sat="33000"/>
                        </a14:imgEffect>
                      </a14:imgLayer>
                    </a14:imgProps>
                  </a:ext>
                </a:extLst>
              </a:blip>
              <a:srcRect b="72279"/>
              <a:stretch>
                <a:fillRect/>
              </a:stretch>
            </p:blipFill>
            <p:spPr>
              <a:xfrm flipH="1">
                <a:off x="2198560" y="1644530"/>
                <a:ext cx="1749680" cy="92018"/>
              </a:xfrm>
              <a:prstGeom prst="rect">
                <a:avLst/>
              </a:prstGeom>
            </p:spPr>
          </p:pic>
          <p:pic>
            <p:nvPicPr>
              <p:cNvPr id="231" name="图片 230"/>
              <p:cNvPicPr>
                <a:picLocks noChangeAspect="1"/>
              </p:cNvPicPr>
              <p:nvPr/>
            </p:nvPicPr>
            <p:blipFill rotWithShape="1">
              <a:blip r:embed="rId4">
                <a:grayscl/>
                <a:extLst>
                  <a:ext uri="{BEBA8EAE-BF5A-486C-A8C5-ECC9F3942E4B}">
                    <a14:imgProps xmlns:a14="http://schemas.microsoft.com/office/drawing/2010/main">
                      <a14:imgLayer r:embed="rId5">
                        <a14:imgEffect>
                          <a14:colorTemperature colorTemp="2000"/>
                        </a14:imgEffect>
                        <a14:imgEffect>
                          <a14:saturation sat="33000"/>
                        </a14:imgEffect>
                      </a14:imgLayer>
                    </a14:imgProps>
                  </a:ext>
                </a:extLst>
              </a:blip>
              <a:srcRect b="72279"/>
              <a:stretch>
                <a:fillRect/>
              </a:stretch>
            </p:blipFill>
            <p:spPr>
              <a:xfrm flipH="1" flipV="1">
                <a:off x="2198560" y="2149355"/>
                <a:ext cx="1749680" cy="92018"/>
              </a:xfrm>
              <a:prstGeom prst="rect">
                <a:avLst/>
              </a:prstGeom>
            </p:spPr>
          </p:pic>
        </p:grpSp>
        <p:sp>
          <p:nvSpPr>
            <p:cNvPr id="236" name="文本框 115"/>
            <p:cNvSpPr txBox="1"/>
            <p:nvPr/>
          </p:nvSpPr>
          <p:spPr>
            <a:xfrm>
              <a:off x="6957253" y="1503652"/>
              <a:ext cx="1442342" cy="315423"/>
            </a:xfrm>
            <a:prstGeom prst="rect">
              <a:avLst/>
            </a:prstGeom>
            <a:noFill/>
          </p:spPr>
          <p:txBody>
            <a:bodyPr wrap="square" rtlCol="0">
              <a:spAutoFit/>
            </a:bodyPr>
            <a:lstStyle/>
            <a:p>
              <a:pPr algn="ctr"/>
              <a:r>
                <a:rPr lang="zh-CN" altLang="en-US" sz="2135" dirty="0">
                  <a:solidFill>
                    <a:prstClr val="black">
                      <a:lumMod val="75000"/>
                      <a:lumOff val="25000"/>
                    </a:prstClr>
                  </a:solidFill>
                  <a:latin typeface="微软雅黑" panose="020B0503020204020204" pitchFamily="34" charset="-122"/>
                  <a:ea typeface="微软雅黑" panose="020B0503020204020204" pitchFamily="34" charset="-122"/>
                </a:rPr>
                <a:t>添加标题</a:t>
              </a:r>
            </a:p>
          </p:txBody>
        </p:sp>
      </p:grpSp>
      <p:sp>
        <p:nvSpPr>
          <p:cNvPr id="237" name="文本框 118"/>
          <p:cNvSpPr txBox="1"/>
          <p:nvPr/>
        </p:nvSpPr>
        <p:spPr>
          <a:xfrm>
            <a:off x="9458242" y="2468893"/>
            <a:ext cx="1559316" cy="1384995"/>
          </a:xfrm>
          <a:prstGeom prst="rect">
            <a:avLst/>
          </a:prstGeom>
          <a:noFill/>
        </p:spPr>
        <p:txBody>
          <a:bodyPr wrap="square" rtlCol="0">
            <a:spAutoFit/>
          </a:bodyPr>
          <a:lstStyle/>
          <a:p>
            <a:pPr algn="just"/>
            <a:r>
              <a:rPr lang="zh-CN" altLang="en-US" sz="1200" dirty="0">
                <a:solidFill>
                  <a:prstClr val="black">
                    <a:lumMod val="65000"/>
                    <a:lumOff val="35000"/>
                  </a:prstClr>
                </a:solidFill>
                <a:latin typeface="微软雅黑" panose="020B0503020204020204" pitchFamily="34" charset="-122"/>
                <a:ea typeface="微软雅黑" panose="020B0503020204020204" pitchFamily="34" charset="-122"/>
              </a:rPr>
              <a:t>您的内容打在这里，在此框中选择粘贴，并选择只保留文字。您的内容打在这里，在此框中选择粘贴，并选择只保留文字。</a:t>
            </a:r>
          </a:p>
          <a:p>
            <a:pPr algn="just"/>
            <a:endParaRPr lang="zh-CN" altLang="en-US" sz="1200" dirty="0">
              <a:solidFill>
                <a:prstClr val="black">
                  <a:lumMod val="65000"/>
                  <a:lumOff val="35000"/>
                </a:prstClr>
              </a:solid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9363060" y="5025361"/>
            <a:ext cx="1749680" cy="596843"/>
            <a:chOff x="7022295" y="3769021"/>
            <a:chExt cx="1312260" cy="447632"/>
          </a:xfrm>
        </p:grpSpPr>
        <p:grpSp>
          <p:nvGrpSpPr>
            <p:cNvPr id="232" name="组合 231"/>
            <p:cNvGrpSpPr/>
            <p:nvPr/>
          </p:nvGrpSpPr>
          <p:grpSpPr>
            <a:xfrm>
              <a:off x="7022295" y="3769021"/>
              <a:ext cx="1312260" cy="447632"/>
              <a:chOff x="2198560" y="1644530"/>
              <a:chExt cx="1749680" cy="596843"/>
            </a:xfrm>
          </p:grpSpPr>
          <p:pic>
            <p:nvPicPr>
              <p:cNvPr id="233" name="图片 232"/>
              <p:cNvPicPr>
                <a:picLocks noChangeAspect="1"/>
              </p:cNvPicPr>
              <p:nvPr/>
            </p:nvPicPr>
            <p:blipFill rotWithShape="1">
              <a:blip r:embed="rId4">
                <a:grayscl/>
                <a:extLst>
                  <a:ext uri="{BEBA8EAE-BF5A-486C-A8C5-ECC9F3942E4B}">
                    <a14:imgProps xmlns:a14="http://schemas.microsoft.com/office/drawing/2010/main">
                      <a14:imgLayer r:embed="rId5">
                        <a14:imgEffect>
                          <a14:colorTemperature colorTemp="2000"/>
                        </a14:imgEffect>
                        <a14:imgEffect>
                          <a14:saturation sat="33000"/>
                        </a14:imgEffect>
                      </a14:imgLayer>
                    </a14:imgProps>
                  </a:ext>
                </a:extLst>
              </a:blip>
              <a:srcRect b="72279"/>
              <a:stretch>
                <a:fillRect/>
              </a:stretch>
            </p:blipFill>
            <p:spPr>
              <a:xfrm flipH="1">
                <a:off x="2198560" y="1644530"/>
                <a:ext cx="1749680" cy="92018"/>
              </a:xfrm>
              <a:prstGeom prst="rect">
                <a:avLst/>
              </a:prstGeom>
            </p:spPr>
          </p:pic>
          <p:pic>
            <p:nvPicPr>
              <p:cNvPr id="234" name="图片 233"/>
              <p:cNvPicPr>
                <a:picLocks noChangeAspect="1"/>
              </p:cNvPicPr>
              <p:nvPr/>
            </p:nvPicPr>
            <p:blipFill rotWithShape="1">
              <a:blip r:embed="rId4">
                <a:grayscl/>
                <a:extLst>
                  <a:ext uri="{BEBA8EAE-BF5A-486C-A8C5-ECC9F3942E4B}">
                    <a14:imgProps xmlns:a14="http://schemas.microsoft.com/office/drawing/2010/main">
                      <a14:imgLayer r:embed="rId5">
                        <a14:imgEffect>
                          <a14:colorTemperature colorTemp="2000"/>
                        </a14:imgEffect>
                        <a14:imgEffect>
                          <a14:saturation sat="33000"/>
                        </a14:imgEffect>
                      </a14:imgLayer>
                    </a14:imgProps>
                  </a:ext>
                </a:extLst>
              </a:blip>
              <a:srcRect b="72279"/>
              <a:stretch>
                <a:fillRect/>
              </a:stretch>
            </p:blipFill>
            <p:spPr>
              <a:xfrm flipH="1" flipV="1">
                <a:off x="2198560" y="2149355"/>
                <a:ext cx="1749680" cy="92018"/>
              </a:xfrm>
              <a:prstGeom prst="rect">
                <a:avLst/>
              </a:prstGeom>
            </p:spPr>
          </p:pic>
        </p:grpSp>
        <p:grpSp>
          <p:nvGrpSpPr>
            <p:cNvPr id="238" name="组合 237"/>
            <p:cNvGrpSpPr/>
            <p:nvPr/>
          </p:nvGrpSpPr>
          <p:grpSpPr>
            <a:xfrm>
              <a:off x="7582582" y="3867894"/>
              <a:ext cx="227425" cy="223469"/>
              <a:chOff x="5037571" y="856343"/>
              <a:chExt cx="715006" cy="702571"/>
            </a:xfrm>
            <a:solidFill>
              <a:srgbClr val="002060"/>
            </a:solidFill>
          </p:grpSpPr>
          <p:sp>
            <p:nvSpPr>
              <p:cNvPr id="239" name="Freeform 39"/>
              <p:cNvSpPr/>
              <p:nvPr/>
            </p:nvSpPr>
            <p:spPr bwMode="auto">
              <a:xfrm>
                <a:off x="5468769" y="856343"/>
                <a:ext cx="244675" cy="244675"/>
              </a:xfrm>
              <a:custGeom>
                <a:avLst/>
                <a:gdLst>
                  <a:gd name="T0" fmla="*/ 19 w 283"/>
                  <a:gd name="T1" fmla="*/ 0 h 283"/>
                  <a:gd name="T2" fmla="*/ 264 w 283"/>
                  <a:gd name="T3" fmla="*/ 0 h 283"/>
                  <a:gd name="T4" fmla="*/ 276 w 283"/>
                  <a:gd name="T5" fmla="*/ 4 h 283"/>
                  <a:gd name="T6" fmla="*/ 224 w 283"/>
                  <a:gd name="T7" fmla="*/ 38 h 283"/>
                  <a:gd name="T8" fmla="*/ 97 w 283"/>
                  <a:gd name="T9" fmla="*/ 38 h 283"/>
                  <a:gd name="T10" fmla="*/ 90 w 283"/>
                  <a:gd name="T11" fmla="*/ 38 h 283"/>
                  <a:gd name="T12" fmla="*/ 38 w 283"/>
                  <a:gd name="T13" fmla="*/ 38 h 283"/>
                  <a:gd name="T14" fmla="*/ 38 w 283"/>
                  <a:gd name="T15" fmla="*/ 245 h 283"/>
                  <a:gd name="T16" fmla="*/ 103 w 283"/>
                  <a:gd name="T17" fmla="*/ 245 h 283"/>
                  <a:gd name="T18" fmla="*/ 127 w 283"/>
                  <a:gd name="T19" fmla="*/ 245 h 283"/>
                  <a:gd name="T20" fmla="*/ 245 w 283"/>
                  <a:gd name="T21" fmla="*/ 245 h 283"/>
                  <a:gd name="T22" fmla="*/ 245 w 283"/>
                  <a:gd name="T23" fmla="*/ 152 h 283"/>
                  <a:gd name="T24" fmla="*/ 283 w 283"/>
                  <a:gd name="T25" fmla="*/ 115 h 283"/>
                  <a:gd name="T26" fmla="*/ 283 w 283"/>
                  <a:gd name="T27" fmla="*/ 264 h 283"/>
                  <a:gd name="T28" fmla="*/ 264 w 283"/>
                  <a:gd name="T29" fmla="*/ 283 h 283"/>
                  <a:gd name="T30" fmla="*/ 19 w 283"/>
                  <a:gd name="T31" fmla="*/ 283 h 283"/>
                  <a:gd name="T32" fmla="*/ 0 w 283"/>
                  <a:gd name="T33" fmla="*/ 264 h 283"/>
                  <a:gd name="T34" fmla="*/ 0 w 283"/>
                  <a:gd name="T35" fmla="*/ 19 h 283"/>
                  <a:gd name="T36" fmla="*/ 19 w 283"/>
                  <a:gd name="T37"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3" h="283">
                    <a:moveTo>
                      <a:pt x="19" y="0"/>
                    </a:moveTo>
                    <a:cubicBezTo>
                      <a:pt x="264" y="0"/>
                      <a:pt x="264" y="0"/>
                      <a:pt x="264" y="0"/>
                    </a:cubicBezTo>
                    <a:cubicBezTo>
                      <a:pt x="269" y="0"/>
                      <a:pt x="273" y="2"/>
                      <a:pt x="276" y="4"/>
                    </a:cubicBezTo>
                    <a:cubicBezTo>
                      <a:pt x="259" y="16"/>
                      <a:pt x="242" y="27"/>
                      <a:pt x="224" y="38"/>
                    </a:cubicBezTo>
                    <a:cubicBezTo>
                      <a:pt x="97" y="38"/>
                      <a:pt x="97" y="38"/>
                      <a:pt x="97" y="38"/>
                    </a:cubicBezTo>
                    <a:cubicBezTo>
                      <a:pt x="95" y="38"/>
                      <a:pt x="92" y="38"/>
                      <a:pt x="90" y="38"/>
                    </a:cubicBezTo>
                    <a:cubicBezTo>
                      <a:pt x="38" y="38"/>
                      <a:pt x="38" y="38"/>
                      <a:pt x="38" y="38"/>
                    </a:cubicBezTo>
                    <a:cubicBezTo>
                      <a:pt x="38" y="245"/>
                      <a:pt x="38" y="245"/>
                      <a:pt x="38" y="245"/>
                    </a:cubicBezTo>
                    <a:cubicBezTo>
                      <a:pt x="103" y="245"/>
                      <a:pt x="103" y="245"/>
                      <a:pt x="103" y="245"/>
                    </a:cubicBezTo>
                    <a:cubicBezTo>
                      <a:pt x="111" y="247"/>
                      <a:pt x="119" y="247"/>
                      <a:pt x="127" y="245"/>
                    </a:cubicBezTo>
                    <a:cubicBezTo>
                      <a:pt x="245" y="245"/>
                      <a:pt x="245" y="245"/>
                      <a:pt x="245" y="245"/>
                    </a:cubicBezTo>
                    <a:cubicBezTo>
                      <a:pt x="245" y="152"/>
                      <a:pt x="245" y="152"/>
                      <a:pt x="245" y="152"/>
                    </a:cubicBezTo>
                    <a:cubicBezTo>
                      <a:pt x="258" y="140"/>
                      <a:pt x="270" y="128"/>
                      <a:pt x="283" y="115"/>
                    </a:cubicBezTo>
                    <a:cubicBezTo>
                      <a:pt x="283" y="264"/>
                      <a:pt x="283" y="264"/>
                      <a:pt x="283" y="264"/>
                    </a:cubicBezTo>
                    <a:cubicBezTo>
                      <a:pt x="283" y="274"/>
                      <a:pt x="275" y="283"/>
                      <a:pt x="264" y="283"/>
                    </a:cubicBezTo>
                    <a:cubicBezTo>
                      <a:pt x="19" y="283"/>
                      <a:pt x="19" y="283"/>
                      <a:pt x="19" y="283"/>
                    </a:cubicBezTo>
                    <a:cubicBezTo>
                      <a:pt x="9" y="283"/>
                      <a:pt x="0" y="274"/>
                      <a:pt x="0" y="264"/>
                    </a:cubicBezTo>
                    <a:cubicBezTo>
                      <a:pt x="0" y="19"/>
                      <a:pt x="0" y="19"/>
                      <a:pt x="0" y="19"/>
                    </a:cubicBezTo>
                    <a:cubicBezTo>
                      <a:pt x="0" y="9"/>
                      <a:pt x="9" y="0"/>
                      <a:pt x="19" y="0"/>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ndParaRPr>
              </a:p>
            </p:txBody>
          </p:sp>
          <p:sp>
            <p:nvSpPr>
              <p:cNvPr id="240" name="Freeform 40"/>
              <p:cNvSpPr>
                <a:spLocks noEditPoints="1"/>
              </p:cNvSpPr>
              <p:nvPr/>
            </p:nvSpPr>
            <p:spPr bwMode="auto">
              <a:xfrm>
                <a:off x="5037571" y="889259"/>
                <a:ext cx="423518" cy="669655"/>
              </a:xfrm>
              <a:custGeom>
                <a:avLst/>
                <a:gdLst>
                  <a:gd name="T0" fmla="*/ 253 w 490"/>
                  <a:gd name="T1" fmla="*/ 737 h 775"/>
                  <a:gd name="T2" fmla="*/ 211 w 490"/>
                  <a:gd name="T3" fmla="*/ 775 h 775"/>
                  <a:gd name="T4" fmla="*/ 175 w 490"/>
                  <a:gd name="T5" fmla="*/ 762 h 775"/>
                  <a:gd name="T6" fmla="*/ 161 w 490"/>
                  <a:gd name="T7" fmla="*/ 762 h 775"/>
                  <a:gd name="T8" fmla="*/ 125 w 490"/>
                  <a:gd name="T9" fmla="*/ 775 h 775"/>
                  <a:gd name="T10" fmla="*/ 84 w 490"/>
                  <a:gd name="T11" fmla="*/ 737 h 775"/>
                  <a:gd name="T12" fmla="*/ 76 w 490"/>
                  <a:gd name="T13" fmla="*/ 475 h 775"/>
                  <a:gd name="T14" fmla="*/ 65 w 490"/>
                  <a:gd name="T15" fmla="*/ 474 h 775"/>
                  <a:gd name="T16" fmla="*/ 21 w 490"/>
                  <a:gd name="T17" fmla="*/ 441 h 775"/>
                  <a:gd name="T18" fmla="*/ 19 w 490"/>
                  <a:gd name="T19" fmla="*/ 217 h 775"/>
                  <a:gd name="T20" fmla="*/ 48 w 490"/>
                  <a:gd name="T21" fmla="*/ 192 h 775"/>
                  <a:gd name="T22" fmla="*/ 121 w 490"/>
                  <a:gd name="T23" fmla="*/ 183 h 775"/>
                  <a:gd name="T24" fmla="*/ 132 w 490"/>
                  <a:gd name="T25" fmla="*/ 189 h 775"/>
                  <a:gd name="T26" fmla="*/ 168 w 490"/>
                  <a:gd name="T27" fmla="*/ 243 h 775"/>
                  <a:gd name="T28" fmla="*/ 204 w 490"/>
                  <a:gd name="T29" fmla="*/ 189 h 775"/>
                  <a:gd name="T30" fmla="*/ 216 w 490"/>
                  <a:gd name="T31" fmla="*/ 183 h 775"/>
                  <a:gd name="T32" fmla="*/ 257 w 490"/>
                  <a:gd name="T33" fmla="*/ 188 h 775"/>
                  <a:gd name="T34" fmla="*/ 293 w 490"/>
                  <a:gd name="T35" fmla="*/ 205 h 775"/>
                  <a:gd name="T36" fmla="*/ 331 w 490"/>
                  <a:gd name="T37" fmla="*/ 251 h 775"/>
                  <a:gd name="T38" fmla="*/ 339 w 490"/>
                  <a:gd name="T39" fmla="*/ 259 h 775"/>
                  <a:gd name="T40" fmla="*/ 355 w 490"/>
                  <a:gd name="T41" fmla="*/ 261 h 775"/>
                  <a:gd name="T42" fmla="*/ 362 w 490"/>
                  <a:gd name="T43" fmla="*/ 256 h 775"/>
                  <a:gd name="T44" fmla="*/ 406 w 490"/>
                  <a:gd name="T45" fmla="*/ 223 h 775"/>
                  <a:gd name="T46" fmla="*/ 452 w 490"/>
                  <a:gd name="T47" fmla="*/ 284 h 775"/>
                  <a:gd name="T48" fmla="*/ 405 w 490"/>
                  <a:gd name="T49" fmla="*/ 318 h 775"/>
                  <a:gd name="T50" fmla="*/ 357 w 490"/>
                  <a:gd name="T51" fmla="*/ 346 h 775"/>
                  <a:gd name="T52" fmla="*/ 321 w 490"/>
                  <a:gd name="T53" fmla="*/ 343 h 775"/>
                  <a:gd name="T54" fmla="*/ 275 w 490"/>
                  <a:gd name="T55" fmla="*/ 302 h 775"/>
                  <a:gd name="T56" fmla="*/ 265 w 490"/>
                  <a:gd name="T57" fmla="*/ 291 h 775"/>
                  <a:gd name="T58" fmla="*/ 253 w 490"/>
                  <a:gd name="T59" fmla="*/ 737 h 775"/>
                  <a:gd name="T60" fmla="*/ 170 w 490"/>
                  <a:gd name="T61" fmla="*/ 1 h 775"/>
                  <a:gd name="T62" fmla="*/ 236 w 490"/>
                  <a:gd name="T63" fmla="*/ 74 h 775"/>
                  <a:gd name="T64" fmla="*/ 167 w 490"/>
                  <a:gd name="T65" fmla="*/ 159 h 775"/>
                  <a:gd name="T66" fmla="*/ 100 w 490"/>
                  <a:gd name="T67" fmla="*/ 71 h 775"/>
                  <a:gd name="T68" fmla="*/ 170 w 490"/>
                  <a:gd name="T69" fmla="*/ 1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0" h="775">
                    <a:moveTo>
                      <a:pt x="253" y="737"/>
                    </a:moveTo>
                    <a:cubicBezTo>
                      <a:pt x="252" y="758"/>
                      <a:pt x="230" y="775"/>
                      <a:pt x="211" y="775"/>
                    </a:cubicBezTo>
                    <a:cubicBezTo>
                      <a:pt x="198" y="775"/>
                      <a:pt x="182" y="770"/>
                      <a:pt x="175" y="762"/>
                    </a:cubicBezTo>
                    <a:cubicBezTo>
                      <a:pt x="172" y="757"/>
                      <a:pt x="165" y="757"/>
                      <a:pt x="161" y="762"/>
                    </a:cubicBezTo>
                    <a:cubicBezTo>
                      <a:pt x="155" y="770"/>
                      <a:pt x="138" y="775"/>
                      <a:pt x="125" y="775"/>
                    </a:cubicBezTo>
                    <a:cubicBezTo>
                      <a:pt x="106" y="775"/>
                      <a:pt x="85" y="758"/>
                      <a:pt x="84" y="737"/>
                    </a:cubicBezTo>
                    <a:cubicBezTo>
                      <a:pt x="76" y="475"/>
                      <a:pt x="76" y="475"/>
                      <a:pt x="76" y="475"/>
                    </a:cubicBezTo>
                    <a:cubicBezTo>
                      <a:pt x="65" y="474"/>
                      <a:pt x="65" y="474"/>
                      <a:pt x="65" y="474"/>
                    </a:cubicBezTo>
                    <a:cubicBezTo>
                      <a:pt x="47" y="472"/>
                      <a:pt x="24" y="459"/>
                      <a:pt x="21" y="441"/>
                    </a:cubicBezTo>
                    <a:cubicBezTo>
                      <a:pt x="0" y="331"/>
                      <a:pt x="4" y="332"/>
                      <a:pt x="19" y="217"/>
                    </a:cubicBezTo>
                    <a:cubicBezTo>
                      <a:pt x="21" y="209"/>
                      <a:pt x="31" y="194"/>
                      <a:pt x="48" y="192"/>
                    </a:cubicBezTo>
                    <a:cubicBezTo>
                      <a:pt x="121" y="183"/>
                      <a:pt x="121" y="183"/>
                      <a:pt x="121" y="183"/>
                    </a:cubicBezTo>
                    <a:cubicBezTo>
                      <a:pt x="125" y="183"/>
                      <a:pt x="130" y="185"/>
                      <a:pt x="132" y="189"/>
                    </a:cubicBezTo>
                    <a:cubicBezTo>
                      <a:pt x="168" y="243"/>
                      <a:pt x="168" y="243"/>
                      <a:pt x="168" y="243"/>
                    </a:cubicBezTo>
                    <a:cubicBezTo>
                      <a:pt x="204" y="189"/>
                      <a:pt x="204" y="189"/>
                      <a:pt x="204" y="189"/>
                    </a:cubicBezTo>
                    <a:cubicBezTo>
                      <a:pt x="207" y="185"/>
                      <a:pt x="211" y="183"/>
                      <a:pt x="216" y="183"/>
                    </a:cubicBezTo>
                    <a:cubicBezTo>
                      <a:pt x="257" y="188"/>
                      <a:pt x="257" y="188"/>
                      <a:pt x="257" y="188"/>
                    </a:cubicBezTo>
                    <a:cubicBezTo>
                      <a:pt x="278" y="191"/>
                      <a:pt x="285" y="196"/>
                      <a:pt x="293" y="205"/>
                    </a:cubicBezTo>
                    <a:cubicBezTo>
                      <a:pt x="307" y="223"/>
                      <a:pt x="320" y="239"/>
                      <a:pt x="331" y="251"/>
                    </a:cubicBezTo>
                    <a:cubicBezTo>
                      <a:pt x="334" y="254"/>
                      <a:pt x="336" y="257"/>
                      <a:pt x="339" y="259"/>
                    </a:cubicBezTo>
                    <a:cubicBezTo>
                      <a:pt x="343" y="264"/>
                      <a:pt x="350" y="264"/>
                      <a:pt x="355" y="261"/>
                    </a:cubicBezTo>
                    <a:cubicBezTo>
                      <a:pt x="357" y="259"/>
                      <a:pt x="360" y="258"/>
                      <a:pt x="362" y="256"/>
                    </a:cubicBezTo>
                    <a:cubicBezTo>
                      <a:pt x="373" y="248"/>
                      <a:pt x="393" y="233"/>
                      <a:pt x="406" y="223"/>
                    </a:cubicBezTo>
                    <a:cubicBezTo>
                      <a:pt x="442" y="195"/>
                      <a:pt x="490" y="255"/>
                      <a:pt x="452" y="284"/>
                    </a:cubicBezTo>
                    <a:cubicBezTo>
                      <a:pt x="438" y="294"/>
                      <a:pt x="418" y="310"/>
                      <a:pt x="405" y="318"/>
                    </a:cubicBezTo>
                    <a:cubicBezTo>
                      <a:pt x="386" y="332"/>
                      <a:pt x="369" y="342"/>
                      <a:pt x="357" y="346"/>
                    </a:cubicBezTo>
                    <a:cubicBezTo>
                      <a:pt x="346" y="351"/>
                      <a:pt x="332" y="351"/>
                      <a:pt x="321" y="343"/>
                    </a:cubicBezTo>
                    <a:cubicBezTo>
                      <a:pt x="305" y="333"/>
                      <a:pt x="291" y="320"/>
                      <a:pt x="275" y="302"/>
                    </a:cubicBezTo>
                    <a:cubicBezTo>
                      <a:pt x="272" y="299"/>
                      <a:pt x="269" y="295"/>
                      <a:pt x="265" y="291"/>
                    </a:cubicBezTo>
                    <a:cubicBezTo>
                      <a:pt x="253" y="737"/>
                      <a:pt x="253" y="737"/>
                      <a:pt x="253" y="737"/>
                    </a:cubicBezTo>
                    <a:close/>
                    <a:moveTo>
                      <a:pt x="170" y="1"/>
                    </a:moveTo>
                    <a:cubicBezTo>
                      <a:pt x="207" y="2"/>
                      <a:pt x="237" y="34"/>
                      <a:pt x="236" y="74"/>
                    </a:cubicBezTo>
                    <a:cubicBezTo>
                      <a:pt x="235" y="113"/>
                      <a:pt x="204" y="160"/>
                      <a:pt x="167" y="159"/>
                    </a:cubicBezTo>
                    <a:cubicBezTo>
                      <a:pt x="129" y="159"/>
                      <a:pt x="100" y="110"/>
                      <a:pt x="100" y="71"/>
                    </a:cubicBezTo>
                    <a:cubicBezTo>
                      <a:pt x="101" y="32"/>
                      <a:pt x="132" y="0"/>
                      <a:pt x="170" y="1"/>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ndParaRPr>
              </a:p>
            </p:txBody>
          </p:sp>
          <p:sp>
            <p:nvSpPr>
              <p:cNvPr id="241" name="Freeform 41"/>
              <p:cNvSpPr/>
              <p:nvPr/>
            </p:nvSpPr>
            <p:spPr bwMode="auto">
              <a:xfrm>
                <a:off x="5532772" y="870972"/>
                <a:ext cx="219805" cy="176283"/>
              </a:xfrm>
              <a:custGeom>
                <a:avLst/>
                <a:gdLst>
                  <a:gd name="T0" fmla="*/ 35 w 254"/>
                  <a:gd name="T1" fmla="*/ 62 h 204"/>
                  <a:gd name="T2" fmla="*/ 0 w 254"/>
                  <a:gd name="T3" fmla="*/ 66 h 204"/>
                  <a:gd name="T4" fmla="*/ 11 w 254"/>
                  <a:gd name="T5" fmla="*/ 171 h 204"/>
                  <a:gd name="T6" fmla="*/ 48 w 254"/>
                  <a:gd name="T7" fmla="*/ 195 h 204"/>
                  <a:gd name="T8" fmla="*/ 243 w 254"/>
                  <a:gd name="T9" fmla="*/ 20 h 204"/>
                  <a:gd name="T10" fmla="*/ 230 w 254"/>
                  <a:gd name="T11" fmla="*/ 7 h 204"/>
                  <a:gd name="T12" fmla="*/ 53 w 254"/>
                  <a:gd name="T13" fmla="*/ 116 h 204"/>
                  <a:gd name="T14" fmla="*/ 35 w 254"/>
                  <a:gd name="T15" fmla="*/ 62 h 2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4" h="204">
                    <a:moveTo>
                      <a:pt x="35" y="62"/>
                    </a:moveTo>
                    <a:cubicBezTo>
                      <a:pt x="31" y="48"/>
                      <a:pt x="0" y="51"/>
                      <a:pt x="0" y="66"/>
                    </a:cubicBezTo>
                    <a:cubicBezTo>
                      <a:pt x="0" y="113"/>
                      <a:pt x="4" y="130"/>
                      <a:pt x="11" y="171"/>
                    </a:cubicBezTo>
                    <a:cubicBezTo>
                      <a:pt x="14" y="186"/>
                      <a:pt x="36" y="204"/>
                      <a:pt x="48" y="195"/>
                    </a:cubicBezTo>
                    <a:cubicBezTo>
                      <a:pt x="133" y="135"/>
                      <a:pt x="169" y="92"/>
                      <a:pt x="243" y="20"/>
                    </a:cubicBezTo>
                    <a:cubicBezTo>
                      <a:pt x="254" y="9"/>
                      <a:pt x="240" y="0"/>
                      <a:pt x="230" y="7"/>
                    </a:cubicBezTo>
                    <a:cubicBezTo>
                      <a:pt x="158" y="56"/>
                      <a:pt x="123" y="73"/>
                      <a:pt x="53" y="116"/>
                    </a:cubicBezTo>
                    <a:cubicBezTo>
                      <a:pt x="42" y="95"/>
                      <a:pt x="40" y="80"/>
                      <a:pt x="35" y="62"/>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ndParaRPr>
              </a:p>
            </p:txBody>
          </p:sp>
        </p:grpSp>
      </p:grpSp>
      <p:grpSp>
        <p:nvGrpSpPr>
          <p:cNvPr id="2" name="组合 1"/>
          <p:cNvGrpSpPr/>
          <p:nvPr/>
        </p:nvGrpSpPr>
        <p:grpSpPr>
          <a:xfrm>
            <a:off x="1162727" y="5025361"/>
            <a:ext cx="1749680" cy="596843"/>
            <a:chOff x="872045" y="3769021"/>
            <a:chExt cx="1312260" cy="447632"/>
          </a:xfrm>
        </p:grpSpPr>
        <p:grpSp>
          <p:nvGrpSpPr>
            <p:cNvPr id="125" name="组合 124"/>
            <p:cNvGrpSpPr/>
            <p:nvPr/>
          </p:nvGrpSpPr>
          <p:grpSpPr>
            <a:xfrm>
              <a:off x="872045" y="3769021"/>
              <a:ext cx="1312260" cy="447632"/>
              <a:chOff x="2198560" y="1644530"/>
              <a:chExt cx="1749680" cy="596843"/>
            </a:xfrm>
          </p:grpSpPr>
          <p:pic>
            <p:nvPicPr>
              <p:cNvPr id="170" name="图片 169"/>
              <p:cNvPicPr>
                <a:picLocks noChangeAspect="1"/>
              </p:cNvPicPr>
              <p:nvPr/>
            </p:nvPicPr>
            <p:blipFill rotWithShape="1">
              <a:blip r:embed="rId4">
                <a:grayscl/>
                <a:extLst>
                  <a:ext uri="{BEBA8EAE-BF5A-486C-A8C5-ECC9F3942E4B}">
                    <a14:imgProps xmlns:a14="http://schemas.microsoft.com/office/drawing/2010/main">
                      <a14:imgLayer r:embed="rId5">
                        <a14:imgEffect>
                          <a14:colorTemperature colorTemp="2000"/>
                        </a14:imgEffect>
                        <a14:imgEffect>
                          <a14:saturation sat="33000"/>
                        </a14:imgEffect>
                      </a14:imgLayer>
                    </a14:imgProps>
                  </a:ext>
                </a:extLst>
              </a:blip>
              <a:srcRect b="72279"/>
              <a:stretch>
                <a:fillRect/>
              </a:stretch>
            </p:blipFill>
            <p:spPr>
              <a:xfrm flipH="1">
                <a:off x="2198560" y="1644530"/>
                <a:ext cx="1749680" cy="92018"/>
              </a:xfrm>
              <a:prstGeom prst="rect">
                <a:avLst/>
              </a:prstGeom>
            </p:spPr>
          </p:pic>
          <p:pic>
            <p:nvPicPr>
              <p:cNvPr id="171" name="图片 170"/>
              <p:cNvPicPr>
                <a:picLocks noChangeAspect="1"/>
              </p:cNvPicPr>
              <p:nvPr/>
            </p:nvPicPr>
            <p:blipFill rotWithShape="1">
              <a:blip r:embed="rId4">
                <a:grayscl/>
                <a:extLst>
                  <a:ext uri="{BEBA8EAE-BF5A-486C-A8C5-ECC9F3942E4B}">
                    <a14:imgProps xmlns:a14="http://schemas.microsoft.com/office/drawing/2010/main">
                      <a14:imgLayer r:embed="rId5">
                        <a14:imgEffect>
                          <a14:colorTemperature colorTemp="2000"/>
                        </a14:imgEffect>
                        <a14:imgEffect>
                          <a14:saturation sat="33000"/>
                        </a14:imgEffect>
                      </a14:imgLayer>
                    </a14:imgProps>
                  </a:ext>
                </a:extLst>
              </a:blip>
              <a:srcRect b="72279"/>
              <a:stretch>
                <a:fillRect/>
              </a:stretch>
            </p:blipFill>
            <p:spPr>
              <a:xfrm flipH="1" flipV="1">
                <a:off x="2198560" y="2149355"/>
                <a:ext cx="1749680" cy="92018"/>
              </a:xfrm>
              <a:prstGeom prst="rect">
                <a:avLst/>
              </a:prstGeom>
            </p:spPr>
          </p:pic>
        </p:grpSp>
        <p:grpSp>
          <p:nvGrpSpPr>
            <p:cNvPr id="242" name="组合 241"/>
            <p:cNvGrpSpPr/>
            <p:nvPr/>
          </p:nvGrpSpPr>
          <p:grpSpPr>
            <a:xfrm>
              <a:off x="1475656" y="3867894"/>
              <a:ext cx="227425" cy="223469"/>
              <a:chOff x="5037571" y="856343"/>
              <a:chExt cx="715006" cy="702571"/>
            </a:xfrm>
            <a:solidFill>
              <a:srgbClr val="002060"/>
            </a:solidFill>
          </p:grpSpPr>
          <p:sp>
            <p:nvSpPr>
              <p:cNvPr id="243" name="Freeform 39"/>
              <p:cNvSpPr/>
              <p:nvPr/>
            </p:nvSpPr>
            <p:spPr bwMode="auto">
              <a:xfrm>
                <a:off x="5468769" y="856343"/>
                <a:ext cx="244675" cy="244675"/>
              </a:xfrm>
              <a:custGeom>
                <a:avLst/>
                <a:gdLst>
                  <a:gd name="T0" fmla="*/ 19 w 283"/>
                  <a:gd name="T1" fmla="*/ 0 h 283"/>
                  <a:gd name="T2" fmla="*/ 264 w 283"/>
                  <a:gd name="T3" fmla="*/ 0 h 283"/>
                  <a:gd name="T4" fmla="*/ 276 w 283"/>
                  <a:gd name="T5" fmla="*/ 4 h 283"/>
                  <a:gd name="T6" fmla="*/ 224 w 283"/>
                  <a:gd name="T7" fmla="*/ 38 h 283"/>
                  <a:gd name="T8" fmla="*/ 97 w 283"/>
                  <a:gd name="T9" fmla="*/ 38 h 283"/>
                  <a:gd name="T10" fmla="*/ 90 w 283"/>
                  <a:gd name="T11" fmla="*/ 38 h 283"/>
                  <a:gd name="T12" fmla="*/ 38 w 283"/>
                  <a:gd name="T13" fmla="*/ 38 h 283"/>
                  <a:gd name="T14" fmla="*/ 38 w 283"/>
                  <a:gd name="T15" fmla="*/ 245 h 283"/>
                  <a:gd name="T16" fmla="*/ 103 w 283"/>
                  <a:gd name="T17" fmla="*/ 245 h 283"/>
                  <a:gd name="T18" fmla="*/ 127 w 283"/>
                  <a:gd name="T19" fmla="*/ 245 h 283"/>
                  <a:gd name="T20" fmla="*/ 245 w 283"/>
                  <a:gd name="T21" fmla="*/ 245 h 283"/>
                  <a:gd name="T22" fmla="*/ 245 w 283"/>
                  <a:gd name="T23" fmla="*/ 152 h 283"/>
                  <a:gd name="T24" fmla="*/ 283 w 283"/>
                  <a:gd name="T25" fmla="*/ 115 h 283"/>
                  <a:gd name="T26" fmla="*/ 283 w 283"/>
                  <a:gd name="T27" fmla="*/ 264 h 283"/>
                  <a:gd name="T28" fmla="*/ 264 w 283"/>
                  <a:gd name="T29" fmla="*/ 283 h 283"/>
                  <a:gd name="T30" fmla="*/ 19 w 283"/>
                  <a:gd name="T31" fmla="*/ 283 h 283"/>
                  <a:gd name="T32" fmla="*/ 0 w 283"/>
                  <a:gd name="T33" fmla="*/ 264 h 283"/>
                  <a:gd name="T34" fmla="*/ 0 w 283"/>
                  <a:gd name="T35" fmla="*/ 19 h 283"/>
                  <a:gd name="T36" fmla="*/ 19 w 283"/>
                  <a:gd name="T37"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3" h="283">
                    <a:moveTo>
                      <a:pt x="19" y="0"/>
                    </a:moveTo>
                    <a:cubicBezTo>
                      <a:pt x="264" y="0"/>
                      <a:pt x="264" y="0"/>
                      <a:pt x="264" y="0"/>
                    </a:cubicBezTo>
                    <a:cubicBezTo>
                      <a:pt x="269" y="0"/>
                      <a:pt x="273" y="2"/>
                      <a:pt x="276" y="4"/>
                    </a:cubicBezTo>
                    <a:cubicBezTo>
                      <a:pt x="259" y="16"/>
                      <a:pt x="242" y="27"/>
                      <a:pt x="224" y="38"/>
                    </a:cubicBezTo>
                    <a:cubicBezTo>
                      <a:pt x="97" y="38"/>
                      <a:pt x="97" y="38"/>
                      <a:pt x="97" y="38"/>
                    </a:cubicBezTo>
                    <a:cubicBezTo>
                      <a:pt x="95" y="38"/>
                      <a:pt x="92" y="38"/>
                      <a:pt x="90" y="38"/>
                    </a:cubicBezTo>
                    <a:cubicBezTo>
                      <a:pt x="38" y="38"/>
                      <a:pt x="38" y="38"/>
                      <a:pt x="38" y="38"/>
                    </a:cubicBezTo>
                    <a:cubicBezTo>
                      <a:pt x="38" y="245"/>
                      <a:pt x="38" y="245"/>
                      <a:pt x="38" y="245"/>
                    </a:cubicBezTo>
                    <a:cubicBezTo>
                      <a:pt x="103" y="245"/>
                      <a:pt x="103" y="245"/>
                      <a:pt x="103" y="245"/>
                    </a:cubicBezTo>
                    <a:cubicBezTo>
                      <a:pt x="111" y="247"/>
                      <a:pt x="119" y="247"/>
                      <a:pt x="127" y="245"/>
                    </a:cubicBezTo>
                    <a:cubicBezTo>
                      <a:pt x="245" y="245"/>
                      <a:pt x="245" y="245"/>
                      <a:pt x="245" y="245"/>
                    </a:cubicBezTo>
                    <a:cubicBezTo>
                      <a:pt x="245" y="152"/>
                      <a:pt x="245" y="152"/>
                      <a:pt x="245" y="152"/>
                    </a:cubicBezTo>
                    <a:cubicBezTo>
                      <a:pt x="258" y="140"/>
                      <a:pt x="270" y="128"/>
                      <a:pt x="283" y="115"/>
                    </a:cubicBezTo>
                    <a:cubicBezTo>
                      <a:pt x="283" y="264"/>
                      <a:pt x="283" y="264"/>
                      <a:pt x="283" y="264"/>
                    </a:cubicBezTo>
                    <a:cubicBezTo>
                      <a:pt x="283" y="274"/>
                      <a:pt x="275" y="283"/>
                      <a:pt x="264" y="283"/>
                    </a:cubicBezTo>
                    <a:cubicBezTo>
                      <a:pt x="19" y="283"/>
                      <a:pt x="19" y="283"/>
                      <a:pt x="19" y="283"/>
                    </a:cubicBezTo>
                    <a:cubicBezTo>
                      <a:pt x="9" y="283"/>
                      <a:pt x="0" y="274"/>
                      <a:pt x="0" y="264"/>
                    </a:cubicBezTo>
                    <a:cubicBezTo>
                      <a:pt x="0" y="19"/>
                      <a:pt x="0" y="19"/>
                      <a:pt x="0" y="19"/>
                    </a:cubicBezTo>
                    <a:cubicBezTo>
                      <a:pt x="0" y="9"/>
                      <a:pt x="9" y="0"/>
                      <a:pt x="19" y="0"/>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ndParaRPr>
              </a:p>
            </p:txBody>
          </p:sp>
          <p:sp>
            <p:nvSpPr>
              <p:cNvPr id="244" name="Freeform 40"/>
              <p:cNvSpPr>
                <a:spLocks noEditPoints="1"/>
              </p:cNvSpPr>
              <p:nvPr/>
            </p:nvSpPr>
            <p:spPr bwMode="auto">
              <a:xfrm>
                <a:off x="5037571" y="889259"/>
                <a:ext cx="423518" cy="669655"/>
              </a:xfrm>
              <a:custGeom>
                <a:avLst/>
                <a:gdLst>
                  <a:gd name="T0" fmla="*/ 253 w 490"/>
                  <a:gd name="T1" fmla="*/ 737 h 775"/>
                  <a:gd name="T2" fmla="*/ 211 w 490"/>
                  <a:gd name="T3" fmla="*/ 775 h 775"/>
                  <a:gd name="T4" fmla="*/ 175 w 490"/>
                  <a:gd name="T5" fmla="*/ 762 h 775"/>
                  <a:gd name="T6" fmla="*/ 161 w 490"/>
                  <a:gd name="T7" fmla="*/ 762 h 775"/>
                  <a:gd name="T8" fmla="*/ 125 w 490"/>
                  <a:gd name="T9" fmla="*/ 775 h 775"/>
                  <a:gd name="T10" fmla="*/ 84 w 490"/>
                  <a:gd name="T11" fmla="*/ 737 h 775"/>
                  <a:gd name="T12" fmla="*/ 76 w 490"/>
                  <a:gd name="T13" fmla="*/ 475 h 775"/>
                  <a:gd name="T14" fmla="*/ 65 w 490"/>
                  <a:gd name="T15" fmla="*/ 474 h 775"/>
                  <a:gd name="T16" fmla="*/ 21 w 490"/>
                  <a:gd name="T17" fmla="*/ 441 h 775"/>
                  <a:gd name="T18" fmla="*/ 19 w 490"/>
                  <a:gd name="T19" fmla="*/ 217 h 775"/>
                  <a:gd name="T20" fmla="*/ 48 w 490"/>
                  <a:gd name="T21" fmla="*/ 192 h 775"/>
                  <a:gd name="T22" fmla="*/ 121 w 490"/>
                  <a:gd name="T23" fmla="*/ 183 h 775"/>
                  <a:gd name="T24" fmla="*/ 132 w 490"/>
                  <a:gd name="T25" fmla="*/ 189 h 775"/>
                  <a:gd name="T26" fmla="*/ 168 w 490"/>
                  <a:gd name="T27" fmla="*/ 243 h 775"/>
                  <a:gd name="T28" fmla="*/ 204 w 490"/>
                  <a:gd name="T29" fmla="*/ 189 h 775"/>
                  <a:gd name="T30" fmla="*/ 216 w 490"/>
                  <a:gd name="T31" fmla="*/ 183 h 775"/>
                  <a:gd name="T32" fmla="*/ 257 w 490"/>
                  <a:gd name="T33" fmla="*/ 188 h 775"/>
                  <a:gd name="T34" fmla="*/ 293 w 490"/>
                  <a:gd name="T35" fmla="*/ 205 h 775"/>
                  <a:gd name="T36" fmla="*/ 331 w 490"/>
                  <a:gd name="T37" fmla="*/ 251 h 775"/>
                  <a:gd name="T38" fmla="*/ 339 w 490"/>
                  <a:gd name="T39" fmla="*/ 259 h 775"/>
                  <a:gd name="T40" fmla="*/ 355 w 490"/>
                  <a:gd name="T41" fmla="*/ 261 h 775"/>
                  <a:gd name="T42" fmla="*/ 362 w 490"/>
                  <a:gd name="T43" fmla="*/ 256 h 775"/>
                  <a:gd name="T44" fmla="*/ 406 w 490"/>
                  <a:gd name="T45" fmla="*/ 223 h 775"/>
                  <a:gd name="T46" fmla="*/ 452 w 490"/>
                  <a:gd name="T47" fmla="*/ 284 h 775"/>
                  <a:gd name="T48" fmla="*/ 405 w 490"/>
                  <a:gd name="T49" fmla="*/ 318 h 775"/>
                  <a:gd name="T50" fmla="*/ 357 w 490"/>
                  <a:gd name="T51" fmla="*/ 346 h 775"/>
                  <a:gd name="T52" fmla="*/ 321 w 490"/>
                  <a:gd name="T53" fmla="*/ 343 h 775"/>
                  <a:gd name="T54" fmla="*/ 275 w 490"/>
                  <a:gd name="T55" fmla="*/ 302 h 775"/>
                  <a:gd name="T56" fmla="*/ 265 w 490"/>
                  <a:gd name="T57" fmla="*/ 291 h 775"/>
                  <a:gd name="T58" fmla="*/ 253 w 490"/>
                  <a:gd name="T59" fmla="*/ 737 h 775"/>
                  <a:gd name="T60" fmla="*/ 170 w 490"/>
                  <a:gd name="T61" fmla="*/ 1 h 775"/>
                  <a:gd name="T62" fmla="*/ 236 w 490"/>
                  <a:gd name="T63" fmla="*/ 74 h 775"/>
                  <a:gd name="T64" fmla="*/ 167 w 490"/>
                  <a:gd name="T65" fmla="*/ 159 h 775"/>
                  <a:gd name="T66" fmla="*/ 100 w 490"/>
                  <a:gd name="T67" fmla="*/ 71 h 775"/>
                  <a:gd name="T68" fmla="*/ 170 w 490"/>
                  <a:gd name="T69" fmla="*/ 1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0" h="775">
                    <a:moveTo>
                      <a:pt x="253" y="737"/>
                    </a:moveTo>
                    <a:cubicBezTo>
                      <a:pt x="252" y="758"/>
                      <a:pt x="230" y="775"/>
                      <a:pt x="211" y="775"/>
                    </a:cubicBezTo>
                    <a:cubicBezTo>
                      <a:pt x="198" y="775"/>
                      <a:pt x="182" y="770"/>
                      <a:pt x="175" y="762"/>
                    </a:cubicBezTo>
                    <a:cubicBezTo>
                      <a:pt x="172" y="757"/>
                      <a:pt x="165" y="757"/>
                      <a:pt x="161" y="762"/>
                    </a:cubicBezTo>
                    <a:cubicBezTo>
                      <a:pt x="155" y="770"/>
                      <a:pt x="138" y="775"/>
                      <a:pt x="125" y="775"/>
                    </a:cubicBezTo>
                    <a:cubicBezTo>
                      <a:pt x="106" y="775"/>
                      <a:pt x="85" y="758"/>
                      <a:pt x="84" y="737"/>
                    </a:cubicBezTo>
                    <a:cubicBezTo>
                      <a:pt x="76" y="475"/>
                      <a:pt x="76" y="475"/>
                      <a:pt x="76" y="475"/>
                    </a:cubicBezTo>
                    <a:cubicBezTo>
                      <a:pt x="65" y="474"/>
                      <a:pt x="65" y="474"/>
                      <a:pt x="65" y="474"/>
                    </a:cubicBezTo>
                    <a:cubicBezTo>
                      <a:pt x="47" y="472"/>
                      <a:pt x="24" y="459"/>
                      <a:pt x="21" y="441"/>
                    </a:cubicBezTo>
                    <a:cubicBezTo>
                      <a:pt x="0" y="331"/>
                      <a:pt x="4" y="332"/>
                      <a:pt x="19" y="217"/>
                    </a:cubicBezTo>
                    <a:cubicBezTo>
                      <a:pt x="21" y="209"/>
                      <a:pt x="31" y="194"/>
                      <a:pt x="48" y="192"/>
                    </a:cubicBezTo>
                    <a:cubicBezTo>
                      <a:pt x="121" y="183"/>
                      <a:pt x="121" y="183"/>
                      <a:pt x="121" y="183"/>
                    </a:cubicBezTo>
                    <a:cubicBezTo>
                      <a:pt x="125" y="183"/>
                      <a:pt x="130" y="185"/>
                      <a:pt x="132" y="189"/>
                    </a:cubicBezTo>
                    <a:cubicBezTo>
                      <a:pt x="168" y="243"/>
                      <a:pt x="168" y="243"/>
                      <a:pt x="168" y="243"/>
                    </a:cubicBezTo>
                    <a:cubicBezTo>
                      <a:pt x="204" y="189"/>
                      <a:pt x="204" y="189"/>
                      <a:pt x="204" y="189"/>
                    </a:cubicBezTo>
                    <a:cubicBezTo>
                      <a:pt x="207" y="185"/>
                      <a:pt x="211" y="183"/>
                      <a:pt x="216" y="183"/>
                    </a:cubicBezTo>
                    <a:cubicBezTo>
                      <a:pt x="257" y="188"/>
                      <a:pt x="257" y="188"/>
                      <a:pt x="257" y="188"/>
                    </a:cubicBezTo>
                    <a:cubicBezTo>
                      <a:pt x="278" y="191"/>
                      <a:pt x="285" y="196"/>
                      <a:pt x="293" y="205"/>
                    </a:cubicBezTo>
                    <a:cubicBezTo>
                      <a:pt x="307" y="223"/>
                      <a:pt x="320" y="239"/>
                      <a:pt x="331" y="251"/>
                    </a:cubicBezTo>
                    <a:cubicBezTo>
                      <a:pt x="334" y="254"/>
                      <a:pt x="336" y="257"/>
                      <a:pt x="339" y="259"/>
                    </a:cubicBezTo>
                    <a:cubicBezTo>
                      <a:pt x="343" y="264"/>
                      <a:pt x="350" y="264"/>
                      <a:pt x="355" y="261"/>
                    </a:cubicBezTo>
                    <a:cubicBezTo>
                      <a:pt x="357" y="259"/>
                      <a:pt x="360" y="258"/>
                      <a:pt x="362" y="256"/>
                    </a:cubicBezTo>
                    <a:cubicBezTo>
                      <a:pt x="373" y="248"/>
                      <a:pt x="393" y="233"/>
                      <a:pt x="406" y="223"/>
                    </a:cubicBezTo>
                    <a:cubicBezTo>
                      <a:pt x="442" y="195"/>
                      <a:pt x="490" y="255"/>
                      <a:pt x="452" y="284"/>
                    </a:cubicBezTo>
                    <a:cubicBezTo>
                      <a:pt x="438" y="294"/>
                      <a:pt x="418" y="310"/>
                      <a:pt x="405" y="318"/>
                    </a:cubicBezTo>
                    <a:cubicBezTo>
                      <a:pt x="386" y="332"/>
                      <a:pt x="369" y="342"/>
                      <a:pt x="357" y="346"/>
                    </a:cubicBezTo>
                    <a:cubicBezTo>
                      <a:pt x="346" y="351"/>
                      <a:pt x="332" y="351"/>
                      <a:pt x="321" y="343"/>
                    </a:cubicBezTo>
                    <a:cubicBezTo>
                      <a:pt x="305" y="333"/>
                      <a:pt x="291" y="320"/>
                      <a:pt x="275" y="302"/>
                    </a:cubicBezTo>
                    <a:cubicBezTo>
                      <a:pt x="272" y="299"/>
                      <a:pt x="269" y="295"/>
                      <a:pt x="265" y="291"/>
                    </a:cubicBezTo>
                    <a:cubicBezTo>
                      <a:pt x="253" y="737"/>
                      <a:pt x="253" y="737"/>
                      <a:pt x="253" y="737"/>
                    </a:cubicBezTo>
                    <a:close/>
                    <a:moveTo>
                      <a:pt x="170" y="1"/>
                    </a:moveTo>
                    <a:cubicBezTo>
                      <a:pt x="207" y="2"/>
                      <a:pt x="237" y="34"/>
                      <a:pt x="236" y="74"/>
                    </a:cubicBezTo>
                    <a:cubicBezTo>
                      <a:pt x="235" y="113"/>
                      <a:pt x="204" y="160"/>
                      <a:pt x="167" y="159"/>
                    </a:cubicBezTo>
                    <a:cubicBezTo>
                      <a:pt x="129" y="159"/>
                      <a:pt x="100" y="110"/>
                      <a:pt x="100" y="71"/>
                    </a:cubicBezTo>
                    <a:cubicBezTo>
                      <a:pt x="101" y="32"/>
                      <a:pt x="132" y="0"/>
                      <a:pt x="170" y="1"/>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ndParaRPr>
              </a:p>
            </p:txBody>
          </p:sp>
          <p:sp>
            <p:nvSpPr>
              <p:cNvPr id="245" name="Freeform 41"/>
              <p:cNvSpPr/>
              <p:nvPr/>
            </p:nvSpPr>
            <p:spPr bwMode="auto">
              <a:xfrm>
                <a:off x="5532772" y="870972"/>
                <a:ext cx="219805" cy="176283"/>
              </a:xfrm>
              <a:custGeom>
                <a:avLst/>
                <a:gdLst>
                  <a:gd name="T0" fmla="*/ 35 w 254"/>
                  <a:gd name="T1" fmla="*/ 62 h 204"/>
                  <a:gd name="T2" fmla="*/ 0 w 254"/>
                  <a:gd name="T3" fmla="*/ 66 h 204"/>
                  <a:gd name="T4" fmla="*/ 11 w 254"/>
                  <a:gd name="T5" fmla="*/ 171 h 204"/>
                  <a:gd name="T6" fmla="*/ 48 w 254"/>
                  <a:gd name="T7" fmla="*/ 195 h 204"/>
                  <a:gd name="T8" fmla="*/ 243 w 254"/>
                  <a:gd name="T9" fmla="*/ 20 h 204"/>
                  <a:gd name="T10" fmla="*/ 230 w 254"/>
                  <a:gd name="T11" fmla="*/ 7 h 204"/>
                  <a:gd name="T12" fmla="*/ 53 w 254"/>
                  <a:gd name="T13" fmla="*/ 116 h 204"/>
                  <a:gd name="T14" fmla="*/ 35 w 254"/>
                  <a:gd name="T15" fmla="*/ 62 h 2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4" h="204">
                    <a:moveTo>
                      <a:pt x="35" y="62"/>
                    </a:moveTo>
                    <a:cubicBezTo>
                      <a:pt x="31" y="48"/>
                      <a:pt x="0" y="51"/>
                      <a:pt x="0" y="66"/>
                    </a:cubicBezTo>
                    <a:cubicBezTo>
                      <a:pt x="0" y="113"/>
                      <a:pt x="4" y="130"/>
                      <a:pt x="11" y="171"/>
                    </a:cubicBezTo>
                    <a:cubicBezTo>
                      <a:pt x="14" y="186"/>
                      <a:pt x="36" y="204"/>
                      <a:pt x="48" y="195"/>
                    </a:cubicBezTo>
                    <a:cubicBezTo>
                      <a:pt x="133" y="135"/>
                      <a:pt x="169" y="92"/>
                      <a:pt x="243" y="20"/>
                    </a:cubicBezTo>
                    <a:cubicBezTo>
                      <a:pt x="254" y="9"/>
                      <a:pt x="240" y="0"/>
                      <a:pt x="230" y="7"/>
                    </a:cubicBezTo>
                    <a:cubicBezTo>
                      <a:pt x="158" y="56"/>
                      <a:pt x="123" y="73"/>
                      <a:pt x="53" y="116"/>
                    </a:cubicBezTo>
                    <a:cubicBezTo>
                      <a:pt x="42" y="95"/>
                      <a:pt x="40" y="80"/>
                      <a:pt x="35" y="62"/>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ndParaRPr>
              </a:p>
            </p:txBody>
          </p:sp>
        </p:grpSp>
      </p:grpSp>
      <p:grpSp>
        <p:nvGrpSpPr>
          <p:cNvPr id="3" name="组合 2"/>
          <p:cNvGrpSpPr/>
          <p:nvPr/>
        </p:nvGrpSpPr>
        <p:grpSpPr>
          <a:xfrm>
            <a:off x="3907641" y="5025361"/>
            <a:ext cx="1749680" cy="596843"/>
            <a:chOff x="2930731" y="3769021"/>
            <a:chExt cx="1312260" cy="447632"/>
          </a:xfrm>
        </p:grpSpPr>
        <p:grpSp>
          <p:nvGrpSpPr>
            <p:cNvPr id="130" name="组合 129"/>
            <p:cNvGrpSpPr/>
            <p:nvPr/>
          </p:nvGrpSpPr>
          <p:grpSpPr>
            <a:xfrm>
              <a:off x="2930731" y="3769021"/>
              <a:ext cx="1312260" cy="447632"/>
              <a:chOff x="2198560" y="1644530"/>
              <a:chExt cx="1749680" cy="596843"/>
            </a:xfrm>
          </p:grpSpPr>
          <p:pic>
            <p:nvPicPr>
              <p:cNvPr id="157" name="图片 156"/>
              <p:cNvPicPr>
                <a:picLocks noChangeAspect="1"/>
              </p:cNvPicPr>
              <p:nvPr/>
            </p:nvPicPr>
            <p:blipFill rotWithShape="1">
              <a:blip r:embed="rId4">
                <a:grayscl/>
                <a:extLst>
                  <a:ext uri="{BEBA8EAE-BF5A-486C-A8C5-ECC9F3942E4B}">
                    <a14:imgProps xmlns:a14="http://schemas.microsoft.com/office/drawing/2010/main">
                      <a14:imgLayer r:embed="rId5">
                        <a14:imgEffect>
                          <a14:colorTemperature colorTemp="2000"/>
                        </a14:imgEffect>
                        <a14:imgEffect>
                          <a14:saturation sat="33000"/>
                        </a14:imgEffect>
                      </a14:imgLayer>
                    </a14:imgProps>
                  </a:ext>
                </a:extLst>
              </a:blip>
              <a:srcRect b="72279"/>
              <a:stretch>
                <a:fillRect/>
              </a:stretch>
            </p:blipFill>
            <p:spPr>
              <a:xfrm flipH="1">
                <a:off x="2198560" y="1644530"/>
                <a:ext cx="1749680" cy="92018"/>
              </a:xfrm>
              <a:prstGeom prst="rect">
                <a:avLst/>
              </a:prstGeom>
            </p:spPr>
          </p:pic>
          <p:pic>
            <p:nvPicPr>
              <p:cNvPr id="158" name="图片 157"/>
              <p:cNvPicPr>
                <a:picLocks noChangeAspect="1"/>
              </p:cNvPicPr>
              <p:nvPr/>
            </p:nvPicPr>
            <p:blipFill rotWithShape="1">
              <a:blip r:embed="rId4">
                <a:grayscl/>
                <a:extLst>
                  <a:ext uri="{BEBA8EAE-BF5A-486C-A8C5-ECC9F3942E4B}">
                    <a14:imgProps xmlns:a14="http://schemas.microsoft.com/office/drawing/2010/main">
                      <a14:imgLayer r:embed="rId5">
                        <a14:imgEffect>
                          <a14:colorTemperature colorTemp="2000"/>
                        </a14:imgEffect>
                        <a14:imgEffect>
                          <a14:saturation sat="33000"/>
                        </a14:imgEffect>
                      </a14:imgLayer>
                    </a14:imgProps>
                  </a:ext>
                </a:extLst>
              </a:blip>
              <a:srcRect b="72279"/>
              <a:stretch>
                <a:fillRect/>
              </a:stretch>
            </p:blipFill>
            <p:spPr>
              <a:xfrm flipH="1" flipV="1">
                <a:off x="2198560" y="2149355"/>
                <a:ext cx="1749680" cy="92018"/>
              </a:xfrm>
              <a:prstGeom prst="rect">
                <a:avLst/>
              </a:prstGeom>
            </p:spPr>
          </p:pic>
        </p:grpSp>
        <p:grpSp>
          <p:nvGrpSpPr>
            <p:cNvPr id="246" name="组合 245"/>
            <p:cNvGrpSpPr/>
            <p:nvPr/>
          </p:nvGrpSpPr>
          <p:grpSpPr>
            <a:xfrm>
              <a:off x="3511298" y="3867894"/>
              <a:ext cx="227425" cy="223469"/>
              <a:chOff x="5037571" y="856343"/>
              <a:chExt cx="715006" cy="702571"/>
            </a:xfrm>
            <a:solidFill>
              <a:srgbClr val="002060"/>
            </a:solidFill>
          </p:grpSpPr>
          <p:sp>
            <p:nvSpPr>
              <p:cNvPr id="247" name="Freeform 39"/>
              <p:cNvSpPr/>
              <p:nvPr/>
            </p:nvSpPr>
            <p:spPr bwMode="auto">
              <a:xfrm>
                <a:off x="5468769" y="856343"/>
                <a:ext cx="244675" cy="244675"/>
              </a:xfrm>
              <a:custGeom>
                <a:avLst/>
                <a:gdLst>
                  <a:gd name="T0" fmla="*/ 19 w 283"/>
                  <a:gd name="T1" fmla="*/ 0 h 283"/>
                  <a:gd name="T2" fmla="*/ 264 w 283"/>
                  <a:gd name="T3" fmla="*/ 0 h 283"/>
                  <a:gd name="T4" fmla="*/ 276 w 283"/>
                  <a:gd name="T5" fmla="*/ 4 h 283"/>
                  <a:gd name="T6" fmla="*/ 224 w 283"/>
                  <a:gd name="T7" fmla="*/ 38 h 283"/>
                  <a:gd name="T8" fmla="*/ 97 w 283"/>
                  <a:gd name="T9" fmla="*/ 38 h 283"/>
                  <a:gd name="T10" fmla="*/ 90 w 283"/>
                  <a:gd name="T11" fmla="*/ 38 h 283"/>
                  <a:gd name="T12" fmla="*/ 38 w 283"/>
                  <a:gd name="T13" fmla="*/ 38 h 283"/>
                  <a:gd name="T14" fmla="*/ 38 w 283"/>
                  <a:gd name="T15" fmla="*/ 245 h 283"/>
                  <a:gd name="T16" fmla="*/ 103 w 283"/>
                  <a:gd name="T17" fmla="*/ 245 h 283"/>
                  <a:gd name="T18" fmla="*/ 127 w 283"/>
                  <a:gd name="T19" fmla="*/ 245 h 283"/>
                  <a:gd name="T20" fmla="*/ 245 w 283"/>
                  <a:gd name="T21" fmla="*/ 245 h 283"/>
                  <a:gd name="T22" fmla="*/ 245 w 283"/>
                  <a:gd name="T23" fmla="*/ 152 h 283"/>
                  <a:gd name="T24" fmla="*/ 283 w 283"/>
                  <a:gd name="T25" fmla="*/ 115 h 283"/>
                  <a:gd name="T26" fmla="*/ 283 w 283"/>
                  <a:gd name="T27" fmla="*/ 264 h 283"/>
                  <a:gd name="T28" fmla="*/ 264 w 283"/>
                  <a:gd name="T29" fmla="*/ 283 h 283"/>
                  <a:gd name="T30" fmla="*/ 19 w 283"/>
                  <a:gd name="T31" fmla="*/ 283 h 283"/>
                  <a:gd name="T32" fmla="*/ 0 w 283"/>
                  <a:gd name="T33" fmla="*/ 264 h 283"/>
                  <a:gd name="T34" fmla="*/ 0 w 283"/>
                  <a:gd name="T35" fmla="*/ 19 h 283"/>
                  <a:gd name="T36" fmla="*/ 19 w 283"/>
                  <a:gd name="T37"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3" h="283">
                    <a:moveTo>
                      <a:pt x="19" y="0"/>
                    </a:moveTo>
                    <a:cubicBezTo>
                      <a:pt x="264" y="0"/>
                      <a:pt x="264" y="0"/>
                      <a:pt x="264" y="0"/>
                    </a:cubicBezTo>
                    <a:cubicBezTo>
                      <a:pt x="269" y="0"/>
                      <a:pt x="273" y="2"/>
                      <a:pt x="276" y="4"/>
                    </a:cubicBezTo>
                    <a:cubicBezTo>
                      <a:pt x="259" y="16"/>
                      <a:pt x="242" y="27"/>
                      <a:pt x="224" y="38"/>
                    </a:cubicBezTo>
                    <a:cubicBezTo>
                      <a:pt x="97" y="38"/>
                      <a:pt x="97" y="38"/>
                      <a:pt x="97" y="38"/>
                    </a:cubicBezTo>
                    <a:cubicBezTo>
                      <a:pt x="95" y="38"/>
                      <a:pt x="92" y="38"/>
                      <a:pt x="90" y="38"/>
                    </a:cubicBezTo>
                    <a:cubicBezTo>
                      <a:pt x="38" y="38"/>
                      <a:pt x="38" y="38"/>
                      <a:pt x="38" y="38"/>
                    </a:cubicBezTo>
                    <a:cubicBezTo>
                      <a:pt x="38" y="245"/>
                      <a:pt x="38" y="245"/>
                      <a:pt x="38" y="245"/>
                    </a:cubicBezTo>
                    <a:cubicBezTo>
                      <a:pt x="103" y="245"/>
                      <a:pt x="103" y="245"/>
                      <a:pt x="103" y="245"/>
                    </a:cubicBezTo>
                    <a:cubicBezTo>
                      <a:pt x="111" y="247"/>
                      <a:pt x="119" y="247"/>
                      <a:pt x="127" y="245"/>
                    </a:cubicBezTo>
                    <a:cubicBezTo>
                      <a:pt x="245" y="245"/>
                      <a:pt x="245" y="245"/>
                      <a:pt x="245" y="245"/>
                    </a:cubicBezTo>
                    <a:cubicBezTo>
                      <a:pt x="245" y="152"/>
                      <a:pt x="245" y="152"/>
                      <a:pt x="245" y="152"/>
                    </a:cubicBezTo>
                    <a:cubicBezTo>
                      <a:pt x="258" y="140"/>
                      <a:pt x="270" y="128"/>
                      <a:pt x="283" y="115"/>
                    </a:cubicBezTo>
                    <a:cubicBezTo>
                      <a:pt x="283" y="264"/>
                      <a:pt x="283" y="264"/>
                      <a:pt x="283" y="264"/>
                    </a:cubicBezTo>
                    <a:cubicBezTo>
                      <a:pt x="283" y="274"/>
                      <a:pt x="275" y="283"/>
                      <a:pt x="264" y="283"/>
                    </a:cubicBezTo>
                    <a:cubicBezTo>
                      <a:pt x="19" y="283"/>
                      <a:pt x="19" y="283"/>
                      <a:pt x="19" y="283"/>
                    </a:cubicBezTo>
                    <a:cubicBezTo>
                      <a:pt x="9" y="283"/>
                      <a:pt x="0" y="274"/>
                      <a:pt x="0" y="264"/>
                    </a:cubicBezTo>
                    <a:cubicBezTo>
                      <a:pt x="0" y="19"/>
                      <a:pt x="0" y="19"/>
                      <a:pt x="0" y="19"/>
                    </a:cubicBezTo>
                    <a:cubicBezTo>
                      <a:pt x="0" y="9"/>
                      <a:pt x="9" y="0"/>
                      <a:pt x="19" y="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ndParaRPr>
              </a:p>
            </p:txBody>
          </p:sp>
          <p:sp>
            <p:nvSpPr>
              <p:cNvPr id="248" name="Freeform 40"/>
              <p:cNvSpPr>
                <a:spLocks noEditPoints="1"/>
              </p:cNvSpPr>
              <p:nvPr/>
            </p:nvSpPr>
            <p:spPr bwMode="auto">
              <a:xfrm>
                <a:off x="5037571" y="889259"/>
                <a:ext cx="423518" cy="669655"/>
              </a:xfrm>
              <a:custGeom>
                <a:avLst/>
                <a:gdLst>
                  <a:gd name="T0" fmla="*/ 253 w 490"/>
                  <a:gd name="T1" fmla="*/ 737 h 775"/>
                  <a:gd name="T2" fmla="*/ 211 w 490"/>
                  <a:gd name="T3" fmla="*/ 775 h 775"/>
                  <a:gd name="T4" fmla="*/ 175 w 490"/>
                  <a:gd name="T5" fmla="*/ 762 h 775"/>
                  <a:gd name="T6" fmla="*/ 161 w 490"/>
                  <a:gd name="T7" fmla="*/ 762 h 775"/>
                  <a:gd name="T8" fmla="*/ 125 w 490"/>
                  <a:gd name="T9" fmla="*/ 775 h 775"/>
                  <a:gd name="T10" fmla="*/ 84 w 490"/>
                  <a:gd name="T11" fmla="*/ 737 h 775"/>
                  <a:gd name="T12" fmla="*/ 76 w 490"/>
                  <a:gd name="T13" fmla="*/ 475 h 775"/>
                  <a:gd name="T14" fmla="*/ 65 w 490"/>
                  <a:gd name="T15" fmla="*/ 474 h 775"/>
                  <a:gd name="T16" fmla="*/ 21 w 490"/>
                  <a:gd name="T17" fmla="*/ 441 h 775"/>
                  <a:gd name="T18" fmla="*/ 19 w 490"/>
                  <a:gd name="T19" fmla="*/ 217 h 775"/>
                  <a:gd name="T20" fmla="*/ 48 w 490"/>
                  <a:gd name="T21" fmla="*/ 192 h 775"/>
                  <a:gd name="T22" fmla="*/ 121 w 490"/>
                  <a:gd name="T23" fmla="*/ 183 h 775"/>
                  <a:gd name="T24" fmla="*/ 132 w 490"/>
                  <a:gd name="T25" fmla="*/ 189 h 775"/>
                  <a:gd name="T26" fmla="*/ 168 w 490"/>
                  <a:gd name="T27" fmla="*/ 243 h 775"/>
                  <a:gd name="T28" fmla="*/ 204 w 490"/>
                  <a:gd name="T29" fmla="*/ 189 h 775"/>
                  <a:gd name="T30" fmla="*/ 216 w 490"/>
                  <a:gd name="T31" fmla="*/ 183 h 775"/>
                  <a:gd name="T32" fmla="*/ 257 w 490"/>
                  <a:gd name="T33" fmla="*/ 188 h 775"/>
                  <a:gd name="T34" fmla="*/ 293 w 490"/>
                  <a:gd name="T35" fmla="*/ 205 h 775"/>
                  <a:gd name="T36" fmla="*/ 331 w 490"/>
                  <a:gd name="T37" fmla="*/ 251 h 775"/>
                  <a:gd name="T38" fmla="*/ 339 w 490"/>
                  <a:gd name="T39" fmla="*/ 259 h 775"/>
                  <a:gd name="T40" fmla="*/ 355 w 490"/>
                  <a:gd name="T41" fmla="*/ 261 h 775"/>
                  <a:gd name="T42" fmla="*/ 362 w 490"/>
                  <a:gd name="T43" fmla="*/ 256 h 775"/>
                  <a:gd name="T44" fmla="*/ 406 w 490"/>
                  <a:gd name="T45" fmla="*/ 223 h 775"/>
                  <a:gd name="T46" fmla="*/ 452 w 490"/>
                  <a:gd name="T47" fmla="*/ 284 h 775"/>
                  <a:gd name="T48" fmla="*/ 405 w 490"/>
                  <a:gd name="T49" fmla="*/ 318 h 775"/>
                  <a:gd name="T50" fmla="*/ 357 w 490"/>
                  <a:gd name="T51" fmla="*/ 346 h 775"/>
                  <a:gd name="T52" fmla="*/ 321 w 490"/>
                  <a:gd name="T53" fmla="*/ 343 h 775"/>
                  <a:gd name="T54" fmla="*/ 275 w 490"/>
                  <a:gd name="T55" fmla="*/ 302 h 775"/>
                  <a:gd name="T56" fmla="*/ 265 w 490"/>
                  <a:gd name="T57" fmla="*/ 291 h 775"/>
                  <a:gd name="T58" fmla="*/ 253 w 490"/>
                  <a:gd name="T59" fmla="*/ 737 h 775"/>
                  <a:gd name="T60" fmla="*/ 170 w 490"/>
                  <a:gd name="T61" fmla="*/ 1 h 775"/>
                  <a:gd name="T62" fmla="*/ 236 w 490"/>
                  <a:gd name="T63" fmla="*/ 74 h 775"/>
                  <a:gd name="T64" fmla="*/ 167 w 490"/>
                  <a:gd name="T65" fmla="*/ 159 h 775"/>
                  <a:gd name="T66" fmla="*/ 100 w 490"/>
                  <a:gd name="T67" fmla="*/ 71 h 775"/>
                  <a:gd name="T68" fmla="*/ 170 w 490"/>
                  <a:gd name="T69" fmla="*/ 1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0" h="775">
                    <a:moveTo>
                      <a:pt x="253" y="737"/>
                    </a:moveTo>
                    <a:cubicBezTo>
                      <a:pt x="252" y="758"/>
                      <a:pt x="230" y="775"/>
                      <a:pt x="211" y="775"/>
                    </a:cubicBezTo>
                    <a:cubicBezTo>
                      <a:pt x="198" y="775"/>
                      <a:pt x="182" y="770"/>
                      <a:pt x="175" y="762"/>
                    </a:cubicBezTo>
                    <a:cubicBezTo>
                      <a:pt x="172" y="757"/>
                      <a:pt x="165" y="757"/>
                      <a:pt x="161" y="762"/>
                    </a:cubicBezTo>
                    <a:cubicBezTo>
                      <a:pt x="155" y="770"/>
                      <a:pt x="138" y="775"/>
                      <a:pt x="125" y="775"/>
                    </a:cubicBezTo>
                    <a:cubicBezTo>
                      <a:pt x="106" y="775"/>
                      <a:pt x="85" y="758"/>
                      <a:pt x="84" y="737"/>
                    </a:cubicBezTo>
                    <a:cubicBezTo>
                      <a:pt x="76" y="475"/>
                      <a:pt x="76" y="475"/>
                      <a:pt x="76" y="475"/>
                    </a:cubicBezTo>
                    <a:cubicBezTo>
                      <a:pt x="65" y="474"/>
                      <a:pt x="65" y="474"/>
                      <a:pt x="65" y="474"/>
                    </a:cubicBezTo>
                    <a:cubicBezTo>
                      <a:pt x="47" y="472"/>
                      <a:pt x="24" y="459"/>
                      <a:pt x="21" y="441"/>
                    </a:cubicBezTo>
                    <a:cubicBezTo>
                      <a:pt x="0" y="331"/>
                      <a:pt x="4" y="332"/>
                      <a:pt x="19" y="217"/>
                    </a:cubicBezTo>
                    <a:cubicBezTo>
                      <a:pt x="21" y="209"/>
                      <a:pt x="31" y="194"/>
                      <a:pt x="48" y="192"/>
                    </a:cubicBezTo>
                    <a:cubicBezTo>
                      <a:pt x="121" y="183"/>
                      <a:pt x="121" y="183"/>
                      <a:pt x="121" y="183"/>
                    </a:cubicBezTo>
                    <a:cubicBezTo>
                      <a:pt x="125" y="183"/>
                      <a:pt x="130" y="185"/>
                      <a:pt x="132" y="189"/>
                    </a:cubicBezTo>
                    <a:cubicBezTo>
                      <a:pt x="168" y="243"/>
                      <a:pt x="168" y="243"/>
                      <a:pt x="168" y="243"/>
                    </a:cubicBezTo>
                    <a:cubicBezTo>
                      <a:pt x="204" y="189"/>
                      <a:pt x="204" y="189"/>
                      <a:pt x="204" y="189"/>
                    </a:cubicBezTo>
                    <a:cubicBezTo>
                      <a:pt x="207" y="185"/>
                      <a:pt x="211" y="183"/>
                      <a:pt x="216" y="183"/>
                    </a:cubicBezTo>
                    <a:cubicBezTo>
                      <a:pt x="257" y="188"/>
                      <a:pt x="257" y="188"/>
                      <a:pt x="257" y="188"/>
                    </a:cubicBezTo>
                    <a:cubicBezTo>
                      <a:pt x="278" y="191"/>
                      <a:pt x="285" y="196"/>
                      <a:pt x="293" y="205"/>
                    </a:cubicBezTo>
                    <a:cubicBezTo>
                      <a:pt x="307" y="223"/>
                      <a:pt x="320" y="239"/>
                      <a:pt x="331" y="251"/>
                    </a:cubicBezTo>
                    <a:cubicBezTo>
                      <a:pt x="334" y="254"/>
                      <a:pt x="336" y="257"/>
                      <a:pt x="339" y="259"/>
                    </a:cubicBezTo>
                    <a:cubicBezTo>
                      <a:pt x="343" y="264"/>
                      <a:pt x="350" y="264"/>
                      <a:pt x="355" y="261"/>
                    </a:cubicBezTo>
                    <a:cubicBezTo>
                      <a:pt x="357" y="259"/>
                      <a:pt x="360" y="258"/>
                      <a:pt x="362" y="256"/>
                    </a:cubicBezTo>
                    <a:cubicBezTo>
                      <a:pt x="373" y="248"/>
                      <a:pt x="393" y="233"/>
                      <a:pt x="406" y="223"/>
                    </a:cubicBezTo>
                    <a:cubicBezTo>
                      <a:pt x="442" y="195"/>
                      <a:pt x="490" y="255"/>
                      <a:pt x="452" y="284"/>
                    </a:cubicBezTo>
                    <a:cubicBezTo>
                      <a:pt x="438" y="294"/>
                      <a:pt x="418" y="310"/>
                      <a:pt x="405" y="318"/>
                    </a:cubicBezTo>
                    <a:cubicBezTo>
                      <a:pt x="386" y="332"/>
                      <a:pt x="369" y="342"/>
                      <a:pt x="357" y="346"/>
                    </a:cubicBezTo>
                    <a:cubicBezTo>
                      <a:pt x="346" y="351"/>
                      <a:pt x="332" y="351"/>
                      <a:pt x="321" y="343"/>
                    </a:cubicBezTo>
                    <a:cubicBezTo>
                      <a:pt x="305" y="333"/>
                      <a:pt x="291" y="320"/>
                      <a:pt x="275" y="302"/>
                    </a:cubicBezTo>
                    <a:cubicBezTo>
                      <a:pt x="272" y="299"/>
                      <a:pt x="269" y="295"/>
                      <a:pt x="265" y="291"/>
                    </a:cubicBezTo>
                    <a:cubicBezTo>
                      <a:pt x="253" y="737"/>
                      <a:pt x="253" y="737"/>
                      <a:pt x="253" y="737"/>
                    </a:cubicBezTo>
                    <a:close/>
                    <a:moveTo>
                      <a:pt x="170" y="1"/>
                    </a:moveTo>
                    <a:cubicBezTo>
                      <a:pt x="207" y="2"/>
                      <a:pt x="237" y="34"/>
                      <a:pt x="236" y="74"/>
                    </a:cubicBezTo>
                    <a:cubicBezTo>
                      <a:pt x="235" y="113"/>
                      <a:pt x="204" y="160"/>
                      <a:pt x="167" y="159"/>
                    </a:cubicBezTo>
                    <a:cubicBezTo>
                      <a:pt x="129" y="159"/>
                      <a:pt x="100" y="110"/>
                      <a:pt x="100" y="71"/>
                    </a:cubicBezTo>
                    <a:cubicBezTo>
                      <a:pt x="101" y="32"/>
                      <a:pt x="132" y="0"/>
                      <a:pt x="170" y="1"/>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ndParaRPr>
              </a:p>
            </p:txBody>
          </p:sp>
          <p:sp>
            <p:nvSpPr>
              <p:cNvPr id="249" name="Freeform 41"/>
              <p:cNvSpPr/>
              <p:nvPr/>
            </p:nvSpPr>
            <p:spPr bwMode="auto">
              <a:xfrm>
                <a:off x="5532772" y="870972"/>
                <a:ext cx="219805" cy="176283"/>
              </a:xfrm>
              <a:custGeom>
                <a:avLst/>
                <a:gdLst>
                  <a:gd name="T0" fmla="*/ 35 w 254"/>
                  <a:gd name="T1" fmla="*/ 62 h 204"/>
                  <a:gd name="T2" fmla="*/ 0 w 254"/>
                  <a:gd name="T3" fmla="*/ 66 h 204"/>
                  <a:gd name="T4" fmla="*/ 11 w 254"/>
                  <a:gd name="T5" fmla="*/ 171 h 204"/>
                  <a:gd name="T6" fmla="*/ 48 w 254"/>
                  <a:gd name="T7" fmla="*/ 195 h 204"/>
                  <a:gd name="T8" fmla="*/ 243 w 254"/>
                  <a:gd name="T9" fmla="*/ 20 h 204"/>
                  <a:gd name="T10" fmla="*/ 230 w 254"/>
                  <a:gd name="T11" fmla="*/ 7 h 204"/>
                  <a:gd name="T12" fmla="*/ 53 w 254"/>
                  <a:gd name="T13" fmla="*/ 116 h 204"/>
                  <a:gd name="T14" fmla="*/ 35 w 254"/>
                  <a:gd name="T15" fmla="*/ 62 h 2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4" h="204">
                    <a:moveTo>
                      <a:pt x="35" y="62"/>
                    </a:moveTo>
                    <a:cubicBezTo>
                      <a:pt x="31" y="48"/>
                      <a:pt x="0" y="51"/>
                      <a:pt x="0" y="66"/>
                    </a:cubicBezTo>
                    <a:cubicBezTo>
                      <a:pt x="0" y="113"/>
                      <a:pt x="4" y="130"/>
                      <a:pt x="11" y="171"/>
                    </a:cubicBezTo>
                    <a:cubicBezTo>
                      <a:pt x="14" y="186"/>
                      <a:pt x="36" y="204"/>
                      <a:pt x="48" y="195"/>
                    </a:cubicBezTo>
                    <a:cubicBezTo>
                      <a:pt x="133" y="135"/>
                      <a:pt x="169" y="92"/>
                      <a:pt x="243" y="20"/>
                    </a:cubicBezTo>
                    <a:cubicBezTo>
                      <a:pt x="254" y="9"/>
                      <a:pt x="240" y="0"/>
                      <a:pt x="230" y="7"/>
                    </a:cubicBezTo>
                    <a:cubicBezTo>
                      <a:pt x="158" y="56"/>
                      <a:pt x="123" y="73"/>
                      <a:pt x="53" y="116"/>
                    </a:cubicBezTo>
                    <a:cubicBezTo>
                      <a:pt x="42" y="95"/>
                      <a:pt x="40" y="80"/>
                      <a:pt x="35" y="62"/>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ndParaRPr>
              </a:p>
            </p:txBody>
          </p:sp>
        </p:grpSp>
      </p:gr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7"/>
                                        </p:tgtEl>
                                        <p:attrNameLst>
                                          <p:attrName>style.visibility</p:attrName>
                                        </p:attrNameLst>
                                      </p:cBhvr>
                                      <p:to>
                                        <p:strVal val="visible"/>
                                      </p:to>
                                    </p:set>
                                    <p:animEffect transition="in" filter="fade">
                                      <p:cBhvr>
                                        <p:cTn id="11" dur="350"/>
                                        <p:tgtEl>
                                          <p:spTgt spid="11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350"/>
                                        <p:tgtEl>
                                          <p:spTgt spid="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39"/>
                                        </p:tgtEl>
                                        <p:attrNameLst>
                                          <p:attrName>style.visibility</p:attrName>
                                        </p:attrNameLst>
                                      </p:cBhvr>
                                      <p:to>
                                        <p:strVal val="visible"/>
                                      </p:to>
                                    </p:set>
                                    <p:animEffect transition="in" filter="fade">
                                      <p:cBhvr>
                                        <p:cTn id="19" dur="350"/>
                                        <p:tgtEl>
                                          <p:spTgt spid="139"/>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350"/>
                                        <p:tgtEl>
                                          <p:spTgt spid="10"/>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350"/>
                                        <p:tgtEl>
                                          <p:spTgt spid="2"/>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20"/>
                                        </p:tgtEl>
                                        <p:attrNameLst>
                                          <p:attrName>style.visibility</p:attrName>
                                        </p:attrNameLst>
                                      </p:cBhvr>
                                      <p:to>
                                        <p:strVal val="visible"/>
                                      </p:to>
                                    </p:set>
                                    <p:animEffect transition="in" filter="fade">
                                      <p:cBhvr>
                                        <p:cTn id="31" dur="350"/>
                                        <p:tgtEl>
                                          <p:spTgt spid="120"/>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122"/>
                                        </p:tgtEl>
                                        <p:attrNameLst>
                                          <p:attrName>style.visibility</p:attrName>
                                        </p:attrNameLst>
                                      </p:cBhvr>
                                      <p:to>
                                        <p:strVal val="visible"/>
                                      </p:to>
                                    </p:set>
                                    <p:animEffect transition="in" filter="fade">
                                      <p:cBhvr>
                                        <p:cTn id="35" dur="350"/>
                                        <p:tgtEl>
                                          <p:spTgt spid="122"/>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18"/>
                                        </p:tgtEl>
                                        <p:attrNameLst>
                                          <p:attrName>style.visibility</p:attrName>
                                        </p:attrNameLst>
                                      </p:cBhvr>
                                      <p:to>
                                        <p:strVal val="visible"/>
                                      </p:to>
                                    </p:set>
                                    <p:animEffect transition="in" filter="fade">
                                      <p:cBhvr>
                                        <p:cTn id="39" dur="350"/>
                                        <p:tgtEl>
                                          <p:spTgt spid="118"/>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350"/>
                                        <p:tgtEl>
                                          <p:spTgt spid="7"/>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140"/>
                                        </p:tgtEl>
                                        <p:attrNameLst>
                                          <p:attrName>style.visibility</p:attrName>
                                        </p:attrNameLst>
                                      </p:cBhvr>
                                      <p:to>
                                        <p:strVal val="visible"/>
                                      </p:to>
                                    </p:set>
                                    <p:animEffect transition="in" filter="fade">
                                      <p:cBhvr>
                                        <p:cTn id="47" dur="350"/>
                                        <p:tgtEl>
                                          <p:spTgt spid="140"/>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350"/>
                                        <p:tgtEl>
                                          <p:spTgt spid="11"/>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fade">
                                      <p:cBhvr>
                                        <p:cTn id="55" dur="350"/>
                                        <p:tgtEl>
                                          <p:spTgt spid="3"/>
                                        </p:tgtEl>
                                      </p:cBhvr>
                                    </p:animEffect>
                                  </p:childTnLst>
                                </p:cTn>
                              </p:par>
                            </p:childTnLst>
                          </p:cTn>
                        </p:par>
                        <p:par>
                          <p:cTn id="56" fill="hold">
                            <p:stCondLst>
                              <p:cond delay="6500"/>
                            </p:stCondLst>
                            <p:childTnLst>
                              <p:par>
                                <p:cTn id="57" presetID="10" presetClass="entr" presetSubtype="0" fill="hold" nodeType="afterEffect">
                                  <p:stCondLst>
                                    <p:cond delay="0"/>
                                  </p:stCondLst>
                                  <p:childTnLst>
                                    <p:set>
                                      <p:cBhvr>
                                        <p:cTn id="58" dur="1" fill="hold">
                                          <p:stCondLst>
                                            <p:cond delay="0"/>
                                          </p:stCondLst>
                                        </p:cTn>
                                        <p:tgtEl>
                                          <p:spTgt spid="121"/>
                                        </p:tgtEl>
                                        <p:attrNameLst>
                                          <p:attrName>style.visibility</p:attrName>
                                        </p:attrNameLst>
                                      </p:cBhvr>
                                      <p:to>
                                        <p:strVal val="visible"/>
                                      </p:to>
                                    </p:set>
                                    <p:animEffect transition="in" filter="fade">
                                      <p:cBhvr>
                                        <p:cTn id="59" dur="350"/>
                                        <p:tgtEl>
                                          <p:spTgt spid="121"/>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123"/>
                                        </p:tgtEl>
                                        <p:attrNameLst>
                                          <p:attrName>style.visibility</p:attrName>
                                        </p:attrNameLst>
                                      </p:cBhvr>
                                      <p:to>
                                        <p:strVal val="visible"/>
                                      </p:to>
                                    </p:set>
                                    <p:animEffect transition="in" filter="fade">
                                      <p:cBhvr>
                                        <p:cTn id="63" dur="350"/>
                                        <p:tgtEl>
                                          <p:spTgt spid="123"/>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119"/>
                                        </p:tgtEl>
                                        <p:attrNameLst>
                                          <p:attrName>style.visibility</p:attrName>
                                        </p:attrNameLst>
                                      </p:cBhvr>
                                      <p:to>
                                        <p:strVal val="visible"/>
                                      </p:to>
                                    </p:set>
                                    <p:animEffect transition="in" filter="fade">
                                      <p:cBhvr>
                                        <p:cTn id="67" dur="350"/>
                                        <p:tgtEl>
                                          <p:spTgt spid="119"/>
                                        </p:tgtEl>
                                      </p:cBhvr>
                                    </p:animEffect>
                                  </p:childTnLst>
                                </p:cTn>
                              </p:par>
                            </p:childTnLst>
                          </p:cTn>
                        </p:par>
                        <p:par>
                          <p:cTn id="68" fill="hold">
                            <p:stCondLst>
                              <p:cond delay="8000"/>
                            </p:stCondLst>
                            <p:childTnLst>
                              <p:par>
                                <p:cTn id="69" presetID="10" presetClass="entr" presetSubtype="0" fill="hold" nodeType="afterEffect">
                                  <p:stCondLst>
                                    <p:cond delay="0"/>
                                  </p:stCondLst>
                                  <p:childTnLst>
                                    <p:set>
                                      <p:cBhvr>
                                        <p:cTn id="70" dur="1" fill="hold">
                                          <p:stCondLst>
                                            <p:cond delay="0"/>
                                          </p:stCondLst>
                                        </p:cTn>
                                        <p:tgtEl>
                                          <p:spTgt spid="8"/>
                                        </p:tgtEl>
                                        <p:attrNameLst>
                                          <p:attrName>style.visibility</p:attrName>
                                        </p:attrNameLst>
                                      </p:cBhvr>
                                      <p:to>
                                        <p:strVal val="visible"/>
                                      </p:to>
                                    </p:set>
                                    <p:animEffect transition="in" filter="fade">
                                      <p:cBhvr>
                                        <p:cTn id="71" dur="350"/>
                                        <p:tgtEl>
                                          <p:spTgt spid="8"/>
                                        </p:tgtEl>
                                      </p:cBhvr>
                                    </p:animEffect>
                                  </p:childTnLst>
                                </p:cTn>
                              </p:par>
                            </p:childTnLst>
                          </p:cTn>
                        </p:par>
                        <p:par>
                          <p:cTn id="72" fill="hold">
                            <p:stCondLst>
                              <p:cond delay="8500"/>
                            </p:stCondLst>
                            <p:childTnLst>
                              <p:par>
                                <p:cTn id="73" presetID="10" presetClass="entr" presetSubtype="0" fill="hold" grpId="0" nodeType="afterEffect">
                                  <p:stCondLst>
                                    <p:cond delay="0"/>
                                  </p:stCondLst>
                                  <p:childTnLst>
                                    <p:set>
                                      <p:cBhvr>
                                        <p:cTn id="74" dur="1" fill="hold">
                                          <p:stCondLst>
                                            <p:cond delay="0"/>
                                          </p:stCondLst>
                                        </p:cTn>
                                        <p:tgtEl>
                                          <p:spTgt spid="141"/>
                                        </p:tgtEl>
                                        <p:attrNameLst>
                                          <p:attrName>style.visibility</p:attrName>
                                        </p:attrNameLst>
                                      </p:cBhvr>
                                      <p:to>
                                        <p:strVal val="visible"/>
                                      </p:to>
                                    </p:set>
                                    <p:animEffect transition="in" filter="fade">
                                      <p:cBhvr>
                                        <p:cTn id="75" dur="350"/>
                                        <p:tgtEl>
                                          <p:spTgt spid="141"/>
                                        </p:tgtEl>
                                      </p:cBhvr>
                                    </p:animEffect>
                                  </p:childTnLst>
                                </p:cTn>
                              </p:par>
                            </p:childTnLst>
                          </p:cTn>
                        </p:par>
                        <p:par>
                          <p:cTn id="76" fill="hold">
                            <p:stCondLst>
                              <p:cond delay="9000"/>
                            </p:stCondLst>
                            <p:childTnLst>
                              <p:par>
                                <p:cTn id="77" presetID="10" presetClass="entr" presetSubtype="0" fill="hold"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fade">
                                      <p:cBhvr>
                                        <p:cTn id="79" dur="350"/>
                                        <p:tgtEl>
                                          <p:spTgt spid="12"/>
                                        </p:tgtEl>
                                      </p:cBhvr>
                                    </p:animEffect>
                                  </p:childTnLst>
                                </p:cTn>
                              </p:par>
                            </p:childTnLst>
                          </p:cTn>
                        </p:par>
                        <p:par>
                          <p:cTn id="80" fill="hold">
                            <p:stCondLst>
                              <p:cond delay="9500"/>
                            </p:stCondLst>
                            <p:childTnLst>
                              <p:par>
                                <p:cTn id="81" presetID="10" presetClass="entr" presetSubtype="0" fill="hold" nodeType="afterEffect">
                                  <p:stCondLst>
                                    <p:cond delay="0"/>
                                  </p:stCondLst>
                                  <p:childTnLst>
                                    <p:set>
                                      <p:cBhvr>
                                        <p:cTn id="82" dur="1" fill="hold">
                                          <p:stCondLst>
                                            <p:cond delay="0"/>
                                          </p:stCondLst>
                                        </p:cTn>
                                        <p:tgtEl>
                                          <p:spTgt spid="4"/>
                                        </p:tgtEl>
                                        <p:attrNameLst>
                                          <p:attrName>style.visibility</p:attrName>
                                        </p:attrNameLst>
                                      </p:cBhvr>
                                      <p:to>
                                        <p:strVal val="visible"/>
                                      </p:to>
                                    </p:set>
                                    <p:animEffect transition="in" filter="fade">
                                      <p:cBhvr>
                                        <p:cTn id="83" dur="350"/>
                                        <p:tgtEl>
                                          <p:spTgt spid="4"/>
                                        </p:tgtEl>
                                      </p:cBhvr>
                                    </p:animEffect>
                                  </p:childTnLst>
                                </p:cTn>
                              </p:par>
                            </p:childTnLst>
                          </p:cTn>
                        </p:par>
                        <p:par>
                          <p:cTn id="84" fill="hold">
                            <p:stCondLst>
                              <p:cond delay="10000"/>
                            </p:stCondLst>
                            <p:childTnLst>
                              <p:par>
                                <p:cTn id="85" presetID="10" presetClass="entr" presetSubtype="0" fill="hold" nodeType="afterEffect">
                                  <p:stCondLst>
                                    <p:cond delay="0"/>
                                  </p:stCondLst>
                                  <p:childTnLst>
                                    <p:set>
                                      <p:cBhvr>
                                        <p:cTn id="86" dur="1" fill="hold">
                                          <p:stCondLst>
                                            <p:cond delay="0"/>
                                          </p:stCondLst>
                                        </p:cTn>
                                        <p:tgtEl>
                                          <p:spTgt spid="207"/>
                                        </p:tgtEl>
                                        <p:attrNameLst>
                                          <p:attrName>style.visibility</p:attrName>
                                        </p:attrNameLst>
                                      </p:cBhvr>
                                      <p:to>
                                        <p:strVal val="visible"/>
                                      </p:to>
                                    </p:set>
                                    <p:animEffect transition="in" filter="fade">
                                      <p:cBhvr>
                                        <p:cTn id="87" dur="350"/>
                                        <p:tgtEl>
                                          <p:spTgt spid="207"/>
                                        </p:tgtEl>
                                      </p:cBhvr>
                                    </p:animEffect>
                                  </p:childTnLst>
                                </p:cTn>
                              </p:par>
                            </p:childTnLst>
                          </p:cTn>
                        </p:par>
                        <p:par>
                          <p:cTn id="88" fill="hold">
                            <p:stCondLst>
                              <p:cond delay="10500"/>
                            </p:stCondLst>
                            <p:childTnLst>
                              <p:par>
                                <p:cTn id="89" presetID="10" presetClass="entr" presetSubtype="0" fill="hold" nodeType="afterEffect">
                                  <p:stCondLst>
                                    <p:cond delay="0"/>
                                  </p:stCondLst>
                                  <p:childTnLst>
                                    <p:set>
                                      <p:cBhvr>
                                        <p:cTn id="90" dur="1" fill="hold">
                                          <p:stCondLst>
                                            <p:cond delay="0"/>
                                          </p:stCondLst>
                                        </p:cTn>
                                        <p:tgtEl>
                                          <p:spTgt spid="216"/>
                                        </p:tgtEl>
                                        <p:attrNameLst>
                                          <p:attrName>style.visibility</p:attrName>
                                        </p:attrNameLst>
                                      </p:cBhvr>
                                      <p:to>
                                        <p:strVal val="visible"/>
                                      </p:to>
                                    </p:set>
                                    <p:animEffect transition="in" filter="fade">
                                      <p:cBhvr>
                                        <p:cTn id="91" dur="350"/>
                                        <p:tgtEl>
                                          <p:spTgt spid="216"/>
                                        </p:tgtEl>
                                      </p:cBhvr>
                                    </p:animEffect>
                                  </p:childTnLst>
                                </p:cTn>
                              </p:par>
                            </p:childTnLst>
                          </p:cTn>
                        </p:par>
                        <p:par>
                          <p:cTn id="92" fill="hold">
                            <p:stCondLst>
                              <p:cond delay="11000"/>
                            </p:stCondLst>
                            <p:childTnLst>
                              <p:par>
                                <p:cTn id="93" presetID="10" presetClass="entr" presetSubtype="0" fill="hold" grpId="0" nodeType="afterEffect">
                                  <p:stCondLst>
                                    <p:cond delay="0"/>
                                  </p:stCondLst>
                                  <p:childTnLst>
                                    <p:set>
                                      <p:cBhvr>
                                        <p:cTn id="94" dur="1" fill="hold">
                                          <p:stCondLst>
                                            <p:cond delay="0"/>
                                          </p:stCondLst>
                                        </p:cTn>
                                        <p:tgtEl>
                                          <p:spTgt spid="206"/>
                                        </p:tgtEl>
                                        <p:attrNameLst>
                                          <p:attrName>style.visibility</p:attrName>
                                        </p:attrNameLst>
                                      </p:cBhvr>
                                      <p:to>
                                        <p:strVal val="visible"/>
                                      </p:to>
                                    </p:set>
                                    <p:animEffect transition="in" filter="fade">
                                      <p:cBhvr>
                                        <p:cTn id="95" dur="350"/>
                                        <p:tgtEl>
                                          <p:spTgt spid="206"/>
                                        </p:tgtEl>
                                      </p:cBhvr>
                                    </p:animEffect>
                                  </p:childTnLst>
                                </p:cTn>
                              </p:par>
                            </p:childTnLst>
                          </p:cTn>
                        </p:par>
                        <p:par>
                          <p:cTn id="96" fill="hold">
                            <p:stCondLst>
                              <p:cond delay="11500"/>
                            </p:stCondLst>
                            <p:childTnLst>
                              <p:par>
                                <p:cTn id="97" presetID="10" presetClass="entr" presetSubtype="0" fill="hold" nodeType="afterEffect">
                                  <p:stCondLst>
                                    <p:cond delay="0"/>
                                  </p:stCondLst>
                                  <p:childTnLst>
                                    <p:set>
                                      <p:cBhvr>
                                        <p:cTn id="98" dur="1" fill="hold">
                                          <p:stCondLst>
                                            <p:cond delay="0"/>
                                          </p:stCondLst>
                                        </p:cTn>
                                        <p:tgtEl>
                                          <p:spTgt spid="9"/>
                                        </p:tgtEl>
                                        <p:attrNameLst>
                                          <p:attrName>style.visibility</p:attrName>
                                        </p:attrNameLst>
                                      </p:cBhvr>
                                      <p:to>
                                        <p:strVal val="visible"/>
                                      </p:to>
                                    </p:set>
                                    <p:animEffect transition="in" filter="fade">
                                      <p:cBhvr>
                                        <p:cTn id="99" dur="350"/>
                                        <p:tgtEl>
                                          <p:spTgt spid="9"/>
                                        </p:tgtEl>
                                      </p:cBhvr>
                                    </p:animEffect>
                                  </p:childTnLst>
                                </p:cTn>
                              </p:par>
                            </p:childTnLst>
                          </p:cTn>
                        </p:par>
                        <p:par>
                          <p:cTn id="100" fill="hold">
                            <p:stCondLst>
                              <p:cond delay="12000"/>
                            </p:stCondLst>
                            <p:childTnLst>
                              <p:par>
                                <p:cTn id="101" presetID="10" presetClass="entr" presetSubtype="0" fill="hold" grpId="0" nodeType="afterEffect">
                                  <p:stCondLst>
                                    <p:cond delay="0"/>
                                  </p:stCondLst>
                                  <p:childTnLst>
                                    <p:set>
                                      <p:cBhvr>
                                        <p:cTn id="102" dur="1" fill="hold">
                                          <p:stCondLst>
                                            <p:cond delay="0"/>
                                          </p:stCondLst>
                                        </p:cTn>
                                        <p:tgtEl>
                                          <p:spTgt spid="237"/>
                                        </p:tgtEl>
                                        <p:attrNameLst>
                                          <p:attrName>style.visibility</p:attrName>
                                        </p:attrNameLst>
                                      </p:cBhvr>
                                      <p:to>
                                        <p:strVal val="visible"/>
                                      </p:to>
                                    </p:set>
                                    <p:animEffect transition="in" filter="fade">
                                      <p:cBhvr>
                                        <p:cTn id="103" dur="350"/>
                                        <p:tgtEl>
                                          <p:spTgt spid="237"/>
                                        </p:tgtEl>
                                      </p:cBhvr>
                                    </p:animEffect>
                                  </p:childTnLst>
                                </p:cTn>
                              </p:par>
                            </p:childTnLst>
                          </p:cTn>
                        </p:par>
                        <p:par>
                          <p:cTn id="104" fill="hold">
                            <p:stCondLst>
                              <p:cond delay="12500"/>
                            </p:stCondLst>
                            <p:childTnLst>
                              <p:par>
                                <p:cTn id="105" presetID="10" presetClass="entr" presetSubtype="0" fill="hold" nodeType="afterEffect">
                                  <p:stCondLst>
                                    <p:cond delay="0"/>
                                  </p:stCondLst>
                                  <p:childTnLst>
                                    <p:set>
                                      <p:cBhvr>
                                        <p:cTn id="106" dur="1" fill="hold">
                                          <p:stCondLst>
                                            <p:cond delay="0"/>
                                          </p:stCondLst>
                                        </p:cTn>
                                        <p:tgtEl>
                                          <p:spTgt spid="13"/>
                                        </p:tgtEl>
                                        <p:attrNameLst>
                                          <p:attrName>style.visibility</p:attrName>
                                        </p:attrNameLst>
                                      </p:cBhvr>
                                      <p:to>
                                        <p:strVal val="visible"/>
                                      </p:to>
                                    </p:set>
                                    <p:animEffect transition="in" filter="fade">
                                      <p:cBhvr>
                                        <p:cTn id="107" dur="350"/>
                                        <p:tgtEl>
                                          <p:spTgt spid="13"/>
                                        </p:tgtEl>
                                      </p:cBhvr>
                                    </p:animEffect>
                                  </p:childTnLst>
                                </p:cTn>
                              </p:par>
                            </p:childTnLst>
                          </p:cTn>
                        </p:par>
                        <p:par>
                          <p:cTn id="108" fill="hold">
                            <p:stCondLst>
                              <p:cond delay="13000"/>
                            </p:stCondLst>
                            <p:childTnLst>
                              <p:par>
                                <p:cTn id="109" presetID="10" presetClass="entr" presetSubtype="0" fill="hold" nodeType="afterEffect">
                                  <p:stCondLst>
                                    <p:cond delay="0"/>
                                  </p:stCondLst>
                                  <p:childTnLst>
                                    <p:set>
                                      <p:cBhvr>
                                        <p:cTn id="110" dur="1" fill="hold">
                                          <p:stCondLst>
                                            <p:cond delay="0"/>
                                          </p:stCondLst>
                                        </p:cTn>
                                        <p:tgtEl>
                                          <p:spTgt spid="5"/>
                                        </p:tgtEl>
                                        <p:attrNameLst>
                                          <p:attrName>style.visibility</p:attrName>
                                        </p:attrNameLst>
                                      </p:cBhvr>
                                      <p:to>
                                        <p:strVal val="visible"/>
                                      </p:to>
                                    </p:set>
                                    <p:animEffect transition="in" filter="fade">
                                      <p:cBhvr>
                                        <p:cTn id="111" dur="3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18" grpId="0" animBg="1"/>
      <p:bldP spid="119" grpId="0" animBg="1"/>
      <p:bldP spid="139" grpId="0"/>
      <p:bldP spid="140" grpId="0"/>
      <p:bldP spid="141" grpId="0"/>
      <p:bldP spid="206" grpId="0" animBg="1"/>
      <p:bldP spid="23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椭圆 162"/>
          <p:cNvSpPr>
            <a:spLocks noChangeAspect="1"/>
          </p:cNvSpPr>
          <p:nvPr/>
        </p:nvSpPr>
        <p:spPr>
          <a:xfrm>
            <a:off x="2835767" y="2887098"/>
            <a:ext cx="1823244" cy="1823244"/>
          </a:xfrm>
          <a:prstGeom prst="ellipse">
            <a:avLst/>
          </a:prstGeom>
          <a:gradFill>
            <a:gsLst>
              <a:gs pos="0">
                <a:srgbClr val="CACACA"/>
              </a:gs>
              <a:gs pos="100000">
                <a:schemeClr val="bg1"/>
              </a:gs>
            </a:gsLst>
            <a:lin ang="5400000" scaled="1"/>
          </a:gradFill>
          <a:ln w="31750" cap="flat">
            <a:gradFill>
              <a:gsLst>
                <a:gs pos="0">
                  <a:schemeClr val="bg1"/>
                </a:gs>
                <a:gs pos="100000">
                  <a:srgbClr val="CDCDCD"/>
                </a:gs>
              </a:gsLst>
              <a:lin ang="5400000" scaled="1"/>
            </a:gradFill>
            <a:prstDash val="solid"/>
            <a:miter lim="800000"/>
          </a:ln>
          <a:effectLst>
            <a:outerShdw blurRad="279400" dist="25400" dir="5400000" sx="102000" sy="102000" algn="t" rotWithShape="0">
              <a:schemeClr val="tx1">
                <a:lumMod val="95000"/>
                <a:lumOff val="5000"/>
                <a:alpha val="28000"/>
              </a:schemeClr>
            </a:outerShdw>
          </a:effectLst>
        </p:spPr>
        <p:txBody>
          <a:bodyPr lIns="91440" tIns="45720" rIns="91440" bIns="45720"/>
          <a:lstStyle/>
          <a:p>
            <a:pPr>
              <a:defRPr/>
            </a:pPr>
            <a:endParaRPr lang="zh-CN" altLang="en-US" sz="2400">
              <a:solidFill>
                <a:prstClr val="black"/>
              </a:solidFill>
            </a:endParaRPr>
          </a:p>
        </p:txBody>
      </p:sp>
      <p:sp>
        <p:nvSpPr>
          <p:cNvPr id="200" name="文本框 51"/>
          <p:cNvSpPr txBox="1">
            <a:spLocks noChangeAspect="1"/>
          </p:cNvSpPr>
          <p:nvPr/>
        </p:nvSpPr>
        <p:spPr>
          <a:xfrm>
            <a:off x="3135733" y="3284015"/>
            <a:ext cx="1205779" cy="913199"/>
          </a:xfrm>
          <a:prstGeom prst="rect">
            <a:avLst/>
          </a:prstGeom>
          <a:noFill/>
        </p:spPr>
        <p:txBody>
          <a:bodyPr wrap="none" lIns="91440" tIns="45720" rIns="91440" bIns="45720">
            <a:spAutoFit/>
          </a:bodyPr>
          <a:lstStyle/>
          <a:p>
            <a:pPr algn="ctr">
              <a:defRPr/>
            </a:pPr>
            <a:r>
              <a:rPr lang="en-US" altLang="zh-CN" sz="2665" dirty="0">
                <a:solidFill>
                  <a:prstClr val="black">
                    <a:lumMod val="65000"/>
                    <a:lumOff val="35000"/>
                  </a:prstClr>
                </a:solidFill>
              </a:rPr>
              <a:t>Sample</a:t>
            </a:r>
          </a:p>
          <a:p>
            <a:pPr algn="ctr">
              <a:defRPr/>
            </a:pPr>
            <a:r>
              <a:rPr lang="en-US" altLang="zh-CN" sz="2665" dirty="0">
                <a:solidFill>
                  <a:prstClr val="black">
                    <a:lumMod val="65000"/>
                    <a:lumOff val="35000"/>
                  </a:prstClr>
                </a:solidFill>
                <a:latin typeface="Arial Black" panose="020B0A04020102020204" pitchFamily="34" charset="0"/>
              </a:rPr>
              <a:t>TEXT</a:t>
            </a:r>
            <a:endParaRPr lang="zh-CN" altLang="en-US" sz="2665" dirty="0">
              <a:solidFill>
                <a:prstClr val="black">
                  <a:lumMod val="65000"/>
                  <a:lumOff val="35000"/>
                </a:prstClr>
              </a:solidFill>
              <a:latin typeface="Arial Black" panose="020B0A04020102020204" pitchFamily="34" charset="0"/>
            </a:endParaRPr>
          </a:p>
        </p:txBody>
      </p:sp>
      <p:grpSp>
        <p:nvGrpSpPr>
          <p:cNvPr id="2" name="组合 1"/>
          <p:cNvGrpSpPr/>
          <p:nvPr/>
        </p:nvGrpSpPr>
        <p:grpSpPr>
          <a:xfrm>
            <a:off x="1309126" y="1316766"/>
            <a:ext cx="4841583" cy="4946761"/>
            <a:chOff x="1043608" y="1131590"/>
            <a:chExt cx="3631187" cy="3710071"/>
          </a:xfrm>
        </p:grpSpPr>
        <p:grpSp>
          <p:nvGrpSpPr>
            <p:cNvPr id="164" name="组合 2"/>
            <p:cNvGrpSpPr>
              <a:grpSpLocks noChangeAspect="1"/>
            </p:cNvGrpSpPr>
            <p:nvPr/>
          </p:nvGrpSpPr>
          <p:grpSpPr bwMode="auto">
            <a:xfrm>
              <a:off x="2312877" y="1131590"/>
              <a:ext cx="1114858" cy="1465551"/>
              <a:chOff x="3134642" y="175171"/>
              <a:chExt cx="1634868" cy="2149364"/>
            </a:xfrm>
          </p:grpSpPr>
          <p:sp>
            <p:nvSpPr>
              <p:cNvPr id="165" name="Freeform 5"/>
              <p:cNvSpPr/>
              <p:nvPr/>
            </p:nvSpPr>
            <p:spPr bwMode="auto">
              <a:xfrm>
                <a:off x="3134642" y="175171"/>
                <a:ext cx="1634868" cy="2149364"/>
              </a:xfrm>
              <a:custGeom>
                <a:avLst/>
                <a:gdLst>
                  <a:gd name="T0" fmla="*/ 552 w 552"/>
                  <a:gd name="T1" fmla="*/ 285 h 726"/>
                  <a:gd name="T2" fmla="*/ 552 w 552"/>
                  <a:gd name="T3" fmla="*/ 276 h 726"/>
                  <a:gd name="T4" fmla="*/ 552 w 552"/>
                  <a:gd name="T5" fmla="*/ 269 h 726"/>
                  <a:gd name="T6" fmla="*/ 552 w 552"/>
                  <a:gd name="T7" fmla="*/ 263 h 726"/>
                  <a:gd name="T8" fmla="*/ 276 w 552"/>
                  <a:gd name="T9" fmla="*/ 0 h 726"/>
                  <a:gd name="T10" fmla="*/ 1 w 552"/>
                  <a:gd name="T11" fmla="*/ 263 h 726"/>
                  <a:gd name="T12" fmla="*/ 0 w 552"/>
                  <a:gd name="T13" fmla="*/ 269 h 726"/>
                  <a:gd name="T14" fmla="*/ 0 w 552"/>
                  <a:gd name="T15" fmla="*/ 276 h 726"/>
                  <a:gd name="T16" fmla="*/ 0 w 552"/>
                  <a:gd name="T17" fmla="*/ 285 h 726"/>
                  <a:gd name="T18" fmla="*/ 276 w 552"/>
                  <a:gd name="T19" fmla="*/ 726 h 726"/>
                  <a:gd name="T20" fmla="*/ 552 w 552"/>
                  <a:gd name="T21" fmla="*/ 285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52" h="726">
                    <a:moveTo>
                      <a:pt x="552" y="285"/>
                    </a:moveTo>
                    <a:cubicBezTo>
                      <a:pt x="552" y="282"/>
                      <a:pt x="552" y="279"/>
                      <a:pt x="552" y="276"/>
                    </a:cubicBezTo>
                    <a:cubicBezTo>
                      <a:pt x="552" y="274"/>
                      <a:pt x="552" y="272"/>
                      <a:pt x="552" y="269"/>
                    </a:cubicBezTo>
                    <a:cubicBezTo>
                      <a:pt x="552" y="267"/>
                      <a:pt x="552" y="265"/>
                      <a:pt x="552" y="263"/>
                    </a:cubicBezTo>
                    <a:cubicBezTo>
                      <a:pt x="546" y="117"/>
                      <a:pt x="425" y="0"/>
                      <a:pt x="276" y="0"/>
                    </a:cubicBezTo>
                    <a:cubicBezTo>
                      <a:pt x="128" y="0"/>
                      <a:pt x="7" y="117"/>
                      <a:pt x="1" y="263"/>
                    </a:cubicBezTo>
                    <a:cubicBezTo>
                      <a:pt x="0" y="265"/>
                      <a:pt x="0" y="267"/>
                      <a:pt x="0" y="269"/>
                    </a:cubicBezTo>
                    <a:cubicBezTo>
                      <a:pt x="0" y="272"/>
                      <a:pt x="0" y="274"/>
                      <a:pt x="0" y="276"/>
                    </a:cubicBezTo>
                    <a:cubicBezTo>
                      <a:pt x="0" y="279"/>
                      <a:pt x="0" y="282"/>
                      <a:pt x="0" y="285"/>
                    </a:cubicBezTo>
                    <a:cubicBezTo>
                      <a:pt x="6" y="556"/>
                      <a:pt x="276" y="726"/>
                      <a:pt x="276" y="726"/>
                    </a:cubicBezTo>
                    <a:cubicBezTo>
                      <a:pt x="276" y="726"/>
                      <a:pt x="546" y="556"/>
                      <a:pt x="552" y="285"/>
                    </a:cubicBezTo>
                    <a:close/>
                  </a:path>
                </a:pathLst>
              </a:custGeom>
              <a:gradFill>
                <a:gsLst>
                  <a:gs pos="0">
                    <a:srgbClr val="DDDDDD"/>
                  </a:gs>
                  <a:gs pos="100000">
                    <a:schemeClr val="bg1"/>
                  </a:gs>
                </a:gsLst>
                <a:lin ang="5400000" scaled="1"/>
              </a:gradFill>
              <a:ln w="28575" cap="flat">
                <a:gradFill>
                  <a:gsLst>
                    <a:gs pos="0">
                      <a:schemeClr val="bg1"/>
                    </a:gs>
                    <a:gs pos="100000">
                      <a:srgbClr val="DDDDDD"/>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a:lstStyle/>
              <a:p>
                <a:pPr>
                  <a:defRPr/>
                </a:pPr>
                <a:endParaRPr lang="zh-CN" altLang="en-US" sz="2400">
                  <a:solidFill>
                    <a:prstClr val="black"/>
                  </a:solidFill>
                </a:endParaRPr>
              </a:p>
            </p:txBody>
          </p:sp>
          <p:sp>
            <p:nvSpPr>
              <p:cNvPr id="166" name="椭圆 165"/>
              <p:cNvSpPr/>
              <p:nvPr/>
            </p:nvSpPr>
            <p:spPr>
              <a:xfrm>
                <a:off x="3268076" y="311727"/>
                <a:ext cx="1368000" cy="1367999"/>
              </a:xfrm>
              <a:prstGeom prst="ellipse">
                <a:avLst/>
              </a:prstGeom>
              <a:solidFill>
                <a:schemeClr val="accent1"/>
              </a:solidFill>
              <a:ln w="28575">
                <a:noFill/>
              </a:ln>
              <a:effectLst>
                <a:innerShdw blurRad="127000" dist="635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prstClr val="white"/>
                  </a:solidFill>
                </a:endParaRPr>
              </a:p>
            </p:txBody>
          </p:sp>
          <p:sp>
            <p:nvSpPr>
              <p:cNvPr id="168" name="文本框 52"/>
              <p:cNvSpPr txBox="1">
                <a:spLocks noChangeArrowheads="1"/>
              </p:cNvSpPr>
              <p:nvPr/>
            </p:nvSpPr>
            <p:spPr bwMode="auto">
              <a:xfrm>
                <a:off x="3515786" y="566914"/>
                <a:ext cx="806056" cy="823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zh-CN" altLang="en-US" sz="2135" dirty="0">
                    <a:solidFill>
                      <a:prstClr val="white"/>
                    </a:solidFill>
                    <a:latin typeface="Tahoma" panose="020B0604030504040204" pitchFamily="34" charset="0"/>
                    <a:cs typeface="Tahoma" panose="020B0604030504040204" pitchFamily="34" charset="0"/>
                  </a:rPr>
                  <a:t>添加</a:t>
                </a:r>
                <a:endParaRPr lang="en-US" altLang="zh-CN" sz="2135" dirty="0">
                  <a:solidFill>
                    <a:prstClr val="white"/>
                  </a:solidFill>
                  <a:latin typeface="Tahoma" panose="020B0604030504040204" pitchFamily="34" charset="0"/>
                  <a:cs typeface="Tahoma" panose="020B0604030504040204" pitchFamily="34" charset="0"/>
                </a:endParaRPr>
              </a:p>
              <a:p>
                <a:r>
                  <a:rPr lang="zh-CN" altLang="en-US" sz="2135" dirty="0">
                    <a:solidFill>
                      <a:prstClr val="white"/>
                    </a:solidFill>
                    <a:latin typeface="Tahoma" panose="020B0604030504040204" pitchFamily="34" charset="0"/>
                    <a:cs typeface="Tahoma" panose="020B0604030504040204" pitchFamily="34" charset="0"/>
                  </a:rPr>
                  <a:t>标题</a:t>
                </a:r>
              </a:p>
            </p:txBody>
          </p:sp>
        </p:grpSp>
        <p:grpSp>
          <p:nvGrpSpPr>
            <p:cNvPr id="169" name="组合 1"/>
            <p:cNvGrpSpPr>
              <a:grpSpLocks noChangeAspect="1"/>
            </p:cNvGrpSpPr>
            <p:nvPr/>
          </p:nvGrpSpPr>
          <p:grpSpPr bwMode="auto">
            <a:xfrm>
              <a:off x="1043608" y="1674872"/>
              <a:ext cx="1419008" cy="1384373"/>
              <a:chOff x="955236" y="1261745"/>
              <a:chExt cx="2081765" cy="2030441"/>
            </a:xfrm>
          </p:grpSpPr>
          <p:sp>
            <p:nvSpPr>
              <p:cNvPr id="170" name="Freeform 6"/>
              <p:cNvSpPr/>
              <p:nvPr/>
            </p:nvSpPr>
            <p:spPr bwMode="auto">
              <a:xfrm>
                <a:off x="955236" y="1261745"/>
                <a:ext cx="2081765" cy="2030441"/>
              </a:xfrm>
              <a:custGeom>
                <a:avLst/>
                <a:gdLst>
                  <a:gd name="T0" fmla="*/ 459 w 703"/>
                  <a:gd name="T1" fmla="*/ 78 h 686"/>
                  <a:gd name="T2" fmla="*/ 451 w 703"/>
                  <a:gd name="T3" fmla="*/ 73 h 686"/>
                  <a:gd name="T4" fmla="*/ 446 w 703"/>
                  <a:gd name="T5" fmla="*/ 70 h 686"/>
                  <a:gd name="T6" fmla="*/ 440 w 703"/>
                  <a:gd name="T7" fmla="*/ 67 h 686"/>
                  <a:gd name="T8" fmla="*/ 74 w 703"/>
                  <a:gd name="T9" fmla="*/ 174 h 686"/>
                  <a:gd name="T10" fmla="*/ 164 w 703"/>
                  <a:gd name="T11" fmla="*/ 545 h 686"/>
                  <a:gd name="T12" fmla="*/ 170 w 703"/>
                  <a:gd name="T13" fmla="*/ 548 h 686"/>
                  <a:gd name="T14" fmla="*/ 175 w 703"/>
                  <a:gd name="T15" fmla="*/ 552 h 686"/>
                  <a:gd name="T16" fmla="*/ 183 w 703"/>
                  <a:gd name="T17" fmla="*/ 556 h 686"/>
                  <a:gd name="T18" fmla="*/ 703 w 703"/>
                  <a:gd name="T19" fmla="*/ 537 h 686"/>
                  <a:gd name="T20" fmla="*/ 459 w 703"/>
                  <a:gd name="T21" fmla="*/ 78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3" h="686">
                    <a:moveTo>
                      <a:pt x="459" y="78"/>
                    </a:moveTo>
                    <a:cubicBezTo>
                      <a:pt x="456" y="76"/>
                      <a:pt x="454" y="75"/>
                      <a:pt x="451" y="73"/>
                    </a:cubicBezTo>
                    <a:cubicBezTo>
                      <a:pt x="449" y="72"/>
                      <a:pt x="447" y="71"/>
                      <a:pt x="446" y="70"/>
                    </a:cubicBezTo>
                    <a:cubicBezTo>
                      <a:pt x="444" y="69"/>
                      <a:pt x="442" y="68"/>
                      <a:pt x="440" y="67"/>
                    </a:cubicBezTo>
                    <a:cubicBezTo>
                      <a:pt x="310" y="0"/>
                      <a:pt x="148" y="46"/>
                      <a:pt x="74" y="174"/>
                    </a:cubicBezTo>
                    <a:cubicBezTo>
                      <a:pt x="0" y="303"/>
                      <a:pt x="41" y="466"/>
                      <a:pt x="164" y="545"/>
                    </a:cubicBezTo>
                    <a:cubicBezTo>
                      <a:pt x="166" y="546"/>
                      <a:pt x="168" y="547"/>
                      <a:pt x="170" y="548"/>
                    </a:cubicBezTo>
                    <a:cubicBezTo>
                      <a:pt x="171" y="549"/>
                      <a:pt x="173" y="550"/>
                      <a:pt x="175" y="552"/>
                    </a:cubicBezTo>
                    <a:cubicBezTo>
                      <a:pt x="178" y="553"/>
                      <a:pt x="180" y="555"/>
                      <a:pt x="183" y="556"/>
                    </a:cubicBezTo>
                    <a:cubicBezTo>
                      <a:pt x="421" y="686"/>
                      <a:pt x="703" y="537"/>
                      <a:pt x="703" y="537"/>
                    </a:cubicBezTo>
                    <a:cubicBezTo>
                      <a:pt x="703" y="537"/>
                      <a:pt x="691" y="219"/>
                      <a:pt x="459" y="78"/>
                    </a:cubicBezTo>
                    <a:close/>
                  </a:path>
                </a:pathLst>
              </a:custGeom>
              <a:gradFill>
                <a:gsLst>
                  <a:gs pos="0">
                    <a:srgbClr val="DDDDDD"/>
                  </a:gs>
                  <a:gs pos="100000">
                    <a:schemeClr val="bg1"/>
                  </a:gs>
                </a:gsLst>
                <a:lin ang="5400000" scaled="1"/>
              </a:gradFill>
              <a:ln w="28575" cap="flat">
                <a:gradFill>
                  <a:gsLst>
                    <a:gs pos="0">
                      <a:schemeClr val="bg1"/>
                    </a:gs>
                    <a:gs pos="100000">
                      <a:srgbClr val="DDDDDD"/>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a:lstStyle/>
              <a:p>
                <a:pPr>
                  <a:defRPr/>
                </a:pPr>
                <a:endParaRPr lang="zh-CN" altLang="en-US" sz="2400">
                  <a:solidFill>
                    <a:prstClr val="black"/>
                  </a:solidFill>
                </a:endParaRPr>
              </a:p>
            </p:txBody>
          </p:sp>
          <p:sp>
            <p:nvSpPr>
              <p:cNvPr id="171" name="椭圆 170"/>
              <p:cNvSpPr/>
              <p:nvPr/>
            </p:nvSpPr>
            <p:spPr>
              <a:xfrm>
                <a:off x="1209481" y="1512440"/>
                <a:ext cx="1367999" cy="1368000"/>
              </a:xfrm>
              <a:prstGeom prst="ellipse">
                <a:avLst/>
              </a:prstGeom>
              <a:solidFill>
                <a:schemeClr val="accent4"/>
              </a:solidFill>
              <a:ln w="28575" cap="flat">
                <a:noFill/>
                <a:prstDash val="solid"/>
                <a:miter lim="800000"/>
              </a:ln>
              <a:effectLst>
                <a:innerShdw blurRad="127000" dist="63500" dir="16200000">
                  <a:prstClr val="black">
                    <a:alpha val="30000"/>
                  </a:prstClr>
                </a:innerShdw>
              </a:effectLst>
            </p:spPr>
            <p:txBody>
              <a:bodyPr/>
              <a:lstStyle/>
              <a:p>
                <a:pPr>
                  <a:defRPr/>
                </a:pPr>
                <a:endParaRPr lang="zh-CN" altLang="en-US" sz="2400">
                  <a:solidFill>
                    <a:prstClr val="black"/>
                  </a:solidFill>
                </a:endParaRPr>
              </a:p>
            </p:txBody>
          </p:sp>
          <p:sp>
            <p:nvSpPr>
              <p:cNvPr id="173" name="文本框 53"/>
              <p:cNvSpPr txBox="1">
                <a:spLocks noChangeArrowheads="1"/>
              </p:cNvSpPr>
              <p:nvPr/>
            </p:nvSpPr>
            <p:spPr bwMode="auto">
              <a:xfrm>
                <a:off x="1457006" y="1767599"/>
                <a:ext cx="806396" cy="823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zh-CN" altLang="en-US" sz="2135" dirty="0">
                    <a:solidFill>
                      <a:prstClr val="white"/>
                    </a:solidFill>
                    <a:latin typeface="Tahoma" panose="020B0604030504040204" pitchFamily="34" charset="0"/>
                    <a:cs typeface="Tahoma" panose="020B0604030504040204" pitchFamily="34" charset="0"/>
                  </a:rPr>
                  <a:t>添加</a:t>
                </a:r>
              </a:p>
              <a:p>
                <a:r>
                  <a:rPr lang="zh-CN" altLang="en-US" sz="2135" dirty="0">
                    <a:solidFill>
                      <a:prstClr val="white"/>
                    </a:solidFill>
                    <a:latin typeface="Tahoma" panose="020B0604030504040204" pitchFamily="34" charset="0"/>
                    <a:cs typeface="Tahoma" panose="020B0604030504040204" pitchFamily="34" charset="0"/>
                  </a:rPr>
                  <a:t>标题</a:t>
                </a:r>
              </a:p>
            </p:txBody>
          </p:sp>
        </p:grpSp>
        <p:grpSp>
          <p:nvGrpSpPr>
            <p:cNvPr id="174" name="组合 3"/>
            <p:cNvGrpSpPr>
              <a:grpSpLocks noChangeAspect="1"/>
            </p:cNvGrpSpPr>
            <p:nvPr/>
          </p:nvGrpSpPr>
          <p:grpSpPr bwMode="auto">
            <a:xfrm>
              <a:off x="3254704" y="1674872"/>
              <a:ext cx="1420091" cy="1384373"/>
              <a:chOff x="4870907" y="1261745"/>
              <a:chExt cx="2081765" cy="2030441"/>
            </a:xfrm>
          </p:grpSpPr>
          <p:sp>
            <p:nvSpPr>
              <p:cNvPr id="175" name="Freeform 10"/>
              <p:cNvSpPr/>
              <p:nvPr/>
            </p:nvSpPr>
            <p:spPr bwMode="auto">
              <a:xfrm>
                <a:off x="4870907" y="1261745"/>
                <a:ext cx="2081765" cy="2030441"/>
              </a:xfrm>
              <a:custGeom>
                <a:avLst/>
                <a:gdLst>
                  <a:gd name="T0" fmla="*/ 520 w 703"/>
                  <a:gd name="T1" fmla="*/ 556 h 686"/>
                  <a:gd name="T2" fmla="*/ 528 w 703"/>
                  <a:gd name="T3" fmla="*/ 552 h 686"/>
                  <a:gd name="T4" fmla="*/ 533 w 703"/>
                  <a:gd name="T5" fmla="*/ 548 h 686"/>
                  <a:gd name="T6" fmla="*/ 538 w 703"/>
                  <a:gd name="T7" fmla="*/ 545 h 686"/>
                  <a:gd name="T8" fmla="*/ 629 w 703"/>
                  <a:gd name="T9" fmla="*/ 174 h 686"/>
                  <a:gd name="T10" fmla="*/ 262 w 703"/>
                  <a:gd name="T11" fmla="*/ 67 h 686"/>
                  <a:gd name="T12" fmla="*/ 257 w 703"/>
                  <a:gd name="T13" fmla="*/ 70 h 686"/>
                  <a:gd name="T14" fmla="*/ 251 w 703"/>
                  <a:gd name="T15" fmla="*/ 73 h 686"/>
                  <a:gd name="T16" fmla="*/ 244 w 703"/>
                  <a:gd name="T17" fmla="*/ 78 h 686"/>
                  <a:gd name="T18" fmla="*/ 0 w 703"/>
                  <a:gd name="T19" fmla="*/ 538 h 686"/>
                  <a:gd name="T20" fmla="*/ 520 w 703"/>
                  <a:gd name="T21" fmla="*/ 556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3" h="686">
                    <a:moveTo>
                      <a:pt x="520" y="556"/>
                    </a:moveTo>
                    <a:cubicBezTo>
                      <a:pt x="522" y="555"/>
                      <a:pt x="525" y="553"/>
                      <a:pt x="528" y="552"/>
                    </a:cubicBezTo>
                    <a:cubicBezTo>
                      <a:pt x="529" y="550"/>
                      <a:pt x="531" y="549"/>
                      <a:pt x="533" y="548"/>
                    </a:cubicBezTo>
                    <a:cubicBezTo>
                      <a:pt x="535" y="547"/>
                      <a:pt x="537" y="546"/>
                      <a:pt x="538" y="545"/>
                    </a:cubicBezTo>
                    <a:cubicBezTo>
                      <a:pt x="662" y="466"/>
                      <a:pt x="703" y="303"/>
                      <a:pt x="629" y="174"/>
                    </a:cubicBezTo>
                    <a:cubicBezTo>
                      <a:pt x="554" y="46"/>
                      <a:pt x="393" y="0"/>
                      <a:pt x="262" y="67"/>
                    </a:cubicBezTo>
                    <a:cubicBezTo>
                      <a:pt x="261" y="68"/>
                      <a:pt x="259" y="69"/>
                      <a:pt x="257" y="70"/>
                    </a:cubicBezTo>
                    <a:cubicBezTo>
                      <a:pt x="255" y="71"/>
                      <a:pt x="253" y="72"/>
                      <a:pt x="251" y="73"/>
                    </a:cubicBezTo>
                    <a:cubicBezTo>
                      <a:pt x="249" y="75"/>
                      <a:pt x="246" y="76"/>
                      <a:pt x="244" y="78"/>
                    </a:cubicBezTo>
                    <a:cubicBezTo>
                      <a:pt x="12" y="219"/>
                      <a:pt x="0" y="538"/>
                      <a:pt x="0" y="538"/>
                    </a:cubicBezTo>
                    <a:cubicBezTo>
                      <a:pt x="0" y="538"/>
                      <a:pt x="282" y="686"/>
                      <a:pt x="520" y="556"/>
                    </a:cubicBezTo>
                    <a:close/>
                  </a:path>
                </a:pathLst>
              </a:custGeom>
              <a:gradFill>
                <a:gsLst>
                  <a:gs pos="0">
                    <a:srgbClr val="DDDDDD"/>
                  </a:gs>
                  <a:gs pos="100000">
                    <a:schemeClr val="bg1"/>
                  </a:gs>
                </a:gsLst>
                <a:lin ang="5400000" scaled="1"/>
              </a:gradFill>
              <a:ln w="28575" cap="flat">
                <a:gradFill>
                  <a:gsLst>
                    <a:gs pos="0">
                      <a:schemeClr val="bg1"/>
                    </a:gs>
                    <a:gs pos="100000">
                      <a:srgbClr val="DDDDDD"/>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a:lstStyle/>
              <a:p>
                <a:pPr>
                  <a:defRPr/>
                </a:pPr>
                <a:endParaRPr lang="zh-CN" altLang="en-US" sz="2400">
                  <a:solidFill>
                    <a:prstClr val="black"/>
                  </a:solidFill>
                </a:endParaRPr>
              </a:p>
            </p:txBody>
          </p:sp>
          <p:sp>
            <p:nvSpPr>
              <p:cNvPr id="176" name="椭圆 175"/>
              <p:cNvSpPr/>
              <p:nvPr/>
            </p:nvSpPr>
            <p:spPr>
              <a:xfrm>
                <a:off x="5326671" y="1512440"/>
                <a:ext cx="1368000" cy="1368000"/>
              </a:xfrm>
              <a:prstGeom prst="ellipse">
                <a:avLst/>
              </a:prstGeom>
              <a:solidFill>
                <a:schemeClr val="accent3"/>
              </a:solidFill>
              <a:ln w="28575">
                <a:noFill/>
              </a:ln>
              <a:effectLst>
                <a:innerShdw blurRad="127000" dist="635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prstClr val="white"/>
                  </a:solidFill>
                </a:endParaRPr>
              </a:p>
            </p:txBody>
          </p:sp>
          <p:sp>
            <p:nvSpPr>
              <p:cNvPr id="178" name="文本框 54"/>
              <p:cNvSpPr txBox="1">
                <a:spLocks noChangeArrowheads="1"/>
              </p:cNvSpPr>
              <p:nvPr/>
            </p:nvSpPr>
            <p:spPr bwMode="auto">
              <a:xfrm>
                <a:off x="5574530" y="1767599"/>
                <a:ext cx="805781" cy="823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zh-CN" altLang="en-US" sz="2135" dirty="0">
                    <a:solidFill>
                      <a:prstClr val="white"/>
                    </a:solidFill>
                    <a:latin typeface="Tahoma" panose="020B0604030504040204" pitchFamily="34" charset="0"/>
                    <a:cs typeface="Tahoma" panose="020B0604030504040204" pitchFamily="34" charset="0"/>
                  </a:rPr>
                  <a:t>添加</a:t>
                </a:r>
                <a:endParaRPr lang="en-US" altLang="zh-CN" sz="2135" dirty="0">
                  <a:solidFill>
                    <a:prstClr val="white"/>
                  </a:solidFill>
                  <a:latin typeface="Tahoma" panose="020B0604030504040204" pitchFamily="34" charset="0"/>
                  <a:cs typeface="Tahoma" panose="020B0604030504040204" pitchFamily="34" charset="0"/>
                </a:endParaRPr>
              </a:p>
              <a:p>
                <a:r>
                  <a:rPr lang="zh-CN" altLang="en-US" sz="2135" dirty="0">
                    <a:solidFill>
                      <a:prstClr val="white"/>
                    </a:solidFill>
                    <a:latin typeface="Tahoma" panose="020B0604030504040204" pitchFamily="34" charset="0"/>
                    <a:cs typeface="Tahoma" panose="020B0604030504040204" pitchFamily="34" charset="0"/>
                  </a:rPr>
                  <a:t>标题</a:t>
                </a:r>
              </a:p>
            </p:txBody>
          </p:sp>
        </p:grpSp>
        <p:grpSp>
          <p:nvGrpSpPr>
            <p:cNvPr id="179" name="组合 4"/>
            <p:cNvGrpSpPr>
              <a:grpSpLocks noChangeAspect="1"/>
            </p:cNvGrpSpPr>
            <p:nvPr/>
          </p:nvGrpSpPr>
          <p:grpSpPr bwMode="auto">
            <a:xfrm>
              <a:off x="3254704" y="2915229"/>
              <a:ext cx="1420091" cy="1387619"/>
              <a:chOff x="4870907" y="3469943"/>
              <a:chExt cx="2081765" cy="2034197"/>
            </a:xfrm>
          </p:grpSpPr>
          <p:sp>
            <p:nvSpPr>
              <p:cNvPr id="180" name="Freeform 9"/>
              <p:cNvSpPr/>
              <p:nvPr/>
            </p:nvSpPr>
            <p:spPr bwMode="auto">
              <a:xfrm>
                <a:off x="4870907" y="3469943"/>
                <a:ext cx="2081765" cy="2034197"/>
              </a:xfrm>
              <a:custGeom>
                <a:avLst/>
                <a:gdLst>
                  <a:gd name="T0" fmla="*/ 244 w 703"/>
                  <a:gd name="T1" fmla="*/ 608 h 687"/>
                  <a:gd name="T2" fmla="*/ 251 w 703"/>
                  <a:gd name="T3" fmla="*/ 613 h 687"/>
                  <a:gd name="T4" fmla="*/ 257 w 703"/>
                  <a:gd name="T5" fmla="*/ 616 h 687"/>
                  <a:gd name="T6" fmla="*/ 262 w 703"/>
                  <a:gd name="T7" fmla="*/ 619 h 687"/>
                  <a:gd name="T8" fmla="*/ 629 w 703"/>
                  <a:gd name="T9" fmla="*/ 512 h 687"/>
                  <a:gd name="T10" fmla="*/ 538 w 703"/>
                  <a:gd name="T11" fmla="*/ 141 h 687"/>
                  <a:gd name="T12" fmla="*/ 533 w 703"/>
                  <a:gd name="T13" fmla="*/ 138 h 687"/>
                  <a:gd name="T14" fmla="*/ 528 w 703"/>
                  <a:gd name="T15" fmla="*/ 135 h 687"/>
                  <a:gd name="T16" fmla="*/ 520 w 703"/>
                  <a:gd name="T17" fmla="*/ 130 h 687"/>
                  <a:gd name="T18" fmla="*/ 0 w 703"/>
                  <a:gd name="T19" fmla="*/ 149 h 687"/>
                  <a:gd name="T20" fmla="*/ 244 w 703"/>
                  <a:gd name="T21" fmla="*/ 608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3" h="687">
                    <a:moveTo>
                      <a:pt x="244" y="608"/>
                    </a:moveTo>
                    <a:cubicBezTo>
                      <a:pt x="246" y="610"/>
                      <a:pt x="249" y="611"/>
                      <a:pt x="251" y="613"/>
                    </a:cubicBezTo>
                    <a:cubicBezTo>
                      <a:pt x="253" y="614"/>
                      <a:pt x="255" y="615"/>
                      <a:pt x="257" y="616"/>
                    </a:cubicBezTo>
                    <a:cubicBezTo>
                      <a:pt x="259" y="617"/>
                      <a:pt x="261" y="618"/>
                      <a:pt x="262" y="619"/>
                    </a:cubicBezTo>
                    <a:cubicBezTo>
                      <a:pt x="393" y="687"/>
                      <a:pt x="554" y="640"/>
                      <a:pt x="629" y="512"/>
                    </a:cubicBezTo>
                    <a:cubicBezTo>
                      <a:pt x="703" y="383"/>
                      <a:pt x="662" y="220"/>
                      <a:pt x="538" y="141"/>
                    </a:cubicBezTo>
                    <a:cubicBezTo>
                      <a:pt x="537" y="140"/>
                      <a:pt x="535" y="139"/>
                      <a:pt x="533" y="138"/>
                    </a:cubicBezTo>
                    <a:cubicBezTo>
                      <a:pt x="531" y="137"/>
                      <a:pt x="529" y="136"/>
                      <a:pt x="528" y="135"/>
                    </a:cubicBezTo>
                    <a:cubicBezTo>
                      <a:pt x="525" y="133"/>
                      <a:pt x="522" y="132"/>
                      <a:pt x="520" y="130"/>
                    </a:cubicBezTo>
                    <a:cubicBezTo>
                      <a:pt x="282" y="0"/>
                      <a:pt x="0" y="149"/>
                      <a:pt x="0" y="149"/>
                    </a:cubicBezTo>
                    <a:cubicBezTo>
                      <a:pt x="0" y="149"/>
                      <a:pt x="12" y="468"/>
                      <a:pt x="244" y="608"/>
                    </a:cubicBezTo>
                    <a:close/>
                  </a:path>
                </a:pathLst>
              </a:custGeom>
              <a:gradFill>
                <a:gsLst>
                  <a:gs pos="0">
                    <a:srgbClr val="DDDDDD"/>
                  </a:gs>
                  <a:gs pos="100000">
                    <a:schemeClr val="bg1"/>
                  </a:gs>
                </a:gsLst>
                <a:lin ang="5400000" scaled="1"/>
              </a:gradFill>
              <a:ln w="28575" cap="flat">
                <a:gradFill>
                  <a:gsLst>
                    <a:gs pos="0">
                      <a:schemeClr val="bg1"/>
                    </a:gs>
                    <a:gs pos="100000">
                      <a:srgbClr val="DDDDDD"/>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a:lstStyle/>
              <a:p>
                <a:pPr>
                  <a:defRPr/>
                </a:pPr>
                <a:endParaRPr lang="zh-CN" altLang="en-US" sz="2400">
                  <a:solidFill>
                    <a:prstClr val="black"/>
                  </a:solidFill>
                </a:endParaRPr>
              </a:p>
            </p:txBody>
          </p:sp>
          <p:sp>
            <p:nvSpPr>
              <p:cNvPr id="181" name="椭圆 180"/>
              <p:cNvSpPr/>
              <p:nvPr/>
            </p:nvSpPr>
            <p:spPr>
              <a:xfrm>
                <a:off x="5326671" y="3897489"/>
                <a:ext cx="1368000" cy="1367999"/>
              </a:xfrm>
              <a:prstGeom prst="ellipse">
                <a:avLst/>
              </a:prstGeom>
              <a:solidFill>
                <a:schemeClr val="accent4"/>
              </a:solidFill>
              <a:ln w="28575">
                <a:noFill/>
              </a:ln>
              <a:effectLst>
                <a:innerShdw blurRad="127000" dist="635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prstClr val="white"/>
                  </a:solidFill>
                </a:endParaRPr>
              </a:p>
            </p:txBody>
          </p:sp>
          <p:sp>
            <p:nvSpPr>
              <p:cNvPr id="183" name="文本框 55"/>
              <p:cNvSpPr txBox="1">
                <a:spLocks noChangeArrowheads="1"/>
              </p:cNvSpPr>
              <p:nvPr/>
            </p:nvSpPr>
            <p:spPr bwMode="auto">
              <a:xfrm>
                <a:off x="5574530" y="4152860"/>
                <a:ext cx="805781" cy="823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zh-CN" altLang="en-US" sz="2135" dirty="0">
                    <a:solidFill>
                      <a:prstClr val="white"/>
                    </a:solidFill>
                    <a:latin typeface="Tahoma" panose="020B0604030504040204" pitchFamily="34" charset="0"/>
                    <a:cs typeface="Tahoma" panose="020B0604030504040204" pitchFamily="34" charset="0"/>
                  </a:rPr>
                  <a:t>添加</a:t>
                </a:r>
              </a:p>
              <a:p>
                <a:r>
                  <a:rPr lang="zh-CN" altLang="en-US" sz="2135" dirty="0">
                    <a:solidFill>
                      <a:prstClr val="white"/>
                    </a:solidFill>
                    <a:latin typeface="Tahoma" panose="020B0604030504040204" pitchFamily="34" charset="0"/>
                    <a:cs typeface="Tahoma" panose="020B0604030504040204" pitchFamily="34" charset="0"/>
                  </a:rPr>
                  <a:t>标题</a:t>
                </a:r>
              </a:p>
            </p:txBody>
          </p:sp>
        </p:grpSp>
        <p:grpSp>
          <p:nvGrpSpPr>
            <p:cNvPr id="190" name="组合 5"/>
            <p:cNvGrpSpPr>
              <a:grpSpLocks noChangeAspect="1"/>
            </p:cNvGrpSpPr>
            <p:nvPr/>
          </p:nvGrpSpPr>
          <p:grpSpPr bwMode="auto">
            <a:xfrm>
              <a:off x="2312877" y="3375025"/>
              <a:ext cx="1114858" cy="1466636"/>
              <a:chOff x="3134642" y="4438847"/>
              <a:chExt cx="1634868" cy="2151867"/>
            </a:xfrm>
          </p:grpSpPr>
          <p:sp>
            <p:nvSpPr>
              <p:cNvPr id="191" name="Freeform 8"/>
              <p:cNvSpPr/>
              <p:nvPr/>
            </p:nvSpPr>
            <p:spPr bwMode="auto">
              <a:xfrm>
                <a:off x="3134642" y="4438847"/>
                <a:ext cx="1634868" cy="2151867"/>
              </a:xfrm>
              <a:custGeom>
                <a:avLst/>
                <a:gdLst>
                  <a:gd name="T0" fmla="*/ 0 w 552"/>
                  <a:gd name="T1" fmla="*/ 441 h 727"/>
                  <a:gd name="T2" fmla="*/ 0 w 552"/>
                  <a:gd name="T3" fmla="*/ 450 h 727"/>
                  <a:gd name="T4" fmla="*/ 0 w 552"/>
                  <a:gd name="T5" fmla="*/ 457 h 727"/>
                  <a:gd name="T6" fmla="*/ 1 w 552"/>
                  <a:gd name="T7" fmla="*/ 463 h 727"/>
                  <a:gd name="T8" fmla="*/ 276 w 552"/>
                  <a:gd name="T9" fmla="*/ 727 h 727"/>
                  <a:gd name="T10" fmla="*/ 552 w 552"/>
                  <a:gd name="T11" fmla="*/ 463 h 727"/>
                  <a:gd name="T12" fmla="*/ 552 w 552"/>
                  <a:gd name="T13" fmla="*/ 457 h 727"/>
                  <a:gd name="T14" fmla="*/ 552 w 552"/>
                  <a:gd name="T15" fmla="*/ 450 h 727"/>
                  <a:gd name="T16" fmla="*/ 552 w 552"/>
                  <a:gd name="T17" fmla="*/ 441 h 727"/>
                  <a:gd name="T18" fmla="*/ 276 w 552"/>
                  <a:gd name="T19" fmla="*/ 0 h 727"/>
                  <a:gd name="T20" fmla="*/ 0 w 552"/>
                  <a:gd name="T21" fmla="*/ 441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52" h="727">
                    <a:moveTo>
                      <a:pt x="0" y="441"/>
                    </a:moveTo>
                    <a:cubicBezTo>
                      <a:pt x="0" y="444"/>
                      <a:pt x="0" y="447"/>
                      <a:pt x="0" y="450"/>
                    </a:cubicBezTo>
                    <a:cubicBezTo>
                      <a:pt x="0" y="453"/>
                      <a:pt x="0" y="455"/>
                      <a:pt x="0" y="457"/>
                    </a:cubicBezTo>
                    <a:cubicBezTo>
                      <a:pt x="0" y="459"/>
                      <a:pt x="0" y="461"/>
                      <a:pt x="1" y="463"/>
                    </a:cubicBezTo>
                    <a:cubicBezTo>
                      <a:pt x="7" y="610"/>
                      <a:pt x="128" y="727"/>
                      <a:pt x="276" y="727"/>
                    </a:cubicBezTo>
                    <a:cubicBezTo>
                      <a:pt x="425" y="727"/>
                      <a:pt x="546" y="610"/>
                      <a:pt x="552" y="463"/>
                    </a:cubicBezTo>
                    <a:cubicBezTo>
                      <a:pt x="552" y="461"/>
                      <a:pt x="552" y="459"/>
                      <a:pt x="552" y="457"/>
                    </a:cubicBezTo>
                    <a:cubicBezTo>
                      <a:pt x="552" y="455"/>
                      <a:pt x="552" y="453"/>
                      <a:pt x="552" y="450"/>
                    </a:cubicBezTo>
                    <a:cubicBezTo>
                      <a:pt x="552" y="447"/>
                      <a:pt x="552" y="444"/>
                      <a:pt x="552" y="441"/>
                    </a:cubicBezTo>
                    <a:cubicBezTo>
                      <a:pt x="546" y="170"/>
                      <a:pt x="276" y="0"/>
                      <a:pt x="276" y="0"/>
                    </a:cubicBezTo>
                    <a:cubicBezTo>
                      <a:pt x="276" y="0"/>
                      <a:pt x="6" y="170"/>
                      <a:pt x="0" y="441"/>
                    </a:cubicBezTo>
                    <a:close/>
                  </a:path>
                </a:pathLst>
              </a:custGeom>
              <a:gradFill>
                <a:gsLst>
                  <a:gs pos="0">
                    <a:srgbClr val="DDDDDD"/>
                  </a:gs>
                  <a:gs pos="100000">
                    <a:schemeClr val="bg1"/>
                  </a:gs>
                </a:gsLst>
                <a:lin ang="5400000" scaled="1"/>
              </a:gradFill>
              <a:ln w="28575" cap="flat">
                <a:gradFill>
                  <a:gsLst>
                    <a:gs pos="0">
                      <a:schemeClr val="bg1"/>
                    </a:gs>
                    <a:gs pos="100000">
                      <a:srgbClr val="DDDDDD"/>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a:lstStyle/>
              <a:p>
                <a:pPr>
                  <a:defRPr/>
                </a:pPr>
                <a:endParaRPr lang="zh-CN" altLang="en-US" sz="2400">
                  <a:solidFill>
                    <a:prstClr val="black"/>
                  </a:solidFill>
                </a:endParaRPr>
              </a:p>
            </p:txBody>
          </p:sp>
          <p:sp>
            <p:nvSpPr>
              <p:cNvPr id="192" name="椭圆 191"/>
              <p:cNvSpPr/>
              <p:nvPr/>
            </p:nvSpPr>
            <p:spPr>
              <a:xfrm>
                <a:off x="3268076" y="5099237"/>
                <a:ext cx="1368000" cy="1368000"/>
              </a:xfrm>
              <a:prstGeom prst="ellipse">
                <a:avLst/>
              </a:prstGeom>
              <a:solidFill>
                <a:schemeClr val="accent4"/>
              </a:solidFill>
              <a:ln w="28575">
                <a:noFill/>
              </a:ln>
              <a:effectLst>
                <a:innerShdw blurRad="127000" dist="635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prstClr val="white"/>
                  </a:solidFill>
                </a:endParaRPr>
              </a:p>
            </p:txBody>
          </p:sp>
          <p:sp>
            <p:nvSpPr>
              <p:cNvPr id="194" name="文本框 56"/>
              <p:cNvSpPr txBox="1">
                <a:spLocks noChangeArrowheads="1"/>
              </p:cNvSpPr>
              <p:nvPr/>
            </p:nvSpPr>
            <p:spPr bwMode="auto">
              <a:xfrm>
                <a:off x="3515786" y="5354242"/>
                <a:ext cx="806056" cy="823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zh-CN" altLang="en-US" sz="2135" dirty="0">
                    <a:solidFill>
                      <a:prstClr val="white"/>
                    </a:solidFill>
                    <a:latin typeface="Tahoma" panose="020B0604030504040204" pitchFamily="34" charset="0"/>
                    <a:cs typeface="Tahoma" panose="020B0604030504040204" pitchFamily="34" charset="0"/>
                  </a:rPr>
                  <a:t>添加</a:t>
                </a:r>
              </a:p>
              <a:p>
                <a:r>
                  <a:rPr lang="zh-CN" altLang="en-US" sz="2135" dirty="0">
                    <a:solidFill>
                      <a:prstClr val="white"/>
                    </a:solidFill>
                    <a:latin typeface="Tahoma" panose="020B0604030504040204" pitchFamily="34" charset="0"/>
                    <a:cs typeface="Tahoma" panose="020B0604030504040204" pitchFamily="34" charset="0"/>
                  </a:rPr>
                  <a:t>标题</a:t>
                </a:r>
              </a:p>
            </p:txBody>
          </p:sp>
        </p:grpSp>
        <p:grpSp>
          <p:nvGrpSpPr>
            <p:cNvPr id="195" name="组合 6"/>
            <p:cNvGrpSpPr>
              <a:grpSpLocks noChangeAspect="1"/>
            </p:cNvGrpSpPr>
            <p:nvPr/>
          </p:nvGrpSpPr>
          <p:grpSpPr bwMode="auto">
            <a:xfrm>
              <a:off x="1043608" y="2915229"/>
              <a:ext cx="1419008" cy="1387619"/>
              <a:chOff x="955236" y="3469943"/>
              <a:chExt cx="2081765" cy="2034197"/>
            </a:xfrm>
          </p:grpSpPr>
          <p:sp>
            <p:nvSpPr>
              <p:cNvPr id="196" name="Freeform 7"/>
              <p:cNvSpPr/>
              <p:nvPr/>
            </p:nvSpPr>
            <p:spPr bwMode="auto">
              <a:xfrm>
                <a:off x="955236" y="3469943"/>
                <a:ext cx="2081765" cy="2034197"/>
              </a:xfrm>
              <a:custGeom>
                <a:avLst/>
                <a:gdLst>
                  <a:gd name="T0" fmla="*/ 183 w 703"/>
                  <a:gd name="T1" fmla="*/ 130 h 687"/>
                  <a:gd name="T2" fmla="*/ 175 w 703"/>
                  <a:gd name="T3" fmla="*/ 135 h 687"/>
                  <a:gd name="T4" fmla="*/ 170 w 703"/>
                  <a:gd name="T5" fmla="*/ 138 h 687"/>
                  <a:gd name="T6" fmla="*/ 164 w 703"/>
                  <a:gd name="T7" fmla="*/ 141 h 687"/>
                  <a:gd name="T8" fmla="*/ 74 w 703"/>
                  <a:gd name="T9" fmla="*/ 512 h 687"/>
                  <a:gd name="T10" fmla="*/ 440 w 703"/>
                  <a:gd name="T11" fmla="*/ 619 h 687"/>
                  <a:gd name="T12" fmla="*/ 446 w 703"/>
                  <a:gd name="T13" fmla="*/ 616 h 687"/>
                  <a:gd name="T14" fmla="*/ 451 w 703"/>
                  <a:gd name="T15" fmla="*/ 613 h 687"/>
                  <a:gd name="T16" fmla="*/ 459 w 703"/>
                  <a:gd name="T17" fmla="*/ 608 h 687"/>
                  <a:gd name="T18" fmla="*/ 703 w 703"/>
                  <a:gd name="T19" fmla="*/ 149 h 687"/>
                  <a:gd name="T20" fmla="*/ 183 w 703"/>
                  <a:gd name="T21" fmla="*/ 13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3" h="687">
                    <a:moveTo>
                      <a:pt x="183" y="130"/>
                    </a:moveTo>
                    <a:cubicBezTo>
                      <a:pt x="180" y="132"/>
                      <a:pt x="178" y="133"/>
                      <a:pt x="175" y="135"/>
                    </a:cubicBezTo>
                    <a:cubicBezTo>
                      <a:pt x="173" y="136"/>
                      <a:pt x="171" y="137"/>
                      <a:pt x="170" y="138"/>
                    </a:cubicBezTo>
                    <a:cubicBezTo>
                      <a:pt x="168" y="139"/>
                      <a:pt x="166" y="140"/>
                      <a:pt x="164" y="141"/>
                    </a:cubicBezTo>
                    <a:cubicBezTo>
                      <a:pt x="41" y="220"/>
                      <a:pt x="0" y="383"/>
                      <a:pt x="74" y="512"/>
                    </a:cubicBezTo>
                    <a:cubicBezTo>
                      <a:pt x="148" y="640"/>
                      <a:pt x="310" y="687"/>
                      <a:pt x="440" y="619"/>
                    </a:cubicBezTo>
                    <a:cubicBezTo>
                      <a:pt x="442" y="618"/>
                      <a:pt x="444" y="617"/>
                      <a:pt x="446" y="616"/>
                    </a:cubicBezTo>
                    <a:cubicBezTo>
                      <a:pt x="448" y="615"/>
                      <a:pt x="449" y="614"/>
                      <a:pt x="451" y="613"/>
                    </a:cubicBezTo>
                    <a:cubicBezTo>
                      <a:pt x="454" y="611"/>
                      <a:pt x="456" y="610"/>
                      <a:pt x="459" y="608"/>
                    </a:cubicBezTo>
                    <a:cubicBezTo>
                      <a:pt x="691" y="468"/>
                      <a:pt x="703" y="149"/>
                      <a:pt x="703" y="149"/>
                    </a:cubicBezTo>
                    <a:cubicBezTo>
                      <a:pt x="703" y="149"/>
                      <a:pt x="421" y="0"/>
                      <a:pt x="183" y="130"/>
                    </a:cubicBezTo>
                    <a:close/>
                  </a:path>
                </a:pathLst>
              </a:custGeom>
              <a:gradFill>
                <a:gsLst>
                  <a:gs pos="0">
                    <a:srgbClr val="DDDDDD"/>
                  </a:gs>
                  <a:gs pos="100000">
                    <a:schemeClr val="bg1"/>
                  </a:gs>
                </a:gsLst>
                <a:lin ang="5400000" scaled="1"/>
              </a:gradFill>
              <a:ln w="28575" cap="flat">
                <a:gradFill>
                  <a:gsLst>
                    <a:gs pos="0">
                      <a:schemeClr val="bg1"/>
                    </a:gs>
                    <a:gs pos="100000">
                      <a:srgbClr val="DDDDDD"/>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a:lstStyle/>
              <a:p>
                <a:pPr>
                  <a:defRPr/>
                </a:pPr>
                <a:endParaRPr lang="zh-CN" altLang="en-US" sz="2400">
                  <a:solidFill>
                    <a:prstClr val="black"/>
                  </a:solidFill>
                </a:endParaRPr>
              </a:p>
            </p:txBody>
          </p:sp>
          <p:sp>
            <p:nvSpPr>
              <p:cNvPr id="197" name="椭圆 196"/>
              <p:cNvSpPr/>
              <p:nvPr/>
            </p:nvSpPr>
            <p:spPr>
              <a:xfrm>
                <a:off x="1209481" y="3897489"/>
                <a:ext cx="1367999" cy="1367999"/>
              </a:xfrm>
              <a:prstGeom prst="ellipse">
                <a:avLst/>
              </a:prstGeom>
              <a:solidFill>
                <a:schemeClr val="accent4"/>
              </a:solidFill>
              <a:ln w="28575" cap="flat">
                <a:noFill/>
                <a:prstDash val="solid"/>
                <a:miter lim="800000"/>
              </a:ln>
              <a:effectLst>
                <a:innerShdw blurRad="127000" dist="63500" dir="16200000">
                  <a:prstClr val="black">
                    <a:alpha val="30000"/>
                  </a:prstClr>
                </a:innerShdw>
              </a:effectLst>
            </p:spPr>
            <p:txBody>
              <a:bodyPr/>
              <a:lstStyle/>
              <a:p>
                <a:pPr>
                  <a:defRPr/>
                </a:pPr>
                <a:endParaRPr lang="zh-CN" altLang="en-US" sz="2400">
                  <a:solidFill>
                    <a:prstClr val="black"/>
                  </a:solidFill>
                </a:endParaRPr>
              </a:p>
            </p:txBody>
          </p:sp>
          <p:sp>
            <p:nvSpPr>
              <p:cNvPr id="199" name="文本框 57"/>
              <p:cNvSpPr txBox="1">
                <a:spLocks noChangeArrowheads="1"/>
              </p:cNvSpPr>
              <p:nvPr/>
            </p:nvSpPr>
            <p:spPr bwMode="auto">
              <a:xfrm>
                <a:off x="1457006" y="4152860"/>
                <a:ext cx="806396" cy="823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zh-CN" altLang="en-US" sz="2135" dirty="0">
                    <a:solidFill>
                      <a:prstClr val="white"/>
                    </a:solidFill>
                    <a:latin typeface="Tahoma" panose="020B0604030504040204" pitchFamily="34" charset="0"/>
                    <a:cs typeface="Tahoma" panose="020B0604030504040204" pitchFamily="34" charset="0"/>
                  </a:rPr>
                  <a:t>添加</a:t>
                </a:r>
              </a:p>
              <a:p>
                <a:r>
                  <a:rPr lang="zh-CN" altLang="en-US" sz="2135" dirty="0">
                    <a:solidFill>
                      <a:prstClr val="white"/>
                    </a:solidFill>
                    <a:latin typeface="Tahoma" panose="020B0604030504040204" pitchFamily="34" charset="0"/>
                    <a:cs typeface="Tahoma" panose="020B0604030504040204" pitchFamily="34" charset="0"/>
                  </a:rPr>
                  <a:t>标题</a:t>
                </a:r>
              </a:p>
            </p:txBody>
          </p:sp>
        </p:grpSp>
      </p:grpSp>
      <p:sp>
        <p:nvSpPr>
          <p:cNvPr id="201" name="矩形 47"/>
          <p:cNvSpPr>
            <a:spLocks noChangeArrowheads="1"/>
          </p:cNvSpPr>
          <p:nvPr/>
        </p:nvSpPr>
        <p:spPr bwMode="auto">
          <a:xfrm>
            <a:off x="7069767" y="3797367"/>
            <a:ext cx="4092575" cy="2037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p>
            <a:pPr algn="ctr">
              <a:lnSpc>
                <a:spcPct val="130000"/>
              </a:lnSpc>
              <a:spcBef>
                <a:spcPct val="0"/>
              </a:spcBef>
            </a:pPr>
            <a:r>
              <a:rPr lang="zh-CN" altLang="en-US" sz="1600" dirty="0">
                <a:solidFill>
                  <a:prstClr val="black">
                    <a:lumMod val="65000"/>
                    <a:lumOff val="35000"/>
                  </a:prstClr>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在此录入上述图表的综合描述说明，在此录入上述图表的综合描述说明，在此录入上述</a:t>
            </a:r>
            <a:endParaRPr lang="en-US" altLang="zh-CN" sz="1600" dirty="0">
              <a:solidFill>
                <a:prstClr val="black">
                  <a:lumMod val="65000"/>
                  <a:lumOff val="35000"/>
                </a:prstClr>
              </a:solidFill>
              <a:latin typeface="微软雅黑" panose="020B0503020204020204" pitchFamily="34" charset="-122"/>
              <a:ea typeface="微软雅黑" panose="020B0503020204020204" pitchFamily="34" charset="-122"/>
              <a:sym typeface="方正兰亭黑_GBK" panose="02000000000000000000" pitchFamily="2" charset="-122"/>
            </a:endParaRPr>
          </a:p>
          <a:p>
            <a:pPr>
              <a:lnSpc>
                <a:spcPct val="130000"/>
              </a:lnSpc>
              <a:spcBef>
                <a:spcPct val="0"/>
              </a:spcBef>
            </a:pPr>
            <a:r>
              <a:rPr lang="zh-CN" altLang="en-US" sz="1600" dirty="0">
                <a:solidFill>
                  <a:prstClr val="black">
                    <a:lumMod val="65000"/>
                    <a:lumOff val="35000"/>
                  </a:prstClr>
                </a:solidFill>
                <a:latin typeface="微软雅黑" panose="020B0503020204020204" pitchFamily="34" charset="-122"/>
                <a:ea typeface="微软雅黑" panose="020B0503020204020204" pitchFamily="34" charset="-122"/>
                <a:sym typeface="方正兰亭黑_GBK" panose="02000000000000000000" pitchFamily="2" charset="-122"/>
              </a:rPr>
              <a:t>图表的综合描述说明</a:t>
            </a:r>
            <a:r>
              <a:rPr lang="en-US" altLang="zh-CN" sz="1600" dirty="0">
                <a:solidFill>
                  <a:prstClr val="black">
                    <a:lumMod val="65000"/>
                    <a:lumOff val="35000"/>
                  </a:prstClr>
                </a:solidFill>
                <a:latin typeface="微软雅黑" panose="020B0503020204020204" pitchFamily="34" charset="-122"/>
                <a:ea typeface="微软雅黑" panose="020B0503020204020204" pitchFamily="34" charset="-122"/>
                <a:sym typeface="方正兰亭黑_GBK" panose="02000000000000000000" pitchFamily="2" charset="-122"/>
              </a:rPr>
              <a:t>……..</a:t>
            </a:r>
            <a:endParaRPr lang="zh-CN" altLang="en-US" sz="1600" dirty="0">
              <a:solidFill>
                <a:prstClr val="black">
                  <a:lumMod val="65000"/>
                  <a:lumOff val="35000"/>
                </a:prstClr>
              </a:solidFill>
              <a:latin typeface="微软雅黑" panose="020B0503020204020204" pitchFamily="34" charset="-122"/>
              <a:ea typeface="微软雅黑" panose="020B0503020204020204" pitchFamily="34" charset="-122"/>
            </a:endParaRPr>
          </a:p>
          <a:p>
            <a:pPr>
              <a:defRPr/>
            </a:pPr>
            <a:endParaRPr lang="en-US" altLang="zh-CN" sz="1600" dirty="0">
              <a:solidFill>
                <a:prstClr val="black">
                  <a:lumMod val="65000"/>
                  <a:lumOff val="35000"/>
                </a:prst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endParaRPr>
          </a:p>
          <a:p>
            <a:pPr>
              <a:defRPr/>
            </a:pPr>
            <a:r>
              <a:rPr lang="en-US" altLang="zh-CN" sz="1600" dirty="0">
                <a:solidFill>
                  <a:prstClr val="black">
                    <a:lumMod val="65000"/>
                    <a:lumOff val="35000"/>
                  </a:prst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Again, this is a dummy text, enter your own text here.</a:t>
            </a:r>
            <a:endParaRPr lang="zh-CN" altLang="en-US" sz="1600" dirty="0">
              <a:solidFill>
                <a:prstClr val="black">
                  <a:lumMod val="65000"/>
                  <a:lumOff val="35000"/>
                </a:prstClr>
              </a:solidFill>
              <a:latin typeface="Arial Unicode MS" panose="020B0604020202020204" pitchFamily="34" charset="-122"/>
              <a:ea typeface="Arial Unicode MS" panose="020B0604020202020204" pitchFamily="34" charset="-122"/>
              <a:cs typeface="Arial Unicode MS" panose="020B0604020202020204" pitchFamily="34" charset="-122"/>
              <a:sym typeface="宋体" panose="02010600030101010101" pitchFamily="2" charset="-122"/>
            </a:endParaRPr>
          </a:p>
        </p:txBody>
      </p:sp>
      <p:sp>
        <p:nvSpPr>
          <p:cNvPr id="202" name="文本框 48"/>
          <p:cNvSpPr>
            <a:spLocks noChangeArrowheads="1"/>
          </p:cNvSpPr>
          <p:nvPr/>
        </p:nvSpPr>
        <p:spPr bwMode="auto">
          <a:xfrm>
            <a:off x="7069765" y="3068704"/>
            <a:ext cx="4114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p>
            <a:pPr>
              <a:defRPr/>
            </a:pPr>
            <a:r>
              <a:rPr lang="zh-CN" altLang="en-US" sz="3600" dirty="0">
                <a:solidFill>
                  <a:prstClr val="black">
                    <a:lumMod val="65000"/>
                    <a:lumOff val="35000"/>
                  </a:prstClr>
                </a:solidFill>
                <a:latin typeface="微软雅黑" panose="020B0503020204020204" pitchFamily="34" charset="-122"/>
                <a:ea typeface="微软雅黑" panose="020B0503020204020204" pitchFamily="34" charset="-122"/>
                <a:sym typeface="宋体" panose="02010600030101010101" pitchFamily="2" charset="-122"/>
              </a:rPr>
              <a:t>添加标题</a:t>
            </a:r>
          </a:p>
        </p:txBody>
      </p:sp>
      <p:cxnSp>
        <p:nvCxnSpPr>
          <p:cNvPr id="203" name="直接连接符 202"/>
          <p:cNvCxnSpPr/>
          <p:nvPr/>
        </p:nvCxnSpPr>
        <p:spPr>
          <a:xfrm>
            <a:off x="7069767" y="3706879"/>
            <a:ext cx="3825875"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childTnLst>
                                    <p:set>
                                      <p:cBhvr>
                                        <p:cTn id="6" dur="1" fill="hold">
                                          <p:stCondLst>
                                            <p:cond delay="0"/>
                                          </p:stCondLst>
                                        </p:cTn>
                                        <p:tgtEl>
                                          <p:spTgt spid="163"/>
                                        </p:tgtEl>
                                        <p:attrNameLst>
                                          <p:attrName>style.visibility</p:attrName>
                                        </p:attrNameLst>
                                      </p:cBhvr>
                                      <p:to>
                                        <p:strVal val="visible"/>
                                      </p:to>
                                    </p:set>
                                    <p:anim calcmode="lin" valueType="num">
                                      <p:cBhvr>
                                        <p:cTn id="7" dur="500" fill="hold"/>
                                        <p:tgtEl>
                                          <p:spTgt spid="163"/>
                                        </p:tgtEl>
                                        <p:attrNameLst>
                                          <p:attrName>ppt_w</p:attrName>
                                        </p:attrNameLst>
                                      </p:cBhvr>
                                      <p:tavLst>
                                        <p:tav tm="0">
                                          <p:val>
                                            <p:strVal val="4*#ppt_w"/>
                                          </p:val>
                                        </p:tav>
                                        <p:tav tm="100000">
                                          <p:val>
                                            <p:strVal val="#ppt_w"/>
                                          </p:val>
                                        </p:tav>
                                      </p:tavLst>
                                    </p:anim>
                                    <p:anim calcmode="lin" valueType="num">
                                      <p:cBhvr>
                                        <p:cTn id="8" dur="500" fill="hold"/>
                                        <p:tgtEl>
                                          <p:spTgt spid="163"/>
                                        </p:tgtEl>
                                        <p:attrNameLst>
                                          <p:attrName>ppt_h</p:attrName>
                                        </p:attrNameLst>
                                      </p:cBhvr>
                                      <p:tavLst>
                                        <p:tav tm="0">
                                          <p:val>
                                            <p:strVal val="4*#ppt_h"/>
                                          </p:val>
                                        </p:tav>
                                        <p:tav tm="100000">
                                          <p:val>
                                            <p:strVal val="#ppt_h"/>
                                          </p:val>
                                        </p:tav>
                                      </p:tavLst>
                                    </p:anim>
                                  </p:childTnLst>
                                </p:cTn>
                              </p:par>
                              <p:par>
                                <p:cTn id="9" presetID="23" presetClass="entr" presetSubtype="32" fill="hold" grpId="0" nodeType="with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strVal val="4*#ppt_w"/>
                                          </p:val>
                                        </p:tav>
                                        <p:tav tm="100000">
                                          <p:val>
                                            <p:strVal val="#ppt_w"/>
                                          </p:val>
                                        </p:tav>
                                      </p:tavLst>
                                    </p:anim>
                                    <p:anim calcmode="lin" valueType="num">
                                      <p:cBhvr>
                                        <p:cTn id="12" dur="500" fill="hold"/>
                                        <p:tgtEl>
                                          <p:spTgt spid="200"/>
                                        </p:tgtEl>
                                        <p:attrNameLst>
                                          <p:attrName>ppt_h</p:attrName>
                                        </p:attrNameLst>
                                      </p:cBhvr>
                                      <p:tavLst>
                                        <p:tav tm="0">
                                          <p:val>
                                            <p:strVal val="4*#ppt_h"/>
                                          </p:val>
                                        </p:tav>
                                        <p:tav tm="100000">
                                          <p:val>
                                            <p:strVal val="#ppt_h"/>
                                          </p:val>
                                        </p:tav>
                                      </p:tavLst>
                                    </p:anim>
                                  </p:childTnLst>
                                </p:cTn>
                              </p:par>
                            </p:childTnLst>
                          </p:cTn>
                        </p:par>
                        <p:par>
                          <p:cTn id="13" fill="hold">
                            <p:stCondLst>
                              <p:cond delay="500"/>
                            </p:stCondLst>
                            <p:childTnLst>
                              <p:par>
                                <p:cTn id="14" presetID="35"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2000"/>
                                        <p:tgtEl>
                                          <p:spTgt spid="2"/>
                                        </p:tgtEl>
                                      </p:cBhvr>
                                    </p:animEffect>
                                    <p:anim calcmode="lin" valueType="num">
                                      <p:cBhvr>
                                        <p:cTn id="17" dur="2000" fill="hold"/>
                                        <p:tgtEl>
                                          <p:spTgt spid="2"/>
                                        </p:tgtEl>
                                        <p:attrNameLst>
                                          <p:attrName>style.rotation</p:attrName>
                                        </p:attrNameLst>
                                      </p:cBhvr>
                                      <p:tavLst>
                                        <p:tav tm="0">
                                          <p:val>
                                            <p:fltVal val="720"/>
                                          </p:val>
                                        </p:tav>
                                        <p:tav tm="100000">
                                          <p:val>
                                            <p:fltVal val="0"/>
                                          </p:val>
                                        </p:tav>
                                      </p:tavLst>
                                    </p:anim>
                                    <p:anim calcmode="lin" valueType="num">
                                      <p:cBhvr>
                                        <p:cTn id="18" dur="2000" fill="hold"/>
                                        <p:tgtEl>
                                          <p:spTgt spid="2"/>
                                        </p:tgtEl>
                                        <p:attrNameLst>
                                          <p:attrName>ppt_h</p:attrName>
                                        </p:attrNameLst>
                                      </p:cBhvr>
                                      <p:tavLst>
                                        <p:tav tm="0">
                                          <p:val>
                                            <p:fltVal val="0"/>
                                          </p:val>
                                        </p:tav>
                                        <p:tav tm="100000">
                                          <p:val>
                                            <p:strVal val="#ppt_h"/>
                                          </p:val>
                                        </p:tav>
                                      </p:tavLst>
                                    </p:anim>
                                    <p:anim calcmode="lin" valueType="num">
                                      <p:cBhvr>
                                        <p:cTn id="19" dur="2000" fill="hold"/>
                                        <p:tgtEl>
                                          <p:spTgt spid="2"/>
                                        </p:tgtEl>
                                        <p:attrNameLst>
                                          <p:attrName>ppt_w</p:attrName>
                                        </p:attrNameLst>
                                      </p:cBhvr>
                                      <p:tavLst>
                                        <p:tav tm="0">
                                          <p:val>
                                            <p:fltVal val="0"/>
                                          </p:val>
                                        </p:tav>
                                        <p:tav tm="100000">
                                          <p:val>
                                            <p:strVal val="#ppt_w"/>
                                          </p:val>
                                        </p:tav>
                                      </p:tavLst>
                                    </p:anim>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202"/>
                                        </p:tgtEl>
                                        <p:attrNameLst>
                                          <p:attrName>style.visibility</p:attrName>
                                        </p:attrNameLst>
                                      </p:cBhvr>
                                      <p:to>
                                        <p:strVal val="visible"/>
                                      </p:to>
                                    </p:set>
                                    <p:animEffect transition="in" filter="fade">
                                      <p:cBhvr>
                                        <p:cTn id="23" dur="350"/>
                                        <p:tgtEl>
                                          <p:spTgt spid="202"/>
                                        </p:tgtEl>
                                      </p:cBhvr>
                                    </p:animEffect>
                                  </p:childTnLst>
                                </p:cTn>
                              </p:par>
                            </p:childTnLst>
                          </p:cTn>
                        </p:par>
                        <p:par>
                          <p:cTn id="24" fill="hold">
                            <p:stCondLst>
                              <p:cond delay="3000"/>
                            </p:stCondLst>
                            <p:childTnLst>
                              <p:par>
                                <p:cTn id="25" presetID="10" presetClass="entr" presetSubtype="0" fill="hold" nodeType="afterEffect">
                                  <p:stCondLst>
                                    <p:cond delay="0"/>
                                  </p:stCondLst>
                                  <p:childTnLst>
                                    <p:set>
                                      <p:cBhvr>
                                        <p:cTn id="26" dur="1" fill="hold">
                                          <p:stCondLst>
                                            <p:cond delay="0"/>
                                          </p:stCondLst>
                                        </p:cTn>
                                        <p:tgtEl>
                                          <p:spTgt spid="203"/>
                                        </p:tgtEl>
                                        <p:attrNameLst>
                                          <p:attrName>style.visibility</p:attrName>
                                        </p:attrNameLst>
                                      </p:cBhvr>
                                      <p:to>
                                        <p:strVal val="visible"/>
                                      </p:to>
                                    </p:set>
                                    <p:animEffect transition="in" filter="fade">
                                      <p:cBhvr>
                                        <p:cTn id="27" dur="350"/>
                                        <p:tgtEl>
                                          <p:spTgt spid="203"/>
                                        </p:tgtEl>
                                      </p:cBhvr>
                                    </p:animEffect>
                                  </p:childTnLst>
                                </p:cTn>
                              </p:par>
                            </p:childTnLst>
                          </p:cTn>
                        </p:par>
                        <p:par>
                          <p:cTn id="28" fill="hold">
                            <p:stCondLst>
                              <p:cond delay="3500"/>
                            </p:stCondLst>
                            <p:childTnLst>
                              <p:par>
                                <p:cTn id="29" presetID="10" presetClass="entr" presetSubtype="0" fill="hold" grpId="0" nodeType="afterEffect">
                                  <p:stCondLst>
                                    <p:cond delay="0"/>
                                  </p:stCondLst>
                                  <p:childTnLst>
                                    <p:set>
                                      <p:cBhvr>
                                        <p:cTn id="30" dur="1" fill="hold">
                                          <p:stCondLst>
                                            <p:cond delay="0"/>
                                          </p:stCondLst>
                                        </p:cTn>
                                        <p:tgtEl>
                                          <p:spTgt spid="201"/>
                                        </p:tgtEl>
                                        <p:attrNameLst>
                                          <p:attrName>style.visibility</p:attrName>
                                        </p:attrNameLst>
                                      </p:cBhvr>
                                      <p:to>
                                        <p:strVal val="visible"/>
                                      </p:to>
                                    </p:set>
                                    <p:animEffect transition="in" filter="fade">
                                      <p:cBhvr>
                                        <p:cTn id="31" dur="35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 grpId="0" animBg="1"/>
      <p:bldP spid="200" grpId="0"/>
      <p:bldP spid="201" grpId="0"/>
      <p:bldP spid="20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矩形 38"/>
          <p:cNvSpPr/>
          <p:nvPr/>
        </p:nvSpPr>
        <p:spPr>
          <a:xfrm>
            <a:off x="1007435" y="1796819"/>
            <a:ext cx="2208245" cy="1440160"/>
          </a:xfrm>
          <a:prstGeom prst="rect">
            <a:avLst/>
          </a:prstGeom>
          <a:gradFill>
            <a:gsLst>
              <a:gs pos="0">
                <a:schemeClr val="bg1">
                  <a:lumMod val="92000"/>
                </a:schemeClr>
              </a:gs>
              <a:gs pos="100000">
                <a:schemeClr val="bg1">
                  <a:lumMod val="90000"/>
                </a:schemeClr>
              </a:gs>
            </a:gsLst>
            <a:lin ang="5400000" scaled="0"/>
          </a:gradFill>
          <a:ln>
            <a:solidFill>
              <a:schemeClr val="bg1"/>
            </a:solidFill>
          </a:ln>
          <a:effectLst>
            <a:outerShdw blurRad="88900" dist="38100" dir="8100000" sx="102000" sy="102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40" name="矩形 39"/>
          <p:cNvSpPr/>
          <p:nvPr/>
        </p:nvSpPr>
        <p:spPr>
          <a:xfrm>
            <a:off x="3599723" y="1796819"/>
            <a:ext cx="7488832" cy="1440160"/>
          </a:xfrm>
          <a:prstGeom prst="rect">
            <a:avLst/>
          </a:prstGeom>
          <a:gradFill>
            <a:gsLst>
              <a:gs pos="0">
                <a:schemeClr val="bg1">
                  <a:lumMod val="92000"/>
                </a:schemeClr>
              </a:gs>
              <a:gs pos="100000">
                <a:schemeClr val="bg1">
                  <a:lumMod val="90000"/>
                </a:schemeClr>
              </a:gs>
            </a:gsLst>
            <a:lin ang="5400000" scaled="0"/>
          </a:gradFill>
          <a:ln>
            <a:solidFill>
              <a:schemeClr val="bg2"/>
            </a:solidFill>
          </a:ln>
          <a:effectLst>
            <a:outerShdw blurRad="88900" dist="38100" dir="8100000" sx="102000" sy="102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41" name="矩形 40"/>
          <p:cNvSpPr/>
          <p:nvPr/>
        </p:nvSpPr>
        <p:spPr>
          <a:xfrm>
            <a:off x="8880310" y="4005064"/>
            <a:ext cx="2208245" cy="1440160"/>
          </a:xfrm>
          <a:prstGeom prst="rect">
            <a:avLst/>
          </a:prstGeom>
          <a:gradFill>
            <a:gsLst>
              <a:gs pos="0">
                <a:schemeClr val="bg1">
                  <a:lumMod val="92000"/>
                </a:schemeClr>
              </a:gs>
              <a:gs pos="100000">
                <a:schemeClr val="bg1">
                  <a:lumMod val="90000"/>
                </a:schemeClr>
              </a:gs>
            </a:gsLst>
            <a:lin ang="5400000" scaled="0"/>
          </a:gradFill>
          <a:ln>
            <a:solidFill>
              <a:schemeClr val="bg1"/>
            </a:solidFill>
          </a:ln>
          <a:effectLst>
            <a:outerShdw blurRad="88900" dist="38100" dir="8100000" sx="102000" sy="102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42" name="矩形 41"/>
          <p:cNvSpPr/>
          <p:nvPr/>
        </p:nvSpPr>
        <p:spPr>
          <a:xfrm>
            <a:off x="1007435" y="4005064"/>
            <a:ext cx="7488832" cy="1440160"/>
          </a:xfrm>
          <a:prstGeom prst="rect">
            <a:avLst/>
          </a:prstGeom>
          <a:gradFill>
            <a:gsLst>
              <a:gs pos="0">
                <a:schemeClr val="bg1">
                  <a:lumMod val="92000"/>
                </a:schemeClr>
              </a:gs>
              <a:gs pos="100000">
                <a:schemeClr val="bg1">
                  <a:lumMod val="90000"/>
                </a:schemeClr>
              </a:gs>
            </a:gsLst>
            <a:lin ang="5400000" scaled="0"/>
          </a:gradFill>
          <a:ln>
            <a:solidFill>
              <a:schemeClr val="bg2"/>
            </a:solidFill>
          </a:ln>
          <a:effectLst>
            <a:outerShdw blurRad="228600" dist="38100" dir="8100000" sx="102000" sy="102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43" name="TextBox 23"/>
          <p:cNvSpPr>
            <a:spLocks noChangeArrowheads="1"/>
          </p:cNvSpPr>
          <p:nvPr/>
        </p:nvSpPr>
        <p:spPr bwMode="auto">
          <a:xfrm>
            <a:off x="4068234" y="2003557"/>
            <a:ext cx="6337300" cy="943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30000"/>
              </a:lnSpc>
              <a:spcBef>
                <a:spcPct val="0"/>
              </a:spcBef>
            </a:pPr>
            <a:r>
              <a:rPr lang="zh-CN" altLang="en-US" sz="1335" dirty="0">
                <a:solidFill>
                  <a:prstClr val="black">
                    <a:lumMod val="65000"/>
                    <a:lumOff val="35000"/>
                  </a:prstClr>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在此录入上述图表的综合描述说明，在此录入上述图表的综合描述说明，在此录入述</a:t>
            </a:r>
            <a:endParaRPr lang="en-US" altLang="zh-CN" sz="1335" dirty="0">
              <a:solidFill>
                <a:prstClr val="black">
                  <a:lumMod val="65000"/>
                  <a:lumOff val="35000"/>
                </a:prstClr>
              </a:solidFill>
              <a:latin typeface="微软雅黑" panose="020B0503020204020204" pitchFamily="34" charset="-122"/>
              <a:ea typeface="微软雅黑" panose="020B0503020204020204" pitchFamily="34" charset="-122"/>
              <a:sym typeface="方正兰亭黑_GBK" panose="02000000000000000000" pitchFamily="2" charset="-122"/>
            </a:endParaRPr>
          </a:p>
          <a:p>
            <a:pPr>
              <a:lnSpc>
                <a:spcPct val="130000"/>
              </a:lnSpc>
              <a:spcBef>
                <a:spcPct val="0"/>
              </a:spcBef>
            </a:pPr>
            <a:r>
              <a:rPr lang="zh-CN" altLang="en-US" sz="1335" dirty="0">
                <a:solidFill>
                  <a:prstClr val="black">
                    <a:lumMod val="65000"/>
                    <a:lumOff val="35000"/>
                  </a:prstClr>
                </a:solidFill>
                <a:latin typeface="微软雅黑" panose="020B0503020204020204" pitchFamily="34" charset="-122"/>
                <a:ea typeface="微软雅黑" panose="020B0503020204020204" pitchFamily="34" charset="-122"/>
                <a:sym typeface="方正兰亭黑_GBK" panose="02000000000000000000" pitchFamily="2" charset="-122"/>
              </a:rPr>
              <a:t>图表的综合描述说明</a:t>
            </a:r>
            <a:r>
              <a:rPr lang="en-US" altLang="zh-CN" sz="1335" dirty="0">
                <a:solidFill>
                  <a:prstClr val="black">
                    <a:lumMod val="65000"/>
                    <a:lumOff val="35000"/>
                  </a:prstClr>
                </a:solidFill>
                <a:latin typeface="微软雅黑" panose="020B0503020204020204" pitchFamily="34" charset="-122"/>
                <a:ea typeface="微软雅黑" panose="020B0503020204020204" pitchFamily="34" charset="-122"/>
                <a:sym typeface="方正兰亭黑_GBK" panose="02000000000000000000" pitchFamily="2" charset="-122"/>
              </a:rPr>
              <a:t>……..</a:t>
            </a:r>
            <a:endParaRPr lang="zh-CN" altLang="en-US" sz="1335" dirty="0">
              <a:solidFill>
                <a:prstClr val="black">
                  <a:lumMod val="65000"/>
                  <a:lumOff val="35000"/>
                </a:prstClr>
              </a:solidFill>
              <a:latin typeface="微软雅黑" panose="020B0503020204020204" pitchFamily="34" charset="-122"/>
              <a:ea typeface="微软雅黑" panose="020B0503020204020204" pitchFamily="34" charset="-122"/>
            </a:endParaRPr>
          </a:p>
          <a:p>
            <a:endParaRPr lang="zh-CN" altLang="en-US" sz="1335"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335" b="1" dirty="0">
                <a:solidFill>
                  <a:srgbClr val="0070C0"/>
                </a:solidFill>
                <a:latin typeface="微软雅黑" panose="020B0503020204020204" pitchFamily="34" charset="-122"/>
                <a:ea typeface="微软雅黑" panose="020B0503020204020204" pitchFamily="34" charset="-122"/>
                <a:sym typeface="微软雅黑" panose="020B0503020204020204" pitchFamily="34" charset="-122"/>
              </a:rPr>
              <a:t>字号请根据你的内容多少，及演示需要调整大小。</a:t>
            </a:r>
            <a:endParaRPr lang="en-US" altLang="zh-CN" sz="1335" b="1" dirty="0">
              <a:solidFill>
                <a:srgbClr val="0070C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4" name="TextBox 24"/>
          <p:cNvSpPr>
            <a:spLocks noChangeArrowheads="1"/>
          </p:cNvSpPr>
          <p:nvPr/>
        </p:nvSpPr>
        <p:spPr bwMode="auto">
          <a:xfrm>
            <a:off x="1528416" y="1942225"/>
            <a:ext cx="1166283" cy="1148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3735" b="1" dirty="0">
                <a:solidFill>
                  <a:srgbClr val="0070C0"/>
                </a:solidFill>
                <a:latin typeface="微软雅黑" panose="020B0503020204020204" pitchFamily="34" charset="-122"/>
                <a:ea typeface="微软雅黑" panose="020B0503020204020204" pitchFamily="34" charset="-122"/>
              </a:rPr>
              <a:t>添加标题</a:t>
            </a:r>
          </a:p>
        </p:txBody>
      </p:sp>
      <p:sp>
        <p:nvSpPr>
          <p:cNvPr id="45" name="TextBox 31"/>
          <p:cNvSpPr>
            <a:spLocks noChangeArrowheads="1"/>
          </p:cNvSpPr>
          <p:nvPr/>
        </p:nvSpPr>
        <p:spPr bwMode="auto">
          <a:xfrm>
            <a:off x="9401291" y="4150629"/>
            <a:ext cx="1166284" cy="1148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3735" b="1" dirty="0">
                <a:solidFill>
                  <a:srgbClr val="0070C0"/>
                </a:solidFill>
                <a:latin typeface="微软雅黑" panose="020B0503020204020204" pitchFamily="34" charset="-122"/>
                <a:ea typeface="微软雅黑" panose="020B0503020204020204" pitchFamily="34" charset="-122"/>
              </a:rPr>
              <a:t>添加标题</a:t>
            </a:r>
          </a:p>
        </p:txBody>
      </p:sp>
      <p:sp>
        <p:nvSpPr>
          <p:cNvPr id="46" name="TextBox 25"/>
          <p:cNvSpPr>
            <a:spLocks noChangeArrowheads="1"/>
          </p:cNvSpPr>
          <p:nvPr/>
        </p:nvSpPr>
        <p:spPr bwMode="auto">
          <a:xfrm>
            <a:off x="1223433" y="4232408"/>
            <a:ext cx="6623051" cy="943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30000"/>
              </a:lnSpc>
              <a:spcBef>
                <a:spcPct val="0"/>
              </a:spcBef>
            </a:pPr>
            <a:r>
              <a:rPr lang="zh-CN" altLang="en-US" sz="1335" dirty="0">
                <a:solidFill>
                  <a:prstClr val="black">
                    <a:lumMod val="65000"/>
                    <a:lumOff val="35000"/>
                  </a:prstClr>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在此录入上述图表的综合描述说明，在此录入上述图表的综合描述说明，在此录入述</a:t>
            </a:r>
            <a:endParaRPr lang="en-US" altLang="zh-CN" sz="1335" dirty="0">
              <a:solidFill>
                <a:prstClr val="black">
                  <a:lumMod val="65000"/>
                  <a:lumOff val="35000"/>
                </a:prstClr>
              </a:solidFill>
              <a:latin typeface="微软雅黑" panose="020B0503020204020204" pitchFamily="34" charset="-122"/>
              <a:ea typeface="微软雅黑" panose="020B0503020204020204" pitchFamily="34" charset="-122"/>
              <a:sym typeface="方正兰亭黑_GBK" panose="02000000000000000000" pitchFamily="2" charset="-122"/>
            </a:endParaRPr>
          </a:p>
          <a:p>
            <a:pPr>
              <a:lnSpc>
                <a:spcPct val="130000"/>
              </a:lnSpc>
              <a:spcBef>
                <a:spcPct val="0"/>
              </a:spcBef>
            </a:pPr>
            <a:r>
              <a:rPr lang="zh-CN" altLang="en-US" sz="1335" dirty="0">
                <a:solidFill>
                  <a:prstClr val="black">
                    <a:lumMod val="65000"/>
                    <a:lumOff val="35000"/>
                  </a:prstClr>
                </a:solidFill>
                <a:latin typeface="微软雅黑" panose="020B0503020204020204" pitchFamily="34" charset="-122"/>
                <a:ea typeface="微软雅黑" panose="020B0503020204020204" pitchFamily="34" charset="-122"/>
                <a:sym typeface="方正兰亭黑_GBK" panose="02000000000000000000" pitchFamily="2" charset="-122"/>
              </a:rPr>
              <a:t>图表的综合描述说明</a:t>
            </a:r>
            <a:r>
              <a:rPr lang="en-US" altLang="zh-CN" sz="1335" dirty="0">
                <a:solidFill>
                  <a:prstClr val="black">
                    <a:lumMod val="65000"/>
                    <a:lumOff val="35000"/>
                  </a:prstClr>
                </a:solidFill>
                <a:latin typeface="微软雅黑" panose="020B0503020204020204" pitchFamily="34" charset="-122"/>
                <a:ea typeface="微软雅黑" panose="020B0503020204020204" pitchFamily="34" charset="-122"/>
                <a:sym typeface="方正兰亭黑_GBK" panose="02000000000000000000" pitchFamily="2" charset="-122"/>
              </a:rPr>
              <a:t>……..</a:t>
            </a:r>
            <a:endParaRPr lang="zh-CN" altLang="en-US" sz="1335" dirty="0">
              <a:solidFill>
                <a:prstClr val="black">
                  <a:lumMod val="65000"/>
                  <a:lumOff val="35000"/>
                </a:prstClr>
              </a:solidFill>
              <a:latin typeface="微软雅黑" panose="020B0503020204020204" pitchFamily="34" charset="-122"/>
              <a:ea typeface="微软雅黑" panose="020B0503020204020204" pitchFamily="34" charset="-122"/>
            </a:endParaRPr>
          </a:p>
          <a:p>
            <a:endParaRPr lang="zh-CN" altLang="en-US" sz="1335" dirty="0">
              <a:solidFill>
                <a:srgbClr val="0070C0"/>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335" b="1" dirty="0">
                <a:solidFill>
                  <a:srgbClr val="0070C0"/>
                </a:solidFill>
                <a:latin typeface="微软雅黑" panose="020B0503020204020204" pitchFamily="34" charset="-122"/>
                <a:ea typeface="微软雅黑" panose="020B0503020204020204" pitchFamily="34" charset="-122"/>
                <a:sym typeface="微软雅黑" panose="020B0503020204020204" pitchFamily="34" charset="-122"/>
              </a:rPr>
              <a:t>字号请根据你的内容多少，及演示需要调整大小。</a:t>
            </a:r>
            <a:endParaRPr lang="en-US" altLang="zh-CN" sz="1335" b="1" dirty="0">
              <a:solidFill>
                <a:srgbClr val="0070C0"/>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36000">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14:bounceEnd="36000">
                                          <p:cBhvr additive="base">
                                            <p:cTn id="7" dur="500" fill="hold"/>
                                            <p:tgtEl>
                                              <p:spTgt spid="39"/>
                                            </p:tgtEl>
                                            <p:attrNameLst>
                                              <p:attrName>ppt_x</p:attrName>
                                            </p:attrNameLst>
                                          </p:cBhvr>
                                          <p:tavLst>
                                            <p:tav tm="0">
                                              <p:val>
                                                <p:strVal val="0-#ppt_w/2"/>
                                              </p:val>
                                            </p:tav>
                                            <p:tav tm="100000">
                                              <p:val>
                                                <p:strVal val="#ppt_x"/>
                                              </p:val>
                                            </p:tav>
                                          </p:tavLst>
                                        </p:anim>
                                        <p:anim calcmode="lin" valueType="num" p14:bounceEnd="36000">
                                          <p:cBhvr additive="base">
                                            <p:cTn id="8" dur="500" fill="hold"/>
                                            <p:tgtEl>
                                              <p:spTgt spid="3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p:cTn id="12" dur="500" fill="hold"/>
                                            <p:tgtEl>
                                              <p:spTgt spid="44"/>
                                            </p:tgtEl>
                                            <p:attrNameLst>
                                              <p:attrName>ppt_x</p:attrName>
                                            </p:attrNameLst>
                                          </p:cBhvr>
                                          <p:tavLst>
                                            <p:tav tm="0">
                                              <p:val>
                                                <p:strVal val="0-#ppt_w/2"/>
                                              </p:val>
                                            </p:tav>
                                            <p:tav tm="100000">
                                              <p:val>
                                                <p:strVal val="#ppt_x"/>
                                              </p:val>
                                            </p:tav>
                                          </p:tavLst>
                                        </p:anim>
                                        <p:anim calcmode="lin" valueType="num">
                                          <p:cBhvr>
                                            <p:cTn id="13" dur="500" fill="hold"/>
                                            <p:tgtEl>
                                              <p:spTgt spid="44"/>
                                            </p:tgtEl>
                                            <p:attrNameLst>
                                              <p:attrName>ppt_y</p:attrName>
                                            </p:attrNameLst>
                                          </p:cBhvr>
                                          <p:tavLst>
                                            <p:tav tm="0">
                                              <p:val>
                                                <p:strVal val="#ppt_y"/>
                                              </p:val>
                                            </p:tav>
                                            <p:tav tm="100000">
                                              <p:val>
                                                <p:strVal val="#ppt_y"/>
                                              </p:val>
                                            </p:tav>
                                          </p:tavLst>
                                        </p:anim>
                                      </p:childTnLst>
                                    </p:cTn>
                                  </p:par>
                                  <p:par>
                                    <p:cTn id="14" presetID="2" presetClass="entr" presetSubtype="2" fill="hold" grpId="0" nodeType="withEffect" p14:presetBounceEnd="36000">
                                      <p:stCondLst>
                                        <p:cond delay="300"/>
                                      </p:stCondLst>
                                      <p:childTnLst>
                                        <p:set>
                                          <p:cBhvr>
                                            <p:cTn id="15" dur="1" fill="hold">
                                              <p:stCondLst>
                                                <p:cond delay="0"/>
                                              </p:stCondLst>
                                            </p:cTn>
                                            <p:tgtEl>
                                              <p:spTgt spid="40"/>
                                            </p:tgtEl>
                                            <p:attrNameLst>
                                              <p:attrName>style.visibility</p:attrName>
                                            </p:attrNameLst>
                                          </p:cBhvr>
                                          <p:to>
                                            <p:strVal val="visible"/>
                                          </p:to>
                                        </p:set>
                                        <p:anim calcmode="lin" valueType="num" p14:bounceEnd="36000">
                                          <p:cBhvr additive="base">
                                            <p:cTn id="16" dur="500" fill="hold"/>
                                            <p:tgtEl>
                                              <p:spTgt spid="40"/>
                                            </p:tgtEl>
                                            <p:attrNameLst>
                                              <p:attrName>ppt_x</p:attrName>
                                            </p:attrNameLst>
                                          </p:cBhvr>
                                          <p:tavLst>
                                            <p:tav tm="0">
                                              <p:val>
                                                <p:strVal val="1+#ppt_w/2"/>
                                              </p:val>
                                            </p:tav>
                                            <p:tav tm="100000">
                                              <p:val>
                                                <p:strVal val="#ppt_x"/>
                                              </p:val>
                                            </p:tav>
                                          </p:tavLst>
                                        </p:anim>
                                        <p:anim calcmode="lin" valueType="num" p14:bounceEnd="36000">
                                          <p:cBhvr additive="base">
                                            <p:cTn id="17" dur="500" fill="hold"/>
                                            <p:tgtEl>
                                              <p:spTgt spid="40"/>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2" fill="hold" grpId="0" nodeType="after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ppt_x</p:attrName>
                                            </p:attrNameLst>
                                          </p:cBhvr>
                                          <p:tavLst>
                                            <p:tav tm="0">
                                              <p:val>
                                                <p:strVal val="1+#ppt_w/2"/>
                                              </p:val>
                                            </p:tav>
                                            <p:tav tm="100000">
                                              <p:val>
                                                <p:strVal val="#ppt_x"/>
                                              </p:val>
                                            </p:tav>
                                          </p:tavLst>
                                        </p:anim>
                                        <p:anim calcmode="lin" valueType="num">
                                          <p:cBhvr>
                                            <p:cTn id="22" dur="500" fill="hold"/>
                                            <p:tgtEl>
                                              <p:spTgt spid="43"/>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14:presetBounceEnd="36000">
                                      <p:stCondLst>
                                        <p:cond delay="200"/>
                                      </p:stCondLst>
                                      <p:childTnLst>
                                        <p:set>
                                          <p:cBhvr>
                                            <p:cTn id="24" dur="1" fill="hold">
                                              <p:stCondLst>
                                                <p:cond delay="0"/>
                                              </p:stCondLst>
                                            </p:cTn>
                                            <p:tgtEl>
                                              <p:spTgt spid="41"/>
                                            </p:tgtEl>
                                            <p:attrNameLst>
                                              <p:attrName>style.visibility</p:attrName>
                                            </p:attrNameLst>
                                          </p:cBhvr>
                                          <p:to>
                                            <p:strVal val="visible"/>
                                          </p:to>
                                        </p:set>
                                        <p:anim calcmode="lin" valueType="num" p14:bounceEnd="36000">
                                          <p:cBhvr additive="base">
                                            <p:cTn id="25" dur="500" fill="hold"/>
                                            <p:tgtEl>
                                              <p:spTgt spid="41"/>
                                            </p:tgtEl>
                                            <p:attrNameLst>
                                              <p:attrName>ppt_x</p:attrName>
                                            </p:attrNameLst>
                                          </p:cBhvr>
                                          <p:tavLst>
                                            <p:tav tm="0">
                                              <p:val>
                                                <p:strVal val="1+#ppt_w/2"/>
                                              </p:val>
                                            </p:tav>
                                            <p:tav tm="100000">
                                              <p:val>
                                                <p:strVal val="#ppt_x"/>
                                              </p:val>
                                            </p:tav>
                                          </p:tavLst>
                                        </p:anim>
                                        <p:anim calcmode="lin" valueType="num" p14:bounceEnd="36000">
                                          <p:cBhvr additive="base">
                                            <p:cTn id="26" dur="500" fill="hold"/>
                                            <p:tgtEl>
                                              <p:spTgt spid="41"/>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2" presetClass="entr" presetSubtype="2" fill="hold" grpId="0" nodeType="afterEffect">
                                      <p:stCondLst>
                                        <p:cond delay="0"/>
                                      </p:stCondLst>
                                      <p:childTnLst>
                                        <p:set>
                                          <p:cBhvr>
                                            <p:cTn id="29" dur="1" fill="hold">
                                              <p:stCondLst>
                                                <p:cond delay="0"/>
                                              </p:stCondLst>
                                            </p:cTn>
                                            <p:tgtEl>
                                              <p:spTgt spid="45"/>
                                            </p:tgtEl>
                                            <p:attrNameLst>
                                              <p:attrName>style.visibility</p:attrName>
                                            </p:attrNameLst>
                                          </p:cBhvr>
                                          <p:to>
                                            <p:strVal val="visible"/>
                                          </p:to>
                                        </p:set>
                                        <p:anim calcmode="lin" valueType="num">
                                          <p:cBhvr>
                                            <p:cTn id="30" dur="500" fill="hold"/>
                                            <p:tgtEl>
                                              <p:spTgt spid="45"/>
                                            </p:tgtEl>
                                            <p:attrNameLst>
                                              <p:attrName>ppt_x</p:attrName>
                                            </p:attrNameLst>
                                          </p:cBhvr>
                                          <p:tavLst>
                                            <p:tav tm="0">
                                              <p:val>
                                                <p:strVal val="1+#ppt_w/2"/>
                                              </p:val>
                                            </p:tav>
                                            <p:tav tm="100000">
                                              <p:val>
                                                <p:strVal val="#ppt_x"/>
                                              </p:val>
                                            </p:tav>
                                          </p:tavLst>
                                        </p:anim>
                                        <p:anim calcmode="lin" valueType="num">
                                          <p:cBhvr>
                                            <p:cTn id="31" dur="500" fill="hold"/>
                                            <p:tgtEl>
                                              <p:spTgt spid="45"/>
                                            </p:tgtEl>
                                            <p:attrNameLst>
                                              <p:attrName>ppt_y</p:attrName>
                                            </p:attrNameLst>
                                          </p:cBhvr>
                                          <p:tavLst>
                                            <p:tav tm="0">
                                              <p:val>
                                                <p:strVal val="#ppt_y"/>
                                              </p:val>
                                            </p:tav>
                                            <p:tav tm="100000">
                                              <p:val>
                                                <p:strVal val="#ppt_y"/>
                                              </p:val>
                                            </p:tav>
                                          </p:tavLst>
                                        </p:anim>
                                      </p:childTnLst>
                                    </p:cTn>
                                  </p:par>
                                  <p:par>
                                    <p:cTn id="32" presetID="2" presetClass="entr" presetSubtype="8" fill="hold" grpId="0" nodeType="withEffect" p14:presetBounceEnd="36000">
                                      <p:stCondLst>
                                        <p:cond delay="200"/>
                                      </p:stCondLst>
                                      <p:childTnLst>
                                        <p:set>
                                          <p:cBhvr>
                                            <p:cTn id="33" dur="1" fill="hold">
                                              <p:stCondLst>
                                                <p:cond delay="0"/>
                                              </p:stCondLst>
                                            </p:cTn>
                                            <p:tgtEl>
                                              <p:spTgt spid="42"/>
                                            </p:tgtEl>
                                            <p:attrNameLst>
                                              <p:attrName>style.visibility</p:attrName>
                                            </p:attrNameLst>
                                          </p:cBhvr>
                                          <p:to>
                                            <p:strVal val="visible"/>
                                          </p:to>
                                        </p:set>
                                        <p:anim calcmode="lin" valueType="num" p14:bounceEnd="36000">
                                          <p:cBhvr additive="base">
                                            <p:cTn id="34" dur="500" fill="hold"/>
                                            <p:tgtEl>
                                              <p:spTgt spid="42"/>
                                            </p:tgtEl>
                                            <p:attrNameLst>
                                              <p:attrName>ppt_x</p:attrName>
                                            </p:attrNameLst>
                                          </p:cBhvr>
                                          <p:tavLst>
                                            <p:tav tm="0">
                                              <p:val>
                                                <p:strVal val="0-#ppt_w/2"/>
                                              </p:val>
                                            </p:tav>
                                            <p:tav tm="100000">
                                              <p:val>
                                                <p:strVal val="#ppt_x"/>
                                              </p:val>
                                            </p:tav>
                                          </p:tavLst>
                                        </p:anim>
                                        <p:anim calcmode="lin" valueType="num" p14:bounceEnd="36000">
                                          <p:cBhvr additive="base">
                                            <p:cTn id="35" dur="500" fill="hold"/>
                                            <p:tgtEl>
                                              <p:spTgt spid="42"/>
                                            </p:tgtEl>
                                            <p:attrNameLst>
                                              <p:attrName>ppt_y</p:attrName>
                                            </p:attrNameLst>
                                          </p:cBhvr>
                                          <p:tavLst>
                                            <p:tav tm="0">
                                              <p:val>
                                                <p:strVal val="#ppt_y"/>
                                              </p:val>
                                            </p:tav>
                                            <p:tav tm="100000">
                                              <p:val>
                                                <p:strVal val="#ppt_y"/>
                                              </p:val>
                                            </p:tav>
                                          </p:tavLst>
                                        </p:anim>
                                      </p:childTnLst>
                                    </p:cTn>
                                  </p:par>
                                </p:childTnLst>
                              </p:cTn>
                            </p:par>
                            <p:par>
                              <p:cTn id="36" fill="hold">
                                <p:stCondLst>
                                  <p:cond delay="2000"/>
                                </p:stCondLst>
                                <p:childTnLst>
                                  <p:par>
                                    <p:cTn id="37" presetID="2" presetClass="entr" presetSubtype="8"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ppt_x</p:attrName>
                                            </p:attrNameLst>
                                          </p:cBhvr>
                                          <p:tavLst>
                                            <p:tav tm="0">
                                              <p:val>
                                                <p:strVal val="0-#ppt_w/2"/>
                                              </p:val>
                                            </p:tav>
                                            <p:tav tm="100000">
                                              <p:val>
                                                <p:strVal val="#ppt_x"/>
                                              </p:val>
                                            </p:tav>
                                          </p:tavLst>
                                        </p:anim>
                                        <p:anim calcmode="lin" valueType="num">
                                          <p:cBhvr>
                                            <p:cTn id="40"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42" grpId="0" animBg="1"/>
          <p:bldP spid="43" grpId="0" bldLvl="0" autoUpdateAnimBg="0"/>
          <p:bldP spid="44" grpId="0" bldLvl="0" autoUpdateAnimBg="0"/>
          <p:bldP spid="45" grpId="0" bldLvl="0" autoUpdateAnimBg="0"/>
          <p:bldP spid="46" grpId="0" bldLvl="0" autoUpdateAnimBg="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0-#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p:cTn id="12" dur="500" fill="hold"/>
                                            <p:tgtEl>
                                              <p:spTgt spid="44"/>
                                            </p:tgtEl>
                                            <p:attrNameLst>
                                              <p:attrName>ppt_x</p:attrName>
                                            </p:attrNameLst>
                                          </p:cBhvr>
                                          <p:tavLst>
                                            <p:tav tm="0">
                                              <p:val>
                                                <p:strVal val="0-#ppt_w/2"/>
                                              </p:val>
                                            </p:tav>
                                            <p:tav tm="100000">
                                              <p:val>
                                                <p:strVal val="#ppt_x"/>
                                              </p:val>
                                            </p:tav>
                                          </p:tavLst>
                                        </p:anim>
                                        <p:anim calcmode="lin" valueType="num">
                                          <p:cBhvr>
                                            <p:cTn id="13" dur="500" fill="hold"/>
                                            <p:tgtEl>
                                              <p:spTgt spid="44"/>
                                            </p:tgtEl>
                                            <p:attrNameLst>
                                              <p:attrName>ppt_y</p:attrName>
                                            </p:attrNameLst>
                                          </p:cBhvr>
                                          <p:tavLst>
                                            <p:tav tm="0">
                                              <p:val>
                                                <p:strVal val="#ppt_y"/>
                                              </p:val>
                                            </p:tav>
                                            <p:tav tm="100000">
                                              <p:val>
                                                <p:strVal val="#ppt_y"/>
                                              </p:val>
                                            </p:tav>
                                          </p:tavLst>
                                        </p:anim>
                                      </p:childTnLst>
                                    </p:cTn>
                                  </p:par>
                                  <p:par>
                                    <p:cTn id="14" presetID="2" presetClass="entr" presetSubtype="2" fill="hold" grpId="0" nodeType="withEffect">
                                      <p:stCondLst>
                                        <p:cond delay="30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500" fill="hold"/>
                                            <p:tgtEl>
                                              <p:spTgt spid="40"/>
                                            </p:tgtEl>
                                            <p:attrNameLst>
                                              <p:attrName>ppt_x</p:attrName>
                                            </p:attrNameLst>
                                          </p:cBhvr>
                                          <p:tavLst>
                                            <p:tav tm="0">
                                              <p:val>
                                                <p:strVal val="1+#ppt_w/2"/>
                                              </p:val>
                                            </p:tav>
                                            <p:tav tm="100000">
                                              <p:val>
                                                <p:strVal val="#ppt_x"/>
                                              </p:val>
                                            </p:tav>
                                          </p:tavLst>
                                        </p:anim>
                                        <p:anim calcmode="lin" valueType="num">
                                          <p:cBhvr additive="base">
                                            <p:cTn id="17" dur="500" fill="hold"/>
                                            <p:tgtEl>
                                              <p:spTgt spid="40"/>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2" fill="hold" grpId="0" nodeType="after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ppt_x</p:attrName>
                                            </p:attrNameLst>
                                          </p:cBhvr>
                                          <p:tavLst>
                                            <p:tav tm="0">
                                              <p:val>
                                                <p:strVal val="1+#ppt_w/2"/>
                                              </p:val>
                                            </p:tav>
                                            <p:tav tm="100000">
                                              <p:val>
                                                <p:strVal val="#ppt_x"/>
                                              </p:val>
                                            </p:tav>
                                          </p:tavLst>
                                        </p:anim>
                                        <p:anim calcmode="lin" valueType="num">
                                          <p:cBhvr>
                                            <p:cTn id="22" dur="500" fill="hold"/>
                                            <p:tgtEl>
                                              <p:spTgt spid="43"/>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200"/>
                                      </p:stCondLst>
                                      <p:childTnLst>
                                        <p:set>
                                          <p:cBhvr>
                                            <p:cTn id="24" dur="1" fill="hold">
                                              <p:stCondLst>
                                                <p:cond delay="0"/>
                                              </p:stCondLst>
                                            </p:cTn>
                                            <p:tgtEl>
                                              <p:spTgt spid="41"/>
                                            </p:tgtEl>
                                            <p:attrNameLst>
                                              <p:attrName>style.visibility</p:attrName>
                                            </p:attrNameLst>
                                          </p:cBhvr>
                                          <p:to>
                                            <p:strVal val="visible"/>
                                          </p:to>
                                        </p:set>
                                        <p:anim calcmode="lin" valueType="num">
                                          <p:cBhvr additive="base">
                                            <p:cTn id="25" dur="500" fill="hold"/>
                                            <p:tgtEl>
                                              <p:spTgt spid="41"/>
                                            </p:tgtEl>
                                            <p:attrNameLst>
                                              <p:attrName>ppt_x</p:attrName>
                                            </p:attrNameLst>
                                          </p:cBhvr>
                                          <p:tavLst>
                                            <p:tav tm="0">
                                              <p:val>
                                                <p:strVal val="1+#ppt_w/2"/>
                                              </p:val>
                                            </p:tav>
                                            <p:tav tm="100000">
                                              <p:val>
                                                <p:strVal val="#ppt_x"/>
                                              </p:val>
                                            </p:tav>
                                          </p:tavLst>
                                        </p:anim>
                                        <p:anim calcmode="lin" valueType="num">
                                          <p:cBhvr additive="base">
                                            <p:cTn id="26" dur="500" fill="hold"/>
                                            <p:tgtEl>
                                              <p:spTgt spid="41"/>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2" presetClass="entr" presetSubtype="2" fill="hold" grpId="0" nodeType="afterEffect">
                                      <p:stCondLst>
                                        <p:cond delay="0"/>
                                      </p:stCondLst>
                                      <p:childTnLst>
                                        <p:set>
                                          <p:cBhvr>
                                            <p:cTn id="29" dur="1" fill="hold">
                                              <p:stCondLst>
                                                <p:cond delay="0"/>
                                              </p:stCondLst>
                                            </p:cTn>
                                            <p:tgtEl>
                                              <p:spTgt spid="45"/>
                                            </p:tgtEl>
                                            <p:attrNameLst>
                                              <p:attrName>style.visibility</p:attrName>
                                            </p:attrNameLst>
                                          </p:cBhvr>
                                          <p:to>
                                            <p:strVal val="visible"/>
                                          </p:to>
                                        </p:set>
                                        <p:anim calcmode="lin" valueType="num">
                                          <p:cBhvr>
                                            <p:cTn id="30" dur="500" fill="hold"/>
                                            <p:tgtEl>
                                              <p:spTgt spid="45"/>
                                            </p:tgtEl>
                                            <p:attrNameLst>
                                              <p:attrName>ppt_x</p:attrName>
                                            </p:attrNameLst>
                                          </p:cBhvr>
                                          <p:tavLst>
                                            <p:tav tm="0">
                                              <p:val>
                                                <p:strVal val="1+#ppt_w/2"/>
                                              </p:val>
                                            </p:tav>
                                            <p:tav tm="100000">
                                              <p:val>
                                                <p:strVal val="#ppt_x"/>
                                              </p:val>
                                            </p:tav>
                                          </p:tavLst>
                                        </p:anim>
                                        <p:anim calcmode="lin" valueType="num">
                                          <p:cBhvr>
                                            <p:cTn id="31" dur="500" fill="hold"/>
                                            <p:tgtEl>
                                              <p:spTgt spid="45"/>
                                            </p:tgtEl>
                                            <p:attrNameLst>
                                              <p:attrName>ppt_y</p:attrName>
                                            </p:attrNameLst>
                                          </p:cBhvr>
                                          <p:tavLst>
                                            <p:tav tm="0">
                                              <p:val>
                                                <p:strVal val="#ppt_y"/>
                                              </p:val>
                                            </p:tav>
                                            <p:tav tm="100000">
                                              <p:val>
                                                <p:strVal val="#ppt_y"/>
                                              </p:val>
                                            </p:tav>
                                          </p:tavLst>
                                        </p:anim>
                                      </p:childTnLst>
                                    </p:cTn>
                                  </p:par>
                                  <p:par>
                                    <p:cTn id="32" presetID="2" presetClass="entr" presetSubtype="8" fill="hold" grpId="0" nodeType="withEffect">
                                      <p:stCondLst>
                                        <p:cond delay="200"/>
                                      </p:stCondLst>
                                      <p:childTnLst>
                                        <p:set>
                                          <p:cBhvr>
                                            <p:cTn id="33" dur="1" fill="hold">
                                              <p:stCondLst>
                                                <p:cond delay="0"/>
                                              </p:stCondLst>
                                            </p:cTn>
                                            <p:tgtEl>
                                              <p:spTgt spid="42"/>
                                            </p:tgtEl>
                                            <p:attrNameLst>
                                              <p:attrName>style.visibility</p:attrName>
                                            </p:attrNameLst>
                                          </p:cBhvr>
                                          <p:to>
                                            <p:strVal val="visible"/>
                                          </p:to>
                                        </p:set>
                                        <p:anim calcmode="lin" valueType="num">
                                          <p:cBhvr additive="base">
                                            <p:cTn id="34" dur="500" fill="hold"/>
                                            <p:tgtEl>
                                              <p:spTgt spid="42"/>
                                            </p:tgtEl>
                                            <p:attrNameLst>
                                              <p:attrName>ppt_x</p:attrName>
                                            </p:attrNameLst>
                                          </p:cBhvr>
                                          <p:tavLst>
                                            <p:tav tm="0">
                                              <p:val>
                                                <p:strVal val="0-#ppt_w/2"/>
                                              </p:val>
                                            </p:tav>
                                            <p:tav tm="100000">
                                              <p:val>
                                                <p:strVal val="#ppt_x"/>
                                              </p:val>
                                            </p:tav>
                                          </p:tavLst>
                                        </p:anim>
                                        <p:anim calcmode="lin" valueType="num">
                                          <p:cBhvr additive="base">
                                            <p:cTn id="35" dur="500" fill="hold"/>
                                            <p:tgtEl>
                                              <p:spTgt spid="42"/>
                                            </p:tgtEl>
                                            <p:attrNameLst>
                                              <p:attrName>ppt_y</p:attrName>
                                            </p:attrNameLst>
                                          </p:cBhvr>
                                          <p:tavLst>
                                            <p:tav tm="0">
                                              <p:val>
                                                <p:strVal val="#ppt_y"/>
                                              </p:val>
                                            </p:tav>
                                            <p:tav tm="100000">
                                              <p:val>
                                                <p:strVal val="#ppt_y"/>
                                              </p:val>
                                            </p:tav>
                                          </p:tavLst>
                                        </p:anim>
                                      </p:childTnLst>
                                    </p:cTn>
                                  </p:par>
                                </p:childTnLst>
                              </p:cTn>
                            </p:par>
                            <p:par>
                              <p:cTn id="36" fill="hold">
                                <p:stCondLst>
                                  <p:cond delay="2000"/>
                                </p:stCondLst>
                                <p:childTnLst>
                                  <p:par>
                                    <p:cTn id="37" presetID="2" presetClass="entr" presetSubtype="8"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ppt_x</p:attrName>
                                            </p:attrNameLst>
                                          </p:cBhvr>
                                          <p:tavLst>
                                            <p:tav tm="0">
                                              <p:val>
                                                <p:strVal val="0-#ppt_w/2"/>
                                              </p:val>
                                            </p:tav>
                                            <p:tav tm="100000">
                                              <p:val>
                                                <p:strVal val="#ppt_x"/>
                                              </p:val>
                                            </p:tav>
                                          </p:tavLst>
                                        </p:anim>
                                        <p:anim calcmode="lin" valueType="num">
                                          <p:cBhvr>
                                            <p:cTn id="40"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42" grpId="0" animBg="1"/>
          <p:bldP spid="43" grpId="0" bldLvl="0" autoUpdateAnimBg="0"/>
          <p:bldP spid="44" grpId="0" bldLvl="0" autoUpdateAnimBg="0"/>
          <p:bldP spid="45" grpId="0" bldLvl="0" autoUpdateAnimBg="0"/>
          <p:bldP spid="46" grpId="0" bldLvl="0" autoUpdateAnimBg="0"/>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组合 47"/>
          <p:cNvGrpSpPr/>
          <p:nvPr/>
        </p:nvGrpSpPr>
        <p:grpSpPr>
          <a:xfrm>
            <a:off x="929640" y="1511327"/>
            <a:ext cx="4518101" cy="1580325"/>
            <a:chOff x="2183817" y="975542"/>
            <a:chExt cx="1632394" cy="1407237"/>
          </a:xfrm>
        </p:grpSpPr>
        <p:sp>
          <p:nvSpPr>
            <p:cNvPr id="49" name="六边形 48"/>
            <p:cNvSpPr/>
            <p:nvPr/>
          </p:nvSpPr>
          <p:spPr>
            <a:xfrm>
              <a:off x="2183817" y="975542"/>
              <a:ext cx="1632394" cy="1407237"/>
            </a:xfrm>
            <a:prstGeom prst="hexagon">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622300" dist="317500" dir="2400000" algn="tl" rotWithShape="0">
                <a:srgbClr val="69696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50" name="六边形 49"/>
            <p:cNvSpPr/>
            <p:nvPr/>
          </p:nvSpPr>
          <p:spPr>
            <a:xfrm>
              <a:off x="2183817" y="975542"/>
              <a:ext cx="1632394" cy="1407237"/>
            </a:xfrm>
            <a:prstGeom prst="hexagon">
              <a:avLst/>
            </a:prstGeom>
            <a:gradFill>
              <a:gsLst>
                <a:gs pos="64000">
                  <a:srgbClr val="F3F3F3"/>
                </a:gs>
                <a:gs pos="32000">
                  <a:srgbClr val="DEDEDE"/>
                </a:gs>
                <a:gs pos="0">
                  <a:srgbClr val="CBCBCB"/>
                </a:gs>
                <a:gs pos="100000">
                  <a:srgbClr val="F9F9F9"/>
                </a:gs>
              </a:gsLst>
              <a:lin ang="2700000" scaled="1"/>
            </a:gradFill>
            <a:ln w="19050">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nvGrpSpPr>
          <p:cNvPr id="51" name="组合 50"/>
          <p:cNvGrpSpPr/>
          <p:nvPr/>
        </p:nvGrpSpPr>
        <p:grpSpPr>
          <a:xfrm>
            <a:off x="935991" y="3095695"/>
            <a:ext cx="4518101" cy="1580325"/>
            <a:chOff x="2183817" y="975542"/>
            <a:chExt cx="1632394" cy="1407237"/>
          </a:xfrm>
        </p:grpSpPr>
        <p:sp>
          <p:nvSpPr>
            <p:cNvPr id="52" name="六边形 51"/>
            <p:cNvSpPr/>
            <p:nvPr/>
          </p:nvSpPr>
          <p:spPr>
            <a:xfrm>
              <a:off x="2183817" y="975542"/>
              <a:ext cx="1632394" cy="1407237"/>
            </a:xfrm>
            <a:prstGeom prst="hexagon">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622300" dist="317500" dir="2400000" algn="tl" rotWithShape="0">
                <a:srgbClr val="69696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53" name="六边形 52"/>
            <p:cNvSpPr/>
            <p:nvPr/>
          </p:nvSpPr>
          <p:spPr>
            <a:xfrm>
              <a:off x="2183817" y="975542"/>
              <a:ext cx="1632394" cy="1407237"/>
            </a:xfrm>
            <a:prstGeom prst="hexagon">
              <a:avLst/>
            </a:prstGeom>
            <a:gradFill>
              <a:gsLst>
                <a:gs pos="64000">
                  <a:srgbClr val="F3F3F3"/>
                </a:gs>
                <a:gs pos="32000">
                  <a:srgbClr val="DEDEDE"/>
                </a:gs>
                <a:gs pos="0">
                  <a:srgbClr val="CBCBCB"/>
                </a:gs>
                <a:gs pos="100000">
                  <a:srgbClr val="F9F9F9"/>
                </a:gs>
              </a:gsLst>
              <a:lin ang="2700000" scaled="1"/>
            </a:gradFill>
            <a:ln w="19050">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nvGrpSpPr>
          <p:cNvPr id="54" name="组合 53"/>
          <p:cNvGrpSpPr/>
          <p:nvPr/>
        </p:nvGrpSpPr>
        <p:grpSpPr>
          <a:xfrm>
            <a:off x="5032075" y="2301404"/>
            <a:ext cx="2293195" cy="1580325"/>
            <a:chOff x="2183817" y="975542"/>
            <a:chExt cx="1632394" cy="1407237"/>
          </a:xfrm>
        </p:grpSpPr>
        <p:sp>
          <p:nvSpPr>
            <p:cNvPr id="55" name="六边形 54"/>
            <p:cNvSpPr/>
            <p:nvPr/>
          </p:nvSpPr>
          <p:spPr>
            <a:xfrm>
              <a:off x="2183817" y="975542"/>
              <a:ext cx="1632394" cy="1407237"/>
            </a:xfrm>
            <a:prstGeom prst="hexagon">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622300" dist="317500" dir="2400000" algn="tl" rotWithShape="0">
                <a:srgbClr val="69696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56" name="六边形 55"/>
            <p:cNvSpPr/>
            <p:nvPr/>
          </p:nvSpPr>
          <p:spPr>
            <a:xfrm>
              <a:off x="2183817" y="975542"/>
              <a:ext cx="1632394" cy="1407237"/>
            </a:xfrm>
            <a:prstGeom prst="hexagon">
              <a:avLst/>
            </a:prstGeom>
            <a:gradFill>
              <a:gsLst>
                <a:gs pos="64000">
                  <a:srgbClr val="F3F3F3"/>
                </a:gs>
                <a:gs pos="32000">
                  <a:srgbClr val="DEDEDE"/>
                </a:gs>
                <a:gs pos="0">
                  <a:srgbClr val="CBCBCB"/>
                </a:gs>
                <a:gs pos="100000">
                  <a:srgbClr val="F9F9F9"/>
                </a:gs>
              </a:gsLst>
              <a:lin ang="2700000" scaled="1"/>
            </a:gradFill>
            <a:ln w="19050">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nvGrpSpPr>
          <p:cNvPr id="57" name="组合 56"/>
          <p:cNvGrpSpPr/>
          <p:nvPr/>
        </p:nvGrpSpPr>
        <p:grpSpPr>
          <a:xfrm>
            <a:off x="6953319" y="1508787"/>
            <a:ext cx="4518101" cy="1580325"/>
            <a:chOff x="2183817" y="975542"/>
            <a:chExt cx="1632394" cy="1407237"/>
          </a:xfrm>
        </p:grpSpPr>
        <p:sp>
          <p:nvSpPr>
            <p:cNvPr id="58" name="六边形 57"/>
            <p:cNvSpPr/>
            <p:nvPr/>
          </p:nvSpPr>
          <p:spPr>
            <a:xfrm>
              <a:off x="2183817" y="975542"/>
              <a:ext cx="1632394" cy="1407237"/>
            </a:xfrm>
            <a:prstGeom prst="hexagon">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622300" dist="317500" dir="2400000" algn="tl" rotWithShape="0">
                <a:srgbClr val="69696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59" name="六边形 58"/>
            <p:cNvSpPr/>
            <p:nvPr/>
          </p:nvSpPr>
          <p:spPr>
            <a:xfrm>
              <a:off x="2183817" y="975542"/>
              <a:ext cx="1632394" cy="1407237"/>
            </a:xfrm>
            <a:prstGeom prst="hexagon">
              <a:avLst/>
            </a:prstGeom>
            <a:gradFill>
              <a:gsLst>
                <a:gs pos="64000">
                  <a:srgbClr val="F3F3F3"/>
                </a:gs>
                <a:gs pos="32000">
                  <a:srgbClr val="DEDEDE"/>
                </a:gs>
                <a:gs pos="0">
                  <a:srgbClr val="CBCBCB"/>
                </a:gs>
                <a:gs pos="100000">
                  <a:srgbClr val="F9F9F9"/>
                </a:gs>
              </a:gsLst>
              <a:lin ang="2700000" scaled="1"/>
            </a:gradFill>
            <a:ln w="19050">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nvGrpSpPr>
          <p:cNvPr id="60" name="组合 59"/>
          <p:cNvGrpSpPr/>
          <p:nvPr/>
        </p:nvGrpSpPr>
        <p:grpSpPr>
          <a:xfrm>
            <a:off x="6959668" y="3086804"/>
            <a:ext cx="4518101" cy="1580325"/>
            <a:chOff x="2183817" y="975542"/>
            <a:chExt cx="1632394" cy="1407237"/>
          </a:xfrm>
        </p:grpSpPr>
        <p:sp>
          <p:nvSpPr>
            <p:cNvPr id="61" name="六边形 60"/>
            <p:cNvSpPr/>
            <p:nvPr/>
          </p:nvSpPr>
          <p:spPr>
            <a:xfrm>
              <a:off x="2183817" y="975542"/>
              <a:ext cx="1632394" cy="1407237"/>
            </a:xfrm>
            <a:prstGeom prst="hexagon">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622300" dist="317500" dir="2400000" algn="tl" rotWithShape="0">
                <a:srgbClr val="69696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62" name="六边形 61"/>
            <p:cNvSpPr/>
            <p:nvPr/>
          </p:nvSpPr>
          <p:spPr>
            <a:xfrm>
              <a:off x="2183817" y="975542"/>
              <a:ext cx="1632394" cy="1407237"/>
            </a:xfrm>
            <a:prstGeom prst="hexagon">
              <a:avLst/>
            </a:prstGeom>
            <a:gradFill>
              <a:gsLst>
                <a:gs pos="64000">
                  <a:srgbClr val="F3F3F3"/>
                </a:gs>
                <a:gs pos="32000">
                  <a:srgbClr val="DEDEDE"/>
                </a:gs>
                <a:gs pos="0">
                  <a:srgbClr val="CBCBCB"/>
                </a:gs>
                <a:gs pos="100000">
                  <a:srgbClr val="F9F9F9"/>
                </a:gs>
              </a:gsLst>
              <a:lin ang="2700000" scaled="1"/>
            </a:gradFill>
            <a:ln w="19050">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cxnSp>
        <p:nvCxnSpPr>
          <p:cNvPr id="63" name="直接连接符 62"/>
          <p:cNvCxnSpPr/>
          <p:nvPr/>
        </p:nvCxnSpPr>
        <p:spPr>
          <a:xfrm>
            <a:off x="6181669" y="2547665"/>
            <a:ext cx="0" cy="1087803"/>
          </a:xfrm>
          <a:prstGeom prst="line">
            <a:avLst/>
          </a:prstGeom>
          <a:ln w="3810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64" name="文本框 4"/>
          <p:cNvSpPr txBox="1"/>
          <p:nvPr/>
        </p:nvSpPr>
        <p:spPr>
          <a:xfrm>
            <a:off x="5089894" y="2632889"/>
            <a:ext cx="1181100" cy="913199"/>
          </a:xfrm>
          <a:prstGeom prst="rect">
            <a:avLst/>
          </a:prstGeom>
          <a:noFill/>
        </p:spPr>
        <p:txBody>
          <a:bodyPr wrap="square" lIns="91440" tIns="45720" rIns="91440" bIns="45720" rtlCol="0">
            <a:spAutoFit/>
          </a:bodyPr>
          <a:lstStyle/>
          <a:p>
            <a:pPr algn="ctr"/>
            <a:r>
              <a:rPr lang="zh-CN" altLang="en-US" sz="2665" b="1" dirty="0">
                <a:solidFill>
                  <a:prstClr val="black">
                    <a:lumMod val="65000"/>
                    <a:lumOff val="35000"/>
                  </a:prstClr>
                </a:solidFill>
                <a:latin typeface="微软雅黑" panose="020B0503020204020204" pitchFamily="34" charset="-122"/>
                <a:ea typeface="微软雅黑" panose="020B0503020204020204" pitchFamily="34" charset="-122"/>
              </a:rPr>
              <a:t>添加标题</a:t>
            </a:r>
          </a:p>
        </p:txBody>
      </p:sp>
      <p:sp>
        <p:nvSpPr>
          <p:cNvPr id="65" name="文本框 38"/>
          <p:cNvSpPr txBox="1"/>
          <p:nvPr/>
        </p:nvSpPr>
        <p:spPr>
          <a:xfrm>
            <a:off x="6086353" y="2632889"/>
            <a:ext cx="1181100" cy="913199"/>
          </a:xfrm>
          <a:prstGeom prst="rect">
            <a:avLst/>
          </a:prstGeom>
          <a:noFill/>
        </p:spPr>
        <p:txBody>
          <a:bodyPr wrap="square" lIns="91440" tIns="45720" rIns="91440" bIns="45720" rtlCol="0">
            <a:spAutoFit/>
          </a:bodyPr>
          <a:lstStyle/>
          <a:p>
            <a:pPr algn="ctr"/>
            <a:r>
              <a:rPr lang="zh-CN" altLang="en-US" sz="2665" b="1" dirty="0">
                <a:solidFill>
                  <a:prstClr val="black">
                    <a:lumMod val="65000"/>
                    <a:lumOff val="35000"/>
                  </a:prstClr>
                </a:solidFill>
                <a:latin typeface="微软雅黑" panose="020B0503020204020204" pitchFamily="34" charset="-122"/>
                <a:ea typeface="微软雅黑" panose="020B0503020204020204" pitchFamily="34" charset="-122"/>
              </a:rPr>
              <a:t>添加标题</a:t>
            </a:r>
          </a:p>
        </p:txBody>
      </p:sp>
      <p:grpSp>
        <p:nvGrpSpPr>
          <p:cNvPr id="66" name="组合 65"/>
          <p:cNvGrpSpPr/>
          <p:nvPr/>
        </p:nvGrpSpPr>
        <p:grpSpPr>
          <a:xfrm>
            <a:off x="7544245" y="1970114"/>
            <a:ext cx="502883" cy="520841"/>
            <a:chOff x="9450388" y="2662238"/>
            <a:chExt cx="133350" cy="138112"/>
          </a:xfrm>
          <a:solidFill>
            <a:schemeClr val="accent1"/>
          </a:solidFill>
        </p:grpSpPr>
        <p:sp>
          <p:nvSpPr>
            <p:cNvPr id="67" name="Rectangle 239"/>
            <p:cNvSpPr>
              <a:spLocks noChangeArrowheads="1"/>
            </p:cNvSpPr>
            <p:nvPr/>
          </p:nvSpPr>
          <p:spPr bwMode="auto">
            <a:xfrm>
              <a:off x="9450388" y="2778125"/>
              <a:ext cx="26988"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solidFill>
                  <a:prstClr val="black"/>
                </a:solidFill>
              </a:endParaRPr>
            </a:p>
          </p:txBody>
        </p:sp>
        <p:sp>
          <p:nvSpPr>
            <p:cNvPr id="68" name="Rectangle 240"/>
            <p:cNvSpPr>
              <a:spLocks noChangeArrowheads="1"/>
            </p:cNvSpPr>
            <p:nvPr/>
          </p:nvSpPr>
          <p:spPr bwMode="auto">
            <a:xfrm>
              <a:off x="9488488" y="2751138"/>
              <a:ext cx="22225" cy="492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solidFill>
                  <a:prstClr val="black"/>
                </a:solidFill>
              </a:endParaRPr>
            </a:p>
          </p:txBody>
        </p:sp>
        <p:sp>
          <p:nvSpPr>
            <p:cNvPr id="69" name="Rectangle 241"/>
            <p:cNvSpPr>
              <a:spLocks noChangeArrowheads="1"/>
            </p:cNvSpPr>
            <p:nvPr/>
          </p:nvSpPr>
          <p:spPr bwMode="auto">
            <a:xfrm>
              <a:off x="9521825" y="2713038"/>
              <a:ext cx="23813" cy="873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solidFill>
                  <a:prstClr val="black"/>
                </a:solidFill>
              </a:endParaRPr>
            </a:p>
          </p:txBody>
        </p:sp>
        <p:sp>
          <p:nvSpPr>
            <p:cNvPr id="71" name="Rectangle 242"/>
            <p:cNvSpPr>
              <a:spLocks noChangeArrowheads="1"/>
            </p:cNvSpPr>
            <p:nvPr/>
          </p:nvSpPr>
          <p:spPr bwMode="auto">
            <a:xfrm>
              <a:off x="9556750" y="2662238"/>
              <a:ext cx="26988" cy="1381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solidFill>
                  <a:prstClr val="black"/>
                </a:solidFill>
              </a:endParaRPr>
            </a:p>
          </p:txBody>
        </p:sp>
        <p:sp>
          <p:nvSpPr>
            <p:cNvPr id="72" name="Freeform 243"/>
            <p:cNvSpPr/>
            <p:nvPr/>
          </p:nvSpPr>
          <p:spPr bwMode="auto">
            <a:xfrm>
              <a:off x="9556750" y="2662238"/>
              <a:ext cx="26988" cy="138112"/>
            </a:xfrm>
            <a:custGeom>
              <a:avLst/>
              <a:gdLst>
                <a:gd name="T0" fmla="*/ 17 w 17"/>
                <a:gd name="T1" fmla="*/ 87 h 87"/>
                <a:gd name="T2" fmla="*/ 0 w 17"/>
                <a:gd name="T3" fmla="*/ 87 h 87"/>
                <a:gd name="T4" fmla="*/ 0 w 17"/>
                <a:gd name="T5" fmla="*/ 0 h 87"/>
                <a:gd name="T6" fmla="*/ 17 w 17"/>
                <a:gd name="T7" fmla="*/ 0 h 87"/>
              </a:gdLst>
              <a:ahLst/>
              <a:cxnLst>
                <a:cxn ang="0">
                  <a:pos x="T0" y="T1"/>
                </a:cxn>
                <a:cxn ang="0">
                  <a:pos x="T2" y="T3"/>
                </a:cxn>
                <a:cxn ang="0">
                  <a:pos x="T4" y="T5"/>
                </a:cxn>
                <a:cxn ang="0">
                  <a:pos x="T6" y="T7"/>
                </a:cxn>
              </a:cxnLst>
              <a:rect l="0" t="0" r="r" b="b"/>
              <a:pathLst>
                <a:path w="17" h="87">
                  <a:moveTo>
                    <a:pt x="17" y="87"/>
                  </a:moveTo>
                  <a:lnTo>
                    <a:pt x="0" y="87"/>
                  </a:lnTo>
                  <a:lnTo>
                    <a:pt x="0" y="0"/>
                  </a:lnTo>
                  <a:lnTo>
                    <a:pt x="17"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ndParaRPr>
            </a:p>
          </p:txBody>
        </p:sp>
      </p:grpSp>
      <p:grpSp>
        <p:nvGrpSpPr>
          <p:cNvPr id="73" name="Group 4"/>
          <p:cNvGrpSpPr>
            <a:grpSpLocks noChangeAspect="1"/>
          </p:cNvGrpSpPr>
          <p:nvPr/>
        </p:nvGrpSpPr>
        <p:grpSpPr bwMode="auto">
          <a:xfrm>
            <a:off x="7405089" y="3614040"/>
            <a:ext cx="640595" cy="495344"/>
            <a:chOff x="3494" y="1896"/>
            <a:chExt cx="688" cy="532"/>
          </a:xfrm>
          <a:solidFill>
            <a:schemeClr val="accent1"/>
          </a:solidFill>
        </p:grpSpPr>
        <p:sp>
          <p:nvSpPr>
            <p:cNvPr id="74" name="Rectangle 5"/>
            <p:cNvSpPr>
              <a:spLocks noChangeArrowheads="1"/>
            </p:cNvSpPr>
            <p:nvPr/>
          </p:nvSpPr>
          <p:spPr bwMode="auto">
            <a:xfrm>
              <a:off x="4124" y="2007"/>
              <a:ext cx="58" cy="4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solidFill>
                  <a:prstClr val="black"/>
                </a:solidFill>
              </a:endParaRPr>
            </a:p>
          </p:txBody>
        </p:sp>
        <p:sp>
          <p:nvSpPr>
            <p:cNvPr id="75" name="Freeform 6"/>
            <p:cNvSpPr>
              <a:spLocks noEditPoints="1"/>
            </p:cNvSpPr>
            <p:nvPr/>
          </p:nvSpPr>
          <p:spPr bwMode="auto">
            <a:xfrm>
              <a:off x="3608" y="1896"/>
              <a:ext cx="459" cy="532"/>
            </a:xfrm>
            <a:custGeom>
              <a:avLst/>
              <a:gdLst>
                <a:gd name="T0" fmla="*/ 176 w 192"/>
                <a:gd name="T1" fmla="*/ 46 h 222"/>
                <a:gd name="T2" fmla="*/ 132 w 192"/>
                <a:gd name="T3" fmla="*/ 0 h 222"/>
                <a:gd name="T4" fmla="*/ 60 w 192"/>
                <a:gd name="T5" fmla="*/ 0 h 222"/>
                <a:gd name="T6" fmla="*/ 18 w 192"/>
                <a:gd name="T7" fmla="*/ 46 h 222"/>
                <a:gd name="T8" fmla="*/ 0 w 192"/>
                <a:gd name="T9" fmla="*/ 46 h 222"/>
                <a:gd name="T10" fmla="*/ 0 w 192"/>
                <a:gd name="T11" fmla="*/ 222 h 222"/>
                <a:gd name="T12" fmla="*/ 192 w 192"/>
                <a:gd name="T13" fmla="*/ 222 h 222"/>
                <a:gd name="T14" fmla="*/ 192 w 192"/>
                <a:gd name="T15" fmla="*/ 46 h 222"/>
                <a:gd name="T16" fmla="*/ 176 w 192"/>
                <a:gd name="T17" fmla="*/ 46 h 222"/>
                <a:gd name="T18" fmla="*/ 113 w 192"/>
                <a:gd name="T19" fmla="*/ 42 h 222"/>
                <a:gd name="T20" fmla="*/ 77 w 192"/>
                <a:gd name="T21" fmla="*/ 42 h 222"/>
                <a:gd name="T22" fmla="*/ 67 w 192"/>
                <a:gd name="T23" fmla="*/ 31 h 222"/>
                <a:gd name="T24" fmla="*/ 77 w 192"/>
                <a:gd name="T25" fmla="*/ 20 h 222"/>
                <a:gd name="T26" fmla="*/ 113 w 192"/>
                <a:gd name="T27" fmla="*/ 20 h 222"/>
                <a:gd name="T28" fmla="*/ 124 w 192"/>
                <a:gd name="T29" fmla="*/ 31 h 222"/>
                <a:gd name="T30" fmla="*/ 113 w 192"/>
                <a:gd name="T31" fmla="*/ 42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2" h="222">
                  <a:moveTo>
                    <a:pt x="176" y="46"/>
                  </a:moveTo>
                  <a:cubicBezTo>
                    <a:pt x="166" y="26"/>
                    <a:pt x="148" y="0"/>
                    <a:pt x="132" y="0"/>
                  </a:cubicBezTo>
                  <a:cubicBezTo>
                    <a:pt x="60" y="0"/>
                    <a:pt x="60" y="0"/>
                    <a:pt x="60" y="0"/>
                  </a:cubicBezTo>
                  <a:cubicBezTo>
                    <a:pt x="45" y="0"/>
                    <a:pt x="29" y="25"/>
                    <a:pt x="18" y="46"/>
                  </a:cubicBezTo>
                  <a:cubicBezTo>
                    <a:pt x="0" y="46"/>
                    <a:pt x="0" y="46"/>
                    <a:pt x="0" y="46"/>
                  </a:cubicBezTo>
                  <a:cubicBezTo>
                    <a:pt x="0" y="222"/>
                    <a:pt x="0" y="222"/>
                    <a:pt x="0" y="222"/>
                  </a:cubicBezTo>
                  <a:cubicBezTo>
                    <a:pt x="192" y="222"/>
                    <a:pt x="192" y="222"/>
                    <a:pt x="192" y="222"/>
                  </a:cubicBezTo>
                  <a:cubicBezTo>
                    <a:pt x="192" y="46"/>
                    <a:pt x="192" y="46"/>
                    <a:pt x="192" y="46"/>
                  </a:cubicBezTo>
                  <a:lnTo>
                    <a:pt x="176" y="46"/>
                  </a:lnTo>
                  <a:close/>
                  <a:moveTo>
                    <a:pt x="113" y="42"/>
                  </a:moveTo>
                  <a:cubicBezTo>
                    <a:pt x="77" y="42"/>
                    <a:pt x="77" y="42"/>
                    <a:pt x="77" y="42"/>
                  </a:cubicBezTo>
                  <a:cubicBezTo>
                    <a:pt x="72" y="42"/>
                    <a:pt x="67" y="37"/>
                    <a:pt x="67" y="31"/>
                  </a:cubicBezTo>
                  <a:cubicBezTo>
                    <a:pt x="67" y="25"/>
                    <a:pt x="72" y="20"/>
                    <a:pt x="77" y="20"/>
                  </a:cubicBezTo>
                  <a:cubicBezTo>
                    <a:pt x="113" y="20"/>
                    <a:pt x="113" y="20"/>
                    <a:pt x="113" y="20"/>
                  </a:cubicBezTo>
                  <a:cubicBezTo>
                    <a:pt x="119" y="20"/>
                    <a:pt x="124" y="25"/>
                    <a:pt x="124" y="31"/>
                  </a:cubicBezTo>
                  <a:cubicBezTo>
                    <a:pt x="124" y="37"/>
                    <a:pt x="119" y="42"/>
                    <a:pt x="113"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ndParaRPr>
            </a:p>
          </p:txBody>
        </p:sp>
        <p:sp>
          <p:nvSpPr>
            <p:cNvPr id="98" name="Rectangle 7"/>
            <p:cNvSpPr>
              <a:spLocks noChangeArrowheads="1"/>
            </p:cNvSpPr>
            <p:nvPr/>
          </p:nvSpPr>
          <p:spPr bwMode="auto">
            <a:xfrm>
              <a:off x="3494" y="2007"/>
              <a:ext cx="57" cy="4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solidFill>
                  <a:prstClr val="black"/>
                </a:solidFill>
              </a:endParaRPr>
            </a:p>
          </p:txBody>
        </p:sp>
      </p:grpSp>
      <p:grpSp>
        <p:nvGrpSpPr>
          <p:cNvPr id="99" name="组合 98"/>
          <p:cNvGrpSpPr/>
          <p:nvPr/>
        </p:nvGrpSpPr>
        <p:grpSpPr>
          <a:xfrm>
            <a:off x="1580509" y="3655294"/>
            <a:ext cx="556825" cy="558452"/>
            <a:chOff x="458010" y="4063526"/>
            <a:chExt cx="1087437" cy="1090612"/>
          </a:xfrm>
          <a:solidFill>
            <a:schemeClr val="accent1"/>
          </a:solidFill>
        </p:grpSpPr>
        <p:sp>
          <p:nvSpPr>
            <p:cNvPr id="100" name="Freeform 11"/>
            <p:cNvSpPr>
              <a:spLocks noEditPoints="1"/>
            </p:cNvSpPr>
            <p:nvPr/>
          </p:nvSpPr>
          <p:spPr bwMode="auto">
            <a:xfrm>
              <a:off x="458010" y="4063526"/>
              <a:ext cx="1087437" cy="1090612"/>
            </a:xfrm>
            <a:custGeom>
              <a:avLst/>
              <a:gdLst>
                <a:gd name="T0" fmla="*/ 0 w 685"/>
                <a:gd name="T1" fmla="*/ 0 h 687"/>
                <a:gd name="T2" fmla="*/ 0 w 685"/>
                <a:gd name="T3" fmla="*/ 687 h 687"/>
                <a:gd name="T4" fmla="*/ 685 w 685"/>
                <a:gd name="T5" fmla="*/ 687 h 687"/>
                <a:gd name="T6" fmla="*/ 685 w 685"/>
                <a:gd name="T7" fmla="*/ 0 h 687"/>
                <a:gd name="T8" fmla="*/ 0 w 685"/>
                <a:gd name="T9" fmla="*/ 0 h 687"/>
                <a:gd name="T10" fmla="*/ 58 w 685"/>
                <a:gd name="T11" fmla="*/ 57 h 687"/>
                <a:gd name="T12" fmla="*/ 628 w 685"/>
                <a:gd name="T13" fmla="*/ 57 h 687"/>
                <a:gd name="T14" fmla="*/ 628 w 685"/>
                <a:gd name="T15" fmla="*/ 441 h 687"/>
                <a:gd name="T16" fmla="*/ 442 w 685"/>
                <a:gd name="T17" fmla="*/ 630 h 687"/>
                <a:gd name="T18" fmla="*/ 58 w 685"/>
                <a:gd name="T19" fmla="*/ 630 h 687"/>
                <a:gd name="T20" fmla="*/ 58 w 685"/>
                <a:gd name="T21" fmla="*/ 57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5" h="687">
                  <a:moveTo>
                    <a:pt x="0" y="0"/>
                  </a:moveTo>
                  <a:lnTo>
                    <a:pt x="0" y="687"/>
                  </a:lnTo>
                  <a:lnTo>
                    <a:pt x="685" y="687"/>
                  </a:lnTo>
                  <a:lnTo>
                    <a:pt x="685" y="0"/>
                  </a:lnTo>
                  <a:lnTo>
                    <a:pt x="0" y="0"/>
                  </a:lnTo>
                  <a:close/>
                  <a:moveTo>
                    <a:pt x="58" y="57"/>
                  </a:moveTo>
                  <a:lnTo>
                    <a:pt x="628" y="57"/>
                  </a:lnTo>
                  <a:lnTo>
                    <a:pt x="628" y="441"/>
                  </a:lnTo>
                  <a:lnTo>
                    <a:pt x="442" y="630"/>
                  </a:lnTo>
                  <a:lnTo>
                    <a:pt x="58" y="630"/>
                  </a:lnTo>
                  <a:lnTo>
                    <a:pt x="58" y="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ndParaRPr>
            </a:p>
          </p:txBody>
        </p:sp>
        <p:sp>
          <p:nvSpPr>
            <p:cNvPr id="101" name="Rectangle 12"/>
            <p:cNvSpPr>
              <a:spLocks noChangeArrowheads="1"/>
            </p:cNvSpPr>
            <p:nvPr/>
          </p:nvSpPr>
          <p:spPr bwMode="auto">
            <a:xfrm>
              <a:off x="682625" y="4338638"/>
              <a:ext cx="636587" cy="714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solidFill>
                  <a:prstClr val="black"/>
                </a:solidFill>
              </a:endParaRPr>
            </a:p>
          </p:txBody>
        </p:sp>
        <p:sp>
          <p:nvSpPr>
            <p:cNvPr id="102" name="Rectangle 13"/>
            <p:cNvSpPr>
              <a:spLocks noChangeArrowheads="1"/>
            </p:cNvSpPr>
            <p:nvPr/>
          </p:nvSpPr>
          <p:spPr bwMode="auto">
            <a:xfrm>
              <a:off x="682625" y="4562475"/>
              <a:ext cx="636587" cy="714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solidFill>
                  <a:prstClr val="black"/>
                </a:solidFill>
              </a:endParaRPr>
            </a:p>
          </p:txBody>
        </p:sp>
        <p:sp>
          <p:nvSpPr>
            <p:cNvPr id="103" name="Rectangle 14"/>
            <p:cNvSpPr>
              <a:spLocks noChangeArrowheads="1"/>
            </p:cNvSpPr>
            <p:nvPr/>
          </p:nvSpPr>
          <p:spPr bwMode="auto">
            <a:xfrm>
              <a:off x="682625" y="4786313"/>
              <a:ext cx="382587" cy="714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solidFill>
                  <a:prstClr val="black"/>
                </a:solidFill>
              </a:endParaRPr>
            </a:p>
          </p:txBody>
        </p:sp>
      </p:grpSp>
      <p:grpSp>
        <p:nvGrpSpPr>
          <p:cNvPr id="104" name="Group 17"/>
          <p:cNvGrpSpPr>
            <a:grpSpLocks noChangeAspect="1"/>
          </p:cNvGrpSpPr>
          <p:nvPr/>
        </p:nvGrpSpPr>
        <p:grpSpPr bwMode="auto">
          <a:xfrm>
            <a:off x="1571814" y="1980249"/>
            <a:ext cx="575135" cy="617371"/>
            <a:chOff x="231" y="1205"/>
            <a:chExt cx="640" cy="687"/>
          </a:xfrm>
          <a:solidFill>
            <a:schemeClr val="accent1"/>
          </a:solidFill>
        </p:grpSpPr>
        <p:sp>
          <p:nvSpPr>
            <p:cNvPr id="105" name="Freeform 18"/>
            <p:cNvSpPr/>
            <p:nvPr/>
          </p:nvSpPr>
          <p:spPr bwMode="auto">
            <a:xfrm>
              <a:off x="231" y="1205"/>
              <a:ext cx="499" cy="687"/>
            </a:xfrm>
            <a:custGeom>
              <a:avLst/>
              <a:gdLst>
                <a:gd name="T0" fmla="*/ 442 w 499"/>
                <a:gd name="T1" fmla="*/ 629 h 687"/>
                <a:gd name="T2" fmla="*/ 57 w 499"/>
                <a:gd name="T3" fmla="*/ 629 h 687"/>
                <a:gd name="T4" fmla="*/ 57 w 499"/>
                <a:gd name="T5" fmla="*/ 200 h 687"/>
                <a:gd name="T6" fmla="*/ 200 w 499"/>
                <a:gd name="T7" fmla="*/ 200 h 687"/>
                <a:gd name="T8" fmla="*/ 200 w 499"/>
                <a:gd name="T9" fmla="*/ 57 h 687"/>
                <a:gd name="T10" fmla="*/ 442 w 499"/>
                <a:gd name="T11" fmla="*/ 57 h 687"/>
                <a:gd name="T12" fmla="*/ 442 w 499"/>
                <a:gd name="T13" fmla="*/ 116 h 687"/>
                <a:gd name="T14" fmla="*/ 494 w 499"/>
                <a:gd name="T15" fmla="*/ 64 h 687"/>
                <a:gd name="T16" fmla="*/ 499 w 499"/>
                <a:gd name="T17" fmla="*/ 59 h 687"/>
                <a:gd name="T18" fmla="*/ 499 w 499"/>
                <a:gd name="T19" fmla="*/ 0 h 687"/>
                <a:gd name="T20" fmla="*/ 143 w 499"/>
                <a:gd name="T21" fmla="*/ 0 h 687"/>
                <a:gd name="T22" fmla="*/ 143 w 499"/>
                <a:gd name="T23" fmla="*/ 0 h 687"/>
                <a:gd name="T24" fmla="*/ 0 w 499"/>
                <a:gd name="T25" fmla="*/ 143 h 687"/>
                <a:gd name="T26" fmla="*/ 0 w 499"/>
                <a:gd name="T27" fmla="*/ 687 h 687"/>
                <a:gd name="T28" fmla="*/ 499 w 499"/>
                <a:gd name="T29" fmla="*/ 687 h 687"/>
                <a:gd name="T30" fmla="*/ 499 w 499"/>
                <a:gd name="T31" fmla="*/ 429 h 687"/>
                <a:gd name="T32" fmla="*/ 442 w 499"/>
                <a:gd name="T33" fmla="*/ 486 h 687"/>
                <a:gd name="T34" fmla="*/ 442 w 499"/>
                <a:gd name="T35" fmla="*/ 629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9" h="687">
                  <a:moveTo>
                    <a:pt x="442" y="629"/>
                  </a:moveTo>
                  <a:lnTo>
                    <a:pt x="57" y="629"/>
                  </a:lnTo>
                  <a:lnTo>
                    <a:pt x="57" y="200"/>
                  </a:lnTo>
                  <a:lnTo>
                    <a:pt x="200" y="200"/>
                  </a:lnTo>
                  <a:lnTo>
                    <a:pt x="200" y="57"/>
                  </a:lnTo>
                  <a:lnTo>
                    <a:pt x="442" y="57"/>
                  </a:lnTo>
                  <a:lnTo>
                    <a:pt x="442" y="116"/>
                  </a:lnTo>
                  <a:lnTo>
                    <a:pt x="494" y="64"/>
                  </a:lnTo>
                  <a:lnTo>
                    <a:pt x="499" y="59"/>
                  </a:lnTo>
                  <a:lnTo>
                    <a:pt x="499" y="0"/>
                  </a:lnTo>
                  <a:lnTo>
                    <a:pt x="143" y="0"/>
                  </a:lnTo>
                  <a:lnTo>
                    <a:pt x="143" y="0"/>
                  </a:lnTo>
                  <a:lnTo>
                    <a:pt x="0" y="143"/>
                  </a:lnTo>
                  <a:lnTo>
                    <a:pt x="0" y="687"/>
                  </a:lnTo>
                  <a:lnTo>
                    <a:pt x="499" y="687"/>
                  </a:lnTo>
                  <a:lnTo>
                    <a:pt x="499" y="429"/>
                  </a:lnTo>
                  <a:lnTo>
                    <a:pt x="442" y="486"/>
                  </a:lnTo>
                  <a:lnTo>
                    <a:pt x="442" y="6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ndParaRPr>
            </a:p>
          </p:txBody>
        </p:sp>
        <p:sp>
          <p:nvSpPr>
            <p:cNvPr id="106" name="Freeform 19"/>
            <p:cNvSpPr>
              <a:spLocks noEditPoints="1"/>
            </p:cNvSpPr>
            <p:nvPr/>
          </p:nvSpPr>
          <p:spPr bwMode="auto">
            <a:xfrm>
              <a:off x="436" y="1310"/>
              <a:ext cx="435" cy="431"/>
            </a:xfrm>
            <a:custGeom>
              <a:avLst/>
              <a:gdLst>
                <a:gd name="T0" fmla="*/ 50 w 435"/>
                <a:gd name="T1" fmla="*/ 279 h 431"/>
                <a:gd name="T2" fmla="*/ 50 w 435"/>
                <a:gd name="T3" fmla="*/ 279 h 431"/>
                <a:gd name="T4" fmla="*/ 50 w 435"/>
                <a:gd name="T5" fmla="*/ 279 h 431"/>
                <a:gd name="T6" fmla="*/ 50 w 435"/>
                <a:gd name="T7" fmla="*/ 279 h 431"/>
                <a:gd name="T8" fmla="*/ 0 w 435"/>
                <a:gd name="T9" fmla="*/ 431 h 431"/>
                <a:gd name="T10" fmla="*/ 155 w 435"/>
                <a:gd name="T11" fmla="*/ 381 h 431"/>
                <a:gd name="T12" fmla="*/ 155 w 435"/>
                <a:gd name="T13" fmla="*/ 381 h 431"/>
                <a:gd name="T14" fmla="*/ 155 w 435"/>
                <a:gd name="T15" fmla="*/ 381 h 431"/>
                <a:gd name="T16" fmla="*/ 155 w 435"/>
                <a:gd name="T17" fmla="*/ 381 h 431"/>
                <a:gd name="T18" fmla="*/ 435 w 435"/>
                <a:gd name="T19" fmla="*/ 102 h 431"/>
                <a:gd name="T20" fmla="*/ 330 w 435"/>
                <a:gd name="T21" fmla="*/ 0 h 431"/>
                <a:gd name="T22" fmla="*/ 50 w 435"/>
                <a:gd name="T23" fmla="*/ 279 h 431"/>
                <a:gd name="T24" fmla="*/ 50 w 435"/>
                <a:gd name="T25" fmla="*/ 279 h 431"/>
                <a:gd name="T26" fmla="*/ 141 w 435"/>
                <a:gd name="T27" fmla="*/ 360 h 431"/>
                <a:gd name="T28" fmla="*/ 38 w 435"/>
                <a:gd name="T29" fmla="*/ 396 h 431"/>
                <a:gd name="T30" fmla="*/ 72 w 435"/>
                <a:gd name="T31" fmla="*/ 291 h 431"/>
                <a:gd name="T32" fmla="*/ 141 w 435"/>
                <a:gd name="T33" fmla="*/ 36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5" h="431">
                  <a:moveTo>
                    <a:pt x="50" y="279"/>
                  </a:moveTo>
                  <a:lnTo>
                    <a:pt x="50" y="279"/>
                  </a:lnTo>
                  <a:lnTo>
                    <a:pt x="50" y="279"/>
                  </a:lnTo>
                  <a:lnTo>
                    <a:pt x="50" y="279"/>
                  </a:lnTo>
                  <a:lnTo>
                    <a:pt x="0" y="431"/>
                  </a:lnTo>
                  <a:lnTo>
                    <a:pt x="155" y="381"/>
                  </a:lnTo>
                  <a:lnTo>
                    <a:pt x="155" y="381"/>
                  </a:lnTo>
                  <a:lnTo>
                    <a:pt x="155" y="381"/>
                  </a:lnTo>
                  <a:lnTo>
                    <a:pt x="155" y="381"/>
                  </a:lnTo>
                  <a:lnTo>
                    <a:pt x="435" y="102"/>
                  </a:lnTo>
                  <a:lnTo>
                    <a:pt x="330" y="0"/>
                  </a:lnTo>
                  <a:lnTo>
                    <a:pt x="50" y="279"/>
                  </a:lnTo>
                  <a:lnTo>
                    <a:pt x="50" y="279"/>
                  </a:lnTo>
                  <a:close/>
                  <a:moveTo>
                    <a:pt x="141" y="360"/>
                  </a:moveTo>
                  <a:lnTo>
                    <a:pt x="38" y="396"/>
                  </a:lnTo>
                  <a:lnTo>
                    <a:pt x="72" y="291"/>
                  </a:lnTo>
                  <a:lnTo>
                    <a:pt x="141" y="3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ndParaRPr>
            </a:p>
          </p:txBody>
        </p:sp>
      </p:grpSp>
      <p:grpSp>
        <p:nvGrpSpPr>
          <p:cNvPr id="107" name="组合 106"/>
          <p:cNvGrpSpPr/>
          <p:nvPr/>
        </p:nvGrpSpPr>
        <p:grpSpPr>
          <a:xfrm>
            <a:off x="2122397" y="1752488"/>
            <a:ext cx="3109507" cy="1082744"/>
            <a:chOff x="5274190" y="2146445"/>
            <a:chExt cx="2901756" cy="812058"/>
          </a:xfrm>
        </p:grpSpPr>
        <p:sp>
          <p:nvSpPr>
            <p:cNvPr id="108" name="TextBox 107"/>
            <p:cNvSpPr txBox="1"/>
            <p:nvPr/>
          </p:nvSpPr>
          <p:spPr>
            <a:xfrm>
              <a:off x="5274190" y="2146445"/>
              <a:ext cx="1321182" cy="346249"/>
            </a:xfrm>
            <a:prstGeom prst="rect">
              <a:avLst/>
            </a:prstGeom>
            <a:noFill/>
          </p:spPr>
          <p:txBody>
            <a:bodyPr wrap="none" rtlCol="0">
              <a:spAutoFit/>
            </a:bodyPr>
            <a:lstStyle/>
            <a:p>
              <a:r>
                <a:rPr lang="zh-CN" altLang="en-US" sz="2400" dirty="0">
                  <a:solidFill>
                    <a:prstClr val="black">
                      <a:lumMod val="75000"/>
                      <a:lumOff val="25000"/>
                    </a:prstClr>
                  </a:solidFill>
                  <a:latin typeface="微软雅黑" panose="020B0503020204020204" pitchFamily="34" charset="-122"/>
                  <a:ea typeface="微软雅黑" panose="020B0503020204020204" pitchFamily="34" charset="-122"/>
                </a:rPr>
                <a:t>添加标题</a:t>
              </a:r>
              <a:endParaRPr lang="en-GB" sz="240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109" name="TextBox 108"/>
            <p:cNvSpPr txBox="1"/>
            <p:nvPr/>
          </p:nvSpPr>
          <p:spPr>
            <a:xfrm>
              <a:off x="5398468" y="2483661"/>
              <a:ext cx="2777478" cy="474842"/>
            </a:xfrm>
            <a:prstGeom prst="rect">
              <a:avLst/>
            </a:prstGeom>
            <a:noFill/>
          </p:spPr>
          <p:txBody>
            <a:bodyPr wrap="square" lIns="0" tIns="0" rtlCol="0" anchor="t">
              <a:spAutoFit/>
            </a:bodyPr>
            <a:lstStyle/>
            <a:p>
              <a:pPr>
                <a:lnSpc>
                  <a:spcPct val="130000"/>
                </a:lnSpc>
              </a:pPr>
              <a:r>
                <a:rPr lang="zh-CN" altLang="en-US" sz="1465" dirty="0">
                  <a:solidFill>
                    <a:prstClr val="black">
                      <a:lumMod val="65000"/>
                      <a:lumOff val="35000"/>
                    </a:prstClr>
                  </a:solidFill>
                  <a:latin typeface="微软雅黑" panose="020B0503020204020204" pitchFamily="34" charset="-122"/>
                  <a:ea typeface="微软雅黑" panose="020B0503020204020204" pitchFamily="34" charset="-122"/>
                </a:rPr>
                <a:t>您的内容打在这里，或者通过复制您的文本后，并选择只保留文字。</a:t>
              </a:r>
              <a:endParaRPr lang="en-US" altLang="zh-CN" sz="1465" dirty="0">
                <a:solidFill>
                  <a:prstClr val="black">
                    <a:lumMod val="65000"/>
                    <a:lumOff val="35000"/>
                  </a:prstClr>
                </a:solidFill>
                <a:latin typeface="微软雅黑" panose="020B0503020204020204" pitchFamily="34" charset="-122"/>
                <a:ea typeface="微软雅黑" panose="020B0503020204020204" pitchFamily="34" charset="-122"/>
              </a:endParaRPr>
            </a:p>
          </p:txBody>
        </p:sp>
      </p:grpSp>
      <p:grpSp>
        <p:nvGrpSpPr>
          <p:cNvPr id="110" name="组合 109"/>
          <p:cNvGrpSpPr/>
          <p:nvPr/>
        </p:nvGrpSpPr>
        <p:grpSpPr>
          <a:xfrm>
            <a:off x="8075059" y="1752488"/>
            <a:ext cx="3109507" cy="1082744"/>
            <a:chOff x="5274190" y="2146445"/>
            <a:chExt cx="2901756" cy="812058"/>
          </a:xfrm>
        </p:grpSpPr>
        <p:sp>
          <p:nvSpPr>
            <p:cNvPr id="111" name="TextBox 110"/>
            <p:cNvSpPr txBox="1"/>
            <p:nvPr/>
          </p:nvSpPr>
          <p:spPr>
            <a:xfrm>
              <a:off x="5274190" y="2146445"/>
              <a:ext cx="1321182" cy="346249"/>
            </a:xfrm>
            <a:prstGeom prst="rect">
              <a:avLst/>
            </a:prstGeom>
            <a:noFill/>
          </p:spPr>
          <p:txBody>
            <a:bodyPr wrap="none" rtlCol="0">
              <a:spAutoFit/>
            </a:bodyPr>
            <a:lstStyle/>
            <a:p>
              <a:r>
                <a:rPr lang="zh-CN" altLang="en-US" sz="2400" dirty="0">
                  <a:solidFill>
                    <a:prstClr val="black">
                      <a:lumMod val="75000"/>
                      <a:lumOff val="25000"/>
                    </a:prstClr>
                  </a:solidFill>
                  <a:latin typeface="微软雅黑" panose="020B0503020204020204" pitchFamily="34" charset="-122"/>
                  <a:ea typeface="微软雅黑" panose="020B0503020204020204" pitchFamily="34" charset="-122"/>
                </a:rPr>
                <a:t>添加标题</a:t>
              </a:r>
              <a:endParaRPr lang="en-GB" sz="240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112" name="TextBox 111"/>
            <p:cNvSpPr txBox="1"/>
            <p:nvPr/>
          </p:nvSpPr>
          <p:spPr>
            <a:xfrm>
              <a:off x="5398468" y="2483661"/>
              <a:ext cx="2777478" cy="474842"/>
            </a:xfrm>
            <a:prstGeom prst="rect">
              <a:avLst/>
            </a:prstGeom>
            <a:noFill/>
          </p:spPr>
          <p:txBody>
            <a:bodyPr wrap="square" lIns="0" tIns="0" rtlCol="0" anchor="t">
              <a:spAutoFit/>
            </a:bodyPr>
            <a:lstStyle/>
            <a:p>
              <a:pPr>
                <a:lnSpc>
                  <a:spcPct val="130000"/>
                </a:lnSpc>
              </a:pPr>
              <a:r>
                <a:rPr lang="zh-CN" altLang="en-US" sz="1465" dirty="0">
                  <a:solidFill>
                    <a:prstClr val="black">
                      <a:lumMod val="65000"/>
                      <a:lumOff val="35000"/>
                    </a:prstClr>
                  </a:solidFill>
                  <a:latin typeface="微软雅黑" panose="020B0503020204020204" pitchFamily="34" charset="-122"/>
                  <a:ea typeface="微软雅黑" panose="020B0503020204020204" pitchFamily="34" charset="-122"/>
                </a:rPr>
                <a:t>您的内容打在这里，或者通过复制您的文本后，并选择只保留文字。</a:t>
              </a:r>
              <a:endParaRPr lang="en-US" altLang="zh-CN" sz="1465" dirty="0">
                <a:solidFill>
                  <a:prstClr val="black">
                    <a:lumMod val="65000"/>
                    <a:lumOff val="35000"/>
                  </a:prstClr>
                </a:solidFill>
                <a:latin typeface="微软雅黑" panose="020B0503020204020204" pitchFamily="34" charset="-122"/>
                <a:ea typeface="微软雅黑" panose="020B0503020204020204" pitchFamily="34" charset="-122"/>
              </a:endParaRPr>
            </a:p>
          </p:txBody>
        </p:sp>
      </p:grpSp>
      <p:grpSp>
        <p:nvGrpSpPr>
          <p:cNvPr id="113" name="组合 112"/>
          <p:cNvGrpSpPr/>
          <p:nvPr/>
        </p:nvGrpSpPr>
        <p:grpSpPr>
          <a:xfrm>
            <a:off x="2122397" y="3341680"/>
            <a:ext cx="3109507" cy="1082744"/>
            <a:chOff x="5274190" y="2146445"/>
            <a:chExt cx="2901756" cy="812058"/>
          </a:xfrm>
        </p:grpSpPr>
        <p:sp>
          <p:nvSpPr>
            <p:cNvPr id="114" name="TextBox 113"/>
            <p:cNvSpPr txBox="1"/>
            <p:nvPr/>
          </p:nvSpPr>
          <p:spPr>
            <a:xfrm>
              <a:off x="5274190" y="2146445"/>
              <a:ext cx="1321182" cy="346249"/>
            </a:xfrm>
            <a:prstGeom prst="rect">
              <a:avLst/>
            </a:prstGeom>
            <a:noFill/>
          </p:spPr>
          <p:txBody>
            <a:bodyPr wrap="none" rtlCol="0">
              <a:spAutoFit/>
            </a:bodyPr>
            <a:lstStyle/>
            <a:p>
              <a:r>
                <a:rPr lang="zh-CN" altLang="en-US" sz="2400" dirty="0">
                  <a:solidFill>
                    <a:prstClr val="black">
                      <a:lumMod val="75000"/>
                      <a:lumOff val="25000"/>
                    </a:prstClr>
                  </a:solidFill>
                  <a:latin typeface="微软雅黑" panose="020B0503020204020204" pitchFamily="34" charset="-122"/>
                  <a:ea typeface="微软雅黑" panose="020B0503020204020204" pitchFamily="34" charset="-122"/>
                </a:rPr>
                <a:t>添加标题</a:t>
              </a:r>
              <a:endParaRPr lang="en-GB" sz="240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115" name="TextBox 114"/>
            <p:cNvSpPr txBox="1"/>
            <p:nvPr/>
          </p:nvSpPr>
          <p:spPr>
            <a:xfrm>
              <a:off x="5398468" y="2483661"/>
              <a:ext cx="2777478" cy="474842"/>
            </a:xfrm>
            <a:prstGeom prst="rect">
              <a:avLst/>
            </a:prstGeom>
            <a:noFill/>
          </p:spPr>
          <p:txBody>
            <a:bodyPr wrap="square" lIns="0" tIns="0" rtlCol="0" anchor="t">
              <a:spAutoFit/>
            </a:bodyPr>
            <a:lstStyle/>
            <a:p>
              <a:pPr>
                <a:lnSpc>
                  <a:spcPct val="130000"/>
                </a:lnSpc>
              </a:pPr>
              <a:r>
                <a:rPr lang="zh-CN" altLang="en-US" sz="1465" dirty="0">
                  <a:solidFill>
                    <a:prstClr val="black">
                      <a:lumMod val="65000"/>
                      <a:lumOff val="35000"/>
                    </a:prstClr>
                  </a:solidFill>
                  <a:latin typeface="微软雅黑" panose="020B0503020204020204" pitchFamily="34" charset="-122"/>
                  <a:ea typeface="微软雅黑" panose="020B0503020204020204" pitchFamily="34" charset="-122"/>
                </a:rPr>
                <a:t>您的内容打在这里，或者通过复制您的文本后，并选择只保留文字。</a:t>
              </a:r>
              <a:endParaRPr lang="en-US" altLang="zh-CN" sz="1465" dirty="0">
                <a:solidFill>
                  <a:prstClr val="black">
                    <a:lumMod val="65000"/>
                    <a:lumOff val="35000"/>
                  </a:prstClr>
                </a:solidFill>
                <a:latin typeface="微软雅黑" panose="020B0503020204020204" pitchFamily="34" charset="-122"/>
                <a:ea typeface="微软雅黑" panose="020B0503020204020204" pitchFamily="34" charset="-122"/>
              </a:endParaRPr>
            </a:p>
          </p:txBody>
        </p:sp>
      </p:grpSp>
      <p:grpSp>
        <p:nvGrpSpPr>
          <p:cNvPr id="116" name="组合 115"/>
          <p:cNvGrpSpPr/>
          <p:nvPr/>
        </p:nvGrpSpPr>
        <p:grpSpPr>
          <a:xfrm>
            <a:off x="8075059" y="3341680"/>
            <a:ext cx="3109507" cy="1082744"/>
            <a:chOff x="5274190" y="2146445"/>
            <a:chExt cx="2901756" cy="812058"/>
          </a:xfrm>
        </p:grpSpPr>
        <p:sp>
          <p:nvSpPr>
            <p:cNvPr id="117" name="TextBox 116"/>
            <p:cNvSpPr txBox="1"/>
            <p:nvPr/>
          </p:nvSpPr>
          <p:spPr>
            <a:xfrm>
              <a:off x="5274190" y="2146445"/>
              <a:ext cx="1321182" cy="346249"/>
            </a:xfrm>
            <a:prstGeom prst="rect">
              <a:avLst/>
            </a:prstGeom>
            <a:noFill/>
          </p:spPr>
          <p:txBody>
            <a:bodyPr wrap="none" rtlCol="0">
              <a:spAutoFit/>
            </a:bodyPr>
            <a:lstStyle/>
            <a:p>
              <a:r>
                <a:rPr lang="zh-CN" altLang="en-US" sz="2400" dirty="0">
                  <a:solidFill>
                    <a:prstClr val="black">
                      <a:lumMod val="75000"/>
                      <a:lumOff val="25000"/>
                    </a:prstClr>
                  </a:solidFill>
                  <a:latin typeface="微软雅黑" panose="020B0503020204020204" pitchFamily="34" charset="-122"/>
                  <a:ea typeface="微软雅黑" panose="020B0503020204020204" pitchFamily="34" charset="-122"/>
                </a:rPr>
                <a:t>添加标题</a:t>
              </a:r>
              <a:endParaRPr lang="en-GB" sz="240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118" name="TextBox 117"/>
            <p:cNvSpPr txBox="1"/>
            <p:nvPr/>
          </p:nvSpPr>
          <p:spPr>
            <a:xfrm>
              <a:off x="5398468" y="2483661"/>
              <a:ext cx="2777478" cy="474842"/>
            </a:xfrm>
            <a:prstGeom prst="rect">
              <a:avLst/>
            </a:prstGeom>
            <a:noFill/>
          </p:spPr>
          <p:txBody>
            <a:bodyPr wrap="square" lIns="0" tIns="0" rtlCol="0" anchor="t">
              <a:spAutoFit/>
            </a:bodyPr>
            <a:lstStyle/>
            <a:p>
              <a:pPr>
                <a:lnSpc>
                  <a:spcPct val="130000"/>
                </a:lnSpc>
              </a:pPr>
              <a:r>
                <a:rPr lang="zh-CN" altLang="en-US" sz="1465" dirty="0">
                  <a:solidFill>
                    <a:prstClr val="black">
                      <a:lumMod val="65000"/>
                      <a:lumOff val="35000"/>
                    </a:prstClr>
                  </a:solidFill>
                  <a:latin typeface="微软雅黑" panose="020B0503020204020204" pitchFamily="34" charset="-122"/>
                  <a:ea typeface="微软雅黑" panose="020B0503020204020204" pitchFamily="34" charset="-122"/>
                </a:rPr>
                <a:t>您的内容打在这里，或者通过复制您的文本后，并选择只保留文字。</a:t>
              </a:r>
              <a:endParaRPr lang="en-US" altLang="zh-CN" sz="1465" dirty="0">
                <a:solidFill>
                  <a:prstClr val="black">
                    <a:lumMod val="65000"/>
                    <a:lumOff val="35000"/>
                  </a:prstClr>
                </a:solidFill>
                <a:latin typeface="微软雅黑" panose="020B0503020204020204" pitchFamily="34" charset="-122"/>
                <a:ea typeface="微软雅黑" panose="020B0503020204020204" pitchFamily="34" charset="-122"/>
              </a:endParaRPr>
            </a:p>
          </p:txBody>
        </p:sp>
      </p:grpSp>
      <p:sp>
        <p:nvSpPr>
          <p:cNvPr id="122" name="矩形 1"/>
          <p:cNvSpPr>
            <a:spLocks noChangeArrowheads="1"/>
          </p:cNvSpPr>
          <p:nvPr/>
        </p:nvSpPr>
        <p:spPr bwMode="auto">
          <a:xfrm>
            <a:off x="1589618" y="5157193"/>
            <a:ext cx="9012767" cy="892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lnSpc>
                <a:spcPct val="130000"/>
              </a:lnSpc>
              <a:spcBef>
                <a:spcPct val="0"/>
              </a:spcBef>
            </a:pPr>
            <a:r>
              <a:rPr lang="zh-CN" altLang="en-US" sz="1335" dirty="0">
                <a:solidFill>
                  <a:prstClr val="black">
                    <a:lumMod val="65000"/>
                    <a:lumOff val="35000"/>
                  </a:prstClr>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综合描述说明，在此录入上述图表的综合描述说明，在此录入上述图表的综合描述说明，在此录入上述图表的综合描述说明，在此录入上述图表的综合描述说明。在此录入上述图表的综合描述说明，在此录入上述图表的综合描述说明，在此录入上述图表的综合描述说明，在此录入上述图表的综合描述说明，</a:t>
            </a:r>
            <a:endParaRPr lang="zh-CN" altLang="en-US" sz="1335" dirty="0">
              <a:solidFill>
                <a:prstClr val="black">
                  <a:lumMod val="65000"/>
                  <a:lumOff val="35000"/>
                </a:prstClr>
              </a:solidFill>
              <a:latin typeface="微软雅黑" panose="020B0503020204020204" pitchFamily="34" charset="-122"/>
              <a:ea typeface="微软雅黑" panose="020B0503020204020204" pitchFamily="34" charset="-122"/>
            </a:endParaRPr>
          </a:p>
        </p:txBody>
      </p:sp>
      <p:cxnSp>
        <p:nvCxnSpPr>
          <p:cNvPr id="123" name="直接连接符 122"/>
          <p:cNvCxnSpPr/>
          <p:nvPr/>
        </p:nvCxnSpPr>
        <p:spPr>
          <a:xfrm>
            <a:off x="1710190" y="5035192"/>
            <a:ext cx="8771621" cy="0"/>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350"/>
                                        <p:tgtEl>
                                          <p:spTgt spid="5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63"/>
                                        </p:tgtEl>
                                        <p:attrNameLst>
                                          <p:attrName>style.visibility</p:attrName>
                                        </p:attrNameLst>
                                      </p:cBhvr>
                                      <p:to>
                                        <p:strVal val="visible"/>
                                      </p:to>
                                    </p:set>
                                    <p:animEffect transition="in" filter="wipe(down)">
                                      <p:cBhvr>
                                        <p:cTn id="11" dur="500"/>
                                        <p:tgtEl>
                                          <p:spTgt spid="63"/>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500"/>
                                        <p:tgtEl>
                                          <p:spTgt spid="65"/>
                                        </p:tgtEl>
                                        <p:attrNameLst>
                                          <p:attrName>ppt_x</p:attrName>
                                        </p:attrNameLst>
                                      </p:cBhvr>
                                      <p:tavLst>
                                        <p:tav tm="0">
                                          <p:val>
                                            <p:strVal val="#ppt_x-#ppt_w*1.125000"/>
                                          </p:val>
                                        </p:tav>
                                        <p:tav tm="100000">
                                          <p:val>
                                            <p:strVal val="#ppt_x"/>
                                          </p:val>
                                        </p:tav>
                                      </p:tavLst>
                                    </p:anim>
                                    <p:animEffect transition="in" filter="wipe(right)">
                                      <p:cBhvr>
                                        <p:cTn id="16" dur="500"/>
                                        <p:tgtEl>
                                          <p:spTgt spid="65"/>
                                        </p:tgtEl>
                                      </p:cBhvr>
                                    </p:animEffect>
                                  </p:childTnLst>
                                </p:cTn>
                              </p:par>
                              <p:par>
                                <p:cTn id="17" presetID="12" presetClass="entr" presetSubtype="2" fill="hold" grpId="0" nodeType="withEffect">
                                  <p:stCondLst>
                                    <p:cond delay="0"/>
                                  </p:stCondLst>
                                  <p:childTnLst>
                                    <p:set>
                                      <p:cBhvr>
                                        <p:cTn id="18" dur="1" fill="hold">
                                          <p:stCondLst>
                                            <p:cond delay="0"/>
                                          </p:stCondLst>
                                        </p:cTn>
                                        <p:tgtEl>
                                          <p:spTgt spid="64"/>
                                        </p:tgtEl>
                                        <p:attrNameLst>
                                          <p:attrName>style.visibility</p:attrName>
                                        </p:attrNameLst>
                                      </p:cBhvr>
                                      <p:to>
                                        <p:strVal val="visible"/>
                                      </p:to>
                                    </p:set>
                                    <p:anim calcmode="lin" valueType="num">
                                      <p:cBhvr additive="base">
                                        <p:cTn id="19" dur="500"/>
                                        <p:tgtEl>
                                          <p:spTgt spid="64"/>
                                        </p:tgtEl>
                                        <p:attrNameLst>
                                          <p:attrName>ppt_x</p:attrName>
                                        </p:attrNameLst>
                                      </p:cBhvr>
                                      <p:tavLst>
                                        <p:tav tm="0">
                                          <p:val>
                                            <p:strVal val="#ppt_x+#ppt_w*1.125000"/>
                                          </p:val>
                                        </p:tav>
                                        <p:tav tm="100000">
                                          <p:val>
                                            <p:strVal val="#ppt_x"/>
                                          </p:val>
                                        </p:tav>
                                      </p:tavLst>
                                    </p:anim>
                                    <p:animEffect transition="in" filter="wipe(left)">
                                      <p:cBhvr>
                                        <p:cTn id="20" dur="500"/>
                                        <p:tgtEl>
                                          <p:spTgt spid="64"/>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48"/>
                                        </p:tgtEl>
                                        <p:attrNameLst>
                                          <p:attrName>style.visibility</p:attrName>
                                        </p:attrNameLst>
                                      </p:cBhvr>
                                      <p:to>
                                        <p:strVal val="visible"/>
                                      </p:to>
                                    </p:set>
                                    <p:animEffect transition="in" filter="fade">
                                      <p:cBhvr>
                                        <p:cTn id="24" dur="350"/>
                                        <p:tgtEl>
                                          <p:spTgt spid="48"/>
                                        </p:tgtEl>
                                      </p:cBhvr>
                                    </p:animEffect>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104"/>
                                        </p:tgtEl>
                                        <p:attrNameLst>
                                          <p:attrName>style.visibility</p:attrName>
                                        </p:attrNameLst>
                                      </p:cBhvr>
                                      <p:to>
                                        <p:strVal val="visible"/>
                                      </p:to>
                                    </p:set>
                                    <p:animEffect transition="in" filter="fade">
                                      <p:cBhvr>
                                        <p:cTn id="28" dur="350"/>
                                        <p:tgtEl>
                                          <p:spTgt spid="104"/>
                                        </p:tgtEl>
                                      </p:cBhvr>
                                    </p:animEffect>
                                  </p:childTnLst>
                                </p:cTn>
                              </p:par>
                            </p:childTnLst>
                          </p:cTn>
                        </p:par>
                        <p:par>
                          <p:cTn id="29" fill="hold">
                            <p:stCondLst>
                              <p:cond delay="2500"/>
                            </p:stCondLst>
                            <p:childTnLst>
                              <p:par>
                                <p:cTn id="30" presetID="10" presetClass="entr" presetSubtype="0" fill="hold" nodeType="afterEffect">
                                  <p:stCondLst>
                                    <p:cond delay="0"/>
                                  </p:stCondLst>
                                  <p:childTnLst>
                                    <p:set>
                                      <p:cBhvr>
                                        <p:cTn id="31" dur="1" fill="hold">
                                          <p:stCondLst>
                                            <p:cond delay="0"/>
                                          </p:stCondLst>
                                        </p:cTn>
                                        <p:tgtEl>
                                          <p:spTgt spid="107"/>
                                        </p:tgtEl>
                                        <p:attrNameLst>
                                          <p:attrName>style.visibility</p:attrName>
                                        </p:attrNameLst>
                                      </p:cBhvr>
                                      <p:to>
                                        <p:strVal val="visible"/>
                                      </p:to>
                                    </p:set>
                                    <p:animEffect transition="in" filter="fade">
                                      <p:cBhvr>
                                        <p:cTn id="32" dur="350"/>
                                        <p:tgtEl>
                                          <p:spTgt spid="107"/>
                                        </p:tgtEl>
                                      </p:cBhvr>
                                    </p:animEffect>
                                  </p:childTnLst>
                                </p:cTn>
                              </p:par>
                            </p:childTnLst>
                          </p:cTn>
                        </p:par>
                        <p:par>
                          <p:cTn id="33" fill="hold">
                            <p:stCondLst>
                              <p:cond delay="3000"/>
                            </p:stCondLst>
                            <p:childTnLst>
                              <p:par>
                                <p:cTn id="34" presetID="10" presetClass="entr" presetSubtype="0" fill="hold"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350"/>
                                        <p:tgtEl>
                                          <p:spTgt spid="57"/>
                                        </p:tgtEl>
                                      </p:cBhvr>
                                    </p:animEffect>
                                  </p:childTnLst>
                                </p:cTn>
                              </p:par>
                            </p:childTnLst>
                          </p:cTn>
                        </p:par>
                        <p:par>
                          <p:cTn id="37" fill="hold">
                            <p:stCondLst>
                              <p:cond delay="3500"/>
                            </p:stCondLst>
                            <p:childTnLst>
                              <p:par>
                                <p:cTn id="38" presetID="10" presetClass="entr" presetSubtype="0" fill="hold" nodeType="afterEffect">
                                  <p:stCondLst>
                                    <p:cond delay="0"/>
                                  </p:stCondLst>
                                  <p:childTnLst>
                                    <p:set>
                                      <p:cBhvr>
                                        <p:cTn id="39" dur="1" fill="hold">
                                          <p:stCondLst>
                                            <p:cond delay="0"/>
                                          </p:stCondLst>
                                        </p:cTn>
                                        <p:tgtEl>
                                          <p:spTgt spid="66"/>
                                        </p:tgtEl>
                                        <p:attrNameLst>
                                          <p:attrName>style.visibility</p:attrName>
                                        </p:attrNameLst>
                                      </p:cBhvr>
                                      <p:to>
                                        <p:strVal val="visible"/>
                                      </p:to>
                                    </p:set>
                                    <p:animEffect transition="in" filter="fade">
                                      <p:cBhvr>
                                        <p:cTn id="40" dur="350"/>
                                        <p:tgtEl>
                                          <p:spTgt spid="66"/>
                                        </p:tgtEl>
                                      </p:cBhvr>
                                    </p:animEffect>
                                  </p:childTnLst>
                                </p:cTn>
                              </p:par>
                            </p:childTnLst>
                          </p:cTn>
                        </p:par>
                        <p:par>
                          <p:cTn id="41" fill="hold">
                            <p:stCondLst>
                              <p:cond delay="4000"/>
                            </p:stCondLst>
                            <p:childTnLst>
                              <p:par>
                                <p:cTn id="42" presetID="10" presetClass="entr" presetSubtype="0" fill="hold" nodeType="afterEffect">
                                  <p:stCondLst>
                                    <p:cond delay="0"/>
                                  </p:stCondLst>
                                  <p:childTnLst>
                                    <p:set>
                                      <p:cBhvr>
                                        <p:cTn id="43" dur="1" fill="hold">
                                          <p:stCondLst>
                                            <p:cond delay="0"/>
                                          </p:stCondLst>
                                        </p:cTn>
                                        <p:tgtEl>
                                          <p:spTgt spid="110"/>
                                        </p:tgtEl>
                                        <p:attrNameLst>
                                          <p:attrName>style.visibility</p:attrName>
                                        </p:attrNameLst>
                                      </p:cBhvr>
                                      <p:to>
                                        <p:strVal val="visible"/>
                                      </p:to>
                                    </p:set>
                                    <p:animEffect transition="in" filter="fade">
                                      <p:cBhvr>
                                        <p:cTn id="44" dur="350"/>
                                        <p:tgtEl>
                                          <p:spTgt spid="110"/>
                                        </p:tgtEl>
                                      </p:cBhvr>
                                    </p:animEffect>
                                  </p:childTnLst>
                                </p:cTn>
                              </p:par>
                            </p:childTnLst>
                          </p:cTn>
                        </p:par>
                        <p:par>
                          <p:cTn id="45" fill="hold">
                            <p:stCondLst>
                              <p:cond delay="4500"/>
                            </p:stCondLst>
                            <p:childTnLst>
                              <p:par>
                                <p:cTn id="46" presetID="10" presetClass="entr" presetSubtype="0" fill="hold" nodeType="afterEffect">
                                  <p:stCondLst>
                                    <p:cond delay="0"/>
                                  </p:stCondLst>
                                  <p:childTnLst>
                                    <p:set>
                                      <p:cBhvr>
                                        <p:cTn id="47" dur="1" fill="hold">
                                          <p:stCondLst>
                                            <p:cond delay="0"/>
                                          </p:stCondLst>
                                        </p:cTn>
                                        <p:tgtEl>
                                          <p:spTgt spid="51"/>
                                        </p:tgtEl>
                                        <p:attrNameLst>
                                          <p:attrName>style.visibility</p:attrName>
                                        </p:attrNameLst>
                                      </p:cBhvr>
                                      <p:to>
                                        <p:strVal val="visible"/>
                                      </p:to>
                                    </p:set>
                                    <p:animEffect transition="in" filter="fade">
                                      <p:cBhvr>
                                        <p:cTn id="48" dur="350"/>
                                        <p:tgtEl>
                                          <p:spTgt spid="51"/>
                                        </p:tgtEl>
                                      </p:cBhvr>
                                    </p:animEffect>
                                  </p:childTnLst>
                                </p:cTn>
                              </p:par>
                            </p:childTnLst>
                          </p:cTn>
                        </p:par>
                        <p:par>
                          <p:cTn id="49" fill="hold">
                            <p:stCondLst>
                              <p:cond delay="5000"/>
                            </p:stCondLst>
                            <p:childTnLst>
                              <p:par>
                                <p:cTn id="50" presetID="10" presetClass="entr" presetSubtype="0" fill="hold" nodeType="afterEffect">
                                  <p:stCondLst>
                                    <p:cond delay="0"/>
                                  </p:stCondLst>
                                  <p:childTnLst>
                                    <p:set>
                                      <p:cBhvr>
                                        <p:cTn id="51" dur="1" fill="hold">
                                          <p:stCondLst>
                                            <p:cond delay="0"/>
                                          </p:stCondLst>
                                        </p:cTn>
                                        <p:tgtEl>
                                          <p:spTgt spid="99"/>
                                        </p:tgtEl>
                                        <p:attrNameLst>
                                          <p:attrName>style.visibility</p:attrName>
                                        </p:attrNameLst>
                                      </p:cBhvr>
                                      <p:to>
                                        <p:strVal val="visible"/>
                                      </p:to>
                                    </p:set>
                                    <p:animEffect transition="in" filter="fade">
                                      <p:cBhvr>
                                        <p:cTn id="52" dur="350"/>
                                        <p:tgtEl>
                                          <p:spTgt spid="99"/>
                                        </p:tgtEl>
                                      </p:cBhvr>
                                    </p:animEffect>
                                  </p:childTnLst>
                                </p:cTn>
                              </p:par>
                            </p:childTnLst>
                          </p:cTn>
                        </p:par>
                        <p:par>
                          <p:cTn id="53" fill="hold">
                            <p:stCondLst>
                              <p:cond delay="5500"/>
                            </p:stCondLst>
                            <p:childTnLst>
                              <p:par>
                                <p:cTn id="54" presetID="10" presetClass="entr" presetSubtype="0" fill="hold" nodeType="afterEffect">
                                  <p:stCondLst>
                                    <p:cond delay="0"/>
                                  </p:stCondLst>
                                  <p:childTnLst>
                                    <p:set>
                                      <p:cBhvr>
                                        <p:cTn id="55" dur="1" fill="hold">
                                          <p:stCondLst>
                                            <p:cond delay="0"/>
                                          </p:stCondLst>
                                        </p:cTn>
                                        <p:tgtEl>
                                          <p:spTgt spid="113"/>
                                        </p:tgtEl>
                                        <p:attrNameLst>
                                          <p:attrName>style.visibility</p:attrName>
                                        </p:attrNameLst>
                                      </p:cBhvr>
                                      <p:to>
                                        <p:strVal val="visible"/>
                                      </p:to>
                                    </p:set>
                                    <p:animEffect transition="in" filter="fade">
                                      <p:cBhvr>
                                        <p:cTn id="56" dur="350"/>
                                        <p:tgtEl>
                                          <p:spTgt spid="113"/>
                                        </p:tgtEl>
                                      </p:cBhvr>
                                    </p:animEffect>
                                  </p:childTnLst>
                                </p:cTn>
                              </p:par>
                            </p:childTnLst>
                          </p:cTn>
                        </p:par>
                        <p:par>
                          <p:cTn id="57" fill="hold">
                            <p:stCondLst>
                              <p:cond delay="6000"/>
                            </p:stCondLst>
                            <p:childTnLst>
                              <p:par>
                                <p:cTn id="58" presetID="10" presetClass="entr" presetSubtype="0" fill="hold" nodeType="afterEffect">
                                  <p:stCondLst>
                                    <p:cond delay="0"/>
                                  </p:stCondLst>
                                  <p:childTnLst>
                                    <p:set>
                                      <p:cBhvr>
                                        <p:cTn id="59" dur="1" fill="hold">
                                          <p:stCondLst>
                                            <p:cond delay="0"/>
                                          </p:stCondLst>
                                        </p:cTn>
                                        <p:tgtEl>
                                          <p:spTgt spid="60"/>
                                        </p:tgtEl>
                                        <p:attrNameLst>
                                          <p:attrName>style.visibility</p:attrName>
                                        </p:attrNameLst>
                                      </p:cBhvr>
                                      <p:to>
                                        <p:strVal val="visible"/>
                                      </p:to>
                                    </p:set>
                                    <p:animEffect transition="in" filter="fade">
                                      <p:cBhvr>
                                        <p:cTn id="60" dur="350"/>
                                        <p:tgtEl>
                                          <p:spTgt spid="60"/>
                                        </p:tgtEl>
                                      </p:cBhvr>
                                    </p:animEffect>
                                  </p:childTnLst>
                                </p:cTn>
                              </p:par>
                            </p:childTnLst>
                          </p:cTn>
                        </p:par>
                        <p:par>
                          <p:cTn id="61" fill="hold">
                            <p:stCondLst>
                              <p:cond delay="6500"/>
                            </p:stCondLst>
                            <p:childTnLst>
                              <p:par>
                                <p:cTn id="62" presetID="10" presetClass="entr" presetSubtype="0" fill="hold" nodeType="afterEffect">
                                  <p:stCondLst>
                                    <p:cond delay="0"/>
                                  </p:stCondLst>
                                  <p:childTnLst>
                                    <p:set>
                                      <p:cBhvr>
                                        <p:cTn id="63" dur="1" fill="hold">
                                          <p:stCondLst>
                                            <p:cond delay="0"/>
                                          </p:stCondLst>
                                        </p:cTn>
                                        <p:tgtEl>
                                          <p:spTgt spid="73"/>
                                        </p:tgtEl>
                                        <p:attrNameLst>
                                          <p:attrName>style.visibility</p:attrName>
                                        </p:attrNameLst>
                                      </p:cBhvr>
                                      <p:to>
                                        <p:strVal val="visible"/>
                                      </p:to>
                                    </p:set>
                                    <p:animEffect transition="in" filter="fade">
                                      <p:cBhvr>
                                        <p:cTn id="64" dur="350"/>
                                        <p:tgtEl>
                                          <p:spTgt spid="73"/>
                                        </p:tgtEl>
                                      </p:cBhvr>
                                    </p:animEffect>
                                  </p:childTnLst>
                                </p:cTn>
                              </p:par>
                            </p:childTnLst>
                          </p:cTn>
                        </p:par>
                        <p:par>
                          <p:cTn id="65" fill="hold">
                            <p:stCondLst>
                              <p:cond delay="7000"/>
                            </p:stCondLst>
                            <p:childTnLst>
                              <p:par>
                                <p:cTn id="66" presetID="10" presetClass="entr" presetSubtype="0" fill="hold" nodeType="afterEffect">
                                  <p:stCondLst>
                                    <p:cond delay="0"/>
                                  </p:stCondLst>
                                  <p:childTnLst>
                                    <p:set>
                                      <p:cBhvr>
                                        <p:cTn id="67" dur="1" fill="hold">
                                          <p:stCondLst>
                                            <p:cond delay="0"/>
                                          </p:stCondLst>
                                        </p:cTn>
                                        <p:tgtEl>
                                          <p:spTgt spid="116"/>
                                        </p:tgtEl>
                                        <p:attrNameLst>
                                          <p:attrName>style.visibility</p:attrName>
                                        </p:attrNameLst>
                                      </p:cBhvr>
                                      <p:to>
                                        <p:strVal val="visible"/>
                                      </p:to>
                                    </p:set>
                                    <p:animEffect transition="in" filter="fade">
                                      <p:cBhvr>
                                        <p:cTn id="68" dur="350"/>
                                        <p:tgtEl>
                                          <p:spTgt spid="116"/>
                                        </p:tgtEl>
                                      </p:cBhvr>
                                    </p:animEffect>
                                  </p:childTnLst>
                                </p:cTn>
                              </p:par>
                            </p:childTnLst>
                          </p:cTn>
                        </p:par>
                        <p:par>
                          <p:cTn id="69" fill="hold">
                            <p:stCondLst>
                              <p:cond delay="7500"/>
                            </p:stCondLst>
                            <p:childTnLst>
                              <p:par>
                                <p:cTn id="70" presetID="10" presetClass="entr" presetSubtype="0" fill="hold" nodeType="afterEffect">
                                  <p:stCondLst>
                                    <p:cond delay="0"/>
                                  </p:stCondLst>
                                  <p:childTnLst>
                                    <p:set>
                                      <p:cBhvr>
                                        <p:cTn id="71" dur="1" fill="hold">
                                          <p:stCondLst>
                                            <p:cond delay="0"/>
                                          </p:stCondLst>
                                        </p:cTn>
                                        <p:tgtEl>
                                          <p:spTgt spid="123"/>
                                        </p:tgtEl>
                                        <p:attrNameLst>
                                          <p:attrName>style.visibility</p:attrName>
                                        </p:attrNameLst>
                                      </p:cBhvr>
                                      <p:to>
                                        <p:strVal val="visible"/>
                                      </p:to>
                                    </p:set>
                                    <p:animEffect transition="in" filter="fade">
                                      <p:cBhvr>
                                        <p:cTn id="72" dur="500"/>
                                        <p:tgtEl>
                                          <p:spTgt spid="123"/>
                                        </p:tgtEl>
                                      </p:cBhvr>
                                    </p:animEffect>
                                  </p:childTnLst>
                                </p:cTn>
                              </p:par>
                            </p:childTnLst>
                          </p:cTn>
                        </p:par>
                        <p:par>
                          <p:cTn id="73" fill="hold">
                            <p:stCondLst>
                              <p:cond delay="8000"/>
                            </p:stCondLst>
                            <p:childTnLst>
                              <p:par>
                                <p:cTn id="74" presetID="10" presetClass="entr" presetSubtype="0" fill="hold" grpId="0" nodeType="afterEffect">
                                  <p:stCondLst>
                                    <p:cond delay="0"/>
                                  </p:stCondLst>
                                  <p:childTnLst>
                                    <p:set>
                                      <p:cBhvr>
                                        <p:cTn id="75" dur="1" fill="hold">
                                          <p:stCondLst>
                                            <p:cond delay="0"/>
                                          </p:stCondLst>
                                        </p:cTn>
                                        <p:tgtEl>
                                          <p:spTgt spid="122"/>
                                        </p:tgtEl>
                                        <p:attrNameLst>
                                          <p:attrName>style.visibility</p:attrName>
                                        </p:attrNameLst>
                                      </p:cBhvr>
                                      <p:to>
                                        <p:strVal val="visible"/>
                                      </p:to>
                                    </p:set>
                                    <p:animEffect transition="in" filter="fade">
                                      <p:cBhvr>
                                        <p:cTn id="7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65" grpId="0"/>
      <p:bldP spid="12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3" descr="C:\Users\Administrator\Desktop\787637.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45317" y="1194491"/>
            <a:ext cx="3876001" cy="5455755"/>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21" name="组合 20"/>
          <p:cNvGrpSpPr/>
          <p:nvPr/>
        </p:nvGrpSpPr>
        <p:grpSpPr>
          <a:xfrm>
            <a:off x="5273544" y="5485766"/>
            <a:ext cx="1019547" cy="1019409"/>
            <a:chOff x="3832873" y="2297208"/>
            <a:chExt cx="1516550" cy="1516550"/>
          </a:xfrm>
        </p:grpSpPr>
        <p:grpSp>
          <p:nvGrpSpPr>
            <p:cNvPr id="22" name="组合 21"/>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24" name="同心圆 2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8565">
                  <a:defRPr/>
                </a:pPr>
                <a:endParaRPr lang="zh-CN" altLang="en-US" sz="2400" kern="0">
                  <a:solidFill>
                    <a:sysClr val="windowText" lastClr="000000"/>
                  </a:solidFill>
                </a:endParaRPr>
              </a:p>
            </p:txBody>
          </p:sp>
          <p:sp>
            <p:nvSpPr>
              <p:cNvPr id="25" name="椭圆 24"/>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8565">
                  <a:defRPr/>
                </a:pPr>
                <a:endParaRPr lang="zh-CN" altLang="en-US" sz="2400" kern="0">
                  <a:solidFill>
                    <a:sysClr val="window" lastClr="FFFFFF"/>
                  </a:solidFill>
                </a:endParaRPr>
              </a:p>
            </p:txBody>
          </p:sp>
        </p:grpSp>
        <p:sp>
          <p:nvSpPr>
            <p:cNvPr id="23" name="椭圆 22"/>
            <p:cNvSpPr/>
            <p:nvPr/>
          </p:nvSpPr>
          <p:spPr>
            <a:xfrm>
              <a:off x="3983164" y="2466913"/>
              <a:ext cx="1185736" cy="1185736"/>
            </a:xfrm>
            <a:prstGeom prst="ellipse">
              <a:avLst/>
            </a:prstGeom>
            <a:solidFill>
              <a:schemeClr val="accent4"/>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nvGrpSpPr>
          <p:cNvPr id="39" name="组合 38"/>
          <p:cNvGrpSpPr/>
          <p:nvPr/>
        </p:nvGrpSpPr>
        <p:grpSpPr>
          <a:xfrm>
            <a:off x="4263795" y="4398321"/>
            <a:ext cx="1019547" cy="1019409"/>
            <a:chOff x="3832873" y="2297208"/>
            <a:chExt cx="1516550" cy="1516550"/>
          </a:xfrm>
        </p:grpSpPr>
        <p:grpSp>
          <p:nvGrpSpPr>
            <p:cNvPr id="40" name="组合 39"/>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42" name="同心圆 4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8565">
                  <a:defRPr/>
                </a:pPr>
                <a:endParaRPr lang="zh-CN" altLang="en-US" sz="2400" kern="0">
                  <a:solidFill>
                    <a:sysClr val="windowText" lastClr="000000"/>
                  </a:solidFill>
                </a:endParaRPr>
              </a:p>
            </p:txBody>
          </p:sp>
          <p:sp>
            <p:nvSpPr>
              <p:cNvPr id="43" name="椭圆 42"/>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8565">
                  <a:defRPr/>
                </a:pPr>
                <a:endParaRPr lang="zh-CN" altLang="en-US" sz="2400" kern="0">
                  <a:solidFill>
                    <a:sysClr val="window" lastClr="FFFFFF"/>
                  </a:solidFill>
                </a:endParaRPr>
              </a:p>
            </p:txBody>
          </p:sp>
        </p:grpSp>
        <p:sp>
          <p:nvSpPr>
            <p:cNvPr id="41" name="椭圆 40"/>
            <p:cNvSpPr/>
            <p:nvPr/>
          </p:nvSpPr>
          <p:spPr>
            <a:xfrm>
              <a:off x="3983164" y="2466913"/>
              <a:ext cx="1185736" cy="1185736"/>
            </a:xfrm>
            <a:prstGeom prst="ellipse">
              <a:avLst/>
            </a:prstGeom>
            <a:solidFill>
              <a:schemeClr val="accent3"/>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nvGrpSpPr>
          <p:cNvPr id="44" name="组合 43"/>
          <p:cNvGrpSpPr/>
          <p:nvPr/>
        </p:nvGrpSpPr>
        <p:grpSpPr>
          <a:xfrm>
            <a:off x="6299165" y="3733708"/>
            <a:ext cx="1019547" cy="1019409"/>
            <a:chOff x="3832873" y="2297208"/>
            <a:chExt cx="1516550" cy="1516550"/>
          </a:xfrm>
        </p:grpSpPr>
        <p:grpSp>
          <p:nvGrpSpPr>
            <p:cNvPr id="45" name="组合 44"/>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47" name="同心圆 4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8565">
                  <a:defRPr/>
                </a:pPr>
                <a:endParaRPr lang="zh-CN" altLang="en-US" sz="2400" kern="0">
                  <a:solidFill>
                    <a:sysClr val="windowText" lastClr="000000"/>
                  </a:solidFill>
                </a:endParaRPr>
              </a:p>
            </p:txBody>
          </p:sp>
          <p:sp>
            <p:nvSpPr>
              <p:cNvPr id="48" name="椭圆 47"/>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8565">
                  <a:defRPr/>
                </a:pPr>
                <a:endParaRPr lang="zh-CN" altLang="en-US" sz="2400" kern="0">
                  <a:solidFill>
                    <a:sysClr val="window" lastClr="FFFFFF"/>
                  </a:solidFill>
                </a:endParaRPr>
              </a:p>
            </p:txBody>
          </p:sp>
        </p:grpSp>
        <p:sp>
          <p:nvSpPr>
            <p:cNvPr id="46" name="椭圆 45"/>
            <p:cNvSpPr/>
            <p:nvPr/>
          </p:nvSpPr>
          <p:spPr>
            <a:xfrm>
              <a:off x="3983164" y="2466913"/>
              <a:ext cx="1185736" cy="1185736"/>
            </a:xfrm>
            <a:prstGeom prst="ellipse">
              <a:avLst/>
            </a:prstGeom>
            <a:solidFill>
              <a:schemeClr val="accent3"/>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nvGrpSpPr>
          <p:cNvPr id="49" name="组合 48"/>
          <p:cNvGrpSpPr/>
          <p:nvPr/>
        </p:nvGrpSpPr>
        <p:grpSpPr>
          <a:xfrm>
            <a:off x="4263795" y="3103321"/>
            <a:ext cx="1019547" cy="1019409"/>
            <a:chOff x="3832873" y="2297208"/>
            <a:chExt cx="1516550" cy="1516550"/>
          </a:xfrm>
        </p:grpSpPr>
        <p:grpSp>
          <p:nvGrpSpPr>
            <p:cNvPr id="50" name="组合 49"/>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57" name="同心圆 5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8565">
                  <a:defRPr/>
                </a:pPr>
                <a:endParaRPr lang="zh-CN" altLang="en-US" sz="2400" kern="0">
                  <a:solidFill>
                    <a:sysClr val="windowText" lastClr="000000"/>
                  </a:solidFill>
                </a:endParaRPr>
              </a:p>
            </p:txBody>
          </p:sp>
          <p:sp>
            <p:nvSpPr>
              <p:cNvPr id="58" name="椭圆 57"/>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8565">
                  <a:defRPr/>
                </a:pPr>
                <a:endParaRPr lang="zh-CN" altLang="en-US" sz="2400" kern="0">
                  <a:solidFill>
                    <a:sysClr val="window" lastClr="FFFFFF"/>
                  </a:solidFill>
                </a:endParaRPr>
              </a:p>
            </p:txBody>
          </p:sp>
        </p:grpSp>
        <p:sp>
          <p:nvSpPr>
            <p:cNvPr id="51" name="椭圆 50"/>
            <p:cNvSpPr/>
            <p:nvPr/>
          </p:nvSpPr>
          <p:spPr>
            <a:xfrm>
              <a:off x="3983164" y="2466913"/>
              <a:ext cx="1185736" cy="1185736"/>
            </a:xfrm>
            <a:prstGeom prst="ellipse">
              <a:avLst/>
            </a:prstGeom>
            <a:solidFill>
              <a:schemeClr val="accent5"/>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nvGrpSpPr>
          <p:cNvPr id="59" name="组合 58"/>
          <p:cNvGrpSpPr/>
          <p:nvPr/>
        </p:nvGrpSpPr>
        <p:grpSpPr>
          <a:xfrm>
            <a:off x="6299165" y="2423472"/>
            <a:ext cx="1019547" cy="1019409"/>
            <a:chOff x="3832873" y="2297208"/>
            <a:chExt cx="1516550" cy="1516550"/>
          </a:xfrm>
        </p:grpSpPr>
        <p:grpSp>
          <p:nvGrpSpPr>
            <p:cNvPr id="60" name="组合 59"/>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62" name="同心圆 6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8565">
                  <a:defRPr/>
                </a:pPr>
                <a:endParaRPr lang="zh-CN" altLang="en-US" sz="2400" kern="0">
                  <a:solidFill>
                    <a:sysClr val="windowText" lastClr="000000"/>
                  </a:solidFill>
                </a:endParaRPr>
              </a:p>
            </p:txBody>
          </p:sp>
          <p:sp>
            <p:nvSpPr>
              <p:cNvPr id="63" name="椭圆 62"/>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8565">
                  <a:defRPr/>
                </a:pPr>
                <a:endParaRPr lang="zh-CN" altLang="en-US" sz="2400" kern="0">
                  <a:solidFill>
                    <a:sysClr val="window" lastClr="FFFFFF"/>
                  </a:solidFill>
                </a:endParaRPr>
              </a:p>
            </p:txBody>
          </p:sp>
        </p:grpSp>
        <p:sp>
          <p:nvSpPr>
            <p:cNvPr id="61" name="椭圆 60"/>
            <p:cNvSpPr/>
            <p:nvPr/>
          </p:nvSpPr>
          <p:spPr>
            <a:xfrm>
              <a:off x="3983164" y="2466913"/>
              <a:ext cx="1185736" cy="1185736"/>
            </a:xfrm>
            <a:prstGeom prst="ellipse">
              <a:avLst/>
            </a:prstGeom>
            <a:solidFill>
              <a:schemeClr val="accent3"/>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nvGrpSpPr>
          <p:cNvPr id="64" name="组合 63"/>
          <p:cNvGrpSpPr/>
          <p:nvPr/>
        </p:nvGrpSpPr>
        <p:grpSpPr>
          <a:xfrm>
            <a:off x="5273544" y="1296060"/>
            <a:ext cx="1019547" cy="1019409"/>
            <a:chOff x="3832873" y="2297208"/>
            <a:chExt cx="1516550" cy="1516550"/>
          </a:xfrm>
        </p:grpSpPr>
        <p:grpSp>
          <p:nvGrpSpPr>
            <p:cNvPr id="65" name="组合 64"/>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67" name="同心圆 6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8565">
                  <a:defRPr/>
                </a:pPr>
                <a:endParaRPr lang="zh-CN" altLang="en-US" sz="2400" kern="0">
                  <a:solidFill>
                    <a:sysClr val="windowText" lastClr="000000"/>
                  </a:solidFill>
                </a:endParaRPr>
              </a:p>
            </p:txBody>
          </p:sp>
          <p:sp>
            <p:nvSpPr>
              <p:cNvPr id="68" name="椭圆 67"/>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8565">
                  <a:defRPr/>
                </a:pPr>
                <a:endParaRPr lang="zh-CN" altLang="en-US" sz="2400" kern="0">
                  <a:solidFill>
                    <a:sysClr val="window" lastClr="FFFFFF"/>
                  </a:solidFill>
                </a:endParaRPr>
              </a:p>
            </p:txBody>
          </p:sp>
        </p:grpSp>
        <p:sp>
          <p:nvSpPr>
            <p:cNvPr id="66" name="椭圆 65"/>
            <p:cNvSpPr/>
            <p:nvPr/>
          </p:nvSpPr>
          <p:spPr>
            <a:xfrm>
              <a:off x="3983164" y="2466913"/>
              <a:ext cx="1185736" cy="1185736"/>
            </a:xfrm>
            <a:prstGeom prst="ellipse">
              <a:avLst/>
            </a:prstGeom>
            <a:solidFill>
              <a:schemeClr val="accent2"/>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nvGrpSpPr>
          <p:cNvPr id="69" name="Group 34"/>
          <p:cNvGrpSpPr/>
          <p:nvPr/>
        </p:nvGrpSpPr>
        <p:grpSpPr>
          <a:xfrm>
            <a:off x="5595161" y="1579640"/>
            <a:ext cx="399256" cy="324841"/>
            <a:chOff x="1550139" y="1314466"/>
            <a:chExt cx="509139" cy="414300"/>
          </a:xfrm>
          <a:solidFill>
            <a:schemeClr val="bg1"/>
          </a:solidFill>
        </p:grpSpPr>
        <p:sp>
          <p:nvSpPr>
            <p:cNvPr id="70" name="Freeform 5"/>
            <p:cNvSpPr>
              <a:spLocks noEditPoints="1"/>
            </p:cNvSpPr>
            <p:nvPr/>
          </p:nvSpPr>
          <p:spPr bwMode="auto">
            <a:xfrm>
              <a:off x="1550139" y="1314466"/>
              <a:ext cx="509139" cy="414300"/>
            </a:xfrm>
            <a:custGeom>
              <a:avLst/>
              <a:gdLst>
                <a:gd name="T0" fmla="*/ 78 w 153"/>
                <a:gd name="T1" fmla="*/ 0 h 125"/>
                <a:gd name="T2" fmla="*/ 0 w 153"/>
                <a:gd name="T3" fmla="*/ 69 h 125"/>
                <a:gd name="T4" fmla="*/ 15 w 153"/>
                <a:gd name="T5" fmla="*/ 69 h 125"/>
                <a:gd name="T6" fmla="*/ 21 w 153"/>
                <a:gd name="T7" fmla="*/ 64 h 125"/>
                <a:gd name="T8" fmla="*/ 21 w 153"/>
                <a:gd name="T9" fmla="*/ 121 h 125"/>
                <a:gd name="T10" fmla="*/ 24 w 153"/>
                <a:gd name="T11" fmla="*/ 125 h 125"/>
                <a:gd name="T12" fmla="*/ 62 w 153"/>
                <a:gd name="T13" fmla="*/ 125 h 125"/>
                <a:gd name="T14" fmla="*/ 63 w 153"/>
                <a:gd name="T15" fmla="*/ 93 h 125"/>
                <a:gd name="T16" fmla="*/ 67 w 153"/>
                <a:gd name="T17" fmla="*/ 88 h 125"/>
                <a:gd name="T18" fmla="*/ 83 w 153"/>
                <a:gd name="T19" fmla="*/ 88 h 125"/>
                <a:gd name="T20" fmla="*/ 89 w 153"/>
                <a:gd name="T21" fmla="*/ 93 h 125"/>
                <a:gd name="T22" fmla="*/ 89 w 153"/>
                <a:gd name="T23" fmla="*/ 125 h 125"/>
                <a:gd name="T24" fmla="*/ 126 w 153"/>
                <a:gd name="T25" fmla="*/ 125 h 125"/>
                <a:gd name="T26" fmla="*/ 130 w 153"/>
                <a:gd name="T27" fmla="*/ 120 h 125"/>
                <a:gd name="T28" fmla="*/ 130 w 153"/>
                <a:gd name="T29" fmla="*/ 63 h 125"/>
                <a:gd name="T30" fmla="*/ 136 w 153"/>
                <a:gd name="T31" fmla="*/ 69 h 125"/>
                <a:gd name="T32" fmla="*/ 153 w 153"/>
                <a:gd name="T33" fmla="*/ 69 h 125"/>
                <a:gd name="T34" fmla="*/ 78 w 153"/>
                <a:gd name="T35" fmla="*/ 0 h 125"/>
                <a:gd name="T36" fmla="*/ 76 w 153"/>
                <a:gd name="T37" fmla="*/ 76 h 125"/>
                <a:gd name="T38" fmla="*/ 60 w 153"/>
                <a:gd name="T39" fmla="*/ 60 h 125"/>
                <a:gd name="T40" fmla="*/ 76 w 153"/>
                <a:gd name="T41" fmla="*/ 43 h 125"/>
                <a:gd name="T42" fmla="*/ 92 w 153"/>
                <a:gd name="T43" fmla="*/ 60 h 125"/>
                <a:gd name="T44" fmla="*/ 76 w 153"/>
                <a:gd name="T45" fmla="*/ 7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5">
                  <a:moveTo>
                    <a:pt x="78" y="0"/>
                  </a:moveTo>
                  <a:cubicBezTo>
                    <a:pt x="0" y="69"/>
                    <a:pt x="0" y="69"/>
                    <a:pt x="0" y="69"/>
                  </a:cubicBezTo>
                  <a:cubicBezTo>
                    <a:pt x="0" y="69"/>
                    <a:pt x="5" y="78"/>
                    <a:pt x="15" y="69"/>
                  </a:cubicBezTo>
                  <a:cubicBezTo>
                    <a:pt x="21" y="64"/>
                    <a:pt x="21" y="64"/>
                    <a:pt x="21" y="64"/>
                  </a:cubicBezTo>
                  <a:cubicBezTo>
                    <a:pt x="21" y="121"/>
                    <a:pt x="21" y="121"/>
                    <a:pt x="21" y="121"/>
                  </a:cubicBezTo>
                  <a:cubicBezTo>
                    <a:pt x="21" y="121"/>
                    <a:pt x="21" y="125"/>
                    <a:pt x="24" y="125"/>
                  </a:cubicBezTo>
                  <a:cubicBezTo>
                    <a:pt x="28" y="125"/>
                    <a:pt x="62" y="125"/>
                    <a:pt x="62" y="125"/>
                  </a:cubicBezTo>
                  <a:cubicBezTo>
                    <a:pt x="63" y="93"/>
                    <a:pt x="63" y="93"/>
                    <a:pt x="63" y="93"/>
                  </a:cubicBezTo>
                  <a:cubicBezTo>
                    <a:pt x="63" y="93"/>
                    <a:pt x="62" y="88"/>
                    <a:pt x="67" y="88"/>
                  </a:cubicBezTo>
                  <a:cubicBezTo>
                    <a:pt x="83" y="88"/>
                    <a:pt x="83" y="88"/>
                    <a:pt x="83" y="88"/>
                  </a:cubicBezTo>
                  <a:cubicBezTo>
                    <a:pt x="89" y="88"/>
                    <a:pt x="89" y="93"/>
                    <a:pt x="89" y="93"/>
                  </a:cubicBezTo>
                  <a:cubicBezTo>
                    <a:pt x="89" y="125"/>
                    <a:pt x="89" y="125"/>
                    <a:pt x="89" y="125"/>
                  </a:cubicBezTo>
                  <a:cubicBezTo>
                    <a:pt x="89" y="125"/>
                    <a:pt x="121" y="125"/>
                    <a:pt x="126" y="125"/>
                  </a:cubicBezTo>
                  <a:cubicBezTo>
                    <a:pt x="131" y="125"/>
                    <a:pt x="130" y="120"/>
                    <a:pt x="130" y="120"/>
                  </a:cubicBezTo>
                  <a:cubicBezTo>
                    <a:pt x="130" y="63"/>
                    <a:pt x="130" y="63"/>
                    <a:pt x="130" y="63"/>
                  </a:cubicBezTo>
                  <a:cubicBezTo>
                    <a:pt x="136" y="69"/>
                    <a:pt x="136" y="69"/>
                    <a:pt x="136" y="69"/>
                  </a:cubicBezTo>
                  <a:cubicBezTo>
                    <a:pt x="148" y="77"/>
                    <a:pt x="153" y="69"/>
                    <a:pt x="153" y="69"/>
                  </a:cubicBezTo>
                  <a:lnTo>
                    <a:pt x="78" y="0"/>
                  </a:lnTo>
                  <a:close/>
                  <a:moveTo>
                    <a:pt x="76" y="76"/>
                  </a:moveTo>
                  <a:cubicBezTo>
                    <a:pt x="67" y="76"/>
                    <a:pt x="60" y="69"/>
                    <a:pt x="60" y="60"/>
                  </a:cubicBezTo>
                  <a:cubicBezTo>
                    <a:pt x="60" y="50"/>
                    <a:pt x="67" y="43"/>
                    <a:pt x="76" y="43"/>
                  </a:cubicBezTo>
                  <a:cubicBezTo>
                    <a:pt x="85" y="43"/>
                    <a:pt x="92" y="50"/>
                    <a:pt x="92" y="60"/>
                  </a:cubicBezTo>
                  <a:cubicBezTo>
                    <a:pt x="92" y="69"/>
                    <a:pt x="85" y="76"/>
                    <a:pt x="76"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prstClr val="black"/>
                </a:solidFill>
              </a:endParaRPr>
            </a:p>
          </p:txBody>
        </p:sp>
        <p:sp>
          <p:nvSpPr>
            <p:cNvPr id="71" name="Freeform 6"/>
            <p:cNvSpPr/>
            <p:nvPr/>
          </p:nvSpPr>
          <p:spPr bwMode="auto">
            <a:xfrm>
              <a:off x="1949464" y="1366877"/>
              <a:ext cx="49916" cy="102328"/>
            </a:xfrm>
            <a:custGeom>
              <a:avLst/>
              <a:gdLst>
                <a:gd name="T0" fmla="*/ 20 w 20"/>
                <a:gd name="T1" fmla="*/ 41 h 41"/>
                <a:gd name="T2" fmla="*/ 20 w 20"/>
                <a:gd name="T3" fmla="*/ 0 h 41"/>
                <a:gd name="T4" fmla="*/ 0 w 20"/>
                <a:gd name="T5" fmla="*/ 0 h 41"/>
                <a:gd name="T6" fmla="*/ 0 w 20"/>
                <a:gd name="T7" fmla="*/ 24 h 41"/>
                <a:gd name="T8" fmla="*/ 20 w 20"/>
                <a:gd name="T9" fmla="*/ 41 h 41"/>
              </a:gdLst>
              <a:ahLst/>
              <a:cxnLst>
                <a:cxn ang="0">
                  <a:pos x="T0" y="T1"/>
                </a:cxn>
                <a:cxn ang="0">
                  <a:pos x="T2" y="T3"/>
                </a:cxn>
                <a:cxn ang="0">
                  <a:pos x="T4" y="T5"/>
                </a:cxn>
                <a:cxn ang="0">
                  <a:pos x="T6" y="T7"/>
                </a:cxn>
                <a:cxn ang="0">
                  <a:pos x="T8" y="T9"/>
                </a:cxn>
              </a:cxnLst>
              <a:rect l="0" t="0" r="r" b="b"/>
              <a:pathLst>
                <a:path w="20" h="41">
                  <a:moveTo>
                    <a:pt x="20" y="41"/>
                  </a:moveTo>
                  <a:lnTo>
                    <a:pt x="20" y="0"/>
                  </a:lnTo>
                  <a:lnTo>
                    <a:pt x="0" y="0"/>
                  </a:lnTo>
                  <a:lnTo>
                    <a:pt x="0" y="24"/>
                  </a:lnTo>
                  <a:lnTo>
                    <a:pt x="20"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prstClr val="black"/>
                </a:solidFill>
              </a:endParaRPr>
            </a:p>
          </p:txBody>
        </p:sp>
        <p:sp>
          <p:nvSpPr>
            <p:cNvPr id="72" name="Oval 7"/>
            <p:cNvSpPr>
              <a:spLocks noChangeArrowheads="1"/>
            </p:cNvSpPr>
            <p:nvPr/>
          </p:nvSpPr>
          <p:spPr bwMode="auto">
            <a:xfrm>
              <a:off x="1777255" y="1484179"/>
              <a:ext cx="52412" cy="5490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prstClr val="black"/>
                </a:solidFill>
              </a:endParaRPr>
            </a:p>
          </p:txBody>
        </p:sp>
      </p:grpSp>
      <p:sp>
        <p:nvSpPr>
          <p:cNvPr id="73" name="矩形 3"/>
          <p:cNvSpPr>
            <a:spLocks noChangeArrowheads="1"/>
          </p:cNvSpPr>
          <p:nvPr/>
        </p:nvSpPr>
        <p:spPr bwMode="auto">
          <a:xfrm>
            <a:off x="6485277" y="1607048"/>
            <a:ext cx="1210537" cy="4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91415" tIns="45709" rIns="91415" bIns="45709">
            <a:spAutoFit/>
          </a:bodyPr>
          <a:lstStyle/>
          <a:p>
            <a:r>
              <a:rPr lang="zh-CN" altLang="en-US" sz="2000" b="1" dirty="0">
                <a:solidFill>
                  <a:prstClr val="black">
                    <a:lumMod val="65000"/>
                    <a:lumOff val="35000"/>
                  </a:prstClr>
                </a:solidFill>
                <a:latin typeface="微软雅黑" panose="020B0503020204020204" pitchFamily="34" charset="-122"/>
                <a:ea typeface="微软雅黑" panose="020B0503020204020204" pitchFamily="34" charset="-122"/>
                <a:sym typeface="Arial" panose="020B0604020202020204" pitchFamily="34" charset="0"/>
              </a:rPr>
              <a:t>添加标题</a:t>
            </a:r>
          </a:p>
        </p:txBody>
      </p:sp>
      <p:sp>
        <p:nvSpPr>
          <p:cNvPr id="74" name="文本框 13"/>
          <p:cNvSpPr txBox="1"/>
          <p:nvPr/>
        </p:nvSpPr>
        <p:spPr>
          <a:xfrm>
            <a:off x="7619737" y="1410134"/>
            <a:ext cx="3250636" cy="753390"/>
          </a:xfrm>
          <a:prstGeom prst="rect">
            <a:avLst/>
          </a:prstGeom>
          <a:noFill/>
        </p:spPr>
        <p:txBody>
          <a:bodyPr wrap="square" lIns="87739" tIns="43868" rIns="87739" bIns="43868" rtlCol="0">
            <a:spAutoFit/>
          </a:bodyPr>
          <a:lstStyle/>
          <a:p>
            <a:pPr>
              <a:lnSpc>
                <a:spcPct val="120000"/>
              </a:lnSpc>
              <a:spcBef>
                <a:spcPct val="0"/>
              </a:spcBef>
            </a:pPr>
            <a:r>
              <a:rPr lang="zh-CN" altLang="en-US" sz="1200" dirty="0">
                <a:solidFill>
                  <a:prstClr val="black">
                    <a:lumMod val="65000"/>
                    <a:lumOff val="35000"/>
                  </a:prst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a:t>
            </a:r>
          </a:p>
        </p:txBody>
      </p:sp>
      <p:sp>
        <p:nvSpPr>
          <p:cNvPr id="75" name="矩形 3"/>
          <p:cNvSpPr>
            <a:spLocks noChangeArrowheads="1"/>
          </p:cNvSpPr>
          <p:nvPr/>
        </p:nvSpPr>
        <p:spPr bwMode="auto">
          <a:xfrm>
            <a:off x="7628342" y="2413313"/>
            <a:ext cx="1210537" cy="4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91415" tIns="45709" rIns="91415" bIns="45709">
            <a:spAutoFit/>
          </a:bodyPr>
          <a:lstStyle/>
          <a:p>
            <a:r>
              <a:rPr lang="zh-CN" altLang="en-US" sz="2000" b="1" dirty="0">
                <a:solidFill>
                  <a:prstClr val="black">
                    <a:lumMod val="65000"/>
                    <a:lumOff val="35000"/>
                  </a:prstClr>
                </a:solidFill>
                <a:latin typeface="微软雅黑" panose="020B0503020204020204" pitchFamily="34" charset="-122"/>
                <a:ea typeface="微软雅黑" panose="020B0503020204020204" pitchFamily="34" charset="-122"/>
                <a:sym typeface="Arial" panose="020B0604020202020204" pitchFamily="34" charset="0"/>
              </a:rPr>
              <a:t>添加标题</a:t>
            </a:r>
          </a:p>
        </p:txBody>
      </p:sp>
      <p:sp>
        <p:nvSpPr>
          <p:cNvPr id="76" name="文本框 13"/>
          <p:cNvSpPr txBox="1"/>
          <p:nvPr/>
        </p:nvSpPr>
        <p:spPr>
          <a:xfrm>
            <a:off x="7619737" y="2819588"/>
            <a:ext cx="3250636" cy="753390"/>
          </a:xfrm>
          <a:prstGeom prst="rect">
            <a:avLst/>
          </a:prstGeom>
          <a:noFill/>
        </p:spPr>
        <p:txBody>
          <a:bodyPr wrap="square" lIns="87739" tIns="43868" rIns="87739" bIns="43868" rtlCol="0">
            <a:spAutoFit/>
          </a:bodyPr>
          <a:lstStyle/>
          <a:p>
            <a:pPr>
              <a:lnSpc>
                <a:spcPct val="120000"/>
              </a:lnSpc>
              <a:spcBef>
                <a:spcPct val="0"/>
              </a:spcBef>
            </a:pPr>
            <a:r>
              <a:rPr lang="zh-CN" altLang="en-US" sz="1200" dirty="0">
                <a:solidFill>
                  <a:prstClr val="black">
                    <a:lumMod val="65000"/>
                    <a:lumOff val="35000"/>
                  </a:prst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a:t>
            </a:r>
          </a:p>
        </p:txBody>
      </p:sp>
      <p:sp>
        <p:nvSpPr>
          <p:cNvPr id="77" name="Freeform 20"/>
          <p:cNvSpPr>
            <a:spLocks noEditPoints="1"/>
          </p:cNvSpPr>
          <p:nvPr/>
        </p:nvSpPr>
        <p:spPr bwMode="auto">
          <a:xfrm>
            <a:off x="6599880" y="2786019"/>
            <a:ext cx="397789" cy="270276"/>
          </a:xfrm>
          <a:custGeom>
            <a:avLst/>
            <a:gdLst>
              <a:gd name="T0" fmla="*/ 135 w 157"/>
              <a:gd name="T1" fmla="*/ 46 h 107"/>
              <a:gd name="T2" fmla="*/ 136 w 157"/>
              <a:gd name="T3" fmla="*/ 37 h 107"/>
              <a:gd name="T4" fmla="*/ 99 w 157"/>
              <a:gd name="T5" fmla="*/ 0 h 107"/>
              <a:gd name="T6" fmla="*/ 73 w 157"/>
              <a:gd name="T7" fmla="*/ 18 h 107"/>
              <a:gd name="T8" fmla="*/ 45 w 157"/>
              <a:gd name="T9" fmla="*/ 8 h 107"/>
              <a:gd name="T10" fmla="*/ 19 w 157"/>
              <a:gd name="T11" fmla="*/ 40 h 107"/>
              <a:gd name="T12" fmla="*/ 20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6 h 107"/>
              <a:gd name="T24" fmla="*/ 120 w 157"/>
              <a:gd name="T25" fmla="*/ 100 h 107"/>
              <a:gd name="T26" fmla="*/ 79 w 157"/>
              <a:gd name="T27" fmla="*/ 100 h 107"/>
              <a:gd name="T28" fmla="*/ 103 w 157"/>
              <a:gd name="T29" fmla="*/ 75 h 107"/>
              <a:gd name="T30" fmla="*/ 102 w 157"/>
              <a:gd name="T31" fmla="*/ 72 h 107"/>
              <a:gd name="T32" fmla="*/ 92 w 157"/>
              <a:gd name="T33" fmla="*/ 72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0 w 157"/>
              <a:gd name="T51" fmla="*/ 76 h 107"/>
              <a:gd name="T52" fmla="*/ 75 w 157"/>
              <a:gd name="T53" fmla="*/ 100 h 107"/>
              <a:gd name="T54" fmla="*/ 38 w 157"/>
              <a:gd name="T55" fmla="*/ 100 h 107"/>
              <a:gd name="T56" fmla="*/ 11 w 157"/>
              <a:gd name="T57" fmla="*/ 74 h 107"/>
              <a:gd name="T58" fmla="*/ 29 w 157"/>
              <a:gd name="T59" fmla="*/ 50 h 107"/>
              <a:gd name="T60" fmla="*/ 28 w 157"/>
              <a:gd name="T61" fmla="*/ 44 h 107"/>
              <a:gd name="T62" fmla="*/ 50 w 157"/>
              <a:gd name="T63" fmla="*/ 17 h 107"/>
              <a:gd name="T64" fmla="*/ 74 w 157"/>
              <a:gd name="T65" fmla="*/ 29 h 107"/>
              <a:gd name="T66" fmla="*/ 97 w 157"/>
              <a:gd name="T67" fmla="*/ 11 h 107"/>
              <a:gd name="T68" fmla="*/ 128 w 157"/>
              <a:gd name="T69" fmla="*/ 42 h 107"/>
              <a:gd name="T70" fmla="*/ 127 w 157"/>
              <a:gd name="T71" fmla="*/ 50 h 107"/>
              <a:gd name="T72" fmla="*/ 147 w 157"/>
              <a:gd name="T73" fmla="*/ 74 h 107"/>
              <a:gd name="T74" fmla="*/ 120 w 157"/>
              <a:gd name="T75" fmla="*/ 10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6"/>
                </a:moveTo>
                <a:cubicBezTo>
                  <a:pt x="136" y="43"/>
                  <a:pt x="136" y="40"/>
                  <a:pt x="136" y="37"/>
                </a:cubicBezTo>
                <a:cubicBezTo>
                  <a:pt x="136" y="17"/>
                  <a:pt x="120" y="0"/>
                  <a:pt x="99" y="0"/>
                </a:cubicBezTo>
                <a:cubicBezTo>
                  <a:pt x="76" y="0"/>
                  <a:pt x="73" y="18"/>
                  <a:pt x="73" y="18"/>
                </a:cubicBezTo>
                <a:cubicBezTo>
                  <a:pt x="73" y="18"/>
                  <a:pt x="63" y="6"/>
                  <a:pt x="45" y="8"/>
                </a:cubicBezTo>
                <a:cubicBezTo>
                  <a:pt x="30" y="11"/>
                  <a:pt x="19" y="25"/>
                  <a:pt x="19" y="40"/>
                </a:cubicBezTo>
                <a:cubicBezTo>
                  <a:pt x="19" y="42"/>
                  <a:pt x="20" y="45"/>
                  <a:pt x="20"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0"/>
                  <a:pt x="135" y="46"/>
                </a:cubicBezTo>
                <a:close/>
                <a:moveTo>
                  <a:pt x="120" y="100"/>
                </a:moveTo>
                <a:cubicBezTo>
                  <a:pt x="79" y="100"/>
                  <a:pt x="79" y="100"/>
                  <a:pt x="79" y="100"/>
                </a:cubicBezTo>
                <a:cubicBezTo>
                  <a:pt x="82" y="97"/>
                  <a:pt x="103" y="75"/>
                  <a:pt x="103" y="75"/>
                </a:cubicBezTo>
                <a:cubicBezTo>
                  <a:pt x="103" y="75"/>
                  <a:pt x="106" y="72"/>
                  <a:pt x="102" y="72"/>
                </a:cubicBezTo>
                <a:cubicBezTo>
                  <a:pt x="98" y="72"/>
                  <a:pt x="92" y="72"/>
                  <a:pt x="92" y="72"/>
                </a:cubicBezTo>
                <a:cubicBezTo>
                  <a:pt x="92" y="72"/>
                  <a:pt x="92" y="71"/>
                  <a:pt x="92" y="68"/>
                </a:cubicBezTo>
                <a:cubicBezTo>
                  <a:pt x="92" y="60"/>
                  <a:pt x="92" y="43"/>
                  <a:pt x="92" y="37"/>
                </a:cubicBezTo>
                <a:cubicBezTo>
                  <a:pt x="92" y="37"/>
                  <a:pt x="92" y="36"/>
                  <a:pt x="90" y="36"/>
                </a:cubicBezTo>
                <a:cubicBezTo>
                  <a:pt x="88" y="36"/>
                  <a:pt x="67" y="36"/>
                  <a:pt x="64" y="36"/>
                </a:cubicBezTo>
                <a:cubicBezTo>
                  <a:pt x="61" y="36"/>
                  <a:pt x="62" y="38"/>
                  <a:pt x="62" y="38"/>
                </a:cubicBezTo>
                <a:cubicBezTo>
                  <a:pt x="62" y="44"/>
                  <a:pt x="62" y="60"/>
                  <a:pt x="62" y="68"/>
                </a:cubicBezTo>
                <a:cubicBezTo>
                  <a:pt x="62" y="71"/>
                  <a:pt x="62" y="73"/>
                  <a:pt x="62" y="73"/>
                </a:cubicBezTo>
                <a:cubicBezTo>
                  <a:pt x="62" y="73"/>
                  <a:pt x="54" y="73"/>
                  <a:pt x="51" y="73"/>
                </a:cubicBezTo>
                <a:cubicBezTo>
                  <a:pt x="47" y="73"/>
                  <a:pt x="50" y="76"/>
                  <a:pt x="50" y="76"/>
                </a:cubicBezTo>
                <a:cubicBezTo>
                  <a:pt x="75" y="100"/>
                  <a:pt x="75" y="100"/>
                  <a:pt x="75" y="100"/>
                </a:cubicBezTo>
                <a:cubicBezTo>
                  <a:pt x="38" y="100"/>
                  <a:pt x="38" y="100"/>
                  <a:pt x="38" y="100"/>
                </a:cubicBezTo>
                <a:cubicBezTo>
                  <a:pt x="23" y="100"/>
                  <a:pt x="11" y="89"/>
                  <a:pt x="11" y="74"/>
                </a:cubicBezTo>
                <a:cubicBezTo>
                  <a:pt x="11" y="63"/>
                  <a:pt x="18" y="54"/>
                  <a:pt x="29" y="50"/>
                </a:cubicBezTo>
                <a:cubicBezTo>
                  <a:pt x="28" y="48"/>
                  <a:pt x="28" y="46"/>
                  <a:pt x="28" y="44"/>
                </a:cubicBezTo>
                <a:cubicBezTo>
                  <a:pt x="28" y="32"/>
                  <a:pt x="37" y="20"/>
                  <a:pt x="50" y="17"/>
                </a:cubicBezTo>
                <a:cubicBezTo>
                  <a:pt x="65" y="15"/>
                  <a:pt x="74" y="29"/>
                  <a:pt x="74" y="29"/>
                </a:cubicBezTo>
                <a:cubicBezTo>
                  <a:pt x="74" y="29"/>
                  <a:pt x="77" y="11"/>
                  <a:pt x="97" y="11"/>
                </a:cubicBezTo>
                <a:cubicBezTo>
                  <a:pt x="115" y="11"/>
                  <a:pt x="128" y="25"/>
                  <a:pt x="128" y="42"/>
                </a:cubicBezTo>
                <a:cubicBezTo>
                  <a:pt x="128" y="45"/>
                  <a:pt x="127" y="47"/>
                  <a:pt x="127" y="50"/>
                </a:cubicBezTo>
                <a:cubicBezTo>
                  <a:pt x="138" y="53"/>
                  <a:pt x="147" y="63"/>
                  <a:pt x="147" y="74"/>
                </a:cubicBezTo>
                <a:cubicBezTo>
                  <a:pt x="147" y="89"/>
                  <a:pt x="135" y="100"/>
                  <a:pt x="120" y="100"/>
                </a:cubicBezTo>
                <a:close/>
              </a:path>
            </a:pathLst>
          </a:custGeom>
          <a:solidFill>
            <a:schemeClr val="bg1"/>
          </a:solidFill>
          <a:ln>
            <a:noFill/>
          </a:ln>
        </p:spPr>
        <p:txBody>
          <a:bodyPr vert="horz" wrap="square" lIns="121884" tIns="60941" rIns="121884" bIns="60941" numCol="1" anchor="t" anchorCtr="0" compatLnSpc="1"/>
          <a:lstStyle/>
          <a:p>
            <a:endParaRPr lang="en-US" sz="2400">
              <a:solidFill>
                <a:prstClr val="black"/>
              </a:solidFill>
            </a:endParaRPr>
          </a:p>
        </p:txBody>
      </p:sp>
      <p:sp>
        <p:nvSpPr>
          <p:cNvPr id="78" name="矩形 3"/>
          <p:cNvSpPr>
            <a:spLocks noChangeArrowheads="1"/>
          </p:cNvSpPr>
          <p:nvPr/>
        </p:nvSpPr>
        <p:spPr bwMode="auto">
          <a:xfrm>
            <a:off x="2743783" y="2921157"/>
            <a:ext cx="1210537" cy="4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91415" tIns="45709" rIns="91415" bIns="45709">
            <a:spAutoFit/>
          </a:bodyPr>
          <a:lstStyle/>
          <a:p>
            <a:r>
              <a:rPr lang="zh-CN" altLang="en-US" sz="2000" b="1" dirty="0">
                <a:solidFill>
                  <a:prstClr val="black">
                    <a:lumMod val="65000"/>
                    <a:lumOff val="35000"/>
                  </a:prstClr>
                </a:solidFill>
                <a:latin typeface="微软雅黑" panose="020B0503020204020204" pitchFamily="34" charset="-122"/>
                <a:ea typeface="微软雅黑" panose="020B0503020204020204" pitchFamily="34" charset="-122"/>
                <a:sym typeface="Arial" panose="020B0604020202020204" pitchFamily="34" charset="0"/>
              </a:rPr>
              <a:t>添加标题</a:t>
            </a:r>
          </a:p>
        </p:txBody>
      </p:sp>
      <p:sp>
        <p:nvSpPr>
          <p:cNvPr id="79" name="文本框 13"/>
          <p:cNvSpPr txBox="1"/>
          <p:nvPr/>
        </p:nvSpPr>
        <p:spPr>
          <a:xfrm>
            <a:off x="915299" y="3312953"/>
            <a:ext cx="3111004" cy="753390"/>
          </a:xfrm>
          <a:prstGeom prst="rect">
            <a:avLst/>
          </a:prstGeom>
          <a:noFill/>
        </p:spPr>
        <p:txBody>
          <a:bodyPr wrap="square" lIns="87739" tIns="43868" rIns="87739" bIns="43868" rtlCol="0">
            <a:spAutoFit/>
          </a:bodyPr>
          <a:lstStyle/>
          <a:p>
            <a:pPr algn="r">
              <a:lnSpc>
                <a:spcPct val="120000"/>
              </a:lnSpc>
              <a:spcBef>
                <a:spcPct val="0"/>
              </a:spcBef>
            </a:pPr>
            <a:r>
              <a:rPr lang="zh-CN" altLang="en-US" sz="1200" dirty="0">
                <a:solidFill>
                  <a:prstClr val="black">
                    <a:lumMod val="65000"/>
                    <a:lumOff val="35000"/>
                  </a:prst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a:t>
            </a:r>
          </a:p>
        </p:txBody>
      </p:sp>
      <p:grpSp>
        <p:nvGrpSpPr>
          <p:cNvPr id="80" name="Group 20"/>
          <p:cNvGrpSpPr/>
          <p:nvPr/>
        </p:nvGrpSpPr>
        <p:grpSpPr>
          <a:xfrm>
            <a:off x="4557166" y="3448656"/>
            <a:ext cx="412479" cy="285661"/>
            <a:chOff x="7416800" y="1122363"/>
            <a:chExt cx="366713" cy="254000"/>
          </a:xfrm>
          <a:solidFill>
            <a:schemeClr val="bg1"/>
          </a:solidFill>
        </p:grpSpPr>
        <p:sp>
          <p:nvSpPr>
            <p:cNvPr id="81" name="Freeform 48"/>
            <p:cNvSpPr>
              <a:spLocks noEditPoints="1"/>
            </p:cNvSpPr>
            <p:nvPr/>
          </p:nvSpPr>
          <p:spPr bwMode="auto">
            <a:xfrm>
              <a:off x="7416800" y="1122363"/>
              <a:ext cx="260350" cy="254000"/>
            </a:xfrm>
            <a:custGeom>
              <a:avLst/>
              <a:gdLst>
                <a:gd name="T0" fmla="*/ 86 w 99"/>
                <a:gd name="T1" fmla="*/ 59 h 97"/>
                <a:gd name="T2" fmla="*/ 99 w 99"/>
                <a:gd name="T3" fmla="*/ 53 h 97"/>
                <a:gd name="T4" fmla="*/ 99 w 99"/>
                <a:gd name="T5" fmla="*/ 42 h 97"/>
                <a:gd name="T6" fmla="*/ 86 w 99"/>
                <a:gd name="T7" fmla="*/ 37 h 97"/>
                <a:gd name="T8" fmla="*/ 83 w 99"/>
                <a:gd name="T9" fmla="*/ 31 h 97"/>
                <a:gd name="T10" fmla="*/ 89 w 99"/>
                <a:gd name="T11" fmla="*/ 17 h 97"/>
                <a:gd name="T12" fmla="*/ 81 w 99"/>
                <a:gd name="T13" fmla="*/ 10 h 97"/>
                <a:gd name="T14" fmla="*/ 67 w 99"/>
                <a:gd name="T15" fmla="*/ 15 h 97"/>
                <a:gd name="T16" fmla="*/ 61 w 99"/>
                <a:gd name="T17" fmla="*/ 13 h 97"/>
                <a:gd name="T18" fmla="*/ 55 w 99"/>
                <a:gd name="T19" fmla="*/ 0 h 97"/>
                <a:gd name="T20" fmla="*/ 44 w 99"/>
                <a:gd name="T21" fmla="*/ 0 h 97"/>
                <a:gd name="T22" fmla="*/ 39 w 99"/>
                <a:gd name="T23" fmla="*/ 13 h 97"/>
                <a:gd name="T24" fmla="*/ 32 w 99"/>
                <a:gd name="T25" fmla="*/ 15 h 97"/>
                <a:gd name="T26" fmla="*/ 19 w 99"/>
                <a:gd name="T27" fmla="*/ 10 h 97"/>
                <a:gd name="T28" fmla="*/ 11 w 99"/>
                <a:gd name="T29" fmla="*/ 18 h 97"/>
                <a:gd name="T30" fmla="*/ 16 w 99"/>
                <a:gd name="T31" fmla="*/ 31 h 97"/>
                <a:gd name="T32" fmla="*/ 14 w 99"/>
                <a:gd name="T33" fmla="*/ 37 h 97"/>
                <a:gd name="T34" fmla="*/ 0 w 99"/>
                <a:gd name="T35" fmla="*/ 43 h 97"/>
                <a:gd name="T36" fmla="*/ 0 w 99"/>
                <a:gd name="T37" fmla="*/ 54 h 97"/>
                <a:gd name="T38" fmla="*/ 14 w 99"/>
                <a:gd name="T39" fmla="*/ 59 h 97"/>
                <a:gd name="T40" fmla="*/ 16 w 99"/>
                <a:gd name="T41" fmla="*/ 65 h 97"/>
                <a:gd name="T42" fmla="*/ 11 w 99"/>
                <a:gd name="T43" fmla="*/ 79 h 97"/>
                <a:gd name="T44" fmla="*/ 19 w 99"/>
                <a:gd name="T45" fmla="*/ 86 h 97"/>
                <a:gd name="T46" fmla="*/ 33 w 99"/>
                <a:gd name="T47" fmla="*/ 81 h 97"/>
                <a:gd name="T48" fmla="*/ 39 w 99"/>
                <a:gd name="T49" fmla="*/ 83 h 97"/>
                <a:gd name="T50" fmla="*/ 45 w 99"/>
                <a:gd name="T51" fmla="*/ 97 h 97"/>
                <a:gd name="T52" fmla="*/ 56 w 99"/>
                <a:gd name="T53" fmla="*/ 97 h 97"/>
                <a:gd name="T54" fmla="*/ 61 w 99"/>
                <a:gd name="T55" fmla="*/ 83 h 97"/>
                <a:gd name="T56" fmla="*/ 67 w 99"/>
                <a:gd name="T57" fmla="*/ 81 h 97"/>
                <a:gd name="T58" fmla="*/ 81 w 99"/>
                <a:gd name="T59" fmla="*/ 86 h 97"/>
                <a:gd name="T60" fmla="*/ 89 w 99"/>
                <a:gd name="T61" fmla="*/ 78 h 97"/>
                <a:gd name="T62" fmla="*/ 83 w 99"/>
                <a:gd name="T63" fmla="*/ 65 h 97"/>
                <a:gd name="T64" fmla="*/ 86 w 99"/>
                <a:gd name="T65" fmla="*/ 59 h 97"/>
                <a:gd name="T66" fmla="*/ 50 w 99"/>
                <a:gd name="T67" fmla="*/ 64 h 97"/>
                <a:gd name="T68" fmla="*/ 34 w 99"/>
                <a:gd name="T69" fmla="*/ 48 h 97"/>
                <a:gd name="T70" fmla="*/ 50 w 99"/>
                <a:gd name="T71" fmla="*/ 33 h 97"/>
                <a:gd name="T72" fmla="*/ 66 w 99"/>
                <a:gd name="T73" fmla="*/ 48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59"/>
                  </a:moveTo>
                  <a:cubicBezTo>
                    <a:pt x="86" y="59"/>
                    <a:pt x="99" y="54"/>
                    <a:pt x="99" y="53"/>
                  </a:cubicBezTo>
                  <a:cubicBezTo>
                    <a:pt x="99" y="42"/>
                    <a:pt x="99" y="42"/>
                    <a:pt x="99" y="42"/>
                  </a:cubicBezTo>
                  <a:cubicBezTo>
                    <a:pt x="99" y="42"/>
                    <a:pt x="86" y="37"/>
                    <a:pt x="86" y="37"/>
                  </a:cubicBezTo>
                  <a:cubicBezTo>
                    <a:pt x="83" y="31"/>
                    <a:pt x="83" y="31"/>
                    <a:pt x="83" y="31"/>
                  </a:cubicBezTo>
                  <a:cubicBezTo>
                    <a:pt x="83" y="31"/>
                    <a:pt x="89" y="18"/>
                    <a:pt x="89" y="17"/>
                  </a:cubicBezTo>
                  <a:cubicBezTo>
                    <a:pt x="81" y="10"/>
                    <a:pt x="81" y="10"/>
                    <a:pt x="81" y="10"/>
                  </a:cubicBezTo>
                  <a:cubicBezTo>
                    <a:pt x="80" y="9"/>
                    <a:pt x="67" y="15"/>
                    <a:pt x="67" y="15"/>
                  </a:cubicBezTo>
                  <a:cubicBezTo>
                    <a:pt x="61" y="13"/>
                    <a:pt x="61" y="13"/>
                    <a:pt x="61" y="13"/>
                  </a:cubicBezTo>
                  <a:cubicBezTo>
                    <a:pt x="61" y="13"/>
                    <a:pt x="56" y="0"/>
                    <a:pt x="55" y="0"/>
                  </a:cubicBezTo>
                  <a:cubicBezTo>
                    <a:pt x="44" y="0"/>
                    <a:pt x="44" y="0"/>
                    <a:pt x="44" y="0"/>
                  </a:cubicBezTo>
                  <a:cubicBezTo>
                    <a:pt x="43" y="0"/>
                    <a:pt x="39" y="13"/>
                    <a:pt x="39" y="13"/>
                  </a:cubicBezTo>
                  <a:cubicBezTo>
                    <a:pt x="32" y="15"/>
                    <a:pt x="32" y="15"/>
                    <a:pt x="32" y="15"/>
                  </a:cubicBezTo>
                  <a:cubicBezTo>
                    <a:pt x="32" y="15"/>
                    <a:pt x="19" y="10"/>
                    <a:pt x="19" y="10"/>
                  </a:cubicBezTo>
                  <a:cubicBezTo>
                    <a:pt x="11" y="18"/>
                    <a:pt x="11" y="18"/>
                    <a:pt x="11" y="18"/>
                  </a:cubicBezTo>
                  <a:cubicBezTo>
                    <a:pt x="10" y="18"/>
                    <a:pt x="16" y="31"/>
                    <a:pt x="16" y="31"/>
                  </a:cubicBezTo>
                  <a:cubicBezTo>
                    <a:pt x="14" y="37"/>
                    <a:pt x="14" y="37"/>
                    <a:pt x="14" y="37"/>
                  </a:cubicBezTo>
                  <a:cubicBezTo>
                    <a:pt x="14" y="37"/>
                    <a:pt x="0" y="42"/>
                    <a:pt x="0" y="43"/>
                  </a:cubicBezTo>
                  <a:cubicBezTo>
                    <a:pt x="0" y="54"/>
                    <a:pt x="0" y="54"/>
                    <a:pt x="0" y="54"/>
                  </a:cubicBezTo>
                  <a:cubicBezTo>
                    <a:pt x="0" y="54"/>
                    <a:pt x="14" y="59"/>
                    <a:pt x="14" y="59"/>
                  </a:cubicBezTo>
                  <a:cubicBezTo>
                    <a:pt x="16" y="65"/>
                    <a:pt x="16" y="65"/>
                    <a:pt x="16" y="65"/>
                  </a:cubicBezTo>
                  <a:cubicBezTo>
                    <a:pt x="16" y="65"/>
                    <a:pt x="11" y="78"/>
                    <a:pt x="11" y="79"/>
                  </a:cubicBezTo>
                  <a:cubicBezTo>
                    <a:pt x="19" y="86"/>
                    <a:pt x="19" y="86"/>
                    <a:pt x="19" y="86"/>
                  </a:cubicBezTo>
                  <a:cubicBezTo>
                    <a:pt x="19" y="87"/>
                    <a:pt x="33" y="81"/>
                    <a:pt x="33" y="81"/>
                  </a:cubicBezTo>
                  <a:cubicBezTo>
                    <a:pt x="39" y="83"/>
                    <a:pt x="39" y="83"/>
                    <a:pt x="39" y="83"/>
                  </a:cubicBezTo>
                  <a:cubicBezTo>
                    <a:pt x="39" y="83"/>
                    <a:pt x="44" y="97"/>
                    <a:pt x="45" y="97"/>
                  </a:cubicBezTo>
                  <a:cubicBezTo>
                    <a:pt x="56" y="97"/>
                    <a:pt x="56" y="97"/>
                    <a:pt x="56" y="97"/>
                  </a:cubicBezTo>
                  <a:cubicBezTo>
                    <a:pt x="56" y="97"/>
                    <a:pt x="61" y="83"/>
                    <a:pt x="61" y="83"/>
                  </a:cubicBezTo>
                  <a:cubicBezTo>
                    <a:pt x="67" y="81"/>
                    <a:pt x="67" y="81"/>
                    <a:pt x="67" y="81"/>
                  </a:cubicBezTo>
                  <a:cubicBezTo>
                    <a:pt x="67" y="81"/>
                    <a:pt x="81" y="86"/>
                    <a:pt x="81" y="86"/>
                  </a:cubicBezTo>
                  <a:cubicBezTo>
                    <a:pt x="89" y="78"/>
                    <a:pt x="89" y="78"/>
                    <a:pt x="89" y="78"/>
                  </a:cubicBezTo>
                  <a:cubicBezTo>
                    <a:pt x="89" y="78"/>
                    <a:pt x="83" y="65"/>
                    <a:pt x="83" y="65"/>
                  </a:cubicBezTo>
                  <a:lnTo>
                    <a:pt x="86" y="59"/>
                  </a:lnTo>
                  <a:close/>
                  <a:moveTo>
                    <a:pt x="50" y="64"/>
                  </a:moveTo>
                  <a:cubicBezTo>
                    <a:pt x="41" y="64"/>
                    <a:pt x="34" y="57"/>
                    <a:pt x="34" y="48"/>
                  </a:cubicBezTo>
                  <a:cubicBezTo>
                    <a:pt x="34" y="39"/>
                    <a:pt x="41" y="33"/>
                    <a:pt x="50" y="33"/>
                  </a:cubicBezTo>
                  <a:cubicBezTo>
                    <a:pt x="59" y="33"/>
                    <a:pt x="66" y="39"/>
                    <a:pt x="66" y="48"/>
                  </a:cubicBezTo>
                  <a:cubicBezTo>
                    <a:pt x="66" y="57"/>
                    <a:pt x="59" y="64"/>
                    <a:pt x="50" y="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prstClr val="black"/>
                </a:solidFill>
              </a:endParaRPr>
            </a:p>
          </p:txBody>
        </p:sp>
        <p:sp>
          <p:nvSpPr>
            <p:cNvPr id="82" name="Freeform 49"/>
            <p:cNvSpPr>
              <a:spLocks noEditPoints="1"/>
            </p:cNvSpPr>
            <p:nvPr/>
          </p:nvSpPr>
          <p:spPr bwMode="auto">
            <a:xfrm>
              <a:off x="7661275" y="1247775"/>
              <a:ext cx="122238" cy="123825"/>
            </a:xfrm>
            <a:custGeom>
              <a:avLst/>
              <a:gdLst>
                <a:gd name="T0" fmla="*/ 41 w 47"/>
                <a:gd name="T1" fmla="*/ 22 h 47"/>
                <a:gd name="T2" fmla="*/ 41 w 47"/>
                <a:gd name="T3" fmla="*/ 19 h 47"/>
                <a:gd name="T4" fmla="*/ 45 w 47"/>
                <a:gd name="T5" fmla="*/ 13 h 47"/>
                <a:gd name="T6" fmla="*/ 42 w 47"/>
                <a:gd name="T7" fmla="*/ 9 h 47"/>
                <a:gd name="T8" fmla="*/ 35 w 47"/>
                <a:gd name="T9" fmla="*/ 10 h 47"/>
                <a:gd name="T10" fmla="*/ 33 w 47"/>
                <a:gd name="T11" fmla="*/ 8 h 47"/>
                <a:gd name="T12" fmla="*/ 32 w 47"/>
                <a:gd name="T13" fmla="*/ 1 h 47"/>
                <a:gd name="T14" fmla="*/ 27 w 47"/>
                <a:gd name="T15" fmla="*/ 0 h 47"/>
                <a:gd name="T16" fmla="*/ 22 w 47"/>
                <a:gd name="T17" fmla="*/ 6 h 47"/>
                <a:gd name="T18" fmla="*/ 19 w 47"/>
                <a:gd name="T19" fmla="*/ 6 h 47"/>
                <a:gd name="T20" fmla="*/ 14 w 47"/>
                <a:gd name="T21" fmla="*/ 2 h 47"/>
                <a:gd name="T22" fmla="*/ 9 w 47"/>
                <a:gd name="T23" fmla="*/ 5 h 47"/>
                <a:gd name="T24" fmla="*/ 10 w 47"/>
                <a:gd name="T25" fmla="*/ 12 h 47"/>
                <a:gd name="T26" fmla="*/ 9 w 47"/>
                <a:gd name="T27" fmla="*/ 14 h 47"/>
                <a:gd name="T28" fmla="*/ 2 w 47"/>
                <a:gd name="T29" fmla="*/ 16 h 47"/>
                <a:gd name="T30" fmla="*/ 0 w 47"/>
                <a:gd name="T31" fmla="*/ 21 h 47"/>
                <a:gd name="T32" fmla="*/ 6 w 47"/>
                <a:gd name="T33" fmla="*/ 25 h 47"/>
                <a:gd name="T34" fmla="*/ 6 w 47"/>
                <a:gd name="T35" fmla="*/ 28 h 47"/>
                <a:gd name="T36" fmla="*/ 2 w 47"/>
                <a:gd name="T37" fmla="*/ 34 h 47"/>
                <a:gd name="T38" fmla="*/ 5 w 47"/>
                <a:gd name="T39" fmla="*/ 38 h 47"/>
                <a:gd name="T40" fmla="*/ 12 w 47"/>
                <a:gd name="T41" fmla="*/ 37 h 47"/>
                <a:gd name="T42" fmla="*/ 14 w 47"/>
                <a:gd name="T43" fmla="*/ 39 h 47"/>
                <a:gd name="T44" fmla="*/ 16 w 47"/>
                <a:gd name="T45" fmla="*/ 46 h 47"/>
                <a:gd name="T46" fmla="*/ 20 w 47"/>
                <a:gd name="T47" fmla="*/ 47 h 47"/>
                <a:gd name="T48" fmla="*/ 25 w 47"/>
                <a:gd name="T49" fmla="*/ 42 h 47"/>
                <a:gd name="T50" fmla="*/ 28 w 47"/>
                <a:gd name="T51" fmla="*/ 41 h 47"/>
                <a:gd name="T52" fmla="*/ 33 w 47"/>
                <a:gd name="T53" fmla="*/ 45 h 47"/>
                <a:gd name="T54" fmla="*/ 38 w 47"/>
                <a:gd name="T55" fmla="*/ 42 h 47"/>
                <a:gd name="T56" fmla="*/ 37 w 47"/>
                <a:gd name="T57" fmla="*/ 35 h 47"/>
                <a:gd name="T58" fmla="*/ 39 w 47"/>
                <a:gd name="T59" fmla="*/ 33 h 47"/>
                <a:gd name="T60" fmla="*/ 45 w 47"/>
                <a:gd name="T61" fmla="*/ 32 h 47"/>
                <a:gd name="T62" fmla="*/ 47 w 47"/>
                <a:gd name="T63" fmla="*/ 27 h 47"/>
                <a:gd name="T64" fmla="*/ 41 w 47"/>
                <a:gd name="T65" fmla="*/ 22 h 47"/>
                <a:gd name="T66" fmla="*/ 31 w 47"/>
                <a:gd name="T67" fmla="*/ 25 h 47"/>
                <a:gd name="T68" fmla="*/ 22 w 47"/>
                <a:gd name="T69" fmla="*/ 31 h 47"/>
                <a:gd name="T70" fmla="*/ 16 w 47"/>
                <a:gd name="T71" fmla="*/ 22 h 47"/>
                <a:gd name="T72" fmla="*/ 25 w 47"/>
                <a:gd name="T73" fmla="*/ 16 h 47"/>
                <a:gd name="T74" fmla="*/ 31 w 47"/>
                <a:gd name="T75" fmla="*/ 2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7">
                  <a:moveTo>
                    <a:pt x="41" y="22"/>
                  </a:moveTo>
                  <a:cubicBezTo>
                    <a:pt x="41" y="19"/>
                    <a:pt x="41" y="19"/>
                    <a:pt x="41" y="19"/>
                  </a:cubicBezTo>
                  <a:cubicBezTo>
                    <a:pt x="41" y="19"/>
                    <a:pt x="45" y="14"/>
                    <a:pt x="45" y="13"/>
                  </a:cubicBezTo>
                  <a:cubicBezTo>
                    <a:pt x="42" y="9"/>
                    <a:pt x="42" y="9"/>
                    <a:pt x="42" y="9"/>
                  </a:cubicBezTo>
                  <a:cubicBezTo>
                    <a:pt x="42" y="9"/>
                    <a:pt x="35" y="10"/>
                    <a:pt x="35" y="10"/>
                  </a:cubicBezTo>
                  <a:cubicBezTo>
                    <a:pt x="33" y="8"/>
                    <a:pt x="33" y="8"/>
                    <a:pt x="33" y="8"/>
                  </a:cubicBezTo>
                  <a:cubicBezTo>
                    <a:pt x="33" y="8"/>
                    <a:pt x="32" y="1"/>
                    <a:pt x="32" y="1"/>
                  </a:cubicBezTo>
                  <a:cubicBezTo>
                    <a:pt x="27" y="0"/>
                    <a:pt x="27" y="0"/>
                    <a:pt x="27" y="0"/>
                  </a:cubicBezTo>
                  <a:cubicBezTo>
                    <a:pt x="26" y="0"/>
                    <a:pt x="22" y="6"/>
                    <a:pt x="22" y="6"/>
                  </a:cubicBezTo>
                  <a:cubicBezTo>
                    <a:pt x="19" y="6"/>
                    <a:pt x="19" y="6"/>
                    <a:pt x="19" y="6"/>
                  </a:cubicBezTo>
                  <a:cubicBezTo>
                    <a:pt x="19" y="6"/>
                    <a:pt x="14" y="2"/>
                    <a:pt x="14" y="2"/>
                  </a:cubicBezTo>
                  <a:cubicBezTo>
                    <a:pt x="9" y="5"/>
                    <a:pt x="9" y="5"/>
                    <a:pt x="9" y="5"/>
                  </a:cubicBezTo>
                  <a:cubicBezTo>
                    <a:pt x="9" y="5"/>
                    <a:pt x="10" y="12"/>
                    <a:pt x="10" y="12"/>
                  </a:cubicBezTo>
                  <a:cubicBezTo>
                    <a:pt x="9" y="14"/>
                    <a:pt x="9" y="14"/>
                    <a:pt x="9" y="14"/>
                  </a:cubicBezTo>
                  <a:cubicBezTo>
                    <a:pt x="9" y="14"/>
                    <a:pt x="2" y="15"/>
                    <a:pt x="2" y="16"/>
                  </a:cubicBezTo>
                  <a:cubicBezTo>
                    <a:pt x="0" y="21"/>
                    <a:pt x="0" y="21"/>
                    <a:pt x="0" y="21"/>
                  </a:cubicBezTo>
                  <a:cubicBezTo>
                    <a:pt x="0" y="21"/>
                    <a:pt x="6" y="25"/>
                    <a:pt x="6" y="25"/>
                  </a:cubicBezTo>
                  <a:cubicBezTo>
                    <a:pt x="6" y="28"/>
                    <a:pt x="6" y="28"/>
                    <a:pt x="6" y="28"/>
                  </a:cubicBezTo>
                  <a:cubicBezTo>
                    <a:pt x="6" y="28"/>
                    <a:pt x="2" y="34"/>
                    <a:pt x="2" y="34"/>
                  </a:cubicBezTo>
                  <a:cubicBezTo>
                    <a:pt x="5" y="38"/>
                    <a:pt x="5" y="38"/>
                    <a:pt x="5" y="38"/>
                  </a:cubicBezTo>
                  <a:cubicBezTo>
                    <a:pt x="5" y="39"/>
                    <a:pt x="12" y="37"/>
                    <a:pt x="12" y="37"/>
                  </a:cubicBezTo>
                  <a:cubicBezTo>
                    <a:pt x="14" y="39"/>
                    <a:pt x="14" y="39"/>
                    <a:pt x="14" y="39"/>
                  </a:cubicBezTo>
                  <a:cubicBezTo>
                    <a:pt x="14" y="39"/>
                    <a:pt x="15" y="46"/>
                    <a:pt x="16" y="46"/>
                  </a:cubicBezTo>
                  <a:cubicBezTo>
                    <a:pt x="20" y="47"/>
                    <a:pt x="20" y="47"/>
                    <a:pt x="20" y="47"/>
                  </a:cubicBezTo>
                  <a:cubicBezTo>
                    <a:pt x="21" y="47"/>
                    <a:pt x="25" y="42"/>
                    <a:pt x="25" y="42"/>
                  </a:cubicBezTo>
                  <a:cubicBezTo>
                    <a:pt x="28" y="41"/>
                    <a:pt x="28" y="41"/>
                    <a:pt x="28" y="41"/>
                  </a:cubicBezTo>
                  <a:cubicBezTo>
                    <a:pt x="28" y="41"/>
                    <a:pt x="33" y="45"/>
                    <a:pt x="33" y="45"/>
                  </a:cubicBezTo>
                  <a:cubicBezTo>
                    <a:pt x="38" y="42"/>
                    <a:pt x="38" y="42"/>
                    <a:pt x="38" y="42"/>
                  </a:cubicBezTo>
                  <a:cubicBezTo>
                    <a:pt x="38" y="42"/>
                    <a:pt x="37" y="35"/>
                    <a:pt x="37" y="35"/>
                  </a:cubicBezTo>
                  <a:cubicBezTo>
                    <a:pt x="39" y="33"/>
                    <a:pt x="39" y="33"/>
                    <a:pt x="39" y="33"/>
                  </a:cubicBezTo>
                  <a:cubicBezTo>
                    <a:pt x="39" y="33"/>
                    <a:pt x="45" y="32"/>
                    <a:pt x="45" y="32"/>
                  </a:cubicBezTo>
                  <a:cubicBezTo>
                    <a:pt x="47" y="27"/>
                    <a:pt x="47" y="27"/>
                    <a:pt x="47" y="27"/>
                  </a:cubicBezTo>
                  <a:cubicBezTo>
                    <a:pt x="47" y="26"/>
                    <a:pt x="41" y="22"/>
                    <a:pt x="41" y="22"/>
                  </a:cubicBezTo>
                  <a:close/>
                  <a:moveTo>
                    <a:pt x="31" y="25"/>
                  </a:moveTo>
                  <a:cubicBezTo>
                    <a:pt x="30" y="29"/>
                    <a:pt x="26" y="32"/>
                    <a:pt x="22" y="31"/>
                  </a:cubicBezTo>
                  <a:cubicBezTo>
                    <a:pt x="18" y="30"/>
                    <a:pt x="15" y="26"/>
                    <a:pt x="16" y="22"/>
                  </a:cubicBezTo>
                  <a:cubicBezTo>
                    <a:pt x="17" y="18"/>
                    <a:pt x="21" y="15"/>
                    <a:pt x="25" y="16"/>
                  </a:cubicBezTo>
                  <a:cubicBezTo>
                    <a:pt x="29" y="17"/>
                    <a:pt x="32" y="21"/>
                    <a:pt x="31"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prstClr val="black"/>
                </a:solidFill>
              </a:endParaRPr>
            </a:p>
          </p:txBody>
        </p:sp>
      </p:grpSp>
      <p:sp>
        <p:nvSpPr>
          <p:cNvPr id="83" name="矩形 3"/>
          <p:cNvSpPr>
            <a:spLocks noChangeArrowheads="1"/>
          </p:cNvSpPr>
          <p:nvPr/>
        </p:nvSpPr>
        <p:spPr bwMode="auto">
          <a:xfrm>
            <a:off x="7619737" y="3733707"/>
            <a:ext cx="1210537" cy="4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91415" tIns="45709" rIns="91415" bIns="45709">
            <a:spAutoFit/>
          </a:bodyPr>
          <a:lstStyle/>
          <a:p>
            <a:r>
              <a:rPr lang="zh-CN" altLang="en-US" sz="2000" b="1" dirty="0">
                <a:solidFill>
                  <a:prstClr val="black">
                    <a:lumMod val="65000"/>
                    <a:lumOff val="35000"/>
                  </a:prstClr>
                </a:solidFill>
                <a:latin typeface="微软雅黑" panose="020B0503020204020204" pitchFamily="34" charset="-122"/>
                <a:ea typeface="微软雅黑" panose="020B0503020204020204" pitchFamily="34" charset="-122"/>
                <a:sym typeface="Arial" panose="020B0604020202020204" pitchFamily="34" charset="0"/>
              </a:rPr>
              <a:t>添加标题</a:t>
            </a:r>
          </a:p>
        </p:txBody>
      </p:sp>
      <p:sp>
        <p:nvSpPr>
          <p:cNvPr id="84" name="文本框 13"/>
          <p:cNvSpPr txBox="1"/>
          <p:nvPr/>
        </p:nvSpPr>
        <p:spPr>
          <a:xfrm>
            <a:off x="7619737" y="4123054"/>
            <a:ext cx="3250636" cy="753390"/>
          </a:xfrm>
          <a:prstGeom prst="rect">
            <a:avLst/>
          </a:prstGeom>
          <a:noFill/>
        </p:spPr>
        <p:txBody>
          <a:bodyPr wrap="square" lIns="87739" tIns="43868" rIns="87739" bIns="43868" rtlCol="0">
            <a:spAutoFit/>
          </a:bodyPr>
          <a:lstStyle/>
          <a:p>
            <a:pPr>
              <a:lnSpc>
                <a:spcPct val="120000"/>
              </a:lnSpc>
              <a:spcBef>
                <a:spcPct val="0"/>
              </a:spcBef>
            </a:pPr>
            <a:r>
              <a:rPr lang="zh-CN" altLang="en-US" sz="1200" dirty="0">
                <a:solidFill>
                  <a:prstClr val="black">
                    <a:lumMod val="65000"/>
                    <a:lumOff val="35000"/>
                  </a:prst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a:t>
            </a:r>
          </a:p>
        </p:txBody>
      </p:sp>
      <p:grpSp>
        <p:nvGrpSpPr>
          <p:cNvPr id="85" name="组合 84"/>
          <p:cNvGrpSpPr/>
          <p:nvPr/>
        </p:nvGrpSpPr>
        <p:grpSpPr>
          <a:xfrm>
            <a:off x="6601856" y="3998453"/>
            <a:ext cx="422217" cy="403548"/>
            <a:chOff x="3294063" y="754063"/>
            <a:chExt cx="5600701" cy="5353051"/>
          </a:xfrm>
          <a:solidFill>
            <a:schemeClr val="bg1"/>
          </a:solidFill>
        </p:grpSpPr>
        <p:sp>
          <p:nvSpPr>
            <p:cNvPr id="86" name="Freeform 458"/>
            <p:cNvSpPr/>
            <p:nvPr/>
          </p:nvSpPr>
          <p:spPr bwMode="auto">
            <a:xfrm>
              <a:off x="8235951" y="3122613"/>
              <a:ext cx="658813" cy="307975"/>
            </a:xfrm>
            <a:custGeom>
              <a:avLst/>
              <a:gdLst>
                <a:gd name="T0" fmla="*/ 135 w 175"/>
                <a:gd name="T1" fmla="*/ 0 h 82"/>
                <a:gd name="T2" fmla="*/ 175 w 175"/>
                <a:gd name="T3" fmla="*/ 41 h 82"/>
                <a:gd name="T4" fmla="*/ 135 w 175"/>
                <a:gd name="T5" fmla="*/ 82 h 82"/>
                <a:gd name="T6" fmla="*/ 41 w 175"/>
                <a:gd name="T7" fmla="*/ 82 h 82"/>
                <a:gd name="T8" fmla="*/ 0 w 175"/>
                <a:gd name="T9" fmla="*/ 41 h 82"/>
                <a:gd name="T10" fmla="*/ 12 w 175"/>
                <a:gd name="T11" fmla="*/ 12 h 82"/>
                <a:gd name="T12" fmla="*/ 41 w 175"/>
                <a:gd name="T13" fmla="*/ 0 h 82"/>
                <a:gd name="T14" fmla="*/ 135 w 175"/>
                <a:gd name="T15" fmla="*/ 0 h 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5" h="82">
                  <a:moveTo>
                    <a:pt x="135" y="0"/>
                  </a:moveTo>
                  <a:cubicBezTo>
                    <a:pt x="157" y="0"/>
                    <a:pt x="175" y="19"/>
                    <a:pt x="175" y="41"/>
                  </a:cubicBezTo>
                  <a:cubicBezTo>
                    <a:pt x="175" y="64"/>
                    <a:pt x="157" y="82"/>
                    <a:pt x="135" y="82"/>
                  </a:cubicBezTo>
                  <a:cubicBezTo>
                    <a:pt x="41" y="82"/>
                    <a:pt x="41" y="82"/>
                    <a:pt x="41" y="82"/>
                  </a:cubicBezTo>
                  <a:cubicBezTo>
                    <a:pt x="19" y="82"/>
                    <a:pt x="0" y="64"/>
                    <a:pt x="0" y="41"/>
                  </a:cubicBezTo>
                  <a:cubicBezTo>
                    <a:pt x="0" y="30"/>
                    <a:pt x="5" y="20"/>
                    <a:pt x="12" y="12"/>
                  </a:cubicBezTo>
                  <a:cubicBezTo>
                    <a:pt x="20" y="5"/>
                    <a:pt x="30" y="0"/>
                    <a:pt x="41" y="0"/>
                  </a:cubicBezTo>
                  <a:lnTo>
                    <a:pt x="13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2495"/>
              <a:endParaRPr lang="zh-CN" altLang="en-US" sz="1865">
                <a:solidFill>
                  <a:prstClr val="black"/>
                </a:solidFill>
              </a:endParaRPr>
            </a:p>
          </p:txBody>
        </p:sp>
        <p:sp>
          <p:nvSpPr>
            <p:cNvPr id="87" name="Freeform 459"/>
            <p:cNvSpPr/>
            <p:nvPr/>
          </p:nvSpPr>
          <p:spPr bwMode="auto">
            <a:xfrm>
              <a:off x="7646988" y="1539876"/>
              <a:ext cx="571500" cy="587375"/>
            </a:xfrm>
            <a:custGeom>
              <a:avLst/>
              <a:gdLst>
                <a:gd name="T0" fmla="*/ 136 w 152"/>
                <a:gd name="T1" fmla="*/ 16 h 156"/>
                <a:gd name="T2" fmla="*/ 136 w 152"/>
                <a:gd name="T3" fmla="*/ 74 h 156"/>
                <a:gd name="T4" fmla="*/ 70 w 152"/>
                <a:gd name="T5" fmla="*/ 140 h 156"/>
                <a:gd name="T6" fmla="*/ 12 w 152"/>
                <a:gd name="T7" fmla="*/ 140 h 156"/>
                <a:gd name="T8" fmla="*/ 0 w 152"/>
                <a:gd name="T9" fmla="*/ 111 h 156"/>
                <a:gd name="T10" fmla="*/ 12 w 152"/>
                <a:gd name="T11" fmla="*/ 82 h 156"/>
                <a:gd name="T12" fmla="*/ 78 w 152"/>
                <a:gd name="T13" fmla="*/ 16 h 156"/>
                <a:gd name="T14" fmla="*/ 136 w 152"/>
                <a:gd name="T15" fmla="*/ 16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2" h="156">
                  <a:moveTo>
                    <a:pt x="136" y="16"/>
                  </a:moveTo>
                  <a:cubicBezTo>
                    <a:pt x="152" y="32"/>
                    <a:pt x="152" y="58"/>
                    <a:pt x="136" y="74"/>
                  </a:cubicBezTo>
                  <a:cubicBezTo>
                    <a:pt x="70" y="140"/>
                    <a:pt x="70" y="140"/>
                    <a:pt x="70" y="140"/>
                  </a:cubicBezTo>
                  <a:cubicBezTo>
                    <a:pt x="54" y="156"/>
                    <a:pt x="28" y="156"/>
                    <a:pt x="12" y="140"/>
                  </a:cubicBezTo>
                  <a:cubicBezTo>
                    <a:pt x="4" y="132"/>
                    <a:pt x="0" y="121"/>
                    <a:pt x="0" y="111"/>
                  </a:cubicBezTo>
                  <a:cubicBezTo>
                    <a:pt x="0" y="100"/>
                    <a:pt x="4" y="90"/>
                    <a:pt x="12" y="82"/>
                  </a:cubicBezTo>
                  <a:cubicBezTo>
                    <a:pt x="78" y="16"/>
                    <a:pt x="78" y="16"/>
                    <a:pt x="78" y="16"/>
                  </a:cubicBezTo>
                  <a:cubicBezTo>
                    <a:pt x="94" y="0"/>
                    <a:pt x="120" y="0"/>
                    <a:pt x="13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2495"/>
              <a:endParaRPr lang="zh-CN" altLang="en-US" sz="1865">
                <a:solidFill>
                  <a:prstClr val="black"/>
                </a:solidFill>
              </a:endParaRPr>
            </a:p>
          </p:txBody>
        </p:sp>
        <p:sp>
          <p:nvSpPr>
            <p:cNvPr id="88" name="Freeform 460"/>
            <p:cNvSpPr>
              <a:spLocks noEditPoints="1"/>
            </p:cNvSpPr>
            <p:nvPr/>
          </p:nvSpPr>
          <p:spPr bwMode="auto">
            <a:xfrm>
              <a:off x="4170363" y="1525588"/>
              <a:ext cx="3863975" cy="3567113"/>
            </a:xfrm>
            <a:custGeom>
              <a:avLst/>
              <a:gdLst>
                <a:gd name="T0" fmla="*/ 1028 w 1028"/>
                <a:gd name="T1" fmla="*/ 514 h 949"/>
                <a:gd name="T2" fmla="*/ 787 w 1028"/>
                <a:gd name="T3" fmla="*/ 949 h 949"/>
                <a:gd name="T4" fmla="*/ 241 w 1028"/>
                <a:gd name="T5" fmla="*/ 949 h 949"/>
                <a:gd name="T6" fmla="*/ 0 w 1028"/>
                <a:gd name="T7" fmla="*/ 514 h 949"/>
                <a:gd name="T8" fmla="*/ 514 w 1028"/>
                <a:gd name="T9" fmla="*/ 0 h 949"/>
                <a:gd name="T10" fmla="*/ 1028 w 1028"/>
                <a:gd name="T11" fmla="*/ 514 h 949"/>
                <a:gd name="T12" fmla="*/ 714 w 1028"/>
                <a:gd name="T13" fmla="*/ 345 h 949"/>
                <a:gd name="T14" fmla="*/ 714 w 1028"/>
                <a:gd name="T15" fmla="*/ 251 h 949"/>
                <a:gd name="T16" fmla="*/ 632 w 1028"/>
                <a:gd name="T17" fmla="*/ 187 h 949"/>
                <a:gd name="T18" fmla="*/ 563 w 1028"/>
                <a:gd name="T19" fmla="*/ 187 h 949"/>
                <a:gd name="T20" fmla="*/ 563 w 1028"/>
                <a:gd name="T21" fmla="*/ 153 h 949"/>
                <a:gd name="T22" fmla="*/ 466 w 1028"/>
                <a:gd name="T23" fmla="*/ 153 h 949"/>
                <a:gd name="T24" fmla="*/ 466 w 1028"/>
                <a:gd name="T25" fmla="*/ 187 h 949"/>
                <a:gd name="T26" fmla="*/ 397 w 1028"/>
                <a:gd name="T27" fmla="*/ 187 h 949"/>
                <a:gd name="T28" fmla="*/ 316 w 1028"/>
                <a:gd name="T29" fmla="*/ 251 h 949"/>
                <a:gd name="T30" fmla="*/ 316 w 1028"/>
                <a:gd name="T31" fmla="*/ 438 h 949"/>
                <a:gd name="T32" fmla="*/ 397 w 1028"/>
                <a:gd name="T33" fmla="*/ 503 h 949"/>
                <a:gd name="T34" fmla="*/ 466 w 1028"/>
                <a:gd name="T35" fmla="*/ 503 h 949"/>
                <a:gd name="T36" fmla="*/ 466 w 1028"/>
                <a:gd name="T37" fmla="*/ 701 h 949"/>
                <a:gd name="T38" fmla="*/ 440 w 1028"/>
                <a:gd name="T39" fmla="*/ 701 h 949"/>
                <a:gd name="T40" fmla="*/ 389 w 1028"/>
                <a:gd name="T41" fmla="*/ 661 h 949"/>
                <a:gd name="T42" fmla="*/ 389 w 1028"/>
                <a:gd name="T43" fmla="*/ 602 h 949"/>
                <a:gd name="T44" fmla="*/ 315 w 1028"/>
                <a:gd name="T45" fmla="*/ 602 h 949"/>
                <a:gd name="T46" fmla="*/ 315 w 1028"/>
                <a:gd name="T47" fmla="*/ 696 h 949"/>
                <a:gd name="T48" fmla="*/ 396 w 1028"/>
                <a:gd name="T49" fmla="*/ 760 h 949"/>
                <a:gd name="T50" fmla="*/ 466 w 1028"/>
                <a:gd name="T51" fmla="*/ 760 h 949"/>
                <a:gd name="T52" fmla="*/ 466 w 1028"/>
                <a:gd name="T53" fmla="*/ 796 h 949"/>
                <a:gd name="T54" fmla="*/ 563 w 1028"/>
                <a:gd name="T55" fmla="*/ 796 h 949"/>
                <a:gd name="T56" fmla="*/ 563 w 1028"/>
                <a:gd name="T57" fmla="*/ 760 h 949"/>
                <a:gd name="T58" fmla="*/ 632 w 1028"/>
                <a:gd name="T59" fmla="*/ 760 h 949"/>
                <a:gd name="T60" fmla="*/ 713 w 1028"/>
                <a:gd name="T61" fmla="*/ 696 h 949"/>
                <a:gd name="T62" fmla="*/ 713 w 1028"/>
                <a:gd name="T63" fmla="*/ 509 h 949"/>
                <a:gd name="T64" fmla="*/ 632 w 1028"/>
                <a:gd name="T65" fmla="*/ 444 h 949"/>
                <a:gd name="T66" fmla="*/ 563 w 1028"/>
                <a:gd name="T67" fmla="*/ 444 h 949"/>
                <a:gd name="T68" fmla="*/ 563 w 1028"/>
                <a:gd name="T69" fmla="*/ 246 h 949"/>
                <a:gd name="T70" fmla="*/ 588 w 1028"/>
                <a:gd name="T71" fmla="*/ 246 h 949"/>
                <a:gd name="T72" fmla="*/ 639 w 1028"/>
                <a:gd name="T73" fmla="*/ 286 h 949"/>
                <a:gd name="T74" fmla="*/ 639 w 1028"/>
                <a:gd name="T75" fmla="*/ 345 h 949"/>
                <a:gd name="T76" fmla="*/ 714 w 1028"/>
                <a:gd name="T77" fmla="*/ 345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28" h="949">
                  <a:moveTo>
                    <a:pt x="1028" y="514"/>
                  </a:moveTo>
                  <a:cubicBezTo>
                    <a:pt x="1028" y="697"/>
                    <a:pt x="932" y="858"/>
                    <a:pt x="787" y="949"/>
                  </a:cubicBezTo>
                  <a:cubicBezTo>
                    <a:pt x="241" y="949"/>
                    <a:pt x="241" y="949"/>
                    <a:pt x="241" y="949"/>
                  </a:cubicBezTo>
                  <a:cubicBezTo>
                    <a:pt x="97" y="858"/>
                    <a:pt x="0" y="697"/>
                    <a:pt x="0" y="514"/>
                  </a:cubicBezTo>
                  <a:cubicBezTo>
                    <a:pt x="0" y="230"/>
                    <a:pt x="231" y="0"/>
                    <a:pt x="514" y="0"/>
                  </a:cubicBezTo>
                  <a:cubicBezTo>
                    <a:pt x="798" y="0"/>
                    <a:pt x="1028" y="230"/>
                    <a:pt x="1028" y="514"/>
                  </a:cubicBezTo>
                  <a:close/>
                  <a:moveTo>
                    <a:pt x="714" y="345"/>
                  </a:moveTo>
                  <a:cubicBezTo>
                    <a:pt x="714" y="251"/>
                    <a:pt x="714" y="251"/>
                    <a:pt x="714" y="251"/>
                  </a:cubicBezTo>
                  <a:cubicBezTo>
                    <a:pt x="714" y="216"/>
                    <a:pt x="677" y="187"/>
                    <a:pt x="632" y="187"/>
                  </a:cubicBezTo>
                  <a:cubicBezTo>
                    <a:pt x="563" y="187"/>
                    <a:pt x="563" y="187"/>
                    <a:pt x="563" y="187"/>
                  </a:cubicBezTo>
                  <a:cubicBezTo>
                    <a:pt x="563" y="153"/>
                    <a:pt x="563" y="153"/>
                    <a:pt x="563" y="153"/>
                  </a:cubicBezTo>
                  <a:cubicBezTo>
                    <a:pt x="466" y="153"/>
                    <a:pt x="466" y="153"/>
                    <a:pt x="466" y="153"/>
                  </a:cubicBezTo>
                  <a:cubicBezTo>
                    <a:pt x="466" y="187"/>
                    <a:pt x="466" y="187"/>
                    <a:pt x="466" y="187"/>
                  </a:cubicBezTo>
                  <a:cubicBezTo>
                    <a:pt x="397" y="187"/>
                    <a:pt x="397" y="187"/>
                    <a:pt x="397" y="187"/>
                  </a:cubicBezTo>
                  <a:cubicBezTo>
                    <a:pt x="352" y="187"/>
                    <a:pt x="316" y="216"/>
                    <a:pt x="316" y="251"/>
                  </a:cubicBezTo>
                  <a:cubicBezTo>
                    <a:pt x="316" y="438"/>
                    <a:pt x="316" y="438"/>
                    <a:pt x="316" y="438"/>
                  </a:cubicBezTo>
                  <a:cubicBezTo>
                    <a:pt x="316" y="474"/>
                    <a:pt x="352" y="503"/>
                    <a:pt x="397" y="503"/>
                  </a:cubicBezTo>
                  <a:cubicBezTo>
                    <a:pt x="466" y="503"/>
                    <a:pt x="466" y="503"/>
                    <a:pt x="466" y="503"/>
                  </a:cubicBezTo>
                  <a:cubicBezTo>
                    <a:pt x="466" y="701"/>
                    <a:pt x="466" y="701"/>
                    <a:pt x="466" y="701"/>
                  </a:cubicBezTo>
                  <a:cubicBezTo>
                    <a:pt x="440" y="701"/>
                    <a:pt x="440" y="701"/>
                    <a:pt x="440" y="701"/>
                  </a:cubicBezTo>
                  <a:cubicBezTo>
                    <a:pt x="412" y="701"/>
                    <a:pt x="389" y="683"/>
                    <a:pt x="389" y="661"/>
                  </a:cubicBezTo>
                  <a:cubicBezTo>
                    <a:pt x="389" y="602"/>
                    <a:pt x="389" y="602"/>
                    <a:pt x="389" y="602"/>
                  </a:cubicBezTo>
                  <a:cubicBezTo>
                    <a:pt x="315" y="602"/>
                    <a:pt x="315" y="602"/>
                    <a:pt x="315" y="602"/>
                  </a:cubicBezTo>
                  <a:cubicBezTo>
                    <a:pt x="315" y="696"/>
                    <a:pt x="315" y="696"/>
                    <a:pt x="315" y="696"/>
                  </a:cubicBezTo>
                  <a:cubicBezTo>
                    <a:pt x="315" y="731"/>
                    <a:pt x="351" y="760"/>
                    <a:pt x="396" y="760"/>
                  </a:cubicBezTo>
                  <a:cubicBezTo>
                    <a:pt x="466" y="760"/>
                    <a:pt x="466" y="760"/>
                    <a:pt x="466" y="760"/>
                  </a:cubicBezTo>
                  <a:cubicBezTo>
                    <a:pt x="466" y="796"/>
                    <a:pt x="466" y="796"/>
                    <a:pt x="466" y="796"/>
                  </a:cubicBezTo>
                  <a:cubicBezTo>
                    <a:pt x="563" y="796"/>
                    <a:pt x="563" y="796"/>
                    <a:pt x="563" y="796"/>
                  </a:cubicBezTo>
                  <a:cubicBezTo>
                    <a:pt x="563" y="760"/>
                    <a:pt x="563" y="760"/>
                    <a:pt x="563" y="760"/>
                  </a:cubicBezTo>
                  <a:cubicBezTo>
                    <a:pt x="632" y="760"/>
                    <a:pt x="632" y="760"/>
                    <a:pt x="632" y="760"/>
                  </a:cubicBezTo>
                  <a:cubicBezTo>
                    <a:pt x="677" y="760"/>
                    <a:pt x="713" y="731"/>
                    <a:pt x="713" y="696"/>
                  </a:cubicBezTo>
                  <a:cubicBezTo>
                    <a:pt x="713" y="509"/>
                    <a:pt x="713" y="509"/>
                    <a:pt x="713" y="509"/>
                  </a:cubicBezTo>
                  <a:cubicBezTo>
                    <a:pt x="713" y="473"/>
                    <a:pt x="677" y="444"/>
                    <a:pt x="632" y="444"/>
                  </a:cubicBezTo>
                  <a:cubicBezTo>
                    <a:pt x="563" y="444"/>
                    <a:pt x="563" y="444"/>
                    <a:pt x="563" y="444"/>
                  </a:cubicBezTo>
                  <a:cubicBezTo>
                    <a:pt x="563" y="246"/>
                    <a:pt x="563" y="246"/>
                    <a:pt x="563" y="246"/>
                  </a:cubicBezTo>
                  <a:cubicBezTo>
                    <a:pt x="588" y="246"/>
                    <a:pt x="588" y="246"/>
                    <a:pt x="588" y="246"/>
                  </a:cubicBezTo>
                  <a:cubicBezTo>
                    <a:pt x="617" y="246"/>
                    <a:pt x="639" y="264"/>
                    <a:pt x="639" y="286"/>
                  </a:cubicBezTo>
                  <a:cubicBezTo>
                    <a:pt x="639" y="345"/>
                    <a:pt x="639" y="345"/>
                    <a:pt x="639" y="345"/>
                  </a:cubicBezTo>
                  <a:lnTo>
                    <a:pt x="714" y="3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2495"/>
              <a:endParaRPr lang="zh-CN" altLang="en-US" sz="1865">
                <a:solidFill>
                  <a:prstClr val="black"/>
                </a:solidFill>
              </a:endParaRPr>
            </a:p>
          </p:txBody>
        </p:sp>
        <p:sp>
          <p:nvSpPr>
            <p:cNvPr id="89" name="Freeform 461"/>
            <p:cNvSpPr/>
            <p:nvPr/>
          </p:nvSpPr>
          <p:spPr bwMode="auto">
            <a:xfrm>
              <a:off x="5187951" y="5254626"/>
              <a:ext cx="1827213" cy="209550"/>
            </a:xfrm>
            <a:custGeom>
              <a:avLst/>
              <a:gdLst>
                <a:gd name="T0" fmla="*/ 436 w 486"/>
                <a:gd name="T1" fmla="*/ 0 h 56"/>
                <a:gd name="T2" fmla="*/ 486 w 486"/>
                <a:gd name="T3" fmla="*/ 28 h 56"/>
                <a:gd name="T4" fmla="*/ 436 w 486"/>
                <a:gd name="T5" fmla="*/ 56 h 56"/>
                <a:gd name="T6" fmla="*/ 51 w 486"/>
                <a:gd name="T7" fmla="*/ 56 h 56"/>
                <a:gd name="T8" fmla="*/ 0 w 486"/>
                <a:gd name="T9" fmla="*/ 28 h 56"/>
                <a:gd name="T10" fmla="*/ 15 w 486"/>
                <a:gd name="T11" fmla="*/ 8 h 56"/>
                <a:gd name="T12" fmla="*/ 51 w 486"/>
                <a:gd name="T13" fmla="*/ 0 h 56"/>
                <a:gd name="T14" fmla="*/ 436 w 486"/>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6" h="56">
                  <a:moveTo>
                    <a:pt x="436" y="0"/>
                  </a:moveTo>
                  <a:cubicBezTo>
                    <a:pt x="464" y="0"/>
                    <a:pt x="486" y="13"/>
                    <a:pt x="486" y="28"/>
                  </a:cubicBezTo>
                  <a:cubicBezTo>
                    <a:pt x="486" y="44"/>
                    <a:pt x="464" y="56"/>
                    <a:pt x="436" y="56"/>
                  </a:cubicBezTo>
                  <a:cubicBezTo>
                    <a:pt x="51" y="56"/>
                    <a:pt x="51" y="56"/>
                    <a:pt x="51" y="56"/>
                  </a:cubicBezTo>
                  <a:cubicBezTo>
                    <a:pt x="23" y="56"/>
                    <a:pt x="0" y="44"/>
                    <a:pt x="0" y="28"/>
                  </a:cubicBezTo>
                  <a:cubicBezTo>
                    <a:pt x="0" y="20"/>
                    <a:pt x="6" y="13"/>
                    <a:pt x="15" y="8"/>
                  </a:cubicBezTo>
                  <a:cubicBezTo>
                    <a:pt x="24" y="3"/>
                    <a:pt x="37" y="0"/>
                    <a:pt x="51" y="0"/>
                  </a:cubicBezTo>
                  <a:lnTo>
                    <a:pt x="43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2495"/>
              <a:endParaRPr lang="zh-CN" altLang="en-US" sz="1865">
                <a:solidFill>
                  <a:prstClr val="black"/>
                </a:solidFill>
              </a:endParaRPr>
            </a:p>
          </p:txBody>
        </p:sp>
        <p:sp>
          <p:nvSpPr>
            <p:cNvPr id="90" name="Freeform 462"/>
            <p:cNvSpPr/>
            <p:nvPr/>
          </p:nvSpPr>
          <p:spPr bwMode="auto">
            <a:xfrm>
              <a:off x="5368926" y="5576888"/>
              <a:ext cx="1470025" cy="211138"/>
            </a:xfrm>
            <a:custGeom>
              <a:avLst/>
              <a:gdLst>
                <a:gd name="T0" fmla="*/ 341 w 391"/>
                <a:gd name="T1" fmla="*/ 0 h 56"/>
                <a:gd name="T2" fmla="*/ 391 w 391"/>
                <a:gd name="T3" fmla="*/ 28 h 56"/>
                <a:gd name="T4" fmla="*/ 341 w 391"/>
                <a:gd name="T5" fmla="*/ 56 h 56"/>
                <a:gd name="T6" fmla="*/ 50 w 391"/>
                <a:gd name="T7" fmla="*/ 56 h 56"/>
                <a:gd name="T8" fmla="*/ 0 w 391"/>
                <a:gd name="T9" fmla="*/ 28 h 56"/>
                <a:gd name="T10" fmla="*/ 14 w 391"/>
                <a:gd name="T11" fmla="*/ 8 h 56"/>
                <a:gd name="T12" fmla="*/ 50 w 391"/>
                <a:gd name="T13" fmla="*/ 0 h 56"/>
                <a:gd name="T14" fmla="*/ 341 w 391"/>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1" h="56">
                  <a:moveTo>
                    <a:pt x="341" y="0"/>
                  </a:moveTo>
                  <a:cubicBezTo>
                    <a:pt x="369" y="0"/>
                    <a:pt x="391" y="12"/>
                    <a:pt x="391" y="28"/>
                  </a:cubicBezTo>
                  <a:cubicBezTo>
                    <a:pt x="391" y="43"/>
                    <a:pt x="369" y="56"/>
                    <a:pt x="341" y="56"/>
                  </a:cubicBezTo>
                  <a:cubicBezTo>
                    <a:pt x="50" y="56"/>
                    <a:pt x="50" y="56"/>
                    <a:pt x="50" y="56"/>
                  </a:cubicBezTo>
                  <a:cubicBezTo>
                    <a:pt x="22" y="56"/>
                    <a:pt x="0" y="43"/>
                    <a:pt x="0" y="28"/>
                  </a:cubicBezTo>
                  <a:cubicBezTo>
                    <a:pt x="0" y="20"/>
                    <a:pt x="5" y="13"/>
                    <a:pt x="14" y="8"/>
                  </a:cubicBezTo>
                  <a:cubicBezTo>
                    <a:pt x="24" y="3"/>
                    <a:pt x="36" y="0"/>
                    <a:pt x="50" y="0"/>
                  </a:cubicBezTo>
                  <a:lnTo>
                    <a:pt x="34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2495"/>
              <a:endParaRPr lang="zh-CN" altLang="en-US" sz="1865">
                <a:solidFill>
                  <a:prstClr val="black"/>
                </a:solidFill>
              </a:endParaRPr>
            </a:p>
          </p:txBody>
        </p:sp>
        <p:sp>
          <p:nvSpPr>
            <p:cNvPr id="91" name="Freeform 463"/>
            <p:cNvSpPr/>
            <p:nvPr/>
          </p:nvSpPr>
          <p:spPr bwMode="auto">
            <a:xfrm>
              <a:off x="5556251" y="5895976"/>
              <a:ext cx="1090613" cy="211138"/>
            </a:xfrm>
            <a:custGeom>
              <a:avLst/>
              <a:gdLst>
                <a:gd name="T0" fmla="*/ 240 w 290"/>
                <a:gd name="T1" fmla="*/ 0 h 56"/>
                <a:gd name="T2" fmla="*/ 290 w 290"/>
                <a:gd name="T3" fmla="*/ 28 h 56"/>
                <a:gd name="T4" fmla="*/ 240 w 290"/>
                <a:gd name="T5" fmla="*/ 56 h 56"/>
                <a:gd name="T6" fmla="*/ 50 w 290"/>
                <a:gd name="T7" fmla="*/ 56 h 56"/>
                <a:gd name="T8" fmla="*/ 0 w 290"/>
                <a:gd name="T9" fmla="*/ 28 h 56"/>
                <a:gd name="T10" fmla="*/ 15 w 290"/>
                <a:gd name="T11" fmla="*/ 8 h 56"/>
                <a:gd name="T12" fmla="*/ 50 w 290"/>
                <a:gd name="T13" fmla="*/ 0 h 56"/>
                <a:gd name="T14" fmla="*/ 240 w 290"/>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0" h="56">
                  <a:moveTo>
                    <a:pt x="240" y="0"/>
                  </a:moveTo>
                  <a:cubicBezTo>
                    <a:pt x="268" y="0"/>
                    <a:pt x="290" y="12"/>
                    <a:pt x="290" y="28"/>
                  </a:cubicBezTo>
                  <a:cubicBezTo>
                    <a:pt x="290" y="43"/>
                    <a:pt x="268" y="56"/>
                    <a:pt x="240" y="56"/>
                  </a:cubicBezTo>
                  <a:cubicBezTo>
                    <a:pt x="50" y="56"/>
                    <a:pt x="50" y="56"/>
                    <a:pt x="50" y="56"/>
                  </a:cubicBezTo>
                  <a:cubicBezTo>
                    <a:pt x="23" y="56"/>
                    <a:pt x="0" y="43"/>
                    <a:pt x="0" y="28"/>
                  </a:cubicBezTo>
                  <a:cubicBezTo>
                    <a:pt x="0" y="20"/>
                    <a:pt x="6" y="13"/>
                    <a:pt x="15" y="8"/>
                  </a:cubicBezTo>
                  <a:cubicBezTo>
                    <a:pt x="24" y="3"/>
                    <a:pt x="37" y="0"/>
                    <a:pt x="50" y="0"/>
                  </a:cubicBezTo>
                  <a:lnTo>
                    <a:pt x="24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2495"/>
              <a:endParaRPr lang="zh-CN" altLang="en-US" sz="1865">
                <a:solidFill>
                  <a:prstClr val="black"/>
                </a:solidFill>
              </a:endParaRPr>
            </a:p>
          </p:txBody>
        </p:sp>
        <p:sp>
          <p:nvSpPr>
            <p:cNvPr id="92" name="Freeform 464"/>
            <p:cNvSpPr/>
            <p:nvPr/>
          </p:nvSpPr>
          <p:spPr bwMode="auto">
            <a:xfrm>
              <a:off x="6286501" y="3416301"/>
              <a:ext cx="285750" cy="744538"/>
            </a:xfrm>
            <a:custGeom>
              <a:avLst/>
              <a:gdLst>
                <a:gd name="T0" fmla="*/ 76 w 76"/>
                <a:gd name="T1" fmla="*/ 41 h 198"/>
                <a:gd name="T2" fmla="*/ 76 w 76"/>
                <a:gd name="T3" fmla="*/ 158 h 198"/>
                <a:gd name="T4" fmla="*/ 25 w 76"/>
                <a:gd name="T5" fmla="*/ 198 h 198"/>
                <a:gd name="T6" fmla="*/ 0 w 76"/>
                <a:gd name="T7" fmla="*/ 198 h 198"/>
                <a:gd name="T8" fmla="*/ 0 w 76"/>
                <a:gd name="T9" fmla="*/ 0 h 198"/>
                <a:gd name="T10" fmla="*/ 25 w 76"/>
                <a:gd name="T11" fmla="*/ 0 h 198"/>
                <a:gd name="T12" fmla="*/ 76 w 76"/>
                <a:gd name="T13" fmla="*/ 41 h 198"/>
              </a:gdLst>
              <a:ahLst/>
              <a:cxnLst>
                <a:cxn ang="0">
                  <a:pos x="T0" y="T1"/>
                </a:cxn>
                <a:cxn ang="0">
                  <a:pos x="T2" y="T3"/>
                </a:cxn>
                <a:cxn ang="0">
                  <a:pos x="T4" y="T5"/>
                </a:cxn>
                <a:cxn ang="0">
                  <a:pos x="T6" y="T7"/>
                </a:cxn>
                <a:cxn ang="0">
                  <a:pos x="T8" y="T9"/>
                </a:cxn>
                <a:cxn ang="0">
                  <a:pos x="T10" y="T11"/>
                </a:cxn>
                <a:cxn ang="0">
                  <a:pos x="T12" y="T13"/>
                </a:cxn>
              </a:cxnLst>
              <a:rect l="0" t="0" r="r" b="b"/>
              <a:pathLst>
                <a:path w="76" h="198">
                  <a:moveTo>
                    <a:pt x="76" y="41"/>
                  </a:moveTo>
                  <a:cubicBezTo>
                    <a:pt x="76" y="158"/>
                    <a:pt x="76" y="158"/>
                    <a:pt x="76" y="158"/>
                  </a:cubicBezTo>
                  <a:cubicBezTo>
                    <a:pt x="76" y="180"/>
                    <a:pt x="53" y="198"/>
                    <a:pt x="25" y="198"/>
                  </a:cubicBezTo>
                  <a:cubicBezTo>
                    <a:pt x="0" y="198"/>
                    <a:pt x="0" y="198"/>
                    <a:pt x="0" y="198"/>
                  </a:cubicBezTo>
                  <a:cubicBezTo>
                    <a:pt x="0" y="0"/>
                    <a:pt x="0" y="0"/>
                    <a:pt x="0" y="0"/>
                  </a:cubicBezTo>
                  <a:cubicBezTo>
                    <a:pt x="25" y="0"/>
                    <a:pt x="25" y="0"/>
                    <a:pt x="25" y="0"/>
                  </a:cubicBezTo>
                  <a:cubicBezTo>
                    <a:pt x="53" y="0"/>
                    <a:pt x="76" y="18"/>
                    <a:pt x="76"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2495"/>
              <a:endParaRPr lang="zh-CN" altLang="en-US" sz="1865">
                <a:solidFill>
                  <a:prstClr val="black"/>
                </a:solidFill>
              </a:endParaRPr>
            </a:p>
          </p:txBody>
        </p:sp>
        <p:sp>
          <p:nvSpPr>
            <p:cNvPr id="93" name="Freeform 465"/>
            <p:cNvSpPr/>
            <p:nvPr/>
          </p:nvSpPr>
          <p:spPr bwMode="auto">
            <a:xfrm>
              <a:off x="5948363" y="754063"/>
              <a:ext cx="307975" cy="658813"/>
            </a:xfrm>
            <a:custGeom>
              <a:avLst/>
              <a:gdLst>
                <a:gd name="T0" fmla="*/ 82 w 82"/>
                <a:gd name="T1" fmla="*/ 41 h 175"/>
                <a:gd name="T2" fmla="*/ 82 w 82"/>
                <a:gd name="T3" fmla="*/ 134 h 175"/>
                <a:gd name="T4" fmla="*/ 41 w 82"/>
                <a:gd name="T5" fmla="*/ 175 h 175"/>
                <a:gd name="T6" fmla="*/ 12 w 82"/>
                <a:gd name="T7" fmla="*/ 163 h 175"/>
                <a:gd name="T8" fmla="*/ 0 w 82"/>
                <a:gd name="T9" fmla="*/ 134 h 175"/>
                <a:gd name="T10" fmla="*/ 0 w 82"/>
                <a:gd name="T11" fmla="*/ 41 h 175"/>
                <a:gd name="T12" fmla="*/ 41 w 82"/>
                <a:gd name="T13" fmla="*/ 0 h 175"/>
                <a:gd name="T14" fmla="*/ 82 w 82"/>
                <a:gd name="T15" fmla="*/ 41 h 1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 h="175">
                  <a:moveTo>
                    <a:pt x="82" y="41"/>
                  </a:moveTo>
                  <a:cubicBezTo>
                    <a:pt x="82" y="134"/>
                    <a:pt x="82" y="134"/>
                    <a:pt x="82" y="134"/>
                  </a:cubicBezTo>
                  <a:cubicBezTo>
                    <a:pt x="82" y="157"/>
                    <a:pt x="64" y="175"/>
                    <a:pt x="41" y="175"/>
                  </a:cubicBezTo>
                  <a:cubicBezTo>
                    <a:pt x="30" y="175"/>
                    <a:pt x="20" y="171"/>
                    <a:pt x="12" y="163"/>
                  </a:cubicBezTo>
                  <a:cubicBezTo>
                    <a:pt x="5" y="156"/>
                    <a:pt x="0" y="146"/>
                    <a:pt x="0" y="134"/>
                  </a:cubicBezTo>
                  <a:cubicBezTo>
                    <a:pt x="0" y="41"/>
                    <a:pt x="0" y="41"/>
                    <a:pt x="0" y="41"/>
                  </a:cubicBezTo>
                  <a:cubicBezTo>
                    <a:pt x="0" y="19"/>
                    <a:pt x="19" y="0"/>
                    <a:pt x="41" y="0"/>
                  </a:cubicBezTo>
                  <a:cubicBezTo>
                    <a:pt x="64" y="0"/>
                    <a:pt x="82" y="19"/>
                    <a:pt x="82"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2495"/>
              <a:endParaRPr lang="zh-CN" altLang="en-US" sz="1865">
                <a:solidFill>
                  <a:prstClr val="black"/>
                </a:solidFill>
              </a:endParaRPr>
            </a:p>
          </p:txBody>
        </p:sp>
        <p:sp>
          <p:nvSpPr>
            <p:cNvPr id="94" name="Freeform 466"/>
            <p:cNvSpPr/>
            <p:nvPr/>
          </p:nvSpPr>
          <p:spPr bwMode="auto">
            <a:xfrm>
              <a:off x="5635626" y="2449513"/>
              <a:ext cx="285750" cy="744538"/>
            </a:xfrm>
            <a:custGeom>
              <a:avLst/>
              <a:gdLst>
                <a:gd name="T0" fmla="*/ 76 w 76"/>
                <a:gd name="T1" fmla="*/ 0 h 198"/>
                <a:gd name="T2" fmla="*/ 76 w 76"/>
                <a:gd name="T3" fmla="*/ 198 h 198"/>
                <a:gd name="T4" fmla="*/ 51 w 76"/>
                <a:gd name="T5" fmla="*/ 198 h 198"/>
                <a:gd name="T6" fmla="*/ 0 w 76"/>
                <a:gd name="T7" fmla="*/ 157 h 198"/>
                <a:gd name="T8" fmla="*/ 0 w 76"/>
                <a:gd name="T9" fmla="*/ 40 h 198"/>
                <a:gd name="T10" fmla="*/ 51 w 76"/>
                <a:gd name="T11" fmla="*/ 0 h 198"/>
                <a:gd name="T12" fmla="*/ 76 w 76"/>
                <a:gd name="T13" fmla="*/ 0 h 198"/>
              </a:gdLst>
              <a:ahLst/>
              <a:cxnLst>
                <a:cxn ang="0">
                  <a:pos x="T0" y="T1"/>
                </a:cxn>
                <a:cxn ang="0">
                  <a:pos x="T2" y="T3"/>
                </a:cxn>
                <a:cxn ang="0">
                  <a:pos x="T4" y="T5"/>
                </a:cxn>
                <a:cxn ang="0">
                  <a:pos x="T6" y="T7"/>
                </a:cxn>
                <a:cxn ang="0">
                  <a:pos x="T8" y="T9"/>
                </a:cxn>
                <a:cxn ang="0">
                  <a:pos x="T10" y="T11"/>
                </a:cxn>
                <a:cxn ang="0">
                  <a:pos x="T12" y="T13"/>
                </a:cxn>
              </a:cxnLst>
              <a:rect l="0" t="0" r="r" b="b"/>
              <a:pathLst>
                <a:path w="76" h="198">
                  <a:moveTo>
                    <a:pt x="76" y="0"/>
                  </a:moveTo>
                  <a:cubicBezTo>
                    <a:pt x="76" y="198"/>
                    <a:pt x="76" y="198"/>
                    <a:pt x="76" y="198"/>
                  </a:cubicBezTo>
                  <a:cubicBezTo>
                    <a:pt x="51" y="198"/>
                    <a:pt x="51" y="198"/>
                    <a:pt x="51" y="198"/>
                  </a:cubicBezTo>
                  <a:cubicBezTo>
                    <a:pt x="23" y="198"/>
                    <a:pt x="0" y="180"/>
                    <a:pt x="0" y="157"/>
                  </a:cubicBezTo>
                  <a:cubicBezTo>
                    <a:pt x="0" y="40"/>
                    <a:pt x="0" y="40"/>
                    <a:pt x="0" y="40"/>
                  </a:cubicBezTo>
                  <a:cubicBezTo>
                    <a:pt x="0" y="18"/>
                    <a:pt x="23" y="0"/>
                    <a:pt x="51" y="0"/>
                  </a:cubicBezTo>
                  <a:lnTo>
                    <a:pt x="7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2495"/>
              <a:endParaRPr lang="zh-CN" altLang="en-US" sz="1865">
                <a:solidFill>
                  <a:prstClr val="black"/>
                </a:solidFill>
              </a:endParaRPr>
            </a:p>
          </p:txBody>
        </p:sp>
        <p:sp>
          <p:nvSpPr>
            <p:cNvPr id="95" name="Freeform 467"/>
            <p:cNvSpPr/>
            <p:nvPr/>
          </p:nvSpPr>
          <p:spPr bwMode="auto">
            <a:xfrm>
              <a:off x="3951288" y="1539876"/>
              <a:ext cx="571500" cy="587375"/>
            </a:xfrm>
            <a:custGeom>
              <a:avLst/>
              <a:gdLst>
                <a:gd name="T0" fmla="*/ 140 w 152"/>
                <a:gd name="T1" fmla="*/ 82 h 156"/>
                <a:gd name="T2" fmla="*/ 152 w 152"/>
                <a:gd name="T3" fmla="*/ 111 h 156"/>
                <a:gd name="T4" fmla="*/ 140 w 152"/>
                <a:gd name="T5" fmla="*/ 140 h 156"/>
                <a:gd name="T6" fmla="*/ 82 w 152"/>
                <a:gd name="T7" fmla="*/ 140 h 156"/>
                <a:gd name="T8" fmla="*/ 16 w 152"/>
                <a:gd name="T9" fmla="*/ 74 h 156"/>
                <a:gd name="T10" fmla="*/ 16 w 152"/>
                <a:gd name="T11" fmla="*/ 16 h 156"/>
                <a:gd name="T12" fmla="*/ 74 w 152"/>
                <a:gd name="T13" fmla="*/ 16 h 156"/>
                <a:gd name="T14" fmla="*/ 140 w 152"/>
                <a:gd name="T15" fmla="*/ 82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2" h="156">
                  <a:moveTo>
                    <a:pt x="140" y="82"/>
                  </a:moveTo>
                  <a:cubicBezTo>
                    <a:pt x="148" y="90"/>
                    <a:pt x="152" y="100"/>
                    <a:pt x="152" y="111"/>
                  </a:cubicBezTo>
                  <a:cubicBezTo>
                    <a:pt x="152" y="121"/>
                    <a:pt x="148" y="132"/>
                    <a:pt x="140" y="140"/>
                  </a:cubicBezTo>
                  <a:cubicBezTo>
                    <a:pt x="124" y="156"/>
                    <a:pt x="98" y="156"/>
                    <a:pt x="82" y="140"/>
                  </a:cubicBezTo>
                  <a:cubicBezTo>
                    <a:pt x="16" y="74"/>
                    <a:pt x="16" y="74"/>
                    <a:pt x="16" y="74"/>
                  </a:cubicBezTo>
                  <a:cubicBezTo>
                    <a:pt x="0" y="58"/>
                    <a:pt x="0" y="32"/>
                    <a:pt x="16" y="16"/>
                  </a:cubicBezTo>
                  <a:cubicBezTo>
                    <a:pt x="32" y="0"/>
                    <a:pt x="58" y="0"/>
                    <a:pt x="74" y="16"/>
                  </a:cubicBezTo>
                  <a:lnTo>
                    <a:pt x="140" y="8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2495"/>
              <a:endParaRPr lang="zh-CN" altLang="en-US" sz="1865">
                <a:solidFill>
                  <a:prstClr val="black"/>
                </a:solidFill>
              </a:endParaRPr>
            </a:p>
          </p:txBody>
        </p:sp>
        <p:sp>
          <p:nvSpPr>
            <p:cNvPr id="96" name="Freeform 468"/>
            <p:cNvSpPr/>
            <p:nvPr/>
          </p:nvSpPr>
          <p:spPr bwMode="auto">
            <a:xfrm>
              <a:off x="3294063" y="3122613"/>
              <a:ext cx="657225" cy="307975"/>
            </a:xfrm>
            <a:custGeom>
              <a:avLst/>
              <a:gdLst>
                <a:gd name="T0" fmla="*/ 134 w 175"/>
                <a:gd name="T1" fmla="*/ 0 h 82"/>
                <a:gd name="T2" fmla="*/ 175 w 175"/>
                <a:gd name="T3" fmla="*/ 41 h 82"/>
                <a:gd name="T4" fmla="*/ 134 w 175"/>
                <a:gd name="T5" fmla="*/ 82 h 82"/>
                <a:gd name="T6" fmla="*/ 41 w 175"/>
                <a:gd name="T7" fmla="*/ 82 h 82"/>
                <a:gd name="T8" fmla="*/ 0 w 175"/>
                <a:gd name="T9" fmla="*/ 41 h 82"/>
                <a:gd name="T10" fmla="*/ 12 w 175"/>
                <a:gd name="T11" fmla="*/ 12 h 82"/>
                <a:gd name="T12" fmla="*/ 41 w 175"/>
                <a:gd name="T13" fmla="*/ 0 h 82"/>
                <a:gd name="T14" fmla="*/ 134 w 175"/>
                <a:gd name="T15" fmla="*/ 0 h 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5" h="82">
                  <a:moveTo>
                    <a:pt x="134" y="0"/>
                  </a:moveTo>
                  <a:cubicBezTo>
                    <a:pt x="156" y="0"/>
                    <a:pt x="175" y="19"/>
                    <a:pt x="175" y="41"/>
                  </a:cubicBezTo>
                  <a:cubicBezTo>
                    <a:pt x="175" y="64"/>
                    <a:pt x="156" y="82"/>
                    <a:pt x="134" y="82"/>
                  </a:cubicBezTo>
                  <a:cubicBezTo>
                    <a:pt x="41" y="82"/>
                    <a:pt x="41" y="82"/>
                    <a:pt x="41" y="82"/>
                  </a:cubicBezTo>
                  <a:cubicBezTo>
                    <a:pt x="18" y="82"/>
                    <a:pt x="0" y="64"/>
                    <a:pt x="0" y="41"/>
                  </a:cubicBezTo>
                  <a:cubicBezTo>
                    <a:pt x="0" y="30"/>
                    <a:pt x="4" y="20"/>
                    <a:pt x="12" y="12"/>
                  </a:cubicBezTo>
                  <a:cubicBezTo>
                    <a:pt x="19" y="5"/>
                    <a:pt x="29" y="0"/>
                    <a:pt x="41" y="0"/>
                  </a:cubicBezTo>
                  <a:lnTo>
                    <a:pt x="13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2495"/>
              <a:endParaRPr lang="zh-CN" altLang="en-US" sz="1865">
                <a:solidFill>
                  <a:prstClr val="black"/>
                </a:solidFill>
              </a:endParaRPr>
            </a:p>
          </p:txBody>
        </p:sp>
      </p:grpSp>
      <p:sp>
        <p:nvSpPr>
          <p:cNvPr id="97" name="矩形 3"/>
          <p:cNvSpPr>
            <a:spLocks noChangeArrowheads="1"/>
          </p:cNvSpPr>
          <p:nvPr/>
        </p:nvSpPr>
        <p:spPr bwMode="auto">
          <a:xfrm>
            <a:off x="2743786" y="4470079"/>
            <a:ext cx="1210537" cy="4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91415" tIns="45709" rIns="91415" bIns="45709">
            <a:spAutoFit/>
          </a:bodyPr>
          <a:lstStyle/>
          <a:p>
            <a:r>
              <a:rPr lang="zh-CN" altLang="en-US" sz="2000" b="1" dirty="0">
                <a:solidFill>
                  <a:prstClr val="black">
                    <a:lumMod val="65000"/>
                    <a:lumOff val="35000"/>
                  </a:prstClr>
                </a:solidFill>
                <a:latin typeface="微软雅黑" panose="020B0503020204020204" pitchFamily="34" charset="-122"/>
                <a:ea typeface="微软雅黑" panose="020B0503020204020204" pitchFamily="34" charset="-122"/>
                <a:sym typeface="Arial" panose="020B0604020202020204" pitchFamily="34" charset="0"/>
              </a:rPr>
              <a:t>添加标题</a:t>
            </a:r>
          </a:p>
        </p:txBody>
      </p:sp>
      <p:sp>
        <p:nvSpPr>
          <p:cNvPr id="98" name="文本框 13"/>
          <p:cNvSpPr txBox="1"/>
          <p:nvPr/>
        </p:nvSpPr>
        <p:spPr>
          <a:xfrm>
            <a:off x="915299" y="4823786"/>
            <a:ext cx="3111004" cy="753390"/>
          </a:xfrm>
          <a:prstGeom prst="rect">
            <a:avLst/>
          </a:prstGeom>
          <a:noFill/>
        </p:spPr>
        <p:txBody>
          <a:bodyPr wrap="square" lIns="87739" tIns="43868" rIns="87739" bIns="43868" rtlCol="0">
            <a:spAutoFit/>
          </a:bodyPr>
          <a:lstStyle/>
          <a:p>
            <a:pPr algn="r">
              <a:lnSpc>
                <a:spcPct val="120000"/>
              </a:lnSpc>
              <a:spcBef>
                <a:spcPct val="0"/>
              </a:spcBef>
            </a:pPr>
            <a:r>
              <a:rPr lang="zh-CN" altLang="en-US" sz="1200" dirty="0">
                <a:solidFill>
                  <a:prstClr val="black">
                    <a:lumMod val="65000"/>
                    <a:lumOff val="35000"/>
                  </a:prst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a:t>
            </a:r>
          </a:p>
        </p:txBody>
      </p:sp>
      <p:grpSp>
        <p:nvGrpSpPr>
          <p:cNvPr id="99" name="Group 23"/>
          <p:cNvGrpSpPr/>
          <p:nvPr/>
        </p:nvGrpSpPr>
        <p:grpSpPr>
          <a:xfrm>
            <a:off x="4636062" y="4749393"/>
            <a:ext cx="342533" cy="298579"/>
            <a:chOff x="7540014" y="4306907"/>
            <a:chExt cx="389342" cy="339426"/>
          </a:xfrm>
          <a:solidFill>
            <a:schemeClr val="bg1"/>
          </a:solidFill>
        </p:grpSpPr>
        <p:sp>
          <p:nvSpPr>
            <p:cNvPr id="100" name="Freeform 110"/>
            <p:cNvSpPr/>
            <p:nvPr/>
          </p:nvSpPr>
          <p:spPr bwMode="auto">
            <a:xfrm>
              <a:off x="7799575" y="4409234"/>
              <a:ext cx="102328" cy="102328"/>
            </a:xfrm>
            <a:custGeom>
              <a:avLst/>
              <a:gdLst>
                <a:gd name="T0" fmla="*/ 0 w 41"/>
                <a:gd name="T1" fmla="*/ 39 h 41"/>
                <a:gd name="T2" fmla="*/ 3 w 41"/>
                <a:gd name="T3" fmla="*/ 41 h 41"/>
                <a:gd name="T4" fmla="*/ 41 w 41"/>
                <a:gd name="T5" fmla="*/ 3 h 41"/>
                <a:gd name="T6" fmla="*/ 39 w 41"/>
                <a:gd name="T7" fmla="*/ 0 h 41"/>
                <a:gd name="T8" fmla="*/ 0 w 41"/>
                <a:gd name="T9" fmla="*/ 39 h 41"/>
              </a:gdLst>
              <a:ahLst/>
              <a:cxnLst>
                <a:cxn ang="0">
                  <a:pos x="T0" y="T1"/>
                </a:cxn>
                <a:cxn ang="0">
                  <a:pos x="T2" y="T3"/>
                </a:cxn>
                <a:cxn ang="0">
                  <a:pos x="T4" y="T5"/>
                </a:cxn>
                <a:cxn ang="0">
                  <a:pos x="T6" y="T7"/>
                </a:cxn>
                <a:cxn ang="0">
                  <a:pos x="T8" y="T9"/>
                </a:cxn>
              </a:cxnLst>
              <a:rect l="0" t="0" r="r" b="b"/>
              <a:pathLst>
                <a:path w="41" h="41">
                  <a:moveTo>
                    <a:pt x="0" y="39"/>
                  </a:moveTo>
                  <a:lnTo>
                    <a:pt x="3" y="41"/>
                  </a:lnTo>
                  <a:lnTo>
                    <a:pt x="41" y="3"/>
                  </a:lnTo>
                  <a:lnTo>
                    <a:pt x="39" y="0"/>
                  </a:lnTo>
                  <a:lnTo>
                    <a:pt x="0"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prstClr val="black"/>
                </a:solidFill>
              </a:endParaRPr>
            </a:p>
          </p:txBody>
        </p:sp>
        <p:sp>
          <p:nvSpPr>
            <p:cNvPr id="101" name="Freeform 111"/>
            <p:cNvSpPr/>
            <p:nvPr/>
          </p:nvSpPr>
          <p:spPr bwMode="auto">
            <a:xfrm>
              <a:off x="7777112" y="4381780"/>
              <a:ext cx="109814" cy="114806"/>
            </a:xfrm>
            <a:custGeom>
              <a:avLst/>
              <a:gdLst>
                <a:gd name="T0" fmla="*/ 37 w 44"/>
                <a:gd name="T1" fmla="*/ 0 h 46"/>
                <a:gd name="T2" fmla="*/ 0 w 44"/>
                <a:gd name="T3" fmla="*/ 39 h 46"/>
                <a:gd name="T4" fmla="*/ 6 w 44"/>
                <a:gd name="T5" fmla="*/ 46 h 46"/>
                <a:gd name="T6" fmla="*/ 44 w 44"/>
                <a:gd name="T7" fmla="*/ 8 h 46"/>
                <a:gd name="T8" fmla="*/ 37 w 44"/>
                <a:gd name="T9" fmla="*/ 0 h 46"/>
              </a:gdLst>
              <a:ahLst/>
              <a:cxnLst>
                <a:cxn ang="0">
                  <a:pos x="T0" y="T1"/>
                </a:cxn>
                <a:cxn ang="0">
                  <a:pos x="T2" y="T3"/>
                </a:cxn>
                <a:cxn ang="0">
                  <a:pos x="T4" y="T5"/>
                </a:cxn>
                <a:cxn ang="0">
                  <a:pos x="T6" y="T7"/>
                </a:cxn>
                <a:cxn ang="0">
                  <a:pos x="T8" y="T9"/>
                </a:cxn>
              </a:cxnLst>
              <a:rect l="0" t="0" r="r" b="b"/>
              <a:pathLst>
                <a:path w="44" h="46">
                  <a:moveTo>
                    <a:pt x="37" y="0"/>
                  </a:moveTo>
                  <a:lnTo>
                    <a:pt x="0" y="39"/>
                  </a:lnTo>
                  <a:lnTo>
                    <a:pt x="6" y="46"/>
                  </a:lnTo>
                  <a:lnTo>
                    <a:pt x="44" y="8"/>
                  </a:lnTo>
                  <a:lnTo>
                    <a:pt x="3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prstClr val="black"/>
                </a:solidFill>
              </a:endParaRPr>
            </a:p>
          </p:txBody>
        </p:sp>
        <p:sp>
          <p:nvSpPr>
            <p:cNvPr id="102" name="Freeform 112"/>
            <p:cNvSpPr/>
            <p:nvPr/>
          </p:nvSpPr>
          <p:spPr bwMode="auto">
            <a:xfrm>
              <a:off x="7757146" y="4366805"/>
              <a:ext cx="104823" cy="104823"/>
            </a:xfrm>
            <a:custGeom>
              <a:avLst/>
              <a:gdLst>
                <a:gd name="T0" fmla="*/ 0 w 42"/>
                <a:gd name="T1" fmla="*/ 38 h 42"/>
                <a:gd name="T2" fmla="*/ 4 w 42"/>
                <a:gd name="T3" fmla="*/ 42 h 42"/>
                <a:gd name="T4" fmla="*/ 42 w 42"/>
                <a:gd name="T5" fmla="*/ 4 h 42"/>
                <a:gd name="T6" fmla="*/ 38 w 42"/>
                <a:gd name="T7" fmla="*/ 0 h 42"/>
                <a:gd name="T8" fmla="*/ 0 w 42"/>
                <a:gd name="T9" fmla="*/ 38 h 42"/>
              </a:gdLst>
              <a:ahLst/>
              <a:cxnLst>
                <a:cxn ang="0">
                  <a:pos x="T0" y="T1"/>
                </a:cxn>
                <a:cxn ang="0">
                  <a:pos x="T2" y="T3"/>
                </a:cxn>
                <a:cxn ang="0">
                  <a:pos x="T4" y="T5"/>
                </a:cxn>
                <a:cxn ang="0">
                  <a:pos x="T6" y="T7"/>
                </a:cxn>
                <a:cxn ang="0">
                  <a:pos x="T8" y="T9"/>
                </a:cxn>
              </a:cxnLst>
              <a:rect l="0" t="0" r="r" b="b"/>
              <a:pathLst>
                <a:path w="42" h="42">
                  <a:moveTo>
                    <a:pt x="0" y="38"/>
                  </a:moveTo>
                  <a:lnTo>
                    <a:pt x="4" y="42"/>
                  </a:lnTo>
                  <a:lnTo>
                    <a:pt x="42" y="4"/>
                  </a:lnTo>
                  <a:lnTo>
                    <a:pt x="38" y="0"/>
                  </a:lnTo>
                  <a:lnTo>
                    <a:pt x="0"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prstClr val="black"/>
                </a:solidFill>
              </a:endParaRPr>
            </a:p>
          </p:txBody>
        </p:sp>
        <p:sp>
          <p:nvSpPr>
            <p:cNvPr id="103" name="Freeform 113"/>
            <p:cNvSpPr/>
            <p:nvPr/>
          </p:nvSpPr>
          <p:spPr bwMode="auto">
            <a:xfrm>
              <a:off x="7729693" y="4469133"/>
              <a:ext cx="69882" cy="69882"/>
            </a:xfrm>
            <a:custGeom>
              <a:avLst/>
              <a:gdLst>
                <a:gd name="T0" fmla="*/ 28 w 28"/>
                <a:gd name="T1" fmla="*/ 20 h 28"/>
                <a:gd name="T2" fmla="*/ 8 w 28"/>
                <a:gd name="T3" fmla="*/ 0 h 28"/>
                <a:gd name="T4" fmla="*/ 0 w 28"/>
                <a:gd name="T5" fmla="*/ 20 h 28"/>
                <a:gd name="T6" fmla="*/ 9 w 28"/>
                <a:gd name="T7" fmla="*/ 28 h 28"/>
                <a:gd name="T8" fmla="*/ 28 w 28"/>
                <a:gd name="T9" fmla="*/ 20 h 28"/>
              </a:gdLst>
              <a:ahLst/>
              <a:cxnLst>
                <a:cxn ang="0">
                  <a:pos x="T0" y="T1"/>
                </a:cxn>
                <a:cxn ang="0">
                  <a:pos x="T2" y="T3"/>
                </a:cxn>
                <a:cxn ang="0">
                  <a:pos x="T4" y="T5"/>
                </a:cxn>
                <a:cxn ang="0">
                  <a:pos x="T6" y="T7"/>
                </a:cxn>
                <a:cxn ang="0">
                  <a:pos x="T8" y="T9"/>
                </a:cxn>
              </a:cxnLst>
              <a:rect l="0" t="0" r="r" b="b"/>
              <a:pathLst>
                <a:path w="28" h="28">
                  <a:moveTo>
                    <a:pt x="28" y="20"/>
                  </a:moveTo>
                  <a:lnTo>
                    <a:pt x="8" y="0"/>
                  </a:lnTo>
                  <a:lnTo>
                    <a:pt x="0" y="20"/>
                  </a:lnTo>
                  <a:lnTo>
                    <a:pt x="9" y="28"/>
                  </a:lnTo>
                  <a:lnTo>
                    <a:pt x="28"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prstClr val="black"/>
                </a:solidFill>
              </a:endParaRPr>
            </a:p>
          </p:txBody>
        </p:sp>
        <p:sp>
          <p:nvSpPr>
            <p:cNvPr id="104" name="Freeform 114"/>
            <p:cNvSpPr/>
            <p:nvPr/>
          </p:nvSpPr>
          <p:spPr bwMode="auto">
            <a:xfrm>
              <a:off x="7712222" y="4526535"/>
              <a:ext cx="34941" cy="32446"/>
            </a:xfrm>
            <a:custGeom>
              <a:avLst/>
              <a:gdLst>
                <a:gd name="T0" fmla="*/ 0 w 14"/>
                <a:gd name="T1" fmla="*/ 13 h 13"/>
                <a:gd name="T2" fmla="*/ 14 w 14"/>
                <a:gd name="T3" fmla="*/ 6 h 13"/>
                <a:gd name="T4" fmla="*/ 6 w 14"/>
                <a:gd name="T5" fmla="*/ 0 h 13"/>
                <a:gd name="T6" fmla="*/ 0 w 14"/>
                <a:gd name="T7" fmla="*/ 13 h 13"/>
              </a:gdLst>
              <a:ahLst/>
              <a:cxnLst>
                <a:cxn ang="0">
                  <a:pos x="T0" y="T1"/>
                </a:cxn>
                <a:cxn ang="0">
                  <a:pos x="T2" y="T3"/>
                </a:cxn>
                <a:cxn ang="0">
                  <a:pos x="T4" y="T5"/>
                </a:cxn>
                <a:cxn ang="0">
                  <a:pos x="T6" y="T7"/>
                </a:cxn>
              </a:cxnLst>
              <a:rect l="0" t="0" r="r" b="b"/>
              <a:pathLst>
                <a:path w="14" h="13">
                  <a:moveTo>
                    <a:pt x="0" y="13"/>
                  </a:moveTo>
                  <a:lnTo>
                    <a:pt x="14" y="6"/>
                  </a:lnTo>
                  <a:lnTo>
                    <a:pt x="6" y="0"/>
                  </a:lnTo>
                  <a:lnTo>
                    <a:pt x="0"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prstClr val="black"/>
                </a:solidFill>
              </a:endParaRPr>
            </a:p>
          </p:txBody>
        </p:sp>
        <p:sp>
          <p:nvSpPr>
            <p:cNvPr id="105" name="Freeform 115"/>
            <p:cNvSpPr/>
            <p:nvPr/>
          </p:nvSpPr>
          <p:spPr bwMode="auto">
            <a:xfrm>
              <a:off x="7859474" y="4341848"/>
              <a:ext cx="69882" cy="69882"/>
            </a:xfrm>
            <a:custGeom>
              <a:avLst/>
              <a:gdLst>
                <a:gd name="T0" fmla="*/ 7 w 28"/>
                <a:gd name="T1" fmla="*/ 0 h 28"/>
                <a:gd name="T2" fmla="*/ 0 w 28"/>
                <a:gd name="T3" fmla="*/ 8 h 28"/>
                <a:gd name="T4" fmla="*/ 20 w 28"/>
                <a:gd name="T5" fmla="*/ 28 h 28"/>
                <a:gd name="T6" fmla="*/ 28 w 28"/>
                <a:gd name="T7" fmla="*/ 20 h 28"/>
                <a:gd name="T8" fmla="*/ 7 w 28"/>
                <a:gd name="T9" fmla="*/ 0 h 28"/>
              </a:gdLst>
              <a:ahLst/>
              <a:cxnLst>
                <a:cxn ang="0">
                  <a:pos x="T0" y="T1"/>
                </a:cxn>
                <a:cxn ang="0">
                  <a:pos x="T2" y="T3"/>
                </a:cxn>
                <a:cxn ang="0">
                  <a:pos x="T4" y="T5"/>
                </a:cxn>
                <a:cxn ang="0">
                  <a:pos x="T6" y="T7"/>
                </a:cxn>
                <a:cxn ang="0">
                  <a:pos x="T8" y="T9"/>
                </a:cxn>
              </a:cxnLst>
              <a:rect l="0" t="0" r="r" b="b"/>
              <a:pathLst>
                <a:path w="28" h="28">
                  <a:moveTo>
                    <a:pt x="7" y="0"/>
                  </a:moveTo>
                  <a:lnTo>
                    <a:pt x="0" y="8"/>
                  </a:lnTo>
                  <a:lnTo>
                    <a:pt x="20" y="28"/>
                  </a:lnTo>
                  <a:lnTo>
                    <a:pt x="28" y="20"/>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prstClr val="black"/>
                </a:solidFill>
              </a:endParaRPr>
            </a:p>
          </p:txBody>
        </p:sp>
        <p:sp>
          <p:nvSpPr>
            <p:cNvPr id="106" name="Freeform 116"/>
            <p:cNvSpPr/>
            <p:nvPr/>
          </p:nvSpPr>
          <p:spPr bwMode="auto">
            <a:xfrm>
              <a:off x="7540014" y="4306907"/>
              <a:ext cx="279527" cy="339426"/>
            </a:xfrm>
            <a:custGeom>
              <a:avLst/>
              <a:gdLst>
                <a:gd name="T0" fmla="*/ 104 w 112"/>
                <a:gd name="T1" fmla="*/ 101 h 136"/>
                <a:gd name="T2" fmla="*/ 83 w 112"/>
                <a:gd name="T3" fmla="*/ 101 h 136"/>
                <a:gd name="T4" fmla="*/ 83 w 112"/>
                <a:gd name="T5" fmla="*/ 129 h 136"/>
                <a:gd name="T6" fmla="*/ 7 w 112"/>
                <a:gd name="T7" fmla="*/ 129 h 136"/>
                <a:gd name="T8" fmla="*/ 7 w 112"/>
                <a:gd name="T9" fmla="*/ 32 h 136"/>
                <a:gd name="T10" fmla="*/ 104 w 112"/>
                <a:gd name="T11" fmla="*/ 32 h 136"/>
                <a:gd name="T12" fmla="*/ 104 w 112"/>
                <a:gd name="T13" fmla="*/ 40 h 136"/>
                <a:gd name="T14" fmla="*/ 112 w 112"/>
                <a:gd name="T15" fmla="*/ 32 h 136"/>
                <a:gd name="T16" fmla="*/ 112 w 112"/>
                <a:gd name="T17" fmla="*/ 6 h 136"/>
                <a:gd name="T18" fmla="*/ 97 w 112"/>
                <a:gd name="T19" fmla="*/ 6 h 136"/>
                <a:gd name="T20" fmla="*/ 97 w 112"/>
                <a:gd name="T21" fmla="*/ 20 h 136"/>
                <a:gd name="T22" fmla="*/ 95 w 112"/>
                <a:gd name="T23" fmla="*/ 20 h 136"/>
                <a:gd name="T24" fmla="*/ 95 w 112"/>
                <a:gd name="T25" fmla="*/ 0 h 136"/>
                <a:gd name="T26" fmla="*/ 89 w 112"/>
                <a:gd name="T27" fmla="*/ 0 h 136"/>
                <a:gd name="T28" fmla="*/ 89 w 112"/>
                <a:gd name="T29" fmla="*/ 20 h 136"/>
                <a:gd name="T30" fmla="*/ 87 w 112"/>
                <a:gd name="T31" fmla="*/ 20 h 136"/>
                <a:gd name="T32" fmla="*/ 87 w 112"/>
                <a:gd name="T33" fmla="*/ 6 h 136"/>
                <a:gd name="T34" fmla="*/ 79 w 112"/>
                <a:gd name="T35" fmla="*/ 6 h 136"/>
                <a:gd name="T36" fmla="*/ 79 w 112"/>
                <a:gd name="T37" fmla="*/ 20 h 136"/>
                <a:gd name="T38" fmla="*/ 76 w 112"/>
                <a:gd name="T39" fmla="*/ 20 h 136"/>
                <a:gd name="T40" fmla="*/ 76 w 112"/>
                <a:gd name="T41" fmla="*/ 0 h 136"/>
                <a:gd name="T42" fmla="*/ 72 w 112"/>
                <a:gd name="T43" fmla="*/ 0 h 136"/>
                <a:gd name="T44" fmla="*/ 72 w 112"/>
                <a:gd name="T45" fmla="*/ 20 h 136"/>
                <a:gd name="T46" fmla="*/ 68 w 112"/>
                <a:gd name="T47" fmla="*/ 20 h 136"/>
                <a:gd name="T48" fmla="*/ 68 w 112"/>
                <a:gd name="T49" fmla="*/ 6 h 136"/>
                <a:gd name="T50" fmla="*/ 60 w 112"/>
                <a:gd name="T51" fmla="*/ 6 h 136"/>
                <a:gd name="T52" fmla="*/ 60 w 112"/>
                <a:gd name="T53" fmla="*/ 20 h 136"/>
                <a:gd name="T54" fmla="*/ 57 w 112"/>
                <a:gd name="T55" fmla="*/ 20 h 136"/>
                <a:gd name="T56" fmla="*/ 57 w 112"/>
                <a:gd name="T57" fmla="*/ 0 h 136"/>
                <a:gd name="T58" fmla="*/ 53 w 112"/>
                <a:gd name="T59" fmla="*/ 0 h 136"/>
                <a:gd name="T60" fmla="*/ 53 w 112"/>
                <a:gd name="T61" fmla="*/ 20 h 136"/>
                <a:gd name="T62" fmla="*/ 51 w 112"/>
                <a:gd name="T63" fmla="*/ 20 h 136"/>
                <a:gd name="T64" fmla="*/ 51 w 112"/>
                <a:gd name="T65" fmla="*/ 6 h 136"/>
                <a:gd name="T66" fmla="*/ 43 w 112"/>
                <a:gd name="T67" fmla="*/ 6 h 136"/>
                <a:gd name="T68" fmla="*/ 43 w 112"/>
                <a:gd name="T69" fmla="*/ 20 h 136"/>
                <a:gd name="T70" fmla="*/ 40 w 112"/>
                <a:gd name="T71" fmla="*/ 20 h 136"/>
                <a:gd name="T72" fmla="*/ 40 w 112"/>
                <a:gd name="T73" fmla="*/ 0 h 136"/>
                <a:gd name="T74" fmla="*/ 35 w 112"/>
                <a:gd name="T75" fmla="*/ 0 h 136"/>
                <a:gd name="T76" fmla="*/ 35 w 112"/>
                <a:gd name="T77" fmla="*/ 20 h 136"/>
                <a:gd name="T78" fmla="*/ 32 w 112"/>
                <a:gd name="T79" fmla="*/ 20 h 136"/>
                <a:gd name="T80" fmla="*/ 32 w 112"/>
                <a:gd name="T81" fmla="*/ 6 h 136"/>
                <a:gd name="T82" fmla="*/ 25 w 112"/>
                <a:gd name="T83" fmla="*/ 6 h 136"/>
                <a:gd name="T84" fmla="*/ 25 w 112"/>
                <a:gd name="T85" fmla="*/ 20 h 136"/>
                <a:gd name="T86" fmla="*/ 23 w 112"/>
                <a:gd name="T87" fmla="*/ 20 h 136"/>
                <a:gd name="T88" fmla="*/ 23 w 112"/>
                <a:gd name="T89" fmla="*/ 0 h 136"/>
                <a:gd name="T90" fmla="*/ 17 w 112"/>
                <a:gd name="T91" fmla="*/ 0 h 136"/>
                <a:gd name="T92" fmla="*/ 17 w 112"/>
                <a:gd name="T93" fmla="*/ 20 h 136"/>
                <a:gd name="T94" fmla="*/ 15 w 112"/>
                <a:gd name="T95" fmla="*/ 20 h 136"/>
                <a:gd name="T96" fmla="*/ 15 w 112"/>
                <a:gd name="T97" fmla="*/ 6 h 136"/>
                <a:gd name="T98" fmla="*/ 0 w 112"/>
                <a:gd name="T99" fmla="*/ 6 h 136"/>
                <a:gd name="T100" fmla="*/ 0 w 112"/>
                <a:gd name="T101" fmla="*/ 24 h 136"/>
                <a:gd name="T102" fmla="*/ 0 w 112"/>
                <a:gd name="T103" fmla="*/ 28 h 136"/>
                <a:gd name="T104" fmla="*/ 0 w 112"/>
                <a:gd name="T105" fmla="*/ 136 h 136"/>
                <a:gd name="T106" fmla="*/ 89 w 112"/>
                <a:gd name="T107" fmla="*/ 136 h 136"/>
                <a:gd name="T108" fmla="*/ 112 w 112"/>
                <a:gd name="T109" fmla="*/ 110 h 136"/>
                <a:gd name="T110" fmla="*/ 112 w 112"/>
                <a:gd name="T111" fmla="*/ 84 h 136"/>
                <a:gd name="T112" fmla="*/ 104 w 112"/>
                <a:gd name="T113" fmla="*/ 92 h 136"/>
                <a:gd name="T114" fmla="*/ 104 w 112"/>
                <a:gd name="T115" fmla="*/ 10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2" h="136">
                  <a:moveTo>
                    <a:pt x="104" y="101"/>
                  </a:moveTo>
                  <a:lnTo>
                    <a:pt x="83" y="101"/>
                  </a:lnTo>
                  <a:lnTo>
                    <a:pt x="83" y="129"/>
                  </a:lnTo>
                  <a:lnTo>
                    <a:pt x="7" y="129"/>
                  </a:lnTo>
                  <a:lnTo>
                    <a:pt x="7" y="32"/>
                  </a:lnTo>
                  <a:lnTo>
                    <a:pt x="104" y="32"/>
                  </a:lnTo>
                  <a:lnTo>
                    <a:pt x="104" y="40"/>
                  </a:lnTo>
                  <a:lnTo>
                    <a:pt x="112" y="32"/>
                  </a:lnTo>
                  <a:lnTo>
                    <a:pt x="112" y="6"/>
                  </a:lnTo>
                  <a:lnTo>
                    <a:pt x="97" y="6"/>
                  </a:lnTo>
                  <a:lnTo>
                    <a:pt x="97" y="20"/>
                  </a:lnTo>
                  <a:lnTo>
                    <a:pt x="95" y="20"/>
                  </a:lnTo>
                  <a:lnTo>
                    <a:pt x="95" y="0"/>
                  </a:lnTo>
                  <a:lnTo>
                    <a:pt x="89" y="0"/>
                  </a:lnTo>
                  <a:lnTo>
                    <a:pt x="89" y="20"/>
                  </a:lnTo>
                  <a:lnTo>
                    <a:pt x="87" y="20"/>
                  </a:lnTo>
                  <a:lnTo>
                    <a:pt x="87" y="6"/>
                  </a:lnTo>
                  <a:lnTo>
                    <a:pt x="79" y="6"/>
                  </a:lnTo>
                  <a:lnTo>
                    <a:pt x="79" y="20"/>
                  </a:lnTo>
                  <a:lnTo>
                    <a:pt x="76" y="20"/>
                  </a:lnTo>
                  <a:lnTo>
                    <a:pt x="76" y="0"/>
                  </a:lnTo>
                  <a:lnTo>
                    <a:pt x="72" y="0"/>
                  </a:lnTo>
                  <a:lnTo>
                    <a:pt x="72" y="20"/>
                  </a:lnTo>
                  <a:lnTo>
                    <a:pt x="68" y="20"/>
                  </a:lnTo>
                  <a:lnTo>
                    <a:pt x="68" y="6"/>
                  </a:lnTo>
                  <a:lnTo>
                    <a:pt x="60" y="6"/>
                  </a:lnTo>
                  <a:lnTo>
                    <a:pt x="60" y="20"/>
                  </a:lnTo>
                  <a:lnTo>
                    <a:pt x="57" y="20"/>
                  </a:lnTo>
                  <a:lnTo>
                    <a:pt x="57" y="0"/>
                  </a:lnTo>
                  <a:lnTo>
                    <a:pt x="53" y="0"/>
                  </a:lnTo>
                  <a:lnTo>
                    <a:pt x="53" y="20"/>
                  </a:lnTo>
                  <a:lnTo>
                    <a:pt x="51" y="20"/>
                  </a:lnTo>
                  <a:lnTo>
                    <a:pt x="51" y="6"/>
                  </a:lnTo>
                  <a:lnTo>
                    <a:pt x="43" y="6"/>
                  </a:lnTo>
                  <a:lnTo>
                    <a:pt x="43" y="20"/>
                  </a:lnTo>
                  <a:lnTo>
                    <a:pt x="40" y="20"/>
                  </a:lnTo>
                  <a:lnTo>
                    <a:pt x="40" y="0"/>
                  </a:lnTo>
                  <a:lnTo>
                    <a:pt x="35" y="0"/>
                  </a:lnTo>
                  <a:lnTo>
                    <a:pt x="35" y="20"/>
                  </a:lnTo>
                  <a:lnTo>
                    <a:pt x="32" y="20"/>
                  </a:lnTo>
                  <a:lnTo>
                    <a:pt x="32" y="6"/>
                  </a:lnTo>
                  <a:lnTo>
                    <a:pt x="25" y="6"/>
                  </a:lnTo>
                  <a:lnTo>
                    <a:pt x="25" y="20"/>
                  </a:lnTo>
                  <a:lnTo>
                    <a:pt x="23" y="20"/>
                  </a:lnTo>
                  <a:lnTo>
                    <a:pt x="23" y="0"/>
                  </a:lnTo>
                  <a:lnTo>
                    <a:pt x="17" y="0"/>
                  </a:lnTo>
                  <a:lnTo>
                    <a:pt x="17" y="20"/>
                  </a:lnTo>
                  <a:lnTo>
                    <a:pt x="15" y="20"/>
                  </a:lnTo>
                  <a:lnTo>
                    <a:pt x="15" y="6"/>
                  </a:lnTo>
                  <a:lnTo>
                    <a:pt x="0" y="6"/>
                  </a:lnTo>
                  <a:lnTo>
                    <a:pt x="0" y="24"/>
                  </a:lnTo>
                  <a:lnTo>
                    <a:pt x="0" y="28"/>
                  </a:lnTo>
                  <a:lnTo>
                    <a:pt x="0" y="136"/>
                  </a:lnTo>
                  <a:lnTo>
                    <a:pt x="89" y="136"/>
                  </a:lnTo>
                  <a:lnTo>
                    <a:pt x="112" y="110"/>
                  </a:lnTo>
                  <a:lnTo>
                    <a:pt x="112" y="84"/>
                  </a:lnTo>
                  <a:lnTo>
                    <a:pt x="104" y="92"/>
                  </a:lnTo>
                  <a:lnTo>
                    <a:pt x="104" y="1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prstClr val="black"/>
                </a:solidFill>
              </a:endParaRPr>
            </a:p>
          </p:txBody>
        </p:sp>
        <p:sp>
          <p:nvSpPr>
            <p:cNvPr id="107" name="Rectangle 117"/>
            <p:cNvSpPr>
              <a:spLocks noChangeArrowheads="1"/>
            </p:cNvSpPr>
            <p:nvPr/>
          </p:nvSpPr>
          <p:spPr bwMode="auto">
            <a:xfrm>
              <a:off x="7589930" y="4421713"/>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a:solidFill>
                  <a:prstClr val="black"/>
                </a:solidFill>
              </a:endParaRPr>
            </a:p>
          </p:txBody>
        </p:sp>
        <p:sp>
          <p:nvSpPr>
            <p:cNvPr id="108" name="Rectangle 118"/>
            <p:cNvSpPr>
              <a:spLocks noChangeArrowheads="1"/>
            </p:cNvSpPr>
            <p:nvPr/>
          </p:nvSpPr>
          <p:spPr bwMode="auto">
            <a:xfrm>
              <a:off x="7589930" y="4461645"/>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a:solidFill>
                  <a:prstClr val="black"/>
                </a:solidFill>
              </a:endParaRPr>
            </a:p>
          </p:txBody>
        </p:sp>
        <p:sp>
          <p:nvSpPr>
            <p:cNvPr id="109" name="Rectangle 119"/>
            <p:cNvSpPr>
              <a:spLocks noChangeArrowheads="1"/>
            </p:cNvSpPr>
            <p:nvPr/>
          </p:nvSpPr>
          <p:spPr bwMode="auto">
            <a:xfrm>
              <a:off x="7589930" y="4506569"/>
              <a:ext cx="109814" cy="149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a:solidFill>
                  <a:prstClr val="black"/>
                </a:solidFill>
              </a:endParaRPr>
            </a:p>
          </p:txBody>
        </p:sp>
        <p:sp>
          <p:nvSpPr>
            <p:cNvPr id="110" name="Rectangle 120"/>
            <p:cNvSpPr>
              <a:spLocks noChangeArrowheads="1"/>
            </p:cNvSpPr>
            <p:nvPr/>
          </p:nvSpPr>
          <p:spPr bwMode="auto">
            <a:xfrm>
              <a:off x="7589930" y="4548998"/>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a:solidFill>
                  <a:prstClr val="black"/>
                </a:solidFill>
              </a:endParaRPr>
            </a:p>
          </p:txBody>
        </p:sp>
      </p:grpSp>
      <p:sp>
        <p:nvSpPr>
          <p:cNvPr id="111" name="矩形 3"/>
          <p:cNvSpPr>
            <a:spLocks noChangeArrowheads="1"/>
          </p:cNvSpPr>
          <p:nvPr/>
        </p:nvSpPr>
        <p:spPr bwMode="auto">
          <a:xfrm>
            <a:off x="6485277" y="5761348"/>
            <a:ext cx="1210537" cy="4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91415" tIns="45709" rIns="91415" bIns="45709">
            <a:spAutoFit/>
          </a:bodyPr>
          <a:lstStyle/>
          <a:p>
            <a:r>
              <a:rPr lang="zh-CN" altLang="en-US" sz="2000" b="1" dirty="0">
                <a:solidFill>
                  <a:prstClr val="black">
                    <a:lumMod val="65000"/>
                    <a:lumOff val="35000"/>
                  </a:prstClr>
                </a:solidFill>
                <a:latin typeface="微软雅黑" panose="020B0503020204020204" pitchFamily="34" charset="-122"/>
                <a:ea typeface="微软雅黑" panose="020B0503020204020204" pitchFamily="34" charset="-122"/>
                <a:sym typeface="Arial" panose="020B0604020202020204" pitchFamily="34" charset="0"/>
              </a:rPr>
              <a:t>添加标题</a:t>
            </a:r>
          </a:p>
        </p:txBody>
      </p:sp>
      <p:sp>
        <p:nvSpPr>
          <p:cNvPr id="112" name="文本框 13"/>
          <p:cNvSpPr txBox="1"/>
          <p:nvPr/>
        </p:nvSpPr>
        <p:spPr>
          <a:xfrm>
            <a:off x="7619737" y="5564434"/>
            <a:ext cx="3250636" cy="753390"/>
          </a:xfrm>
          <a:prstGeom prst="rect">
            <a:avLst/>
          </a:prstGeom>
          <a:noFill/>
        </p:spPr>
        <p:txBody>
          <a:bodyPr wrap="square" lIns="87739" tIns="43868" rIns="87739" bIns="43868" rtlCol="0">
            <a:spAutoFit/>
          </a:bodyPr>
          <a:lstStyle/>
          <a:p>
            <a:pPr>
              <a:lnSpc>
                <a:spcPct val="120000"/>
              </a:lnSpc>
              <a:spcBef>
                <a:spcPct val="0"/>
              </a:spcBef>
            </a:pPr>
            <a:r>
              <a:rPr lang="zh-CN" altLang="en-US" sz="1200" dirty="0">
                <a:solidFill>
                  <a:prstClr val="black">
                    <a:lumMod val="65000"/>
                    <a:lumOff val="35000"/>
                  </a:prst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a:t>
            </a:r>
          </a:p>
        </p:txBody>
      </p:sp>
      <p:grpSp>
        <p:nvGrpSpPr>
          <p:cNvPr id="113" name="Group 9"/>
          <p:cNvGrpSpPr/>
          <p:nvPr/>
        </p:nvGrpSpPr>
        <p:grpSpPr>
          <a:xfrm>
            <a:off x="5590945" y="5876080"/>
            <a:ext cx="384744" cy="285259"/>
            <a:chOff x="4572000" y="3414713"/>
            <a:chExt cx="374651" cy="277813"/>
          </a:xfrm>
          <a:solidFill>
            <a:schemeClr val="bg1"/>
          </a:solidFill>
        </p:grpSpPr>
        <p:sp>
          <p:nvSpPr>
            <p:cNvPr id="114" name="Freeform 17"/>
            <p:cNvSpPr/>
            <p:nvPr/>
          </p:nvSpPr>
          <p:spPr bwMode="auto">
            <a:xfrm>
              <a:off x="4713288" y="3481388"/>
              <a:ext cx="233363" cy="211138"/>
            </a:xfrm>
            <a:custGeom>
              <a:avLst/>
              <a:gdLst>
                <a:gd name="T0" fmla="*/ 89 w 89"/>
                <a:gd name="T1" fmla="*/ 33 h 81"/>
                <a:gd name="T2" fmla="*/ 43 w 89"/>
                <a:gd name="T3" fmla="*/ 0 h 81"/>
                <a:gd name="T4" fmla="*/ 40 w 89"/>
                <a:gd name="T5" fmla="*/ 1 h 81"/>
                <a:gd name="T6" fmla="*/ 43 w 89"/>
                <a:gd name="T7" fmla="*/ 11 h 81"/>
                <a:gd name="T8" fmla="*/ 0 w 89"/>
                <a:gd name="T9" fmla="*/ 44 h 81"/>
                <a:gd name="T10" fmla="*/ 0 w 89"/>
                <a:gd name="T11" fmla="*/ 44 h 81"/>
                <a:gd name="T12" fmla="*/ 40 w 89"/>
                <a:gd name="T13" fmla="*/ 65 h 81"/>
                <a:gd name="T14" fmla="*/ 74 w 89"/>
                <a:gd name="T15" fmla="*/ 81 h 81"/>
                <a:gd name="T16" fmla="*/ 64 w 89"/>
                <a:gd name="T17" fmla="*/ 62 h 81"/>
                <a:gd name="T18" fmla="*/ 89 w 89"/>
                <a:gd name="T19" fmla="*/ 3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81">
                  <a:moveTo>
                    <a:pt x="89" y="33"/>
                  </a:moveTo>
                  <a:cubicBezTo>
                    <a:pt x="89" y="15"/>
                    <a:pt x="68" y="0"/>
                    <a:pt x="43" y="0"/>
                  </a:cubicBezTo>
                  <a:cubicBezTo>
                    <a:pt x="42" y="0"/>
                    <a:pt x="41" y="1"/>
                    <a:pt x="40" y="1"/>
                  </a:cubicBezTo>
                  <a:cubicBezTo>
                    <a:pt x="42" y="4"/>
                    <a:pt x="43" y="8"/>
                    <a:pt x="43" y="11"/>
                  </a:cubicBezTo>
                  <a:cubicBezTo>
                    <a:pt x="43" y="29"/>
                    <a:pt x="24" y="43"/>
                    <a:pt x="0" y="44"/>
                  </a:cubicBezTo>
                  <a:cubicBezTo>
                    <a:pt x="0" y="44"/>
                    <a:pt x="0" y="44"/>
                    <a:pt x="0" y="44"/>
                  </a:cubicBezTo>
                  <a:cubicBezTo>
                    <a:pt x="6" y="56"/>
                    <a:pt x="21" y="64"/>
                    <a:pt x="40" y="65"/>
                  </a:cubicBezTo>
                  <a:cubicBezTo>
                    <a:pt x="53" y="75"/>
                    <a:pt x="74" y="81"/>
                    <a:pt x="74" y="81"/>
                  </a:cubicBezTo>
                  <a:cubicBezTo>
                    <a:pt x="64" y="72"/>
                    <a:pt x="63" y="65"/>
                    <a:pt x="64" y="62"/>
                  </a:cubicBezTo>
                  <a:cubicBezTo>
                    <a:pt x="79" y="56"/>
                    <a:pt x="89" y="46"/>
                    <a:pt x="89"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prstClr val="black"/>
                </a:solidFill>
              </a:endParaRPr>
            </a:p>
          </p:txBody>
        </p:sp>
        <p:sp>
          <p:nvSpPr>
            <p:cNvPr id="115" name="Freeform 18"/>
            <p:cNvSpPr/>
            <p:nvPr/>
          </p:nvSpPr>
          <p:spPr bwMode="auto">
            <a:xfrm>
              <a:off x="4572000" y="3414713"/>
              <a:ext cx="241300" cy="209550"/>
            </a:xfrm>
            <a:custGeom>
              <a:avLst/>
              <a:gdLst>
                <a:gd name="T0" fmla="*/ 89 w 92"/>
                <a:gd name="T1" fmla="*/ 21 h 80"/>
                <a:gd name="T2" fmla="*/ 46 w 92"/>
                <a:gd name="T3" fmla="*/ 0 h 80"/>
                <a:gd name="T4" fmla="*/ 0 w 92"/>
                <a:gd name="T5" fmla="*/ 32 h 80"/>
                <a:gd name="T6" fmla="*/ 25 w 92"/>
                <a:gd name="T7" fmla="*/ 61 h 80"/>
                <a:gd name="T8" fmla="*/ 14 w 92"/>
                <a:gd name="T9" fmla="*/ 80 h 80"/>
                <a:gd name="T10" fmla="*/ 48 w 92"/>
                <a:gd name="T11" fmla="*/ 65 h 80"/>
                <a:gd name="T12" fmla="*/ 49 w 92"/>
                <a:gd name="T13" fmla="*/ 64 h 80"/>
                <a:gd name="T14" fmla="*/ 92 w 92"/>
                <a:gd name="T15" fmla="*/ 32 h 80"/>
                <a:gd name="T16" fmla="*/ 89 w 92"/>
                <a:gd name="T17" fmla="*/ 2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80">
                  <a:moveTo>
                    <a:pt x="89" y="21"/>
                  </a:moveTo>
                  <a:cubicBezTo>
                    <a:pt x="83" y="9"/>
                    <a:pt x="66" y="0"/>
                    <a:pt x="46" y="0"/>
                  </a:cubicBezTo>
                  <a:cubicBezTo>
                    <a:pt x="20" y="0"/>
                    <a:pt x="0" y="14"/>
                    <a:pt x="0" y="32"/>
                  </a:cubicBezTo>
                  <a:cubicBezTo>
                    <a:pt x="0" y="45"/>
                    <a:pt x="10" y="56"/>
                    <a:pt x="25" y="61"/>
                  </a:cubicBezTo>
                  <a:cubicBezTo>
                    <a:pt x="26" y="65"/>
                    <a:pt x="25" y="71"/>
                    <a:pt x="14" y="80"/>
                  </a:cubicBezTo>
                  <a:cubicBezTo>
                    <a:pt x="14" y="80"/>
                    <a:pt x="36" y="75"/>
                    <a:pt x="48" y="65"/>
                  </a:cubicBezTo>
                  <a:cubicBezTo>
                    <a:pt x="49" y="64"/>
                    <a:pt x="49" y="64"/>
                    <a:pt x="49" y="64"/>
                  </a:cubicBezTo>
                  <a:cubicBezTo>
                    <a:pt x="73" y="63"/>
                    <a:pt x="92" y="49"/>
                    <a:pt x="92" y="32"/>
                  </a:cubicBezTo>
                  <a:cubicBezTo>
                    <a:pt x="92" y="28"/>
                    <a:pt x="91" y="25"/>
                    <a:pt x="89"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prstClr val="black"/>
                </a:solidFill>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par>
                          <p:cTn id="8" fill="hold">
                            <p:stCondLst>
                              <p:cond delay="500"/>
                            </p:stCondLst>
                            <p:childTnLst>
                              <p:par>
                                <p:cTn id="9" presetID="23" presetClass="entr" presetSubtype="36"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strVal val="(6*min(max(#ppt_w*#ppt_h,.3),1)-7.4)/-.7*#ppt_w"/>
                                          </p:val>
                                        </p:tav>
                                        <p:tav tm="100000">
                                          <p:val>
                                            <p:strVal val="#ppt_w"/>
                                          </p:val>
                                        </p:tav>
                                      </p:tavLst>
                                    </p:anim>
                                    <p:anim calcmode="lin" valueType="num">
                                      <p:cBhvr>
                                        <p:cTn id="12" dur="500" fill="hold"/>
                                        <p:tgtEl>
                                          <p:spTgt spid="21"/>
                                        </p:tgtEl>
                                        <p:attrNameLst>
                                          <p:attrName>ppt_h</p:attrName>
                                        </p:attrNameLst>
                                      </p:cBhvr>
                                      <p:tavLst>
                                        <p:tav tm="0">
                                          <p:val>
                                            <p:strVal val="(6*min(max(#ppt_w*#ppt_h,.3),1)-7.4)/-.7*#ppt_h"/>
                                          </p:val>
                                        </p:tav>
                                        <p:tav tm="100000">
                                          <p:val>
                                            <p:strVal val="#ppt_h"/>
                                          </p:val>
                                        </p:tav>
                                      </p:tavLst>
                                    </p:anim>
                                    <p:anim calcmode="lin" valueType="num">
                                      <p:cBhvr>
                                        <p:cTn id="13" dur="500" fill="hold"/>
                                        <p:tgtEl>
                                          <p:spTgt spid="21"/>
                                        </p:tgtEl>
                                        <p:attrNameLst>
                                          <p:attrName>ppt_x</p:attrName>
                                        </p:attrNameLst>
                                      </p:cBhvr>
                                      <p:tavLst>
                                        <p:tav tm="0">
                                          <p:val>
                                            <p:fltVal val="0.5"/>
                                          </p:val>
                                        </p:tav>
                                        <p:tav tm="100000">
                                          <p:val>
                                            <p:strVal val="#ppt_x"/>
                                          </p:val>
                                        </p:tav>
                                      </p:tavLst>
                                    </p:anim>
                                    <p:anim calcmode="lin" valueType="num">
                                      <p:cBhvr>
                                        <p:cTn id="14" dur="500" fill="hold"/>
                                        <p:tgtEl>
                                          <p:spTgt spid="21"/>
                                        </p:tgtEl>
                                        <p:attrNameLst>
                                          <p:attrName>ppt_y</p:attrName>
                                        </p:attrNameLst>
                                      </p:cBhvr>
                                      <p:tavLst>
                                        <p:tav tm="0">
                                          <p:val>
                                            <p:strVal val="1+(6*min(max(#ppt_w*#ppt_h,.3),1)-7.4)/-.7*#ppt_h/2"/>
                                          </p:val>
                                        </p:tav>
                                        <p:tav tm="100000">
                                          <p:val>
                                            <p:strVal val="#ppt_y"/>
                                          </p:val>
                                        </p:tav>
                                      </p:tavLst>
                                    </p:anim>
                                  </p:childTnLst>
                                </p:cTn>
                              </p:par>
                              <p:par>
                                <p:cTn id="15" presetID="23" presetClass="entr" presetSubtype="36" fill="hold" nodeType="withEffect">
                                  <p:stCondLst>
                                    <p:cond delay="20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strVal val="(6*min(max(#ppt_w*#ppt_h,.3),1)-7.4)/-.7*#ppt_w"/>
                                          </p:val>
                                        </p:tav>
                                        <p:tav tm="100000">
                                          <p:val>
                                            <p:strVal val="#ppt_w"/>
                                          </p:val>
                                        </p:tav>
                                      </p:tavLst>
                                    </p:anim>
                                    <p:anim calcmode="lin" valueType="num">
                                      <p:cBhvr>
                                        <p:cTn id="18" dur="500" fill="hold"/>
                                        <p:tgtEl>
                                          <p:spTgt spid="39"/>
                                        </p:tgtEl>
                                        <p:attrNameLst>
                                          <p:attrName>ppt_h</p:attrName>
                                        </p:attrNameLst>
                                      </p:cBhvr>
                                      <p:tavLst>
                                        <p:tav tm="0">
                                          <p:val>
                                            <p:strVal val="(6*min(max(#ppt_w*#ppt_h,.3),1)-7.4)/-.7*#ppt_h"/>
                                          </p:val>
                                        </p:tav>
                                        <p:tav tm="100000">
                                          <p:val>
                                            <p:strVal val="#ppt_h"/>
                                          </p:val>
                                        </p:tav>
                                      </p:tavLst>
                                    </p:anim>
                                    <p:anim calcmode="lin" valueType="num">
                                      <p:cBhvr>
                                        <p:cTn id="19" dur="500" fill="hold"/>
                                        <p:tgtEl>
                                          <p:spTgt spid="39"/>
                                        </p:tgtEl>
                                        <p:attrNameLst>
                                          <p:attrName>ppt_x</p:attrName>
                                        </p:attrNameLst>
                                      </p:cBhvr>
                                      <p:tavLst>
                                        <p:tav tm="0">
                                          <p:val>
                                            <p:fltVal val="0.5"/>
                                          </p:val>
                                        </p:tav>
                                        <p:tav tm="100000">
                                          <p:val>
                                            <p:strVal val="#ppt_x"/>
                                          </p:val>
                                        </p:tav>
                                      </p:tavLst>
                                    </p:anim>
                                    <p:anim calcmode="lin" valueType="num">
                                      <p:cBhvr>
                                        <p:cTn id="20" dur="500" fill="hold"/>
                                        <p:tgtEl>
                                          <p:spTgt spid="39"/>
                                        </p:tgtEl>
                                        <p:attrNameLst>
                                          <p:attrName>ppt_y</p:attrName>
                                        </p:attrNameLst>
                                      </p:cBhvr>
                                      <p:tavLst>
                                        <p:tav tm="0">
                                          <p:val>
                                            <p:strVal val="1+(6*min(max(#ppt_w*#ppt_h,.3),1)-7.4)/-.7*#ppt_h/2"/>
                                          </p:val>
                                        </p:tav>
                                        <p:tav tm="100000">
                                          <p:val>
                                            <p:strVal val="#ppt_y"/>
                                          </p:val>
                                        </p:tav>
                                      </p:tavLst>
                                    </p:anim>
                                  </p:childTnLst>
                                </p:cTn>
                              </p:par>
                              <p:par>
                                <p:cTn id="21" presetID="23" presetClass="entr" presetSubtype="36" fill="hold" nodeType="withEffect">
                                  <p:stCondLst>
                                    <p:cond delay="400"/>
                                  </p:stCondLst>
                                  <p:childTnLst>
                                    <p:set>
                                      <p:cBhvr>
                                        <p:cTn id="22" dur="1" fill="hold">
                                          <p:stCondLst>
                                            <p:cond delay="0"/>
                                          </p:stCondLst>
                                        </p:cTn>
                                        <p:tgtEl>
                                          <p:spTgt spid="49"/>
                                        </p:tgtEl>
                                        <p:attrNameLst>
                                          <p:attrName>style.visibility</p:attrName>
                                        </p:attrNameLst>
                                      </p:cBhvr>
                                      <p:to>
                                        <p:strVal val="visible"/>
                                      </p:to>
                                    </p:set>
                                    <p:anim calcmode="lin" valueType="num">
                                      <p:cBhvr>
                                        <p:cTn id="23" dur="500" fill="hold"/>
                                        <p:tgtEl>
                                          <p:spTgt spid="49"/>
                                        </p:tgtEl>
                                        <p:attrNameLst>
                                          <p:attrName>ppt_w</p:attrName>
                                        </p:attrNameLst>
                                      </p:cBhvr>
                                      <p:tavLst>
                                        <p:tav tm="0">
                                          <p:val>
                                            <p:strVal val="(6*min(max(#ppt_w*#ppt_h,.3),1)-7.4)/-.7*#ppt_w"/>
                                          </p:val>
                                        </p:tav>
                                        <p:tav tm="100000">
                                          <p:val>
                                            <p:strVal val="#ppt_w"/>
                                          </p:val>
                                        </p:tav>
                                      </p:tavLst>
                                    </p:anim>
                                    <p:anim calcmode="lin" valueType="num">
                                      <p:cBhvr>
                                        <p:cTn id="24" dur="500" fill="hold"/>
                                        <p:tgtEl>
                                          <p:spTgt spid="49"/>
                                        </p:tgtEl>
                                        <p:attrNameLst>
                                          <p:attrName>ppt_h</p:attrName>
                                        </p:attrNameLst>
                                      </p:cBhvr>
                                      <p:tavLst>
                                        <p:tav tm="0">
                                          <p:val>
                                            <p:strVal val="(6*min(max(#ppt_w*#ppt_h,.3),1)-7.4)/-.7*#ppt_h"/>
                                          </p:val>
                                        </p:tav>
                                        <p:tav tm="100000">
                                          <p:val>
                                            <p:strVal val="#ppt_h"/>
                                          </p:val>
                                        </p:tav>
                                      </p:tavLst>
                                    </p:anim>
                                    <p:anim calcmode="lin" valueType="num">
                                      <p:cBhvr>
                                        <p:cTn id="25" dur="500" fill="hold"/>
                                        <p:tgtEl>
                                          <p:spTgt spid="49"/>
                                        </p:tgtEl>
                                        <p:attrNameLst>
                                          <p:attrName>ppt_x</p:attrName>
                                        </p:attrNameLst>
                                      </p:cBhvr>
                                      <p:tavLst>
                                        <p:tav tm="0">
                                          <p:val>
                                            <p:fltVal val="0.5"/>
                                          </p:val>
                                        </p:tav>
                                        <p:tav tm="100000">
                                          <p:val>
                                            <p:strVal val="#ppt_x"/>
                                          </p:val>
                                        </p:tav>
                                      </p:tavLst>
                                    </p:anim>
                                    <p:anim calcmode="lin" valueType="num">
                                      <p:cBhvr>
                                        <p:cTn id="26" dur="500" fill="hold"/>
                                        <p:tgtEl>
                                          <p:spTgt spid="49"/>
                                        </p:tgtEl>
                                        <p:attrNameLst>
                                          <p:attrName>ppt_y</p:attrName>
                                        </p:attrNameLst>
                                      </p:cBhvr>
                                      <p:tavLst>
                                        <p:tav tm="0">
                                          <p:val>
                                            <p:strVal val="1+(6*min(max(#ppt_w*#ppt_h,.3),1)-7.4)/-.7*#ppt_h/2"/>
                                          </p:val>
                                        </p:tav>
                                        <p:tav tm="100000">
                                          <p:val>
                                            <p:strVal val="#ppt_y"/>
                                          </p:val>
                                        </p:tav>
                                      </p:tavLst>
                                    </p:anim>
                                  </p:childTnLst>
                                </p:cTn>
                              </p:par>
                              <p:par>
                                <p:cTn id="27" presetID="23" presetClass="entr" presetSubtype="36" fill="hold" nodeType="withEffect">
                                  <p:stCondLst>
                                    <p:cond delay="600"/>
                                  </p:stCondLst>
                                  <p:childTnLst>
                                    <p:set>
                                      <p:cBhvr>
                                        <p:cTn id="28" dur="1" fill="hold">
                                          <p:stCondLst>
                                            <p:cond delay="0"/>
                                          </p:stCondLst>
                                        </p:cTn>
                                        <p:tgtEl>
                                          <p:spTgt spid="59"/>
                                        </p:tgtEl>
                                        <p:attrNameLst>
                                          <p:attrName>style.visibility</p:attrName>
                                        </p:attrNameLst>
                                      </p:cBhvr>
                                      <p:to>
                                        <p:strVal val="visible"/>
                                      </p:to>
                                    </p:set>
                                    <p:anim calcmode="lin" valueType="num">
                                      <p:cBhvr>
                                        <p:cTn id="29" dur="500" fill="hold"/>
                                        <p:tgtEl>
                                          <p:spTgt spid="59"/>
                                        </p:tgtEl>
                                        <p:attrNameLst>
                                          <p:attrName>ppt_w</p:attrName>
                                        </p:attrNameLst>
                                      </p:cBhvr>
                                      <p:tavLst>
                                        <p:tav tm="0">
                                          <p:val>
                                            <p:strVal val="(6*min(max(#ppt_w*#ppt_h,.3),1)-7.4)/-.7*#ppt_w"/>
                                          </p:val>
                                        </p:tav>
                                        <p:tav tm="100000">
                                          <p:val>
                                            <p:strVal val="#ppt_w"/>
                                          </p:val>
                                        </p:tav>
                                      </p:tavLst>
                                    </p:anim>
                                    <p:anim calcmode="lin" valueType="num">
                                      <p:cBhvr>
                                        <p:cTn id="30" dur="500" fill="hold"/>
                                        <p:tgtEl>
                                          <p:spTgt spid="59"/>
                                        </p:tgtEl>
                                        <p:attrNameLst>
                                          <p:attrName>ppt_h</p:attrName>
                                        </p:attrNameLst>
                                      </p:cBhvr>
                                      <p:tavLst>
                                        <p:tav tm="0">
                                          <p:val>
                                            <p:strVal val="(6*min(max(#ppt_w*#ppt_h,.3),1)-7.4)/-.7*#ppt_h"/>
                                          </p:val>
                                        </p:tav>
                                        <p:tav tm="100000">
                                          <p:val>
                                            <p:strVal val="#ppt_h"/>
                                          </p:val>
                                        </p:tav>
                                      </p:tavLst>
                                    </p:anim>
                                    <p:anim calcmode="lin" valueType="num">
                                      <p:cBhvr>
                                        <p:cTn id="31" dur="500" fill="hold"/>
                                        <p:tgtEl>
                                          <p:spTgt spid="59"/>
                                        </p:tgtEl>
                                        <p:attrNameLst>
                                          <p:attrName>ppt_x</p:attrName>
                                        </p:attrNameLst>
                                      </p:cBhvr>
                                      <p:tavLst>
                                        <p:tav tm="0">
                                          <p:val>
                                            <p:fltVal val="0.5"/>
                                          </p:val>
                                        </p:tav>
                                        <p:tav tm="100000">
                                          <p:val>
                                            <p:strVal val="#ppt_x"/>
                                          </p:val>
                                        </p:tav>
                                      </p:tavLst>
                                    </p:anim>
                                    <p:anim calcmode="lin" valueType="num">
                                      <p:cBhvr>
                                        <p:cTn id="32" dur="500" fill="hold"/>
                                        <p:tgtEl>
                                          <p:spTgt spid="59"/>
                                        </p:tgtEl>
                                        <p:attrNameLst>
                                          <p:attrName>ppt_y</p:attrName>
                                        </p:attrNameLst>
                                      </p:cBhvr>
                                      <p:tavLst>
                                        <p:tav tm="0">
                                          <p:val>
                                            <p:strVal val="1+(6*min(max(#ppt_w*#ppt_h,.3),1)-7.4)/-.7*#ppt_h/2"/>
                                          </p:val>
                                        </p:tav>
                                        <p:tav tm="100000">
                                          <p:val>
                                            <p:strVal val="#ppt_y"/>
                                          </p:val>
                                        </p:tav>
                                      </p:tavLst>
                                    </p:anim>
                                  </p:childTnLst>
                                </p:cTn>
                              </p:par>
                              <p:par>
                                <p:cTn id="33" presetID="23" presetClass="entr" presetSubtype="36" fill="hold" nodeType="withEffect">
                                  <p:stCondLst>
                                    <p:cond delay="90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strVal val="(6*min(max(#ppt_w*#ppt_h,.3),1)-7.4)/-.7*#ppt_w"/>
                                          </p:val>
                                        </p:tav>
                                        <p:tav tm="100000">
                                          <p:val>
                                            <p:strVal val="#ppt_w"/>
                                          </p:val>
                                        </p:tav>
                                      </p:tavLst>
                                    </p:anim>
                                    <p:anim calcmode="lin" valueType="num">
                                      <p:cBhvr>
                                        <p:cTn id="36" dur="500" fill="hold"/>
                                        <p:tgtEl>
                                          <p:spTgt spid="64"/>
                                        </p:tgtEl>
                                        <p:attrNameLst>
                                          <p:attrName>ppt_h</p:attrName>
                                        </p:attrNameLst>
                                      </p:cBhvr>
                                      <p:tavLst>
                                        <p:tav tm="0">
                                          <p:val>
                                            <p:strVal val="(6*min(max(#ppt_w*#ppt_h,.3),1)-7.4)/-.7*#ppt_h"/>
                                          </p:val>
                                        </p:tav>
                                        <p:tav tm="100000">
                                          <p:val>
                                            <p:strVal val="#ppt_h"/>
                                          </p:val>
                                        </p:tav>
                                      </p:tavLst>
                                    </p:anim>
                                    <p:anim calcmode="lin" valueType="num">
                                      <p:cBhvr>
                                        <p:cTn id="37" dur="500" fill="hold"/>
                                        <p:tgtEl>
                                          <p:spTgt spid="64"/>
                                        </p:tgtEl>
                                        <p:attrNameLst>
                                          <p:attrName>ppt_x</p:attrName>
                                        </p:attrNameLst>
                                      </p:cBhvr>
                                      <p:tavLst>
                                        <p:tav tm="0">
                                          <p:val>
                                            <p:fltVal val="0.5"/>
                                          </p:val>
                                        </p:tav>
                                        <p:tav tm="100000">
                                          <p:val>
                                            <p:strVal val="#ppt_x"/>
                                          </p:val>
                                        </p:tav>
                                      </p:tavLst>
                                    </p:anim>
                                    <p:anim calcmode="lin" valueType="num">
                                      <p:cBhvr>
                                        <p:cTn id="38" dur="500" fill="hold"/>
                                        <p:tgtEl>
                                          <p:spTgt spid="64"/>
                                        </p:tgtEl>
                                        <p:attrNameLst>
                                          <p:attrName>ppt_y</p:attrName>
                                        </p:attrNameLst>
                                      </p:cBhvr>
                                      <p:tavLst>
                                        <p:tav tm="0">
                                          <p:val>
                                            <p:strVal val="1+(6*min(max(#ppt_w*#ppt_h,.3),1)-7.4)/-.7*#ppt_h/2"/>
                                          </p:val>
                                        </p:tav>
                                        <p:tav tm="100000">
                                          <p:val>
                                            <p:strVal val="#ppt_y"/>
                                          </p:val>
                                        </p:tav>
                                      </p:tavLst>
                                    </p:anim>
                                  </p:childTnLst>
                                </p:cTn>
                              </p:par>
                              <p:par>
                                <p:cTn id="39" presetID="23" presetClass="entr" presetSubtype="36" fill="hold" nodeType="withEffect">
                                  <p:stCondLst>
                                    <p:cond delay="110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strVal val="(6*min(max(#ppt_w*#ppt_h,.3),1)-7.4)/-.7*#ppt_w"/>
                                          </p:val>
                                        </p:tav>
                                        <p:tav tm="100000">
                                          <p:val>
                                            <p:strVal val="#ppt_w"/>
                                          </p:val>
                                        </p:tav>
                                      </p:tavLst>
                                    </p:anim>
                                    <p:anim calcmode="lin" valueType="num">
                                      <p:cBhvr>
                                        <p:cTn id="42" dur="500" fill="hold"/>
                                        <p:tgtEl>
                                          <p:spTgt spid="44"/>
                                        </p:tgtEl>
                                        <p:attrNameLst>
                                          <p:attrName>ppt_h</p:attrName>
                                        </p:attrNameLst>
                                      </p:cBhvr>
                                      <p:tavLst>
                                        <p:tav tm="0">
                                          <p:val>
                                            <p:strVal val="(6*min(max(#ppt_w*#ppt_h,.3),1)-7.4)/-.7*#ppt_h"/>
                                          </p:val>
                                        </p:tav>
                                        <p:tav tm="100000">
                                          <p:val>
                                            <p:strVal val="#ppt_h"/>
                                          </p:val>
                                        </p:tav>
                                      </p:tavLst>
                                    </p:anim>
                                    <p:anim calcmode="lin" valueType="num">
                                      <p:cBhvr>
                                        <p:cTn id="43" dur="500" fill="hold"/>
                                        <p:tgtEl>
                                          <p:spTgt spid="44"/>
                                        </p:tgtEl>
                                        <p:attrNameLst>
                                          <p:attrName>ppt_x</p:attrName>
                                        </p:attrNameLst>
                                      </p:cBhvr>
                                      <p:tavLst>
                                        <p:tav tm="0">
                                          <p:val>
                                            <p:fltVal val="0.5"/>
                                          </p:val>
                                        </p:tav>
                                        <p:tav tm="100000">
                                          <p:val>
                                            <p:strVal val="#ppt_x"/>
                                          </p:val>
                                        </p:tav>
                                      </p:tavLst>
                                    </p:anim>
                                    <p:anim calcmode="lin" valueType="num">
                                      <p:cBhvr>
                                        <p:cTn id="44" dur="500" fill="hold"/>
                                        <p:tgtEl>
                                          <p:spTgt spid="44"/>
                                        </p:tgtEl>
                                        <p:attrNameLst>
                                          <p:attrName>ppt_y</p:attrName>
                                        </p:attrNameLst>
                                      </p:cBhvr>
                                      <p:tavLst>
                                        <p:tav tm="0">
                                          <p:val>
                                            <p:strVal val="1+(6*min(max(#ppt_w*#ppt_h,.3),1)-7.4)/-.7*#ppt_h/2"/>
                                          </p:val>
                                        </p:tav>
                                        <p:tav tm="100000">
                                          <p:val>
                                            <p:strVal val="#ppt_y"/>
                                          </p:val>
                                        </p:tav>
                                      </p:tavLst>
                                    </p:anim>
                                  </p:childTnLst>
                                </p:cTn>
                              </p:par>
                            </p:childTnLst>
                          </p:cTn>
                        </p:par>
                        <p:par>
                          <p:cTn id="45" fill="hold">
                            <p:stCondLst>
                              <p:cond delay="1000"/>
                            </p:stCondLst>
                            <p:childTnLst>
                              <p:par>
                                <p:cTn id="46" presetID="31" presetClass="entr" presetSubtype="0" fill="hold" nodeType="after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p:cTn id="48" dur="500" fill="hold"/>
                                        <p:tgtEl>
                                          <p:spTgt spid="69"/>
                                        </p:tgtEl>
                                        <p:attrNameLst>
                                          <p:attrName>ppt_w</p:attrName>
                                        </p:attrNameLst>
                                      </p:cBhvr>
                                      <p:tavLst>
                                        <p:tav tm="0">
                                          <p:val>
                                            <p:fltVal val="0"/>
                                          </p:val>
                                        </p:tav>
                                        <p:tav tm="100000">
                                          <p:val>
                                            <p:strVal val="#ppt_w"/>
                                          </p:val>
                                        </p:tav>
                                      </p:tavLst>
                                    </p:anim>
                                    <p:anim calcmode="lin" valueType="num">
                                      <p:cBhvr>
                                        <p:cTn id="49" dur="500" fill="hold"/>
                                        <p:tgtEl>
                                          <p:spTgt spid="69"/>
                                        </p:tgtEl>
                                        <p:attrNameLst>
                                          <p:attrName>ppt_h</p:attrName>
                                        </p:attrNameLst>
                                      </p:cBhvr>
                                      <p:tavLst>
                                        <p:tav tm="0">
                                          <p:val>
                                            <p:fltVal val="0"/>
                                          </p:val>
                                        </p:tav>
                                        <p:tav tm="100000">
                                          <p:val>
                                            <p:strVal val="#ppt_h"/>
                                          </p:val>
                                        </p:tav>
                                      </p:tavLst>
                                    </p:anim>
                                    <p:anim calcmode="lin" valueType="num">
                                      <p:cBhvr>
                                        <p:cTn id="50" dur="500" fill="hold"/>
                                        <p:tgtEl>
                                          <p:spTgt spid="69"/>
                                        </p:tgtEl>
                                        <p:attrNameLst>
                                          <p:attrName>style.rotation</p:attrName>
                                        </p:attrNameLst>
                                      </p:cBhvr>
                                      <p:tavLst>
                                        <p:tav tm="0">
                                          <p:val>
                                            <p:fltVal val="90"/>
                                          </p:val>
                                        </p:tav>
                                        <p:tav tm="100000">
                                          <p:val>
                                            <p:fltVal val="0"/>
                                          </p:val>
                                        </p:tav>
                                      </p:tavLst>
                                    </p:anim>
                                    <p:animEffect transition="in" filter="fade">
                                      <p:cBhvr>
                                        <p:cTn id="51" dur="500"/>
                                        <p:tgtEl>
                                          <p:spTgt spid="69"/>
                                        </p:tgtEl>
                                      </p:cBhvr>
                                    </p:animEffect>
                                  </p:childTnLst>
                                </p:cTn>
                              </p:par>
                            </p:childTnLst>
                          </p:cTn>
                        </p:par>
                        <p:par>
                          <p:cTn id="52" fill="hold">
                            <p:stCondLst>
                              <p:cond delay="1500"/>
                            </p:stCondLst>
                            <p:childTnLst>
                              <p:par>
                                <p:cTn id="53" presetID="22" presetClass="entr" presetSubtype="8" fill="hold" grpId="0" nodeType="afterEffect">
                                  <p:stCondLst>
                                    <p:cond delay="0"/>
                                  </p:stCondLst>
                                  <p:childTnLst>
                                    <p:set>
                                      <p:cBhvr>
                                        <p:cTn id="54" dur="1" fill="hold">
                                          <p:stCondLst>
                                            <p:cond delay="0"/>
                                          </p:stCondLst>
                                        </p:cTn>
                                        <p:tgtEl>
                                          <p:spTgt spid="73"/>
                                        </p:tgtEl>
                                        <p:attrNameLst>
                                          <p:attrName>style.visibility</p:attrName>
                                        </p:attrNameLst>
                                      </p:cBhvr>
                                      <p:to>
                                        <p:strVal val="visible"/>
                                      </p:to>
                                    </p:set>
                                    <p:animEffect transition="in" filter="wipe(left)">
                                      <p:cBhvr>
                                        <p:cTn id="55" dur="500"/>
                                        <p:tgtEl>
                                          <p:spTgt spid="73"/>
                                        </p:tgtEl>
                                      </p:cBhvr>
                                    </p:animEffect>
                                  </p:childTnLst>
                                </p:cTn>
                              </p:par>
                              <p:par>
                                <p:cTn id="56" presetID="22" presetClass="entr" presetSubtype="2" fill="hold" grpId="0" nodeType="withEffect">
                                  <p:stCondLst>
                                    <p:cond delay="0"/>
                                  </p:stCondLst>
                                  <p:childTnLst>
                                    <p:set>
                                      <p:cBhvr>
                                        <p:cTn id="57" dur="1" fill="hold">
                                          <p:stCondLst>
                                            <p:cond delay="0"/>
                                          </p:stCondLst>
                                        </p:cTn>
                                        <p:tgtEl>
                                          <p:spTgt spid="74"/>
                                        </p:tgtEl>
                                        <p:attrNameLst>
                                          <p:attrName>style.visibility</p:attrName>
                                        </p:attrNameLst>
                                      </p:cBhvr>
                                      <p:to>
                                        <p:strVal val="visible"/>
                                      </p:to>
                                    </p:set>
                                    <p:animEffect transition="in" filter="wipe(right)">
                                      <p:cBhvr>
                                        <p:cTn id="58" dur="750"/>
                                        <p:tgtEl>
                                          <p:spTgt spid="74"/>
                                        </p:tgtEl>
                                      </p:cBhvr>
                                    </p:animEffect>
                                  </p:childTnLst>
                                </p:cTn>
                              </p:par>
                            </p:childTnLst>
                          </p:cTn>
                        </p:par>
                        <p:par>
                          <p:cTn id="59" fill="hold">
                            <p:stCondLst>
                              <p:cond delay="2000"/>
                            </p:stCondLst>
                            <p:childTnLst>
                              <p:par>
                                <p:cTn id="60" presetID="31" presetClass="entr" presetSubtype="0" fill="hold" grpId="0" nodeType="afterEffect">
                                  <p:stCondLst>
                                    <p:cond delay="0"/>
                                  </p:stCondLst>
                                  <p:childTnLst>
                                    <p:set>
                                      <p:cBhvr>
                                        <p:cTn id="61" dur="1" fill="hold">
                                          <p:stCondLst>
                                            <p:cond delay="0"/>
                                          </p:stCondLst>
                                        </p:cTn>
                                        <p:tgtEl>
                                          <p:spTgt spid="77"/>
                                        </p:tgtEl>
                                        <p:attrNameLst>
                                          <p:attrName>style.visibility</p:attrName>
                                        </p:attrNameLst>
                                      </p:cBhvr>
                                      <p:to>
                                        <p:strVal val="visible"/>
                                      </p:to>
                                    </p:set>
                                    <p:anim calcmode="lin" valueType="num">
                                      <p:cBhvr>
                                        <p:cTn id="62" dur="500" fill="hold"/>
                                        <p:tgtEl>
                                          <p:spTgt spid="77"/>
                                        </p:tgtEl>
                                        <p:attrNameLst>
                                          <p:attrName>ppt_w</p:attrName>
                                        </p:attrNameLst>
                                      </p:cBhvr>
                                      <p:tavLst>
                                        <p:tav tm="0">
                                          <p:val>
                                            <p:fltVal val="0"/>
                                          </p:val>
                                        </p:tav>
                                        <p:tav tm="100000">
                                          <p:val>
                                            <p:strVal val="#ppt_w"/>
                                          </p:val>
                                        </p:tav>
                                      </p:tavLst>
                                    </p:anim>
                                    <p:anim calcmode="lin" valueType="num">
                                      <p:cBhvr>
                                        <p:cTn id="63" dur="500" fill="hold"/>
                                        <p:tgtEl>
                                          <p:spTgt spid="77"/>
                                        </p:tgtEl>
                                        <p:attrNameLst>
                                          <p:attrName>ppt_h</p:attrName>
                                        </p:attrNameLst>
                                      </p:cBhvr>
                                      <p:tavLst>
                                        <p:tav tm="0">
                                          <p:val>
                                            <p:fltVal val="0"/>
                                          </p:val>
                                        </p:tav>
                                        <p:tav tm="100000">
                                          <p:val>
                                            <p:strVal val="#ppt_h"/>
                                          </p:val>
                                        </p:tav>
                                      </p:tavLst>
                                    </p:anim>
                                    <p:anim calcmode="lin" valueType="num">
                                      <p:cBhvr>
                                        <p:cTn id="64" dur="500" fill="hold"/>
                                        <p:tgtEl>
                                          <p:spTgt spid="77"/>
                                        </p:tgtEl>
                                        <p:attrNameLst>
                                          <p:attrName>style.rotation</p:attrName>
                                        </p:attrNameLst>
                                      </p:cBhvr>
                                      <p:tavLst>
                                        <p:tav tm="0">
                                          <p:val>
                                            <p:fltVal val="90"/>
                                          </p:val>
                                        </p:tav>
                                        <p:tav tm="100000">
                                          <p:val>
                                            <p:fltVal val="0"/>
                                          </p:val>
                                        </p:tav>
                                      </p:tavLst>
                                    </p:anim>
                                    <p:animEffect transition="in" filter="fade">
                                      <p:cBhvr>
                                        <p:cTn id="65" dur="500"/>
                                        <p:tgtEl>
                                          <p:spTgt spid="77"/>
                                        </p:tgtEl>
                                      </p:cBhvr>
                                    </p:animEffect>
                                  </p:childTnLst>
                                </p:cTn>
                              </p:par>
                            </p:childTnLst>
                          </p:cTn>
                        </p:par>
                        <p:par>
                          <p:cTn id="66" fill="hold">
                            <p:stCondLst>
                              <p:cond delay="2500"/>
                            </p:stCondLst>
                            <p:childTnLst>
                              <p:par>
                                <p:cTn id="67" presetID="22" presetClass="entr" presetSubtype="8" fill="hold" grpId="0" nodeType="afterEffect">
                                  <p:stCondLst>
                                    <p:cond delay="0"/>
                                  </p:stCondLst>
                                  <p:childTnLst>
                                    <p:set>
                                      <p:cBhvr>
                                        <p:cTn id="68" dur="1" fill="hold">
                                          <p:stCondLst>
                                            <p:cond delay="0"/>
                                          </p:stCondLst>
                                        </p:cTn>
                                        <p:tgtEl>
                                          <p:spTgt spid="75"/>
                                        </p:tgtEl>
                                        <p:attrNameLst>
                                          <p:attrName>style.visibility</p:attrName>
                                        </p:attrNameLst>
                                      </p:cBhvr>
                                      <p:to>
                                        <p:strVal val="visible"/>
                                      </p:to>
                                    </p:set>
                                    <p:animEffect transition="in" filter="wipe(left)">
                                      <p:cBhvr>
                                        <p:cTn id="69" dur="500"/>
                                        <p:tgtEl>
                                          <p:spTgt spid="75"/>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76"/>
                                        </p:tgtEl>
                                        <p:attrNameLst>
                                          <p:attrName>style.visibility</p:attrName>
                                        </p:attrNameLst>
                                      </p:cBhvr>
                                      <p:to>
                                        <p:strVal val="visible"/>
                                      </p:to>
                                    </p:set>
                                    <p:animEffect transition="in" filter="wipe(right)">
                                      <p:cBhvr>
                                        <p:cTn id="72" dur="750"/>
                                        <p:tgtEl>
                                          <p:spTgt spid="76"/>
                                        </p:tgtEl>
                                      </p:cBhvr>
                                    </p:animEffect>
                                  </p:childTnLst>
                                </p:cTn>
                              </p:par>
                            </p:childTnLst>
                          </p:cTn>
                        </p:par>
                        <p:par>
                          <p:cTn id="73" fill="hold">
                            <p:stCondLst>
                              <p:cond delay="3000"/>
                            </p:stCondLst>
                            <p:childTnLst>
                              <p:par>
                                <p:cTn id="74" presetID="31" presetClass="entr" presetSubtype="0" fill="hold" nodeType="afterEffect">
                                  <p:stCondLst>
                                    <p:cond delay="0"/>
                                  </p:stCondLst>
                                  <p:childTnLst>
                                    <p:set>
                                      <p:cBhvr>
                                        <p:cTn id="75" dur="1" fill="hold">
                                          <p:stCondLst>
                                            <p:cond delay="0"/>
                                          </p:stCondLst>
                                        </p:cTn>
                                        <p:tgtEl>
                                          <p:spTgt spid="80"/>
                                        </p:tgtEl>
                                        <p:attrNameLst>
                                          <p:attrName>style.visibility</p:attrName>
                                        </p:attrNameLst>
                                      </p:cBhvr>
                                      <p:to>
                                        <p:strVal val="visible"/>
                                      </p:to>
                                    </p:set>
                                    <p:anim calcmode="lin" valueType="num">
                                      <p:cBhvr>
                                        <p:cTn id="76" dur="500" fill="hold"/>
                                        <p:tgtEl>
                                          <p:spTgt spid="80"/>
                                        </p:tgtEl>
                                        <p:attrNameLst>
                                          <p:attrName>ppt_w</p:attrName>
                                        </p:attrNameLst>
                                      </p:cBhvr>
                                      <p:tavLst>
                                        <p:tav tm="0">
                                          <p:val>
                                            <p:fltVal val="0"/>
                                          </p:val>
                                        </p:tav>
                                        <p:tav tm="100000">
                                          <p:val>
                                            <p:strVal val="#ppt_w"/>
                                          </p:val>
                                        </p:tav>
                                      </p:tavLst>
                                    </p:anim>
                                    <p:anim calcmode="lin" valueType="num">
                                      <p:cBhvr>
                                        <p:cTn id="77" dur="500" fill="hold"/>
                                        <p:tgtEl>
                                          <p:spTgt spid="80"/>
                                        </p:tgtEl>
                                        <p:attrNameLst>
                                          <p:attrName>ppt_h</p:attrName>
                                        </p:attrNameLst>
                                      </p:cBhvr>
                                      <p:tavLst>
                                        <p:tav tm="0">
                                          <p:val>
                                            <p:fltVal val="0"/>
                                          </p:val>
                                        </p:tav>
                                        <p:tav tm="100000">
                                          <p:val>
                                            <p:strVal val="#ppt_h"/>
                                          </p:val>
                                        </p:tav>
                                      </p:tavLst>
                                    </p:anim>
                                    <p:anim calcmode="lin" valueType="num">
                                      <p:cBhvr>
                                        <p:cTn id="78" dur="500" fill="hold"/>
                                        <p:tgtEl>
                                          <p:spTgt spid="80"/>
                                        </p:tgtEl>
                                        <p:attrNameLst>
                                          <p:attrName>style.rotation</p:attrName>
                                        </p:attrNameLst>
                                      </p:cBhvr>
                                      <p:tavLst>
                                        <p:tav tm="0">
                                          <p:val>
                                            <p:fltVal val="90"/>
                                          </p:val>
                                        </p:tav>
                                        <p:tav tm="100000">
                                          <p:val>
                                            <p:fltVal val="0"/>
                                          </p:val>
                                        </p:tav>
                                      </p:tavLst>
                                    </p:anim>
                                    <p:animEffect transition="in" filter="fade">
                                      <p:cBhvr>
                                        <p:cTn id="79" dur="500"/>
                                        <p:tgtEl>
                                          <p:spTgt spid="80"/>
                                        </p:tgtEl>
                                      </p:cBhvr>
                                    </p:animEffect>
                                  </p:childTnLst>
                                </p:cTn>
                              </p:par>
                            </p:childTnLst>
                          </p:cTn>
                        </p:par>
                        <p:par>
                          <p:cTn id="80" fill="hold">
                            <p:stCondLst>
                              <p:cond delay="3500"/>
                            </p:stCondLst>
                            <p:childTnLst>
                              <p:par>
                                <p:cTn id="81" presetID="22" presetClass="entr" presetSubtype="8"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Effect transition="in" filter="wipe(left)">
                                      <p:cBhvr>
                                        <p:cTn id="83" dur="500"/>
                                        <p:tgtEl>
                                          <p:spTgt spid="78"/>
                                        </p:tgtEl>
                                      </p:cBhvr>
                                    </p:animEffect>
                                  </p:childTnLst>
                                </p:cTn>
                              </p:par>
                              <p:par>
                                <p:cTn id="84" presetID="22" presetClass="entr" presetSubtype="2" fill="hold" grpId="0" nodeType="withEffect">
                                  <p:stCondLst>
                                    <p:cond delay="0"/>
                                  </p:stCondLst>
                                  <p:childTnLst>
                                    <p:set>
                                      <p:cBhvr>
                                        <p:cTn id="85" dur="1" fill="hold">
                                          <p:stCondLst>
                                            <p:cond delay="0"/>
                                          </p:stCondLst>
                                        </p:cTn>
                                        <p:tgtEl>
                                          <p:spTgt spid="79"/>
                                        </p:tgtEl>
                                        <p:attrNameLst>
                                          <p:attrName>style.visibility</p:attrName>
                                        </p:attrNameLst>
                                      </p:cBhvr>
                                      <p:to>
                                        <p:strVal val="visible"/>
                                      </p:to>
                                    </p:set>
                                    <p:animEffect transition="in" filter="wipe(right)">
                                      <p:cBhvr>
                                        <p:cTn id="86" dur="750"/>
                                        <p:tgtEl>
                                          <p:spTgt spid="79"/>
                                        </p:tgtEl>
                                      </p:cBhvr>
                                    </p:animEffect>
                                  </p:childTnLst>
                                </p:cTn>
                              </p:par>
                            </p:childTnLst>
                          </p:cTn>
                        </p:par>
                        <p:par>
                          <p:cTn id="87" fill="hold">
                            <p:stCondLst>
                              <p:cond delay="4000"/>
                            </p:stCondLst>
                            <p:childTnLst>
                              <p:par>
                                <p:cTn id="88" presetID="31" presetClass="entr" presetSubtype="0" fill="hold"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fltVal val="0"/>
                                          </p:val>
                                        </p:tav>
                                        <p:tav tm="100000">
                                          <p:val>
                                            <p:strVal val="#ppt_w"/>
                                          </p:val>
                                        </p:tav>
                                      </p:tavLst>
                                    </p:anim>
                                    <p:anim calcmode="lin" valueType="num">
                                      <p:cBhvr>
                                        <p:cTn id="91" dur="500" fill="hold"/>
                                        <p:tgtEl>
                                          <p:spTgt spid="85"/>
                                        </p:tgtEl>
                                        <p:attrNameLst>
                                          <p:attrName>ppt_h</p:attrName>
                                        </p:attrNameLst>
                                      </p:cBhvr>
                                      <p:tavLst>
                                        <p:tav tm="0">
                                          <p:val>
                                            <p:fltVal val="0"/>
                                          </p:val>
                                        </p:tav>
                                        <p:tav tm="100000">
                                          <p:val>
                                            <p:strVal val="#ppt_h"/>
                                          </p:val>
                                        </p:tav>
                                      </p:tavLst>
                                    </p:anim>
                                    <p:anim calcmode="lin" valueType="num">
                                      <p:cBhvr>
                                        <p:cTn id="92" dur="500" fill="hold"/>
                                        <p:tgtEl>
                                          <p:spTgt spid="85"/>
                                        </p:tgtEl>
                                        <p:attrNameLst>
                                          <p:attrName>style.rotation</p:attrName>
                                        </p:attrNameLst>
                                      </p:cBhvr>
                                      <p:tavLst>
                                        <p:tav tm="0">
                                          <p:val>
                                            <p:fltVal val="90"/>
                                          </p:val>
                                        </p:tav>
                                        <p:tav tm="100000">
                                          <p:val>
                                            <p:fltVal val="0"/>
                                          </p:val>
                                        </p:tav>
                                      </p:tavLst>
                                    </p:anim>
                                    <p:animEffect transition="in" filter="fade">
                                      <p:cBhvr>
                                        <p:cTn id="93" dur="500"/>
                                        <p:tgtEl>
                                          <p:spTgt spid="85"/>
                                        </p:tgtEl>
                                      </p:cBhvr>
                                    </p:animEffect>
                                  </p:childTnLst>
                                </p:cTn>
                              </p:par>
                            </p:childTnLst>
                          </p:cTn>
                        </p:par>
                        <p:par>
                          <p:cTn id="94" fill="hold">
                            <p:stCondLst>
                              <p:cond delay="4500"/>
                            </p:stCondLst>
                            <p:childTnLst>
                              <p:par>
                                <p:cTn id="95" presetID="22" presetClass="entr" presetSubtype="8" fill="hold" grpId="0" nodeType="afterEffect">
                                  <p:stCondLst>
                                    <p:cond delay="0"/>
                                  </p:stCondLst>
                                  <p:childTnLst>
                                    <p:set>
                                      <p:cBhvr>
                                        <p:cTn id="96" dur="1" fill="hold">
                                          <p:stCondLst>
                                            <p:cond delay="0"/>
                                          </p:stCondLst>
                                        </p:cTn>
                                        <p:tgtEl>
                                          <p:spTgt spid="83"/>
                                        </p:tgtEl>
                                        <p:attrNameLst>
                                          <p:attrName>style.visibility</p:attrName>
                                        </p:attrNameLst>
                                      </p:cBhvr>
                                      <p:to>
                                        <p:strVal val="visible"/>
                                      </p:to>
                                    </p:set>
                                    <p:animEffect transition="in" filter="wipe(left)">
                                      <p:cBhvr>
                                        <p:cTn id="97" dur="500"/>
                                        <p:tgtEl>
                                          <p:spTgt spid="83"/>
                                        </p:tgtEl>
                                      </p:cBhvr>
                                    </p:animEffect>
                                  </p:childTnLst>
                                </p:cTn>
                              </p:par>
                              <p:par>
                                <p:cTn id="98" presetID="22" presetClass="entr" presetSubtype="2" fill="hold" grpId="0" nodeType="with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right)">
                                      <p:cBhvr>
                                        <p:cTn id="100" dur="750"/>
                                        <p:tgtEl>
                                          <p:spTgt spid="84"/>
                                        </p:tgtEl>
                                      </p:cBhvr>
                                    </p:animEffect>
                                  </p:childTnLst>
                                </p:cTn>
                              </p:par>
                            </p:childTnLst>
                          </p:cTn>
                        </p:par>
                        <p:par>
                          <p:cTn id="101" fill="hold">
                            <p:stCondLst>
                              <p:cond delay="5000"/>
                            </p:stCondLst>
                            <p:childTnLst>
                              <p:par>
                                <p:cTn id="102" presetID="31" presetClass="entr" presetSubtype="0" fill="hold" nodeType="afterEffect">
                                  <p:stCondLst>
                                    <p:cond delay="0"/>
                                  </p:stCondLst>
                                  <p:childTnLst>
                                    <p:set>
                                      <p:cBhvr>
                                        <p:cTn id="103" dur="1" fill="hold">
                                          <p:stCondLst>
                                            <p:cond delay="0"/>
                                          </p:stCondLst>
                                        </p:cTn>
                                        <p:tgtEl>
                                          <p:spTgt spid="99"/>
                                        </p:tgtEl>
                                        <p:attrNameLst>
                                          <p:attrName>style.visibility</p:attrName>
                                        </p:attrNameLst>
                                      </p:cBhvr>
                                      <p:to>
                                        <p:strVal val="visible"/>
                                      </p:to>
                                    </p:set>
                                    <p:anim calcmode="lin" valueType="num">
                                      <p:cBhvr>
                                        <p:cTn id="104" dur="500" fill="hold"/>
                                        <p:tgtEl>
                                          <p:spTgt spid="99"/>
                                        </p:tgtEl>
                                        <p:attrNameLst>
                                          <p:attrName>ppt_w</p:attrName>
                                        </p:attrNameLst>
                                      </p:cBhvr>
                                      <p:tavLst>
                                        <p:tav tm="0">
                                          <p:val>
                                            <p:fltVal val="0"/>
                                          </p:val>
                                        </p:tav>
                                        <p:tav tm="100000">
                                          <p:val>
                                            <p:strVal val="#ppt_w"/>
                                          </p:val>
                                        </p:tav>
                                      </p:tavLst>
                                    </p:anim>
                                    <p:anim calcmode="lin" valueType="num">
                                      <p:cBhvr>
                                        <p:cTn id="105" dur="500" fill="hold"/>
                                        <p:tgtEl>
                                          <p:spTgt spid="99"/>
                                        </p:tgtEl>
                                        <p:attrNameLst>
                                          <p:attrName>ppt_h</p:attrName>
                                        </p:attrNameLst>
                                      </p:cBhvr>
                                      <p:tavLst>
                                        <p:tav tm="0">
                                          <p:val>
                                            <p:fltVal val="0"/>
                                          </p:val>
                                        </p:tav>
                                        <p:tav tm="100000">
                                          <p:val>
                                            <p:strVal val="#ppt_h"/>
                                          </p:val>
                                        </p:tav>
                                      </p:tavLst>
                                    </p:anim>
                                    <p:anim calcmode="lin" valueType="num">
                                      <p:cBhvr>
                                        <p:cTn id="106" dur="500" fill="hold"/>
                                        <p:tgtEl>
                                          <p:spTgt spid="99"/>
                                        </p:tgtEl>
                                        <p:attrNameLst>
                                          <p:attrName>style.rotation</p:attrName>
                                        </p:attrNameLst>
                                      </p:cBhvr>
                                      <p:tavLst>
                                        <p:tav tm="0">
                                          <p:val>
                                            <p:fltVal val="90"/>
                                          </p:val>
                                        </p:tav>
                                        <p:tav tm="100000">
                                          <p:val>
                                            <p:fltVal val="0"/>
                                          </p:val>
                                        </p:tav>
                                      </p:tavLst>
                                    </p:anim>
                                    <p:animEffect transition="in" filter="fade">
                                      <p:cBhvr>
                                        <p:cTn id="107" dur="500"/>
                                        <p:tgtEl>
                                          <p:spTgt spid="99"/>
                                        </p:tgtEl>
                                      </p:cBhvr>
                                    </p:animEffect>
                                  </p:childTnLst>
                                </p:cTn>
                              </p:par>
                            </p:childTnLst>
                          </p:cTn>
                        </p:par>
                        <p:par>
                          <p:cTn id="108" fill="hold">
                            <p:stCondLst>
                              <p:cond delay="5500"/>
                            </p:stCondLst>
                            <p:childTnLst>
                              <p:par>
                                <p:cTn id="109" presetID="22" presetClass="entr" presetSubtype="8"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wipe(left)">
                                      <p:cBhvr>
                                        <p:cTn id="111" dur="500"/>
                                        <p:tgtEl>
                                          <p:spTgt spid="97"/>
                                        </p:tgtEl>
                                      </p:cBhvr>
                                    </p:animEffect>
                                  </p:childTnLst>
                                </p:cTn>
                              </p:par>
                              <p:par>
                                <p:cTn id="112" presetID="22" presetClass="entr" presetSubtype="2" fill="hold" grpId="0" nodeType="withEffect">
                                  <p:stCondLst>
                                    <p:cond delay="0"/>
                                  </p:stCondLst>
                                  <p:childTnLst>
                                    <p:set>
                                      <p:cBhvr>
                                        <p:cTn id="113" dur="1" fill="hold">
                                          <p:stCondLst>
                                            <p:cond delay="0"/>
                                          </p:stCondLst>
                                        </p:cTn>
                                        <p:tgtEl>
                                          <p:spTgt spid="98"/>
                                        </p:tgtEl>
                                        <p:attrNameLst>
                                          <p:attrName>style.visibility</p:attrName>
                                        </p:attrNameLst>
                                      </p:cBhvr>
                                      <p:to>
                                        <p:strVal val="visible"/>
                                      </p:to>
                                    </p:set>
                                    <p:animEffect transition="in" filter="wipe(right)">
                                      <p:cBhvr>
                                        <p:cTn id="114" dur="750"/>
                                        <p:tgtEl>
                                          <p:spTgt spid="98"/>
                                        </p:tgtEl>
                                      </p:cBhvr>
                                    </p:animEffect>
                                  </p:childTnLst>
                                </p:cTn>
                              </p:par>
                            </p:childTnLst>
                          </p:cTn>
                        </p:par>
                        <p:par>
                          <p:cTn id="115" fill="hold">
                            <p:stCondLst>
                              <p:cond delay="6000"/>
                            </p:stCondLst>
                            <p:childTnLst>
                              <p:par>
                                <p:cTn id="116" presetID="31" presetClass="entr" presetSubtype="0" fill="hold" nodeType="afterEffect">
                                  <p:stCondLst>
                                    <p:cond delay="0"/>
                                  </p:stCondLst>
                                  <p:childTnLst>
                                    <p:set>
                                      <p:cBhvr>
                                        <p:cTn id="117" dur="1" fill="hold">
                                          <p:stCondLst>
                                            <p:cond delay="0"/>
                                          </p:stCondLst>
                                        </p:cTn>
                                        <p:tgtEl>
                                          <p:spTgt spid="113"/>
                                        </p:tgtEl>
                                        <p:attrNameLst>
                                          <p:attrName>style.visibility</p:attrName>
                                        </p:attrNameLst>
                                      </p:cBhvr>
                                      <p:to>
                                        <p:strVal val="visible"/>
                                      </p:to>
                                    </p:set>
                                    <p:anim calcmode="lin" valueType="num">
                                      <p:cBhvr>
                                        <p:cTn id="118" dur="500" fill="hold"/>
                                        <p:tgtEl>
                                          <p:spTgt spid="113"/>
                                        </p:tgtEl>
                                        <p:attrNameLst>
                                          <p:attrName>ppt_w</p:attrName>
                                        </p:attrNameLst>
                                      </p:cBhvr>
                                      <p:tavLst>
                                        <p:tav tm="0">
                                          <p:val>
                                            <p:fltVal val="0"/>
                                          </p:val>
                                        </p:tav>
                                        <p:tav tm="100000">
                                          <p:val>
                                            <p:strVal val="#ppt_w"/>
                                          </p:val>
                                        </p:tav>
                                      </p:tavLst>
                                    </p:anim>
                                    <p:anim calcmode="lin" valueType="num">
                                      <p:cBhvr>
                                        <p:cTn id="119" dur="500" fill="hold"/>
                                        <p:tgtEl>
                                          <p:spTgt spid="113"/>
                                        </p:tgtEl>
                                        <p:attrNameLst>
                                          <p:attrName>ppt_h</p:attrName>
                                        </p:attrNameLst>
                                      </p:cBhvr>
                                      <p:tavLst>
                                        <p:tav tm="0">
                                          <p:val>
                                            <p:fltVal val="0"/>
                                          </p:val>
                                        </p:tav>
                                        <p:tav tm="100000">
                                          <p:val>
                                            <p:strVal val="#ppt_h"/>
                                          </p:val>
                                        </p:tav>
                                      </p:tavLst>
                                    </p:anim>
                                    <p:anim calcmode="lin" valueType="num">
                                      <p:cBhvr>
                                        <p:cTn id="120" dur="500" fill="hold"/>
                                        <p:tgtEl>
                                          <p:spTgt spid="113"/>
                                        </p:tgtEl>
                                        <p:attrNameLst>
                                          <p:attrName>style.rotation</p:attrName>
                                        </p:attrNameLst>
                                      </p:cBhvr>
                                      <p:tavLst>
                                        <p:tav tm="0">
                                          <p:val>
                                            <p:fltVal val="90"/>
                                          </p:val>
                                        </p:tav>
                                        <p:tav tm="100000">
                                          <p:val>
                                            <p:fltVal val="0"/>
                                          </p:val>
                                        </p:tav>
                                      </p:tavLst>
                                    </p:anim>
                                    <p:animEffect transition="in" filter="fade">
                                      <p:cBhvr>
                                        <p:cTn id="121" dur="500"/>
                                        <p:tgtEl>
                                          <p:spTgt spid="113"/>
                                        </p:tgtEl>
                                      </p:cBhvr>
                                    </p:animEffect>
                                  </p:childTnLst>
                                </p:cTn>
                              </p:par>
                            </p:childTnLst>
                          </p:cTn>
                        </p:par>
                        <p:par>
                          <p:cTn id="122" fill="hold">
                            <p:stCondLst>
                              <p:cond delay="6500"/>
                            </p:stCondLst>
                            <p:childTnLst>
                              <p:par>
                                <p:cTn id="123" presetID="22" presetClass="entr" presetSubtype="8" fill="hold" grpId="0" nodeType="afterEffect">
                                  <p:stCondLst>
                                    <p:cond delay="0"/>
                                  </p:stCondLst>
                                  <p:childTnLst>
                                    <p:set>
                                      <p:cBhvr>
                                        <p:cTn id="124" dur="1" fill="hold">
                                          <p:stCondLst>
                                            <p:cond delay="0"/>
                                          </p:stCondLst>
                                        </p:cTn>
                                        <p:tgtEl>
                                          <p:spTgt spid="111"/>
                                        </p:tgtEl>
                                        <p:attrNameLst>
                                          <p:attrName>style.visibility</p:attrName>
                                        </p:attrNameLst>
                                      </p:cBhvr>
                                      <p:to>
                                        <p:strVal val="visible"/>
                                      </p:to>
                                    </p:set>
                                    <p:animEffect transition="in" filter="wipe(left)">
                                      <p:cBhvr>
                                        <p:cTn id="125" dur="500"/>
                                        <p:tgtEl>
                                          <p:spTgt spid="111"/>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112"/>
                                        </p:tgtEl>
                                        <p:attrNameLst>
                                          <p:attrName>style.visibility</p:attrName>
                                        </p:attrNameLst>
                                      </p:cBhvr>
                                      <p:to>
                                        <p:strVal val="visible"/>
                                      </p:to>
                                    </p:set>
                                    <p:animEffect transition="in" filter="wipe(right)">
                                      <p:cBhvr>
                                        <p:cTn id="128" dur="75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74" grpId="0"/>
      <p:bldP spid="75" grpId="0"/>
      <p:bldP spid="76" grpId="0"/>
      <p:bldP spid="77" grpId="0" animBg="1"/>
      <p:bldP spid="78" grpId="0"/>
      <p:bldP spid="79" grpId="0"/>
      <p:bldP spid="83" grpId="0"/>
      <p:bldP spid="84" grpId="0"/>
      <p:bldP spid="97" grpId="0"/>
      <p:bldP spid="98" grpId="0"/>
      <p:bldP spid="111" grpId="0"/>
      <p:bldP spid="1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 y="376"/>
            <a:ext cx="5135892" cy="6857624"/>
            <a:chOff x="-1687901" y="0"/>
            <a:chExt cx="6871401" cy="5143500"/>
          </a:xfrm>
        </p:grpSpPr>
        <p:sp>
          <p:nvSpPr>
            <p:cNvPr id="3" name="Rectangle 5"/>
            <p:cNvSpPr>
              <a:spLocks noChangeArrowheads="1"/>
            </p:cNvSpPr>
            <p:nvPr/>
          </p:nvSpPr>
          <p:spPr bwMode="auto">
            <a:xfrm>
              <a:off x="-1687901" y="0"/>
              <a:ext cx="4926406" cy="51435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13" tIns="60956" rIns="121913" bIns="60956" numCol="1" anchor="t" anchorCtr="0" compatLnSpc="1"/>
            <a:lstStyle/>
            <a:p>
              <a:endParaRPr lang="zh-CN" altLang="en-US" sz="1705">
                <a:solidFill>
                  <a:prstClr val="black"/>
                </a:solidFill>
              </a:endParaRPr>
            </a:p>
          </p:txBody>
        </p:sp>
        <p:grpSp>
          <p:nvGrpSpPr>
            <p:cNvPr id="4" name="组合 3"/>
            <p:cNvGrpSpPr/>
            <p:nvPr/>
          </p:nvGrpSpPr>
          <p:grpSpPr>
            <a:xfrm>
              <a:off x="-1687901" y="1419311"/>
              <a:ext cx="6871401" cy="2468018"/>
              <a:chOff x="-1687901" y="1440287"/>
              <a:chExt cx="6871401" cy="2052526"/>
            </a:xfrm>
          </p:grpSpPr>
          <p:sp>
            <p:nvSpPr>
              <p:cNvPr id="5" name="Rectangle 7"/>
              <p:cNvSpPr>
                <a:spLocks noChangeArrowheads="1"/>
              </p:cNvSpPr>
              <p:nvPr/>
            </p:nvSpPr>
            <p:spPr bwMode="auto">
              <a:xfrm>
                <a:off x="-1687901" y="1440287"/>
                <a:ext cx="6871401" cy="170147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13" tIns="60956" rIns="121913" bIns="60956" numCol="1" anchor="t" anchorCtr="0" compatLnSpc="1"/>
              <a:lstStyle/>
              <a:p>
                <a:endParaRPr lang="zh-CN" altLang="en-US" sz="1705">
                  <a:solidFill>
                    <a:prstClr val="black"/>
                  </a:solidFill>
                </a:endParaRPr>
              </a:p>
            </p:txBody>
          </p:sp>
          <p:sp>
            <p:nvSpPr>
              <p:cNvPr id="6" name="Freeform 8"/>
              <p:cNvSpPr/>
              <p:nvPr/>
            </p:nvSpPr>
            <p:spPr bwMode="auto">
              <a:xfrm>
                <a:off x="3238501" y="3141764"/>
                <a:ext cx="1944999" cy="351049"/>
              </a:xfrm>
              <a:custGeom>
                <a:avLst/>
                <a:gdLst>
                  <a:gd name="T0" fmla="*/ 0 w 615"/>
                  <a:gd name="T1" fmla="*/ 0 h 111"/>
                  <a:gd name="T2" fmla="*/ 615 w 615"/>
                  <a:gd name="T3" fmla="*/ 0 h 111"/>
                  <a:gd name="T4" fmla="*/ 0 w 615"/>
                  <a:gd name="T5" fmla="*/ 111 h 111"/>
                  <a:gd name="T6" fmla="*/ 0 w 615"/>
                  <a:gd name="T7" fmla="*/ 0 h 111"/>
                </a:gdLst>
                <a:ahLst/>
                <a:cxnLst>
                  <a:cxn ang="0">
                    <a:pos x="T0" y="T1"/>
                  </a:cxn>
                  <a:cxn ang="0">
                    <a:pos x="T2" y="T3"/>
                  </a:cxn>
                  <a:cxn ang="0">
                    <a:pos x="T4" y="T5"/>
                  </a:cxn>
                  <a:cxn ang="0">
                    <a:pos x="T6" y="T7"/>
                  </a:cxn>
                </a:cxnLst>
                <a:rect l="0" t="0" r="r" b="b"/>
                <a:pathLst>
                  <a:path w="615" h="111">
                    <a:moveTo>
                      <a:pt x="0" y="0"/>
                    </a:moveTo>
                    <a:lnTo>
                      <a:pt x="615" y="0"/>
                    </a:lnTo>
                    <a:lnTo>
                      <a:pt x="0" y="111"/>
                    </a:lnTo>
                    <a:lnTo>
                      <a:pt x="0" y="0"/>
                    </a:lnTo>
                    <a:close/>
                  </a:path>
                </a:pathLst>
              </a:custGeom>
              <a:solidFill>
                <a:schemeClr val="bg2">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13" tIns="60956" rIns="121913" bIns="60956" numCol="1" anchor="t" anchorCtr="0" compatLnSpc="1"/>
              <a:lstStyle/>
              <a:p>
                <a:endParaRPr lang="zh-CN" altLang="en-US" sz="1705">
                  <a:solidFill>
                    <a:prstClr val="black"/>
                  </a:solidFill>
                </a:endParaRPr>
              </a:p>
            </p:txBody>
          </p:sp>
        </p:grpSp>
      </p:grpSp>
      <p:grpSp>
        <p:nvGrpSpPr>
          <p:cNvPr id="7" name="组合 6"/>
          <p:cNvGrpSpPr/>
          <p:nvPr/>
        </p:nvGrpSpPr>
        <p:grpSpPr>
          <a:xfrm>
            <a:off x="9840416" y="219086"/>
            <a:ext cx="1365299" cy="1583748"/>
            <a:chOff x="1319382" y="150709"/>
            <a:chExt cx="1489821" cy="1728192"/>
          </a:xfrm>
          <a:effectLst>
            <a:outerShdw blurRad="317500" dist="127000" dir="2700000" algn="tl" rotWithShape="0">
              <a:prstClr val="black">
                <a:alpha val="40000"/>
              </a:prstClr>
            </a:outerShdw>
          </a:effectLst>
        </p:grpSpPr>
        <p:sp>
          <p:nvSpPr>
            <p:cNvPr id="8" name="六边形 7"/>
            <p:cNvSpPr/>
            <p:nvPr/>
          </p:nvSpPr>
          <p:spPr>
            <a:xfrm rot="5400000">
              <a:off x="1200197" y="269894"/>
              <a:ext cx="1728192" cy="1489821"/>
            </a:xfrm>
            <a:prstGeom prst="hexagon">
              <a:avLst/>
            </a:prstGeom>
            <a:gradFill flip="none" rotWithShape="1">
              <a:gsLst>
                <a:gs pos="50000">
                  <a:schemeClr val="bg1">
                    <a:lumMod val="95000"/>
                  </a:schemeClr>
                </a:gs>
                <a:gs pos="100000">
                  <a:schemeClr val="bg1">
                    <a:lumMod val="85000"/>
                  </a:schemeClr>
                </a:gs>
                <a:gs pos="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045">
                <a:solidFill>
                  <a:prstClr val="white"/>
                </a:solidFill>
              </a:endParaRPr>
            </a:p>
          </p:txBody>
        </p:sp>
        <p:sp>
          <p:nvSpPr>
            <p:cNvPr id="9" name="六边形 8"/>
            <p:cNvSpPr/>
            <p:nvPr/>
          </p:nvSpPr>
          <p:spPr>
            <a:xfrm rot="5400000">
              <a:off x="1300555" y="356409"/>
              <a:ext cx="1527476" cy="1316790"/>
            </a:xfrm>
            <a:prstGeom prst="hexagon">
              <a:avLst/>
            </a:prstGeom>
            <a:gradFill flip="none" rotWithShape="1">
              <a:gsLst>
                <a:gs pos="48000">
                  <a:schemeClr val="bg1"/>
                </a:gs>
                <a:gs pos="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045" dirty="0">
                <a:solidFill>
                  <a:prstClr val="white"/>
                </a:solidFill>
              </a:endParaRPr>
            </a:p>
          </p:txBody>
        </p:sp>
        <p:sp>
          <p:nvSpPr>
            <p:cNvPr id="10" name="矩形 259"/>
            <p:cNvSpPr>
              <a:spLocks noChangeArrowheads="1"/>
            </p:cNvSpPr>
            <p:nvPr/>
          </p:nvSpPr>
          <p:spPr bwMode="auto">
            <a:xfrm>
              <a:off x="1457601" y="641371"/>
              <a:ext cx="1213382" cy="6745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lvl="1">
                <a:buFont typeface="Arial" panose="020B0604020202020204" pitchFamily="34" charset="0"/>
                <a:buNone/>
              </a:pPr>
              <a:endParaRPr lang="zh-CN" altLang="en-US" sz="4015" b="1" cap="all" dirty="0">
                <a:solidFill>
                  <a:srgbClr val="0070C0"/>
                </a:solidFill>
                <a:latin typeface="Arial" panose="020B0604020202020204" pitchFamily="34" charset="0"/>
                <a:cs typeface="Arial" panose="020B0604020202020204" pitchFamily="34" charset="0"/>
              </a:endParaRPr>
            </a:p>
          </p:txBody>
        </p:sp>
      </p:grpSp>
      <p:sp>
        <p:nvSpPr>
          <p:cNvPr id="11" name="文本框 10"/>
          <p:cNvSpPr txBox="1"/>
          <p:nvPr/>
        </p:nvSpPr>
        <p:spPr>
          <a:xfrm flipH="1">
            <a:off x="9888649" y="604981"/>
            <a:ext cx="1283127" cy="502766"/>
          </a:xfrm>
          <a:prstGeom prst="rect">
            <a:avLst/>
          </a:prstGeom>
          <a:noFill/>
        </p:spPr>
        <p:txBody>
          <a:bodyPr wrap="square" rtlCol="0">
            <a:spAutoFit/>
          </a:bodyPr>
          <a:lstStyle/>
          <a:p>
            <a:pPr algn="ctr"/>
            <a:r>
              <a:rPr lang="zh-CN" altLang="en-US" sz="2665" b="1" dirty="0">
                <a:solidFill>
                  <a:srgbClr val="0070C0"/>
                </a:solidFill>
                <a:latin typeface="微软雅黑" panose="020B0503020204020204" pitchFamily="34" charset="-122"/>
                <a:ea typeface="微软雅黑" panose="020B0503020204020204" pitchFamily="34" charset="-122"/>
              </a:rPr>
              <a:t>目录</a:t>
            </a:r>
          </a:p>
        </p:txBody>
      </p:sp>
      <p:sp>
        <p:nvSpPr>
          <p:cNvPr id="12" name="文本框 11"/>
          <p:cNvSpPr txBox="1"/>
          <p:nvPr/>
        </p:nvSpPr>
        <p:spPr>
          <a:xfrm flipH="1">
            <a:off x="9888649" y="991274"/>
            <a:ext cx="1283127" cy="338554"/>
          </a:xfrm>
          <a:prstGeom prst="rect">
            <a:avLst/>
          </a:prstGeom>
          <a:noFill/>
        </p:spPr>
        <p:txBody>
          <a:bodyPr wrap="square" rtlCol="0">
            <a:spAutoFit/>
          </a:bodyPr>
          <a:lstStyle/>
          <a:p>
            <a:pPr algn="ctr"/>
            <a:r>
              <a:rPr lang="en-US" altLang="zh-CN" sz="1600" b="1" dirty="0">
                <a:solidFill>
                  <a:srgbClr val="0070C0"/>
                </a:solidFill>
                <a:latin typeface="微软雅黑" panose="020B0503020204020204" pitchFamily="34" charset="-122"/>
                <a:ea typeface="微软雅黑" panose="020B0503020204020204" pitchFamily="34" charset="-122"/>
              </a:rPr>
              <a:t>Contents</a:t>
            </a:r>
          </a:p>
        </p:txBody>
      </p:sp>
      <p:sp>
        <p:nvSpPr>
          <p:cNvPr id="13" name="文本框 92"/>
          <p:cNvSpPr txBox="1"/>
          <p:nvPr/>
        </p:nvSpPr>
        <p:spPr>
          <a:xfrm>
            <a:off x="7019354" y="1111715"/>
            <a:ext cx="1810108" cy="400110"/>
          </a:xfrm>
          <a:prstGeom prst="rect">
            <a:avLst/>
          </a:prstGeom>
          <a:noFill/>
        </p:spPr>
        <p:txBody>
          <a:bodyPr wrap="square" rtlCol="0">
            <a:spAutoFit/>
          </a:bodyPr>
          <a:lstStyle/>
          <a:p>
            <a:r>
              <a:rPr lang="zh-CN" altLang="en-US" sz="2000">
                <a:solidFill>
                  <a:prstClr val="black">
                    <a:lumMod val="65000"/>
                    <a:lumOff val="35000"/>
                  </a:prstClr>
                </a:solidFill>
                <a:latin typeface="微软雅黑" panose="020B0503020204020204" pitchFamily="34" charset="-122"/>
                <a:ea typeface="微软雅黑" panose="020B0503020204020204" pitchFamily="34" charset="-122"/>
              </a:rPr>
              <a:t>输入目录文字</a:t>
            </a:r>
            <a:endParaRPr lang="zh-CN" altLang="en-US" sz="2000"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14" name="文本框 93"/>
          <p:cNvSpPr txBox="1"/>
          <p:nvPr/>
        </p:nvSpPr>
        <p:spPr>
          <a:xfrm>
            <a:off x="7019353" y="2235220"/>
            <a:ext cx="1810108" cy="400110"/>
          </a:xfrm>
          <a:prstGeom prst="rect">
            <a:avLst/>
          </a:prstGeom>
          <a:noFill/>
        </p:spPr>
        <p:txBody>
          <a:bodyPr wrap="square" rtlCol="0">
            <a:spAutoFit/>
          </a:bodyPr>
          <a:lstStyle/>
          <a:p>
            <a:r>
              <a:rPr lang="zh-CN" altLang="en-US" sz="2000">
                <a:solidFill>
                  <a:prstClr val="black">
                    <a:lumMod val="65000"/>
                    <a:lumOff val="35000"/>
                  </a:prstClr>
                </a:solidFill>
                <a:latin typeface="微软雅黑" panose="020B0503020204020204" pitchFamily="34" charset="-122"/>
                <a:ea typeface="微软雅黑" panose="020B0503020204020204" pitchFamily="34" charset="-122"/>
              </a:rPr>
              <a:t>输入目录文字</a:t>
            </a:r>
            <a:endParaRPr lang="zh-CN" altLang="en-US" sz="2000"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15" name="文本框 94"/>
          <p:cNvSpPr txBox="1"/>
          <p:nvPr/>
        </p:nvSpPr>
        <p:spPr>
          <a:xfrm>
            <a:off x="7019354" y="3406548"/>
            <a:ext cx="1810108" cy="400110"/>
          </a:xfrm>
          <a:prstGeom prst="rect">
            <a:avLst/>
          </a:prstGeom>
          <a:noFill/>
        </p:spPr>
        <p:txBody>
          <a:bodyPr wrap="square" rtlCol="0">
            <a:spAutoFit/>
          </a:bodyPr>
          <a:lstStyle/>
          <a:p>
            <a:r>
              <a:rPr lang="zh-CN" altLang="en-US" sz="2000">
                <a:solidFill>
                  <a:prstClr val="black">
                    <a:lumMod val="65000"/>
                    <a:lumOff val="35000"/>
                  </a:prstClr>
                </a:solidFill>
                <a:latin typeface="微软雅黑" panose="020B0503020204020204" pitchFamily="34" charset="-122"/>
                <a:ea typeface="微软雅黑" panose="020B0503020204020204" pitchFamily="34" charset="-122"/>
              </a:rPr>
              <a:t>输入目录文字</a:t>
            </a:r>
            <a:endParaRPr lang="zh-CN" altLang="en-US" sz="2000"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16" name="文本框 95"/>
          <p:cNvSpPr txBox="1"/>
          <p:nvPr/>
        </p:nvSpPr>
        <p:spPr>
          <a:xfrm>
            <a:off x="7019353" y="4562291"/>
            <a:ext cx="1873001" cy="400110"/>
          </a:xfrm>
          <a:prstGeom prst="rect">
            <a:avLst/>
          </a:prstGeom>
          <a:noFill/>
        </p:spPr>
        <p:txBody>
          <a:bodyPr wrap="square" rtlCol="0">
            <a:spAutoFit/>
          </a:bodyPr>
          <a:lstStyle/>
          <a:p>
            <a:r>
              <a:rPr lang="zh-CN" altLang="en-US" sz="2000">
                <a:solidFill>
                  <a:prstClr val="black">
                    <a:lumMod val="65000"/>
                    <a:lumOff val="35000"/>
                  </a:prstClr>
                </a:solidFill>
                <a:latin typeface="微软雅黑" panose="020B0503020204020204" pitchFamily="34" charset="-122"/>
                <a:ea typeface="微软雅黑" panose="020B0503020204020204" pitchFamily="34" charset="-122"/>
              </a:rPr>
              <a:t>输入目录文字</a:t>
            </a:r>
            <a:endParaRPr lang="zh-CN" altLang="en-US" sz="2000" dirty="0">
              <a:solidFill>
                <a:prstClr val="black">
                  <a:lumMod val="65000"/>
                  <a:lumOff val="35000"/>
                </a:prstClr>
              </a:solidFill>
              <a:latin typeface="微软雅黑" panose="020B0503020204020204" pitchFamily="34" charset="-122"/>
              <a:ea typeface="微软雅黑" panose="020B0503020204020204" pitchFamily="34" charset="-122"/>
            </a:endParaRPr>
          </a:p>
        </p:txBody>
      </p:sp>
      <p:grpSp>
        <p:nvGrpSpPr>
          <p:cNvPr id="21" name="组合 20"/>
          <p:cNvGrpSpPr/>
          <p:nvPr/>
        </p:nvGrpSpPr>
        <p:grpSpPr>
          <a:xfrm>
            <a:off x="5864164" y="932723"/>
            <a:ext cx="3246544" cy="705747"/>
            <a:chOff x="4721209" y="1793328"/>
            <a:chExt cx="3246544" cy="705747"/>
          </a:xfrm>
        </p:grpSpPr>
        <p:sp>
          <p:nvSpPr>
            <p:cNvPr id="22" name="任意多边形 21"/>
            <p:cNvSpPr/>
            <p:nvPr/>
          </p:nvSpPr>
          <p:spPr>
            <a:xfrm>
              <a:off x="4820098" y="1880645"/>
              <a:ext cx="946456" cy="528576"/>
            </a:xfrm>
            <a:custGeom>
              <a:avLst/>
              <a:gdLst>
                <a:gd name="connsiteX0" fmla="*/ 264349 w 946333"/>
                <a:gd name="connsiteY0" fmla="*/ 0 h 528698"/>
                <a:gd name="connsiteX1" fmla="*/ 946333 w 946333"/>
                <a:gd name="connsiteY1" fmla="*/ 0 h 528698"/>
                <a:gd name="connsiteX2" fmla="*/ 946333 w 946333"/>
                <a:gd name="connsiteY2" fmla="*/ 528698 h 528698"/>
                <a:gd name="connsiteX3" fmla="*/ 264349 w 946333"/>
                <a:gd name="connsiteY3" fmla="*/ 528698 h 528698"/>
                <a:gd name="connsiteX4" fmla="*/ 0 w 946333"/>
                <a:gd name="connsiteY4" fmla="*/ 264349 h 528698"/>
                <a:gd name="connsiteX5" fmla="*/ 264349 w 946333"/>
                <a:gd name="connsiteY5" fmla="*/ 0 h 52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6333" h="528698">
                  <a:moveTo>
                    <a:pt x="264349" y="0"/>
                  </a:moveTo>
                  <a:lnTo>
                    <a:pt x="946333" y="0"/>
                  </a:lnTo>
                  <a:lnTo>
                    <a:pt x="946333" y="528698"/>
                  </a:lnTo>
                  <a:lnTo>
                    <a:pt x="264349" y="528698"/>
                  </a:lnTo>
                  <a:cubicBezTo>
                    <a:pt x="118353" y="528698"/>
                    <a:pt x="0" y="410345"/>
                    <a:pt x="0" y="264349"/>
                  </a:cubicBezTo>
                  <a:cubicBezTo>
                    <a:pt x="0" y="118353"/>
                    <a:pt x="118353" y="0"/>
                    <a:pt x="264349" y="0"/>
                  </a:cubicBezTo>
                  <a:close/>
                </a:path>
              </a:pathLst>
            </a:custGeom>
            <a:solidFill>
              <a:srgbClr val="FFB85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lumMod val="65000"/>
                    <a:lumOff val="35000"/>
                  </a:prstClr>
                </a:solidFill>
                <a:ea typeface="微软雅黑" panose="020B0503020204020204" pitchFamily="34" charset="-122"/>
              </a:endParaRPr>
            </a:p>
          </p:txBody>
        </p:sp>
        <p:sp>
          <p:nvSpPr>
            <p:cNvPr id="23" name="任意多边形 22"/>
            <p:cNvSpPr/>
            <p:nvPr/>
          </p:nvSpPr>
          <p:spPr>
            <a:xfrm>
              <a:off x="4820098" y="1869077"/>
              <a:ext cx="946456" cy="528576"/>
            </a:xfrm>
            <a:custGeom>
              <a:avLst/>
              <a:gdLst>
                <a:gd name="connsiteX0" fmla="*/ 264349 w 946333"/>
                <a:gd name="connsiteY0" fmla="*/ 0 h 528698"/>
                <a:gd name="connsiteX1" fmla="*/ 946333 w 946333"/>
                <a:gd name="connsiteY1" fmla="*/ 0 h 528698"/>
                <a:gd name="connsiteX2" fmla="*/ 946333 w 946333"/>
                <a:gd name="connsiteY2" fmla="*/ 528698 h 528698"/>
                <a:gd name="connsiteX3" fmla="*/ 264349 w 946333"/>
                <a:gd name="connsiteY3" fmla="*/ 528698 h 528698"/>
                <a:gd name="connsiteX4" fmla="*/ 0 w 946333"/>
                <a:gd name="connsiteY4" fmla="*/ 264349 h 528698"/>
                <a:gd name="connsiteX5" fmla="*/ 264349 w 946333"/>
                <a:gd name="connsiteY5" fmla="*/ 0 h 52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6333" h="528698">
                  <a:moveTo>
                    <a:pt x="264349" y="0"/>
                  </a:moveTo>
                  <a:lnTo>
                    <a:pt x="946333" y="0"/>
                  </a:lnTo>
                  <a:lnTo>
                    <a:pt x="946333" y="528698"/>
                  </a:lnTo>
                  <a:lnTo>
                    <a:pt x="264349" y="528698"/>
                  </a:lnTo>
                  <a:cubicBezTo>
                    <a:pt x="118353" y="528698"/>
                    <a:pt x="0" y="410345"/>
                    <a:pt x="0" y="264349"/>
                  </a:cubicBezTo>
                  <a:cubicBezTo>
                    <a:pt x="0" y="118353"/>
                    <a:pt x="118353" y="0"/>
                    <a:pt x="264349" y="0"/>
                  </a:cubicBezTo>
                  <a:close/>
                </a:path>
              </a:pathLst>
            </a:cu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lumMod val="65000"/>
                    <a:lumOff val="35000"/>
                  </a:prstClr>
                </a:solidFill>
                <a:ea typeface="微软雅黑" panose="020B0503020204020204" pitchFamily="34" charset="-122"/>
              </a:endParaRPr>
            </a:p>
          </p:txBody>
        </p:sp>
        <p:grpSp>
          <p:nvGrpSpPr>
            <p:cNvPr id="24" name="Group 41"/>
            <p:cNvGrpSpPr>
              <a:grpSpLocks noChangeAspect="1"/>
            </p:cNvGrpSpPr>
            <p:nvPr/>
          </p:nvGrpSpPr>
          <p:grpSpPr bwMode="auto">
            <a:xfrm>
              <a:off x="5179157" y="1978170"/>
              <a:ext cx="284134" cy="347694"/>
              <a:chOff x="3783" y="2089"/>
              <a:chExt cx="116" cy="142"/>
            </a:xfrm>
            <a:solidFill>
              <a:schemeClr val="bg1"/>
            </a:solidFill>
            <a:effectLst/>
          </p:grpSpPr>
          <p:sp>
            <p:nvSpPr>
              <p:cNvPr id="29" name="Freeform 42"/>
              <p:cNvSpPr/>
              <p:nvPr/>
            </p:nvSpPr>
            <p:spPr bwMode="auto">
              <a:xfrm>
                <a:off x="3791" y="2221"/>
                <a:ext cx="20" cy="10"/>
              </a:xfrm>
              <a:custGeom>
                <a:avLst/>
                <a:gdLst>
                  <a:gd name="T0" fmla="*/ 8 w 8"/>
                  <a:gd name="T1" fmla="*/ 0 h 4"/>
                  <a:gd name="T2" fmla="*/ 1 w 8"/>
                  <a:gd name="T3" fmla="*/ 0 h 4"/>
                  <a:gd name="T4" fmla="*/ 0 w 8"/>
                  <a:gd name="T5" fmla="*/ 0 h 4"/>
                  <a:gd name="T6" fmla="*/ 0 w 8"/>
                  <a:gd name="T7" fmla="*/ 4 h 4"/>
                  <a:gd name="T8" fmla="*/ 1 w 8"/>
                  <a:gd name="T9" fmla="*/ 4 h 4"/>
                  <a:gd name="T10" fmla="*/ 8 w 8"/>
                  <a:gd name="T11" fmla="*/ 4 h 4"/>
                  <a:gd name="T12" fmla="*/ 8 w 8"/>
                  <a:gd name="T13" fmla="*/ 4 h 4"/>
                  <a:gd name="T14" fmla="*/ 8 w 8"/>
                  <a:gd name="T15" fmla="*/ 0 h 4"/>
                  <a:gd name="T16" fmla="*/ 8 w 8"/>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
                    <a:moveTo>
                      <a:pt x="8" y="0"/>
                    </a:moveTo>
                    <a:cubicBezTo>
                      <a:pt x="1" y="0"/>
                      <a:pt x="1" y="0"/>
                      <a:pt x="1" y="0"/>
                    </a:cubicBezTo>
                    <a:cubicBezTo>
                      <a:pt x="0" y="0"/>
                      <a:pt x="0" y="0"/>
                      <a:pt x="0" y="0"/>
                    </a:cubicBezTo>
                    <a:cubicBezTo>
                      <a:pt x="0" y="4"/>
                      <a:pt x="0" y="4"/>
                      <a:pt x="0" y="4"/>
                    </a:cubicBezTo>
                    <a:cubicBezTo>
                      <a:pt x="0" y="4"/>
                      <a:pt x="0" y="4"/>
                      <a:pt x="1" y="4"/>
                    </a:cubicBezTo>
                    <a:cubicBezTo>
                      <a:pt x="8" y="4"/>
                      <a:pt x="8" y="4"/>
                      <a:pt x="8" y="4"/>
                    </a:cubicBezTo>
                    <a:cubicBezTo>
                      <a:pt x="8" y="4"/>
                      <a:pt x="8" y="4"/>
                      <a:pt x="8" y="4"/>
                    </a:cubicBezTo>
                    <a:cubicBezTo>
                      <a:pt x="8" y="0"/>
                      <a:pt x="8" y="0"/>
                      <a:pt x="8" y="0"/>
                    </a:cubicBezTo>
                    <a:cubicBezTo>
                      <a:pt x="8" y="0"/>
                      <a:pt x="8"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65000"/>
                      <a:lumOff val="35000"/>
                    </a:prstClr>
                  </a:solidFill>
                  <a:ea typeface="微软雅黑" panose="020B0503020204020204" pitchFamily="34" charset="-122"/>
                </a:endParaRPr>
              </a:p>
            </p:txBody>
          </p:sp>
          <p:sp>
            <p:nvSpPr>
              <p:cNvPr id="30" name="Freeform 43"/>
              <p:cNvSpPr/>
              <p:nvPr/>
            </p:nvSpPr>
            <p:spPr bwMode="auto">
              <a:xfrm>
                <a:off x="3818" y="2208"/>
                <a:ext cx="23" cy="23"/>
              </a:xfrm>
              <a:custGeom>
                <a:avLst/>
                <a:gdLst>
                  <a:gd name="T0" fmla="*/ 8 w 9"/>
                  <a:gd name="T1" fmla="*/ 0 h 9"/>
                  <a:gd name="T2" fmla="*/ 1 w 9"/>
                  <a:gd name="T3" fmla="*/ 0 h 9"/>
                  <a:gd name="T4" fmla="*/ 0 w 9"/>
                  <a:gd name="T5" fmla="*/ 1 h 9"/>
                  <a:gd name="T6" fmla="*/ 0 w 9"/>
                  <a:gd name="T7" fmla="*/ 9 h 9"/>
                  <a:gd name="T8" fmla="*/ 1 w 9"/>
                  <a:gd name="T9" fmla="*/ 9 h 9"/>
                  <a:gd name="T10" fmla="*/ 8 w 9"/>
                  <a:gd name="T11" fmla="*/ 9 h 9"/>
                  <a:gd name="T12" fmla="*/ 9 w 9"/>
                  <a:gd name="T13" fmla="*/ 9 h 9"/>
                  <a:gd name="T14" fmla="*/ 9 w 9"/>
                  <a:gd name="T15" fmla="*/ 1 h 9"/>
                  <a:gd name="T16" fmla="*/ 8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8" y="0"/>
                    </a:moveTo>
                    <a:cubicBezTo>
                      <a:pt x="1" y="0"/>
                      <a:pt x="1" y="0"/>
                      <a:pt x="1" y="0"/>
                    </a:cubicBezTo>
                    <a:cubicBezTo>
                      <a:pt x="1" y="0"/>
                      <a:pt x="0" y="1"/>
                      <a:pt x="0" y="1"/>
                    </a:cubicBezTo>
                    <a:cubicBezTo>
                      <a:pt x="0" y="9"/>
                      <a:pt x="0" y="9"/>
                      <a:pt x="0" y="9"/>
                    </a:cubicBezTo>
                    <a:cubicBezTo>
                      <a:pt x="0" y="9"/>
                      <a:pt x="1" y="9"/>
                      <a:pt x="1" y="9"/>
                    </a:cubicBezTo>
                    <a:cubicBezTo>
                      <a:pt x="8" y="9"/>
                      <a:pt x="8" y="9"/>
                      <a:pt x="8" y="9"/>
                    </a:cubicBezTo>
                    <a:cubicBezTo>
                      <a:pt x="8" y="9"/>
                      <a:pt x="9" y="9"/>
                      <a:pt x="9" y="9"/>
                    </a:cubicBezTo>
                    <a:cubicBezTo>
                      <a:pt x="9" y="1"/>
                      <a:pt x="9" y="1"/>
                      <a:pt x="9" y="1"/>
                    </a:cubicBezTo>
                    <a:cubicBezTo>
                      <a:pt x="9" y="1"/>
                      <a:pt x="8"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65000"/>
                      <a:lumOff val="35000"/>
                    </a:prstClr>
                  </a:solidFill>
                  <a:ea typeface="微软雅黑" panose="020B0503020204020204" pitchFamily="34" charset="-122"/>
                </a:endParaRPr>
              </a:p>
            </p:txBody>
          </p:sp>
          <p:sp>
            <p:nvSpPr>
              <p:cNvPr id="31" name="Freeform 44"/>
              <p:cNvSpPr/>
              <p:nvPr/>
            </p:nvSpPr>
            <p:spPr bwMode="auto">
              <a:xfrm>
                <a:off x="3849" y="2184"/>
                <a:ext cx="20" cy="47"/>
              </a:xfrm>
              <a:custGeom>
                <a:avLst/>
                <a:gdLst>
                  <a:gd name="T0" fmla="*/ 7 w 8"/>
                  <a:gd name="T1" fmla="*/ 0 h 19"/>
                  <a:gd name="T2" fmla="*/ 0 w 8"/>
                  <a:gd name="T3" fmla="*/ 0 h 19"/>
                  <a:gd name="T4" fmla="*/ 0 w 8"/>
                  <a:gd name="T5" fmla="*/ 1 h 19"/>
                  <a:gd name="T6" fmla="*/ 0 w 8"/>
                  <a:gd name="T7" fmla="*/ 19 h 19"/>
                  <a:gd name="T8" fmla="*/ 0 w 8"/>
                  <a:gd name="T9" fmla="*/ 19 h 19"/>
                  <a:gd name="T10" fmla="*/ 7 w 8"/>
                  <a:gd name="T11" fmla="*/ 19 h 19"/>
                  <a:gd name="T12" fmla="*/ 8 w 8"/>
                  <a:gd name="T13" fmla="*/ 19 h 19"/>
                  <a:gd name="T14" fmla="*/ 8 w 8"/>
                  <a:gd name="T15" fmla="*/ 1 h 19"/>
                  <a:gd name="T16" fmla="*/ 7 w 8"/>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9">
                    <a:moveTo>
                      <a:pt x="7" y="0"/>
                    </a:moveTo>
                    <a:cubicBezTo>
                      <a:pt x="0" y="0"/>
                      <a:pt x="0" y="0"/>
                      <a:pt x="0" y="0"/>
                    </a:cubicBezTo>
                    <a:cubicBezTo>
                      <a:pt x="0" y="0"/>
                      <a:pt x="0" y="1"/>
                      <a:pt x="0" y="1"/>
                    </a:cubicBezTo>
                    <a:cubicBezTo>
                      <a:pt x="0" y="19"/>
                      <a:pt x="0" y="19"/>
                      <a:pt x="0" y="19"/>
                    </a:cubicBezTo>
                    <a:cubicBezTo>
                      <a:pt x="0" y="19"/>
                      <a:pt x="0" y="19"/>
                      <a:pt x="0" y="19"/>
                    </a:cubicBezTo>
                    <a:cubicBezTo>
                      <a:pt x="7" y="19"/>
                      <a:pt x="7" y="19"/>
                      <a:pt x="7" y="19"/>
                    </a:cubicBezTo>
                    <a:cubicBezTo>
                      <a:pt x="8" y="19"/>
                      <a:pt x="8" y="19"/>
                      <a:pt x="8" y="19"/>
                    </a:cubicBezTo>
                    <a:cubicBezTo>
                      <a:pt x="8" y="1"/>
                      <a:pt x="8" y="1"/>
                      <a:pt x="8" y="1"/>
                    </a:cubicBezTo>
                    <a:cubicBezTo>
                      <a:pt x="8" y="1"/>
                      <a:pt x="8" y="0"/>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65000"/>
                      <a:lumOff val="35000"/>
                    </a:prstClr>
                  </a:solidFill>
                  <a:ea typeface="微软雅黑" panose="020B0503020204020204" pitchFamily="34" charset="-122"/>
                </a:endParaRPr>
              </a:p>
            </p:txBody>
          </p:sp>
          <p:sp>
            <p:nvSpPr>
              <p:cNvPr id="32" name="Freeform 45"/>
              <p:cNvSpPr/>
              <p:nvPr/>
            </p:nvSpPr>
            <p:spPr bwMode="auto">
              <a:xfrm>
                <a:off x="3877" y="2161"/>
                <a:ext cx="22" cy="70"/>
              </a:xfrm>
              <a:custGeom>
                <a:avLst/>
                <a:gdLst>
                  <a:gd name="T0" fmla="*/ 8 w 9"/>
                  <a:gd name="T1" fmla="*/ 0 h 28"/>
                  <a:gd name="T2" fmla="*/ 1 w 9"/>
                  <a:gd name="T3" fmla="*/ 0 h 28"/>
                  <a:gd name="T4" fmla="*/ 0 w 9"/>
                  <a:gd name="T5" fmla="*/ 1 h 28"/>
                  <a:gd name="T6" fmla="*/ 0 w 9"/>
                  <a:gd name="T7" fmla="*/ 28 h 28"/>
                  <a:gd name="T8" fmla="*/ 1 w 9"/>
                  <a:gd name="T9" fmla="*/ 28 h 28"/>
                  <a:gd name="T10" fmla="*/ 8 w 9"/>
                  <a:gd name="T11" fmla="*/ 28 h 28"/>
                  <a:gd name="T12" fmla="*/ 9 w 9"/>
                  <a:gd name="T13" fmla="*/ 28 h 28"/>
                  <a:gd name="T14" fmla="*/ 9 w 9"/>
                  <a:gd name="T15" fmla="*/ 1 h 28"/>
                  <a:gd name="T16" fmla="*/ 8 w 9"/>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28">
                    <a:moveTo>
                      <a:pt x="8" y="0"/>
                    </a:moveTo>
                    <a:cubicBezTo>
                      <a:pt x="1" y="0"/>
                      <a:pt x="1" y="0"/>
                      <a:pt x="1" y="0"/>
                    </a:cubicBezTo>
                    <a:cubicBezTo>
                      <a:pt x="0" y="0"/>
                      <a:pt x="0" y="1"/>
                      <a:pt x="0" y="1"/>
                    </a:cubicBezTo>
                    <a:cubicBezTo>
                      <a:pt x="0" y="28"/>
                      <a:pt x="0" y="28"/>
                      <a:pt x="0" y="28"/>
                    </a:cubicBezTo>
                    <a:cubicBezTo>
                      <a:pt x="0" y="28"/>
                      <a:pt x="0" y="28"/>
                      <a:pt x="1" y="28"/>
                    </a:cubicBezTo>
                    <a:cubicBezTo>
                      <a:pt x="8" y="28"/>
                      <a:pt x="8" y="28"/>
                      <a:pt x="8" y="28"/>
                    </a:cubicBezTo>
                    <a:cubicBezTo>
                      <a:pt x="8" y="28"/>
                      <a:pt x="9" y="28"/>
                      <a:pt x="9" y="28"/>
                    </a:cubicBezTo>
                    <a:cubicBezTo>
                      <a:pt x="9" y="1"/>
                      <a:pt x="9" y="1"/>
                      <a:pt x="9" y="1"/>
                    </a:cubicBezTo>
                    <a:cubicBezTo>
                      <a:pt x="9" y="1"/>
                      <a:pt x="8"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65000"/>
                      <a:lumOff val="35000"/>
                    </a:prstClr>
                  </a:solidFill>
                  <a:ea typeface="微软雅黑" panose="020B0503020204020204" pitchFamily="34" charset="-122"/>
                </a:endParaRPr>
              </a:p>
            </p:txBody>
          </p:sp>
          <p:sp>
            <p:nvSpPr>
              <p:cNvPr id="33" name="Freeform 46"/>
              <p:cNvSpPr/>
              <p:nvPr/>
            </p:nvSpPr>
            <p:spPr bwMode="auto">
              <a:xfrm>
                <a:off x="3821" y="2089"/>
                <a:ext cx="23" cy="27"/>
              </a:xfrm>
              <a:custGeom>
                <a:avLst/>
                <a:gdLst>
                  <a:gd name="T0" fmla="*/ 5 w 9"/>
                  <a:gd name="T1" fmla="*/ 10 h 11"/>
                  <a:gd name="T2" fmla="*/ 8 w 9"/>
                  <a:gd name="T3" fmla="*/ 4 h 11"/>
                  <a:gd name="T4" fmla="*/ 5 w 9"/>
                  <a:gd name="T5" fmla="*/ 0 h 11"/>
                  <a:gd name="T6" fmla="*/ 0 w 9"/>
                  <a:gd name="T7" fmla="*/ 4 h 11"/>
                  <a:gd name="T8" fmla="*/ 5 w 9"/>
                  <a:gd name="T9" fmla="*/ 10 h 11"/>
                </a:gdLst>
                <a:ahLst/>
                <a:cxnLst>
                  <a:cxn ang="0">
                    <a:pos x="T0" y="T1"/>
                  </a:cxn>
                  <a:cxn ang="0">
                    <a:pos x="T2" y="T3"/>
                  </a:cxn>
                  <a:cxn ang="0">
                    <a:pos x="T4" y="T5"/>
                  </a:cxn>
                  <a:cxn ang="0">
                    <a:pos x="T6" y="T7"/>
                  </a:cxn>
                  <a:cxn ang="0">
                    <a:pos x="T8" y="T9"/>
                  </a:cxn>
                </a:cxnLst>
                <a:rect l="0" t="0" r="r" b="b"/>
                <a:pathLst>
                  <a:path w="9" h="11">
                    <a:moveTo>
                      <a:pt x="5" y="10"/>
                    </a:moveTo>
                    <a:cubicBezTo>
                      <a:pt x="8" y="10"/>
                      <a:pt x="8" y="7"/>
                      <a:pt x="8" y="4"/>
                    </a:cubicBezTo>
                    <a:cubicBezTo>
                      <a:pt x="9" y="2"/>
                      <a:pt x="7" y="0"/>
                      <a:pt x="5" y="0"/>
                    </a:cubicBezTo>
                    <a:cubicBezTo>
                      <a:pt x="2" y="0"/>
                      <a:pt x="0" y="2"/>
                      <a:pt x="0" y="4"/>
                    </a:cubicBezTo>
                    <a:cubicBezTo>
                      <a:pt x="1" y="8"/>
                      <a:pt x="4" y="11"/>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65000"/>
                      <a:lumOff val="35000"/>
                    </a:prstClr>
                  </a:solidFill>
                  <a:ea typeface="微软雅黑" panose="020B0503020204020204" pitchFamily="34" charset="-122"/>
                </a:endParaRPr>
              </a:p>
            </p:txBody>
          </p:sp>
          <p:sp>
            <p:nvSpPr>
              <p:cNvPr id="34" name="Freeform 47"/>
              <p:cNvSpPr/>
              <p:nvPr/>
            </p:nvSpPr>
            <p:spPr bwMode="auto">
              <a:xfrm>
                <a:off x="3785" y="2164"/>
                <a:ext cx="36" cy="44"/>
              </a:xfrm>
              <a:custGeom>
                <a:avLst/>
                <a:gdLst>
                  <a:gd name="T0" fmla="*/ 12 w 14"/>
                  <a:gd name="T1" fmla="*/ 1 h 18"/>
                  <a:gd name="T2" fmla="*/ 10 w 14"/>
                  <a:gd name="T3" fmla="*/ 0 h 18"/>
                  <a:gd name="T4" fmla="*/ 8 w 14"/>
                  <a:gd name="T5" fmla="*/ 6 h 18"/>
                  <a:gd name="T6" fmla="*/ 1 w 14"/>
                  <a:gd name="T7" fmla="*/ 14 h 18"/>
                  <a:gd name="T8" fmla="*/ 1 w 14"/>
                  <a:gd name="T9" fmla="*/ 17 h 18"/>
                  <a:gd name="T10" fmla="*/ 4 w 14"/>
                  <a:gd name="T11" fmla="*/ 17 h 18"/>
                  <a:gd name="T12" fmla="*/ 12 w 14"/>
                  <a:gd name="T13" fmla="*/ 9 h 18"/>
                  <a:gd name="T14" fmla="*/ 13 w 14"/>
                  <a:gd name="T15" fmla="*/ 8 h 18"/>
                  <a:gd name="T16" fmla="*/ 14 w 14"/>
                  <a:gd name="T17" fmla="*/ 3 h 18"/>
                  <a:gd name="T18" fmla="*/ 12 w 14"/>
                  <a:gd name="T19"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8">
                    <a:moveTo>
                      <a:pt x="12" y="1"/>
                    </a:moveTo>
                    <a:cubicBezTo>
                      <a:pt x="11" y="1"/>
                      <a:pt x="10" y="0"/>
                      <a:pt x="10" y="0"/>
                    </a:cubicBezTo>
                    <a:cubicBezTo>
                      <a:pt x="8" y="6"/>
                      <a:pt x="8" y="6"/>
                      <a:pt x="8" y="6"/>
                    </a:cubicBezTo>
                    <a:cubicBezTo>
                      <a:pt x="1" y="14"/>
                      <a:pt x="1" y="14"/>
                      <a:pt x="1" y="14"/>
                    </a:cubicBezTo>
                    <a:cubicBezTo>
                      <a:pt x="0" y="15"/>
                      <a:pt x="0" y="16"/>
                      <a:pt x="1" y="17"/>
                    </a:cubicBezTo>
                    <a:cubicBezTo>
                      <a:pt x="2" y="18"/>
                      <a:pt x="4" y="18"/>
                      <a:pt x="4" y="17"/>
                    </a:cubicBezTo>
                    <a:cubicBezTo>
                      <a:pt x="12" y="9"/>
                      <a:pt x="12" y="9"/>
                      <a:pt x="12" y="9"/>
                    </a:cubicBezTo>
                    <a:cubicBezTo>
                      <a:pt x="12" y="9"/>
                      <a:pt x="13" y="8"/>
                      <a:pt x="13" y="8"/>
                    </a:cubicBezTo>
                    <a:cubicBezTo>
                      <a:pt x="14" y="3"/>
                      <a:pt x="14" y="3"/>
                      <a:pt x="14" y="3"/>
                    </a:cubicBezTo>
                    <a:cubicBezTo>
                      <a:pt x="13" y="2"/>
                      <a:pt x="13" y="2"/>
                      <a:pt x="1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65000"/>
                      <a:lumOff val="35000"/>
                    </a:prstClr>
                  </a:solidFill>
                  <a:ea typeface="微软雅黑" panose="020B0503020204020204" pitchFamily="34" charset="-122"/>
                </a:endParaRPr>
              </a:p>
            </p:txBody>
          </p:sp>
          <p:sp>
            <p:nvSpPr>
              <p:cNvPr id="35" name="Freeform 48"/>
              <p:cNvSpPr/>
              <p:nvPr/>
            </p:nvSpPr>
            <p:spPr bwMode="auto">
              <a:xfrm>
                <a:off x="3836" y="2116"/>
                <a:ext cx="33" cy="20"/>
              </a:xfrm>
              <a:custGeom>
                <a:avLst/>
                <a:gdLst>
                  <a:gd name="T0" fmla="*/ 6 w 13"/>
                  <a:gd name="T1" fmla="*/ 8 h 8"/>
                  <a:gd name="T2" fmla="*/ 12 w 13"/>
                  <a:gd name="T3" fmla="*/ 4 h 8"/>
                  <a:gd name="T4" fmla="*/ 12 w 13"/>
                  <a:gd name="T5" fmla="*/ 1 h 8"/>
                  <a:gd name="T6" fmla="*/ 10 w 13"/>
                  <a:gd name="T7" fmla="*/ 1 h 8"/>
                  <a:gd name="T8" fmla="*/ 5 w 13"/>
                  <a:gd name="T9" fmla="*/ 4 h 8"/>
                  <a:gd name="T10" fmla="*/ 1 w 13"/>
                  <a:gd name="T11" fmla="*/ 3 h 8"/>
                  <a:gd name="T12" fmla="*/ 1 w 13"/>
                  <a:gd name="T13" fmla="*/ 5 h 8"/>
                  <a:gd name="T14" fmla="*/ 0 w 13"/>
                  <a:gd name="T15" fmla="*/ 7 h 8"/>
                  <a:gd name="T16" fmla="*/ 5 w 13"/>
                  <a:gd name="T17" fmla="*/ 8 h 8"/>
                  <a:gd name="T18" fmla="*/ 6 w 13"/>
                  <a:gd name="T1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8">
                    <a:moveTo>
                      <a:pt x="6" y="8"/>
                    </a:moveTo>
                    <a:cubicBezTo>
                      <a:pt x="12" y="4"/>
                      <a:pt x="12" y="4"/>
                      <a:pt x="12" y="4"/>
                    </a:cubicBezTo>
                    <a:cubicBezTo>
                      <a:pt x="13" y="3"/>
                      <a:pt x="13" y="2"/>
                      <a:pt x="12" y="1"/>
                    </a:cubicBezTo>
                    <a:cubicBezTo>
                      <a:pt x="12" y="1"/>
                      <a:pt x="11" y="0"/>
                      <a:pt x="10" y="1"/>
                    </a:cubicBezTo>
                    <a:cubicBezTo>
                      <a:pt x="5" y="4"/>
                      <a:pt x="5" y="4"/>
                      <a:pt x="5" y="4"/>
                    </a:cubicBezTo>
                    <a:cubicBezTo>
                      <a:pt x="1" y="3"/>
                      <a:pt x="1" y="3"/>
                      <a:pt x="1" y="3"/>
                    </a:cubicBezTo>
                    <a:cubicBezTo>
                      <a:pt x="1" y="3"/>
                      <a:pt x="1" y="4"/>
                      <a:pt x="1" y="5"/>
                    </a:cubicBezTo>
                    <a:cubicBezTo>
                      <a:pt x="1" y="6"/>
                      <a:pt x="0" y="7"/>
                      <a:pt x="0" y="7"/>
                    </a:cubicBezTo>
                    <a:cubicBezTo>
                      <a:pt x="5" y="8"/>
                      <a:pt x="5" y="8"/>
                      <a:pt x="5" y="8"/>
                    </a:cubicBezTo>
                    <a:cubicBezTo>
                      <a:pt x="5" y="8"/>
                      <a:pt x="6" y="8"/>
                      <a:pt x="6"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65000"/>
                      <a:lumOff val="35000"/>
                    </a:prstClr>
                  </a:solidFill>
                  <a:ea typeface="微软雅黑" panose="020B0503020204020204" pitchFamily="34" charset="-122"/>
                </a:endParaRPr>
              </a:p>
            </p:txBody>
          </p:sp>
          <p:sp>
            <p:nvSpPr>
              <p:cNvPr id="36" name="Freeform 49"/>
              <p:cNvSpPr/>
              <p:nvPr/>
            </p:nvSpPr>
            <p:spPr bwMode="auto">
              <a:xfrm>
                <a:off x="3783" y="2116"/>
                <a:ext cx="58" cy="87"/>
              </a:xfrm>
              <a:custGeom>
                <a:avLst/>
                <a:gdLst>
                  <a:gd name="T0" fmla="*/ 18 w 23"/>
                  <a:gd name="T1" fmla="*/ 17 h 35"/>
                  <a:gd name="T2" fmla="*/ 21 w 23"/>
                  <a:gd name="T3" fmla="*/ 5 h 35"/>
                  <a:gd name="T4" fmla="*/ 21 w 23"/>
                  <a:gd name="T5" fmla="*/ 2 h 35"/>
                  <a:gd name="T6" fmla="*/ 20 w 23"/>
                  <a:gd name="T7" fmla="*/ 2 h 35"/>
                  <a:gd name="T8" fmla="*/ 19 w 23"/>
                  <a:gd name="T9" fmla="*/ 7 h 35"/>
                  <a:gd name="T10" fmla="*/ 20 w 23"/>
                  <a:gd name="T11" fmla="*/ 3 h 35"/>
                  <a:gd name="T12" fmla="*/ 20 w 23"/>
                  <a:gd name="T13" fmla="*/ 2 h 35"/>
                  <a:gd name="T14" fmla="*/ 20 w 23"/>
                  <a:gd name="T15" fmla="*/ 1 h 35"/>
                  <a:gd name="T16" fmla="*/ 19 w 23"/>
                  <a:gd name="T17" fmla="*/ 1 h 35"/>
                  <a:gd name="T18" fmla="*/ 18 w 23"/>
                  <a:gd name="T19" fmla="*/ 2 h 35"/>
                  <a:gd name="T20" fmla="*/ 19 w 23"/>
                  <a:gd name="T21" fmla="*/ 3 h 35"/>
                  <a:gd name="T22" fmla="*/ 18 w 23"/>
                  <a:gd name="T23" fmla="*/ 6 h 35"/>
                  <a:gd name="T24" fmla="*/ 17 w 23"/>
                  <a:gd name="T25" fmla="*/ 0 h 35"/>
                  <a:gd name="T26" fmla="*/ 17 w 23"/>
                  <a:gd name="T27" fmla="*/ 0 h 35"/>
                  <a:gd name="T28" fmla="*/ 17 w 23"/>
                  <a:gd name="T29" fmla="*/ 0 h 35"/>
                  <a:gd name="T30" fmla="*/ 15 w 23"/>
                  <a:gd name="T31" fmla="*/ 0 h 35"/>
                  <a:gd name="T32" fmla="*/ 8 w 23"/>
                  <a:gd name="T33" fmla="*/ 0 h 35"/>
                  <a:gd name="T34" fmla="*/ 1 w 23"/>
                  <a:gd name="T35" fmla="*/ 5 h 35"/>
                  <a:gd name="T36" fmla="*/ 1 w 23"/>
                  <a:gd name="T37" fmla="*/ 8 h 35"/>
                  <a:gd name="T38" fmla="*/ 4 w 23"/>
                  <a:gd name="T39" fmla="*/ 8 h 35"/>
                  <a:gd name="T40" fmla="*/ 4 w 23"/>
                  <a:gd name="T41" fmla="*/ 8 h 35"/>
                  <a:gd name="T42" fmla="*/ 9 w 23"/>
                  <a:gd name="T43" fmla="*/ 4 h 35"/>
                  <a:gd name="T44" fmla="*/ 13 w 23"/>
                  <a:gd name="T45" fmla="*/ 4 h 35"/>
                  <a:gd name="T46" fmla="*/ 12 w 23"/>
                  <a:gd name="T47" fmla="*/ 4 h 35"/>
                  <a:gd name="T48" fmla="*/ 9 w 23"/>
                  <a:gd name="T49" fmla="*/ 15 h 35"/>
                  <a:gd name="T50" fmla="*/ 10 w 23"/>
                  <a:gd name="T51" fmla="*/ 16 h 35"/>
                  <a:gd name="T52" fmla="*/ 14 w 23"/>
                  <a:gd name="T53" fmla="*/ 20 h 35"/>
                  <a:gd name="T54" fmla="*/ 18 w 23"/>
                  <a:gd name="T55" fmla="*/ 24 h 35"/>
                  <a:gd name="T56" fmla="*/ 17 w 23"/>
                  <a:gd name="T57" fmla="*/ 32 h 35"/>
                  <a:gd name="T58" fmla="*/ 19 w 23"/>
                  <a:gd name="T59" fmla="*/ 35 h 35"/>
                  <a:gd name="T60" fmla="*/ 22 w 23"/>
                  <a:gd name="T61" fmla="*/ 33 h 35"/>
                  <a:gd name="T62" fmla="*/ 23 w 23"/>
                  <a:gd name="T63" fmla="*/ 24 h 35"/>
                  <a:gd name="T64" fmla="*/ 23 w 23"/>
                  <a:gd name="T65" fmla="*/ 22 h 35"/>
                  <a:gd name="T66" fmla="*/ 18 w 23"/>
                  <a:gd name="T67" fmla="*/ 1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 h="35">
                    <a:moveTo>
                      <a:pt x="18" y="17"/>
                    </a:moveTo>
                    <a:cubicBezTo>
                      <a:pt x="19" y="10"/>
                      <a:pt x="21" y="6"/>
                      <a:pt x="21" y="5"/>
                    </a:cubicBezTo>
                    <a:cubicBezTo>
                      <a:pt x="21" y="3"/>
                      <a:pt x="21" y="2"/>
                      <a:pt x="21" y="2"/>
                    </a:cubicBezTo>
                    <a:cubicBezTo>
                      <a:pt x="20" y="2"/>
                      <a:pt x="20" y="2"/>
                      <a:pt x="20" y="2"/>
                    </a:cubicBezTo>
                    <a:cubicBezTo>
                      <a:pt x="20" y="5"/>
                      <a:pt x="19" y="7"/>
                      <a:pt x="19" y="7"/>
                    </a:cubicBezTo>
                    <a:cubicBezTo>
                      <a:pt x="19" y="7"/>
                      <a:pt x="20" y="4"/>
                      <a:pt x="20" y="3"/>
                    </a:cubicBezTo>
                    <a:cubicBezTo>
                      <a:pt x="20" y="2"/>
                      <a:pt x="20" y="2"/>
                      <a:pt x="20" y="2"/>
                    </a:cubicBezTo>
                    <a:cubicBezTo>
                      <a:pt x="20" y="1"/>
                      <a:pt x="20" y="1"/>
                      <a:pt x="20" y="1"/>
                    </a:cubicBezTo>
                    <a:cubicBezTo>
                      <a:pt x="20" y="1"/>
                      <a:pt x="19" y="1"/>
                      <a:pt x="19" y="1"/>
                    </a:cubicBezTo>
                    <a:cubicBezTo>
                      <a:pt x="19" y="1"/>
                      <a:pt x="18" y="2"/>
                      <a:pt x="18" y="2"/>
                    </a:cubicBezTo>
                    <a:cubicBezTo>
                      <a:pt x="18" y="2"/>
                      <a:pt x="18" y="2"/>
                      <a:pt x="19" y="3"/>
                    </a:cubicBezTo>
                    <a:cubicBezTo>
                      <a:pt x="19" y="3"/>
                      <a:pt x="18" y="4"/>
                      <a:pt x="18" y="6"/>
                    </a:cubicBezTo>
                    <a:cubicBezTo>
                      <a:pt x="18" y="1"/>
                      <a:pt x="17" y="0"/>
                      <a:pt x="17" y="0"/>
                    </a:cubicBezTo>
                    <a:cubicBezTo>
                      <a:pt x="17" y="0"/>
                      <a:pt x="17" y="0"/>
                      <a:pt x="17" y="0"/>
                    </a:cubicBezTo>
                    <a:cubicBezTo>
                      <a:pt x="17" y="0"/>
                      <a:pt x="17" y="0"/>
                      <a:pt x="17" y="0"/>
                    </a:cubicBezTo>
                    <a:cubicBezTo>
                      <a:pt x="16" y="0"/>
                      <a:pt x="15" y="0"/>
                      <a:pt x="15" y="0"/>
                    </a:cubicBezTo>
                    <a:cubicBezTo>
                      <a:pt x="13" y="0"/>
                      <a:pt x="11" y="0"/>
                      <a:pt x="8" y="0"/>
                    </a:cubicBezTo>
                    <a:cubicBezTo>
                      <a:pt x="8" y="0"/>
                      <a:pt x="1" y="5"/>
                      <a:pt x="1" y="5"/>
                    </a:cubicBezTo>
                    <a:cubicBezTo>
                      <a:pt x="0" y="6"/>
                      <a:pt x="0" y="7"/>
                      <a:pt x="1" y="8"/>
                    </a:cubicBezTo>
                    <a:cubicBezTo>
                      <a:pt x="2" y="8"/>
                      <a:pt x="3" y="9"/>
                      <a:pt x="4" y="8"/>
                    </a:cubicBezTo>
                    <a:cubicBezTo>
                      <a:pt x="4" y="8"/>
                      <a:pt x="4" y="8"/>
                      <a:pt x="4" y="8"/>
                    </a:cubicBezTo>
                    <a:cubicBezTo>
                      <a:pt x="4" y="8"/>
                      <a:pt x="9" y="4"/>
                      <a:pt x="9" y="4"/>
                    </a:cubicBezTo>
                    <a:cubicBezTo>
                      <a:pt x="9" y="4"/>
                      <a:pt x="13" y="4"/>
                      <a:pt x="13" y="4"/>
                    </a:cubicBezTo>
                    <a:cubicBezTo>
                      <a:pt x="12" y="4"/>
                      <a:pt x="12" y="4"/>
                      <a:pt x="12" y="4"/>
                    </a:cubicBezTo>
                    <a:cubicBezTo>
                      <a:pt x="11" y="7"/>
                      <a:pt x="9" y="13"/>
                      <a:pt x="9" y="15"/>
                    </a:cubicBezTo>
                    <a:cubicBezTo>
                      <a:pt x="9" y="15"/>
                      <a:pt x="10" y="15"/>
                      <a:pt x="10" y="16"/>
                    </a:cubicBezTo>
                    <a:cubicBezTo>
                      <a:pt x="10" y="16"/>
                      <a:pt x="11" y="18"/>
                      <a:pt x="14" y="20"/>
                    </a:cubicBezTo>
                    <a:cubicBezTo>
                      <a:pt x="14" y="20"/>
                      <a:pt x="18" y="24"/>
                      <a:pt x="18" y="24"/>
                    </a:cubicBezTo>
                    <a:cubicBezTo>
                      <a:pt x="18" y="24"/>
                      <a:pt x="17" y="32"/>
                      <a:pt x="17" y="32"/>
                    </a:cubicBezTo>
                    <a:cubicBezTo>
                      <a:pt x="17" y="34"/>
                      <a:pt x="18" y="35"/>
                      <a:pt x="19" y="35"/>
                    </a:cubicBezTo>
                    <a:cubicBezTo>
                      <a:pt x="20" y="35"/>
                      <a:pt x="21" y="35"/>
                      <a:pt x="22" y="33"/>
                    </a:cubicBezTo>
                    <a:cubicBezTo>
                      <a:pt x="22" y="33"/>
                      <a:pt x="23" y="24"/>
                      <a:pt x="23" y="24"/>
                    </a:cubicBezTo>
                    <a:cubicBezTo>
                      <a:pt x="23" y="23"/>
                      <a:pt x="23" y="22"/>
                      <a:pt x="23" y="22"/>
                    </a:cubicBezTo>
                    <a:cubicBezTo>
                      <a:pt x="22" y="21"/>
                      <a:pt x="18" y="17"/>
                      <a:pt x="18"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65000"/>
                      <a:lumOff val="35000"/>
                    </a:prstClr>
                  </a:solidFill>
                  <a:ea typeface="微软雅黑" panose="020B0503020204020204" pitchFamily="34" charset="-122"/>
                </a:endParaRPr>
              </a:p>
            </p:txBody>
          </p:sp>
        </p:grpSp>
        <p:grpSp>
          <p:nvGrpSpPr>
            <p:cNvPr id="25" name="组合 24"/>
            <p:cNvGrpSpPr/>
            <p:nvPr/>
          </p:nvGrpSpPr>
          <p:grpSpPr>
            <a:xfrm>
              <a:off x="4721209" y="1793328"/>
              <a:ext cx="3246544" cy="705747"/>
              <a:chOff x="6095999" y="2039788"/>
              <a:chExt cx="3246121" cy="705910"/>
            </a:xfrm>
          </p:grpSpPr>
          <p:sp>
            <p:nvSpPr>
              <p:cNvPr id="26" name="任意多边形 25"/>
              <p:cNvSpPr/>
              <p:nvPr/>
            </p:nvSpPr>
            <p:spPr>
              <a:xfrm>
                <a:off x="6096000" y="2039788"/>
                <a:ext cx="3246120" cy="705910"/>
              </a:xfrm>
              <a:custGeom>
                <a:avLst/>
                <a:gdLst>
                  <a:gd name="connsiteX0" fmla="*/ 368297 w 3246120"/>
                  <a:gd name="connsiteY0" fmla="*/ 88606 h 705910"/>
                  <a:gd name="connsiteX1" fmla="*/ 103948 w 3246120"/>
                  <a:gd name="connsiteY1" fmla="*/ 352955 h 705910"/>
                  <a:gd name="connsiteX2" fmla="*/ 368297 w 3246120"/>
                  <a:gd name="connsiteY2" fmla="*/ 617304 h 705910"/>
                  <a:gd name="connsiteX3" fmla="*/ 2887968 w 3246120"/>
                  <a:gd name="connsiteY3" fmla="*/ 617304 h 705910"/>
                  <a:gd name="connsiteX4" fmla="*/ 3152317 w 3246120"/>
                  <a:gd name="connsiteY4" fmla="*/ 352955 h 705910"/>
                  <a:gd name="connsiteX5" fmla="*/ 2887968 w 3246120"/>
                  <a:gd name="connsiteY5" fmla="*/ 88606 h 705910"/>
                  <a:gd name="connsiteX6" fmla="*/ 352955 w 3246120"/>
                  <a:gd name="connsiteY6" fmla="*/ 0 h 705910"/>
                  <a:gd name="connsiteX7" fmla="*/ 2893165 w 3246120"/>
                  <a:gd name="connsiteY7" fmla="*/ 0 h 705910"/>
                  <a:gd name="connsiteX8" fmla="*/ 3246120 w 3246120"/>
                  <a:gd name="connsiteY8" fmla="*/ 352955 h 705910"/>
                  <a:gd name="connsiteX9" fmla="*/ 2893165 w 3246120"/>
                  <a:gd name="connsiteY9" fmla="*/ 705910 h 705910"/>
                  <a:gd name="connsiteX10" fmla="*/ 352955 w 3246120"/>
                  <a:gd name="connsiteY10" fmla="*/ 705910 h 705910"/>
                  <a:gd name="connsiteX11" fmla="*/ 0 w 3246120"/>
                  <a:gd name="connsiteY11" fmla="*/ 352955 h 705910"/>
                  <a:gd name="connsiteX12" fmla="*/ 352955 w 3246120"/>
                  <a:gd name="connsiteY12" fmla="*/ 0 h 70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46120" h="705910">
                    <a:moveTo>
                      <a:pt x="368297" y="88606"/>
                    </a:moveTo>
                    <a:cubicBezTo>
                      <a:pt x="222301" y="88606"/>
                      <a:pt x="103948" y="206959"/>
                      <a:pt x="103948" y="352955"/>
                    </a:cubicBezTo>
                    <a:cubicBezTo>
                      <a:pt x="103948" y="498951"/>
                      <a:pt x="222301" y="617304"/>
                      <a:pt x="368297" y="617304"/>
                    </a:cubicBezTo>
                    <a:lnTo>
                      <a:pt x="2887968" y="617304"/>
                    </a:lnTo>
                    <a:cubicBezTo>
                      <a:pt x="3033964" y="617304"/>
                      <a:pt x="3152317" y="498951"/>
                      <a:pt x="3152317" y="352955"/>
                    </a:cubicBezTo>
                    <a:cubicBezTo>
                      <a:pt x="3152317" y="206959"/>
                      <a:pt x="3033964" y="88606"/>
                      <a:pt x="2887968" y="88606"/>
                    </a:cubicBezTo>
                    <a:close/>
                    <a:moveTo>
                      <a:pt x="352955" y="0"/>
                    </a:moveTo>
                    <a:lnTo>
                      <a:pt x="2893165" y="0"/>
                    </a:lnTo>
                    <a:cubicBezTo>
                      <a:pt x="3088097" y="0"/>
                      <a:pt x="3246120" y="158023"/>
                      <a:pt x="3246120" y="352955"/>
                    </a:cubicBezTo>
                    <a:cubicBezTo>
                      <a:pt x="3246120" y="547887"/>
                      <a:pt x="3088097" y="705910"/>
                      <a:pt x="2893165" y="705910"/>
                    </a:cubicBezTo>
                    <a:lnTo>
                      <a:pt x="352955" y="705910"/>
                    </a:lnTo>
                    <a:cubicBezTo>
                      <a:pt x="158023" y="705910"/>
                      <a:pt x="0" y="547887"/>
                      <a:pt x="0" y="352955"/>
                    </a:cubicBezTo>
                    <a:cubicBezTo>
                      <a:pt x="0" y="158023"/>
                      <a:pt x="158023" y="0"/>
                      <a:pt x="352955" y="0"/>
                    </a:cubicBezTo>
                    <a:close/>
                  </a:path>
                </a:pathLst>
              </a:custGeom>
              <a:solidFill>
                <a:schemeClr val="bg1">
                  <a:lumMod val="95000"/>
                </a:schemeClr>
              </a:solidFill>
              <a:ln>
                <a:noFill/>
              </a:ln>
              <a:effectLst>
                <a:outerShdw blurRad="1016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lumMod val="65000"/>
                      <a:lumOff val="35000"/>
                    </a:prstClr>
                  </a:solidFill>
                  <a:ea typeface="微软雅黑" panose="020B0503020204020204" pitchFamily="34" charset="-122"/>
                </a:endParaRPr>
              </a:p>
            </p:txBody>
          </p:sp>
          <p:sp>
            <p:nvSpPr>
              <p:cNvPr id="27" name="圆角矩形 26"/>
              <p:cNvSpPr/>
              <p:nvPr/>
            </p:nvSpPr>
            <p:spPr>
              <a:xfrm>
                <a:off x="6194875" y="2128394"/>
                <a:ext cx="3048369" cy="528698"/>
              </a:xfrm>
              <a:prstGeom prst="roundRect">
                <a:avLst>
                  <a:gd name="adj" fmla="val 50000"/>
                </a:avLst>
              </a:prstGeom>
              <a:noFill/>
              <a:ln w="19050">
                <a:gradFill flip="none" rotWithShape="1">
                  <a:gsLst>
                    <a:gs pos="0">
                      <a:schemeClr val="bg1">
                        <a:lumMod val="75000"/>
                      </a:schemeClr>
                    </a:gs>
                    <a:gs pos="100000">
                      <a:schemeClr val="bg1"/>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lumMod val="65000"/>
                      <a:lumOff val="35000"/>
                    </a:prstClr>
                  </a:solidFill>
                  <a:ea typeface="微软雅黑" panose="020B0503020204020204" pitchFamily="34" charset="-122"/>
                </a:endParaRPr>
              </a:p>
            </p:txBody>
          </p:sp>
          <p:sp>
            <p:nvSpPr>
              <p:cNvPr id="28" name="圆角矩形 27"/>
              <p:cNvSpPr/>
              <p:nvPr/>
            </p:nvSpPr>
            <p:spPr>
              <a:xfrm>
                <a:off x="6095999" y="2039788"/>
                <a:ext cx="3246120" cy="705910"/>
              </a:xfrm>
              <a:prstGeom prst="roundRect">
                <a:avLst>
                  <a:gd name="adj" fmla="val 50000"/>
                </a:avLst>
              </a:prstGeom>
              <a:noFill/>
              <a:ln w="19050">
                <a:gradFill flip="none" rotWithShape="1">
                  <a:gsLst>
                    <a:gs pos="0">
                      <a:schemeClr val="bg1"/>
                    </a:gs>
                    <a:gs pos="100000">
                      <a:schemeClr val="bg1">
                        <a:lumMod val="8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lumMod val="65000"/>
                      <a:lumOff val="35000"/>
                    </a:prstClr>
                  </a:solidFill>
                  <a:ea typeface="微软雅黑" panose="020B0503020204020204" pitchFamily="34" charset="-122"/>
                </a:endParaRPr>
              </a:p>
            </p:txBody>
          </p:sp>
        </p:grpSp>
      </p:grpSp>
      <p:grpSp>
        <p:nvGrpSpPr>
          <p:cNvPr id="37" name="组合 36"/>
          <p:cNvGrpSpPr/>
          <p:nvPr/>
        </p:nvGrpSpPr>
        <p:grpSpPr>
          <a:xfrm>
            <a:off x="5864164" y="2084851"/>
            <a:ext cx="3246544" cy="705747"/>
            <a:chOff x="4721209" y="2847941"/>
            <a:chExt cx="3246544" cy="705747"/>
          </a:xfrm>
        </p:grpSpPr>
        <p:sp>
          <p:nvSpPr>
            <p:cNvPr id="38" name="任意多边形 37"/>
            <p:cNvSpPr/>
            <p:nvPr/>
          </p:nvSpPr>
          <p:spPr>
            <a:xfrm>
              <a:off x="4820098" y="2923568"/>
              <a:ext cx="961048" cy="528576"/>
            </a:xfrm>
            <a:custGeom>
              <a:avLst/>
              <a:gdLst>
                <a:gd name="connsiteX0" fmla="*/ 264349 w 1760619"/>
                <a:gd name="connsiteY0" fmla="*/ 0 h 528698"/>
                <a:gd name="connsiteX1" fmla="*/ 1760619 w 1760619"/>
                <a:gd name="connsiteY1" fmla="*/ 0 h 528698"/>
                <a:gd name="connsiteX2" fmla="*/ 1760619 w 1760619"/>
                <a:gd name="connsiteY2" fmla="*/ 528698 h 528698"/>
                <a:gd name="connsiteX3" fmla="*/ 264349 w 1760619"/>
                <a:gd name="connsiteY3" fmla="*/ 528698 h 528698"/>
                <a:gd name="connsiteX4" fmla="*/ 0 w 1760619"/>
                <a:gd name="connsiteY4" fmla="*/ 264349 h 528698"/>
                <a:gd name="connsiteX5" fmla="*/ 264349 w 1760619"/>
                <a:gd name="connsiteY5" fmla="*/ 0 h 52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0619" h="528698">
                  <a:moveTo>
                    <a:pt x="264349" y="0"/>
                  </a:moveTo>
                  <a:lnTo>
                    <a:pt x="1760619" y="0"/>
                  </a:lnTo>
                  <a:lnTo>
                    <a:pt x="1760619" y="528698"/>
                  </a:lnTo>
                  <a:lnTo>
                    <a:pt x="264349" y="528698"/>
                  </a:lnTo>
                  <a:cubicBezTo>
                    <a:pt x="118353" y="528698"/>
                    <a:pt x="0" y="410345"/>
                    <a:pt x="0" y="264349"/>
                  </a:cubicBezTo>
                  <a:cubicBezTo>
                    <a:pt x="0" y="118353"/>
                    <a:pt x="118353" y="0"/>
                    <a:pt x="264349" y="0"/>
                  </a:cubicBezTo>
                  <a:close/>
                </a:path>
              </a:pathLst>
            </a:cu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lumMod val="65000"/>
                    <a:lumOff val="35000"/>
                  </a:prstClr>
                </a:solidFill>
                <a:ea typeface="微软雅黑" panose="020B0503020204020204" pitchFamily="34" charset="-122"/>
              </a:endParaRPr>
            </a:p>
          </p:txBody>
        </p:sp>
        <p:grpSp>
          <p:nvGrpSpPr>
            <p:cNvPr id="39" name="Group 52"/>
            <p:cNvGrpSpPr>
              <a:grpSpLocks noChangeAspect="1"/>
            </p:cNvGrpSpPr>
            <p:nvPr/>
          </p:nvGrpSpPr>
          <p:grpSpPr bwMode="auto">
            <a:xfrm>
              <a:off x="5185930" y="3042824"/>
              <a:ext cx="327747" cy="324803"/>
              <a:chOff x="3783" y="2102"/>
              <a:chExt cx="116" cy="115"/>
            </a:xfrm>
            <a:solidFill>
              <a:schemeClr val="bg1"/>
            </a:solidFill>
            <a:effectLst/>
          </p:grpSpPr>
          <p:sp>
            <p:nvSpPr>
              <p:cNvPr id="44" name="Freeform 53"/>
              <p:cNvSpPr>
                <a:spLocks noEditPoints="1"/>
              </p:cNvSpPr>
              <p:nvPr/>
            </p:nvSpPr>
            <p:spPr bwMode="auto">
              <a:xfrm>
                <a:off x="3783" y="2102"/>
                <a:ext cx="116" cy="115"/>
              </a:xfrm>
              <a:custGeom>
                <a:avLst/>
                <a:gdLst>
                  <a:gd name="T0" fmla="*/ 23 w 46"/>
                  <a:gd name="T1" fmla="*/ 0 h 46"/>
                  <a:gd name="T2" fmla="*/ 0 w 46"/>
                  <a:gd name="T3" fmla="*/ 23 h 46"/>
                  <a:gd name="T4" fmla="*/ 23 w 46"/>
                  <a:gd name="T5" fmla="*/ 46 h 46"/>
                  <a:gd name="T6" fmla="*/ 46 w 46"/>
                  <a:gd name="T7" fmla="*/ 23 h 46"/>
                  <a:gd name="T8" fmla="*/ 23 w 46"/>
                  <a:gd name="T9" fmla="*/ 0 h 46"/>
                  <a:gd name="T10" fmla="*/ 23 w 46"/>
                  <a:gd name="T11" fmla="*/ 42 h 46"/>
                  <a:gd name="T12" fmla="*/ 5 w 46"/>
                  <a:gd name="T13" fmla="*/ 23 h 46"/>
                  <a:gd name="T14" fmla="*/ 23 w 46"/>
                  <a:gd name="T15" fmla="*/ 4 h 46"/>
                  <a:gd name="T16" fmla="*/ 42 w 46"/>
                  <a:gd name="T17" fmla="*/ 23 h 46"/>
                  <a:gd name="T18" fmla="*/ 23 w 46"/>
                  <a:gd name="T19" fmla="*/ 4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46">
                    <a:moveTo>
                      <a:pt x="23" y="0"/>
                    </a:moveTo>
                    <a:cubicBezTo>
                      <a:pt x="10" y="0"/>
                      <a:pt x="0" y="10"/>
                      <a:pt x="0" y="23"/>
                    </a:cubicBezTo>
                    <a:cubicBezTo>
                      <a:pt x="0" y="36"/>
                      <a:pt x="10" y="46"/>
                      <a:pt x="23" y="46"/>
                    </a:cubicBezTo>
                    <a:cubicBezTo>
                      <a:pt x="36" y="46"/>
                      <a:pt x="46" y="36"/>
                      <a:pt x="46" y="23"/>
                    </a:cubicBezTo>
                    <a:cubicBezTo>
                      <a:pt x="46" y="10"/>
                      <a:pt x="36" y="0"/>
                      <a:pt x="23" y="0"/>
                    </a:cubicBezTo>
                    <a:close/>
                    <a:moveTo>
                      <a:pt x="23" y="42"/>
                    </a:moveTo>
                    <a:cubicBezTo>
                      <a:pt x="13" y="42"/>
                      <a:pt x="5" y="33"/>
                      <a:pt x="5" y="23"/>
                    </a:cubicBezTo>
                    <a:cubicBezTo>
                      <a:pt x="5" y="13"/>
                      <a:pt x="13" y="4"/>
                      <a:pt x="23" y="4"/>
                    </a:cubicBezTo>
                    <a:cubicBezTo>
                      <a:pt x="34" y="4"/>
                      <a:pt x="42" y="13"/>
                      <a:pt x="42" y="23"/>
                    </a:cubicBezTo>
                    <a:cubicBezTo>
                      <a:pt x="42" y="33"/>
                      <a:pt x="34" y="42"/>
                      <a:pt x="23"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65000"/>
                      <a:lumOff val="35000"/>
                    </a:prstClr>
                  </a:solidFill>
                  <a:ea typeface="微软雅黑" panose="020B0503020204020204" pitchFamily="34" charset="-122"/>
                </a:endParaRPr>
              </a:p>
            </p:txBody>
          </p:sp>
          <p:sp>
            <p:nvSpPr>
              <p:cNvPr id="45" name="Freeform 54"/>
              <p:cNvSpPr>
                <a:spLocks noEditPoints="1"/>
              </p:cNvSpPr>
              <p:nvPr/>
            </p:nvSpPr>
            <p:spPr bwMode="auto">
              <a:xfrm>
                <a:off x="3783" y="2102"/>
                <a:ext cx="116" cy="115"/>
              </a:xfrm>
              <a:custGeom>
                <a:avLst/>
                <a:gdLst>
                  <a:gd name="T0" fmla="*/ 23 w 46"/>
                  <a:gd name="T1" fmla="*/ 0 h 46"/>
                  <a:gd name="T2" fmla="*/ 0 w 46"/>
                  <a:gd name="T3" fmla="*/ 23 h 46"/>
                  <a:gd name="T4" fmla="*/ 23 w 46"/>
                  <a:gd name="T5" fmla="*/ 46 h 46"/>
                  <a:gd name="T6" fmla="*/ 46 w 46"/>
                  <a:gd name="T7" fmla="*/ 23 h 46"/>
                  <a:gd name="T8" fmla="*/ 23 w 46"/>
                  <a:gd name="T9" fmla="*/ 0 h 46"/>
                  <a:gd name="T10" fmla="*/ 23 w 46"/>
                  <a:gd name="T11" fmla="*/ 42 h 46"/>
                  <a:gd name="T12" fmla="*/ 5 w 46"/>
                  <a:gd name="T13" fmla="*/ 23 h 46"/>
                  <a:gd name="T14" fmla="*/ 23 w 46"/>
                  <a:gd name="T15" fmla="*/ 4 h 46"/>
                  <a:gd name="T16" fmla="*/ 42 w 46"/>
                  <a:gd name="T17" fmla="*/ 23 h 46"/>
                  <a:gd name="T18" fmla="*/ 23 w 46"/>
                  <a:gd name="T19" fmla="*/ 4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46">
                    <a:moveTo>
                      <a:pt x="23" y="0"/>
                    </a:moveTo>
                    <a:cubicBezTo>
                      <a:pt x="10" y="0"/>
                      <a:pt x="0" y="10"/>
                      <a:pt x="0" y="23"/>
                    </a:cubicBezTo>
                    <a:cubicBezTo>
                      <a:pt x="0" y="36"/>
                      <a:pt x="10" y="46"/>
                      <a:pt x="23" y="46"/>
                    </a:cubicBezTo>
                    <a:cubicBezTo>
                      <a:pt x="36" y="46"/>
                      <a:pt x="46" y="36"/>
                      <a:pt x="46" y="23"/>
                    </a:cubicBezTo>
                    <a:cubicBezTo>
                      <a:pt x="46" y="10"/>
                      <a:pt x="36" y="0"/>
                      <a:pt x="23" y="0"/>
                    </a:cubicBezTo>
                    <a:close/>
                    <a:moveTo>
                      <a:pt x="23" y="42"/>
                    </a:moveTo>
                    <a:cubicBezTo>
                      <a:pt x="13" y="42"/>
                      <a:pt x="5" y="33"/>
                      <a:pt x="5" y="23"/>
                    </a:cubicBezTo>
                    <a:cubicBezTo>
                      <a:pt x="5" y="13"/>
                      <a:pt x="13" y="4"/>
                      <a:pt x="23" y="4"/>
                    </a:cubicBezTo>
                    <a:cubicBezTo>
                      <a:pt x="34" y="4"/>
                      <a:pt x="42" y="13"/>
                      <a:pt x="42" y="23"/>
                    </a:cubicBezTo>
                    <a:cubicBezTo>
                      <a:pt x="42" y="33"/>
                      <a:pt x="34" y="42"/>
                      <a:pt x="23"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65000"/>
                      <a:lumOff val="35000"/>
                    </a:prstClr>
                  </a:solidFill>
                  <a:ea typeface="微软雅黑" panose="020B0503020204020204" pitchFamily="34" charset="-122"/>
                </a:endParaRPr>
              </a:p>
            </p:txBody>
          </p:sp>
          <p:sp>
            <p:nvSpPr>
              <p:cNvPr id="46" name="Freeform 55"/>
              <p:cNvSpPr/>
              <p:nvPr/>
            </p:nvSpPr>
            <p:spPr bwMode="auto">
              <a:xfrm>
                <a:off x="3839" y="2115"/>
                <a:ext cx="7" cy="10"/>
              </a:xfrm>
              <a:custGeom>
                <a:avLst/>
                <a:gdLst>
                  <a:gd name="T0" fmla="*/ 1 w 3"/>
                  <a:gd name="T1" fmla="*/ 4 h 4"/>
                  <a:gd name="T2" fmla="*/ 1 w 3"/>
                  <a:gd name="T3" fmla="*/ 4 h 4"/>
                  <a:gd name="T4" fmla="*/ 3 w 3"/>
                  <a:gd name="T5" fmla="*/ 3 h 4"/>
                  <a:gd name="T6" fmla="*/ 3 w 3"/>
                  <a:gd name="T7" fmla="*/ 0 h 4"/>
                  <a:gd name="T8" fmla="*/ 1 w 3"/>
                  <a:gd name="T9" fmla="*/ 0 h 4"/>
                  <a:gd name="T10" fmla="*/ 0 w 3"/>
                  <a:gd name="T11" fmla="*/ 0 h 4"/>
                  <a:gd name="T12" fmla="*/ 0 w 3"/>
                  <a:gd name="T13" fmla="*/ 3 h 4"/>
                  <a:gd name="T14" fmla="*/ 1 w 3"/>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4"/>
                    </a:moveTo>
                    <a:cubicBezTo>
                      <a:pt x="1" y="4"/>
                      <a:pt x="1" y="4"/>
                      <a:pt x="1" y="4"/>
                    </a:cubicBezTo>
                    <a:cubicBezTo>
                      <a:pt x="2" y="4"/>
                      <a:pt x="3" y="4"/>
                      <a:pt x="3" y="3"/>
                    </a:cubicBezTo>
                    <a:cubicBezTo>
                      <a:pt x="3" y="0"/>
                      <a:pt x="3" y="0"/>
                      <a:pt x="3" y="0"/>
                    </a:cubicBezTo>
                    <a:cubicBezTo>
                      <a:pt x="2" y="0"/>
                      <a:pt x="2" y="0"/>
                      <a:pt x="1" y="0"/>
                    </a:cubicBezTo>
                    <a:cubicBezTo>
                      <a:pt x="1" y="0"/>
                      <a:pt x="0" y="0"/>
                      <a:pt x="0" y="0"/>
                    </a:cubicBezTo>
                    <a:cubicBezTo>
                      <a:pt x="0" y="3"/>
                      <a:pt x="0" y="3"/>
                      <a:pt x="0" y="3"/>
                    </a:cubicBezTo>
                    <a:cubicBezTo>
                      <a:pt x="0" y="4"/>
                      <a:pt x="0" y="4"/>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65000"/>
                      <a:lumOff val="35000"/>
                    </a:prstClr>
                  </a:solidFill>
                  <a:ea typeface="微软雅黑" panose="020B0503020204020204" pitchFamily="34" charset="-122"/>
                </a:endParaRPr>
              </a:p>
            </p:txBody>
          </p:sp>
          <p:sp>
            <p:nvSpPr>
              <p:cNvPr id="47" name="Freeform 56"/>
              <p:cNvSpPr/>
              <p:nvPr/>
            </p:nvSpPr>
            <p:spPr bwMode="auto">
              <a:xfrm>
                <a:off x="3839" y="2195"/>
                <a:ext cx="7" cy="10"/>
              </a:xfrm>
              <a:custGeom>
                <a:avLst/>
                <a:gdLst>
                  <a:gd name="T0" fmla="*/ 1 w 3"/>
                  <a:gd name="T1" fmla="*/ 0 h 4"/>
                  <a:gd name="T2" fmla="*/ 1 w 3"/>
                  <a:gd name="T3" fmla="*/ 0 h 4"/>
                  <a:gd name="T4" fmla="*/ 0 w 3"/>
                  <a:gd name="T5" fmla="*/ 1 h 4"/>
                  <a:gd name="T6" fmla="*/ 0 w 3"/>
                  <a:gd name="T7" fmla="*/ 4 h 4"/>
                  <a:gd name="T8" fmla="*/ 1 w 3"/>
                  <a:gd name="T9" fmla="*/ 4 h 4"/>
                  <a:gd name="T10" fmla="*/ 3 w 3"/>
                  <a:gd name="T11" fmla="*/ 4 h 4"/>
                  <a:gd name="T12" fmla="*/ 3 w 3"/>
                  <a:gd name="T13" fmla="*/ 1 h 4"/>
                  <a:gd name="T14" fmla="*/ 1 w 3"/>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0"/>
                    </a:moveTo>
                    <a:cubicBezTo>
                      <a:pt x="1" y="0"/>
                      <a:pt x="1" y="0"/>
                      <a:pt x="1" y="0"/>
                    </a:cubicBezTo>
                    <a:cubicBezTo>
                      <a:pt x="0" y="0"/>
                      <a:pt x="0" y="1"/>
                      <a:pt x="0" y="1"/>
                    </a:cubicBezTo>
                    <a:cubicBezTo>
                      <a:pt x="0" y="4"/>
                      <a:pt x="0" y="4"/>
                      <a:pt x="0" y="4"/>
                    </a:cubicBezTo>
                    <a:cubicBezTo>
                      <a:pt x="0" y="4"/>
                      <a:pt x="1" y="4"/>
                      <a:pt x="1" y="4"/>
                    </a:cubicBezTo>
                    <a:cubicBezTo>
                      <a:pt x="2" y="4"/>
                      <a:pt x="2" y="4"/>
                      <a:pt x="3" y="4"/>
                    </a:cubicBezTo>
                    <a:cubicBezTo>
                      <a:pt x="3" y="1"/>
                      <a:pt x="3" y="1"/>
                      <a:pt x="3" y="1"/>
                    </a:cubicBezTo>
                    <a:cubicBezTo>
                      <a:pt x="3" y="1"/>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65000"/>
                      <a:lumOff val="35000"/>
                    </a:prstClr>
                  </a:solidFill>
                  <a:ea typeface="微软雅黑" panose="020B0503020204020204" pitchFamily="34" charset="-122"/>
                </a:endParaRPr>
              </a:p>
            </p:txBody>
          </p:sp>
          <p:sp>
            <p:nvSpPr>
              <p:cNvPr id="48" name="Freeform 57"/>
              <p:cNvSpPr/>
              <p:nvPr/>
            </p:nvSpPr>
            <p:spPr bwMode="auto">
              <a:xfrm>
                <a:off x="3796" y="2155"/>
                <a:ext cx="10" cy="10"/>
              </a:xfrm>
              <a:custGeom>
                <a:avLst/>
                <a:gdLst>
                  <a:gd name="T0" fmla="*/ 3 w 4"/>
                  <a:gd name="T1" fmla="*/ 0 h 4"/>
                  <a:gd name="T2" fmla="*/ 0 w 4"/>
                  <a:gd name="T3" fmla="*/ 0 h 4"/>
                  <a:gd name="T4" fmla="*/ 0 w 4"/>
                  <a:gd name="T5" fmla="*/ 2 h 4"/>
                  <a:gd name="T6" fmla="*/ 0 w 4"/>
                  <a:gd name="T7" fmla="*/ 4 h 4"/>
                  <a:gd name="T8" fmla="*/ 3 w 4"/>
                  <a:gd name="T9" fmla="*/ 4 h 4"/>
                  <a:gd name="T10" fmla="*/ 4 w 4"/>
                  <a:gd name="T11" fmla="*/ 2 h 4"/>
                  <a:gd name="T12" fmla="*/ 4 w 4"/>
                  <a:gd name="T13" fmla="*/ 2 h 4"/>
                  <a:gd name="T14" fmla="*/ 3 w 4"/>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3" y="0"/>
                    </a:moveTo>
                    <a:cubicBezTo>
                      <a:pt x="0" y="0"/>
                      <a:pt x="0" y="0"/>
                      <a:pt x="0" y="0"/>
                    </a:cubicBezTo>
                    <a:cubicBezTo>
                      <a:pt x="0" y="1"/>
                      <a:pt x="0" y="1"/>
                      <a:pt x="0" y="2"/>
                    </a:cubicBezTo>
                    <a:cubicBezTo>
                      <a:pt x="0" y="3"/>
                      <a:pt x="0" y="3"/>
                      <a:pt x="0" y="4"/>
                    </a:cubicBezTo>
                    <a:cubicBezTo>
                      <a:pt x="3" y="4"/>
                      <a:pt x="3" y="4"/>
                      <a:pt x="3" y="4"/>
                    </a:cubicBezTo>
                    <a:cubicBezTo>
                      <a:pt x="4" y="4"/>
                      <a:pt x="4" y="3"/>
                      <a:pt x="4" y="2"/>
                    </a:cubicBezTo>
                    <a:cubicBezTo>
                      <a:pt x="4" y="2"/>
                      <a:pt x="4" y="2"/>
                      <a:pt x="4" y="2"/>
                    </a:cubicBezTo>
                    <a:cubicBezTo>
                      <a:pt x="4" y="1"/>
                      <a:pt x="4"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65000"/>
                      <a:lumOff val="35000"/>
                    </a:prstClr>
                  </a:solidFill>
                  <a:ea typeface="微软雅黑" panose="020B0503020204020204" pitchFamily="34" charset="-122"/>
                </a:endParaRPr>
              </a:p>
            </p:txBody>
          </p:sp>
          <p:sp>
            <p:nvSpPr>
              <p:cNvPr id="49" name="Freeform 58"/>
              <p:cNvSpPr/>
              <p:nvPr/>
            </p:nvSpPr>
            <p:spPr bwMode="auto">
              <a:xfrm>
                <a:off x="3877" y="2155"/>
                <a:ext cx="10" cy="10"/>
              </a:xfrm>
              <a:custGeom>
                <a:avLst/>
                <a:gdLst>
                  <a:gd name="T0" fmla="*/ 4 w 4"/>
                  <a:gd name="T1" fmla="*/ 0 h 4"/>
                  <a:gd name="T2" fmla="*/ 2 w 4"/>
                  <a:gd name="T3" fmla="*/ 0 h 4"/>
                  <a:gd name="T4" fmla="*/ 0 w 4"/>
                  <a:gd name="T5" fmla="*/ 2 h 4"/>
                  <a:gd name="T6" fmla="*/ 0 w 4"/>
                  <a:gd name="T7" fmla="*/ 2 h 4"/>
                  <a:gd name="T8" fmla="*/ 2 w 4"/>
                  <a:gd name="T9" fmla="*/ 4 h 4"/>
                  <a:gd name="T10" fmla="*/ 4 w 4"/>
                  <a:gd name="T11" fmla="*/ 4 h 4"/>
                  <a:gd name="T12" fmla="*/ 4 w 4"/>
                  <a:gd name="T13" fmla="*/ 2 h 4"/>
                  <a:gd name="T14" fmla="*/ 4 w 4"/>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4" y="0"/>
                    </a:moveTo>
                    <a:cubicBezTo>
                      <a:pt x="2" y="0"/>
                      <a:pt x="2" y="0"/>
                      <a:pt x="2" y="0"/>
                    </a:cubicBezTo>
                    <a:cubicBezTo>
                      <a:pt x="1" y="0"/>
                      <a:pt x="0" y="1"/>
                      <a:pt x="0" y="2"/>
                    </a:cubicBezTo>
                    <a:cubicBezTo>
                      <a:pt x="0" y="2"/>
                      <a:pt x="0" y="2"/>
                      <a:pt x="0" y="2"/>
                    </a:cubicBezTo>
                    <a:cubicBezTo>
                      <a:pt x="0" y="3"/>
                      <a:pt x="1" y="4"/>
                      <a:pt x="2" y="4"/>
                    </a:cubicBezTo>
                    <a:cubicBezTo>
                      <a:pt x="4" y="4"/>
                      <a:pt x="4" y="4"/>
                      <a:pt x="4" y="4"/>
                    </a:cubicBezTo>
                    <a:cubicBezTo>
                      <a:pt x="4" y="3"/>
                      <a:pt x="4" y="3"/>
                      <a:pt x="4" y="2"/>
                    </a:cubicBezTo>
                    <a:cubicBezTo>
                      <a:pt x="4" y="1"/>
                      <a:pt x="4" y="1"/>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65000"/>
                      <a:lumOff val="35000"/>
                    </a:prstClr>
                  </a:solidFill>
                  <a:ea typeface="微软雅黑" panose="020B0503020204020204" pitchFamily="34" charset="-122"/>
                </a:endParaRPr>
              </a:p>
            </p:txBody>
          </p:sp>
          <p:sp>
            <p:nvSpPr>
              <p:cNvPr id="50" name="Freeform 59"/>
              <p:cNvSpPr/>
              <p:nvPr/>
            </p:nvSpPr>
            <p:spPr bwMode="auto">
              <a:xfrm>
                <a:off x="3813" y="2127"/>
                <a:ext cx="33" cy="38"/>
              </a:xfrm>
              <a:custGeom>
                <a:avLst/>
                <a:gdLst>
                  <a:gd name="T0" fmla="*/ 11 w 13"/>
                  <a:gd name="T1" fmla="*/ 0 h 15"/>
                  <a:gd name="T2" fmla="*/ 10 w 13"/>
                  <a:gd name="T3" fmla="*/ 2 h 15"/>
                  <a:gd name="T4" fmla="*/ 10 w 13"/>
                  <a:gd name="T5" fmla="*/ 11 h 15"/>
                  <a:gd name="T6" fmla="*/ 9 w 13"/>
                  <a:gd name="T7" fmla="*/ 12 h 15"/>
                  <a:gd name="T8" fmla="*/ 2 w 13"/>
                  <a:gd name="T9" fmla="*/ 12 h 15"/>
                  <a:gd name="T10" fmla="*/ 0 w 13"/>
                  <a:gd name="T11" fmla="*/ 14 h 15"/>
                  <a:gd name="T12" fmla="*/ 2 w 13"/>
                  <a:gd name="T13" fmla="*/ 15 h 15"/>
                  <a:gd name="T14" fmla="*/ 11 w 13"/>
                  <a:gd name="T15" fmla="*/ 15 h 15"/>
                  <a:gd name="T16" fmla="*/ 12 w 13"/>
                  <a:gd name="T17" fmla="*/ 15 h 15"/>
                  <a:gd name="T18" fmla="*/ 12 w 13"/>
                  <a:gd name="T19" fmla="*/ 15 h 15"/>
                  <a:gd name="T20" fmla="*/ 13 w 13"/>
                  <a:gd name="T21" fmla="*/ 13 h 15"/>
                  <a:gd name="T22" fmla="*/ 13 w 13"/>
                  <a:gd name="T23" fmla="*/ 2 h 15"/>
                  <a:gd name="T24" fmla="*/ 11 w 13"/>
                  <a:gd name="T25"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5">
                    <a:moveTo>
                      <a:pt x="11" y="0"/>
                    </a:moveTo>
                    <a:cubicBezTo>
                      <a:pt x="10" y="0"/>
                      <a:pt x="10" y="1"/>
                      <a:pt x="10" y="2"/>
                    </a:cubicBezTo>
                    <a:cubicBezTo>
                      <a:pt x="10" y="11"/>
                      <a:pt x="10" y="11"/>
                      <a:pt x="10" y="11"/>
                    </a:cubicBezTo>
                    <a:cubicBezTo>
                      <a:pt x="10" y="12"/>
                      <a:pt x="9" y="12"/>
                      <a:pt x="9" y="12"/>
                    </a:cubicBezTo>
                    <a:cubicBezTo>
                      <a:pt x="2" y="12"/>
                      <a:pt x="2" y="12"/>
                      <a:pt x="2" y="12"/>
                    </a:cubicBezTo>
                    <a:cubicBezTo>
                      <a:pt x="1" y="12"/>
                      <a:pt x="0" y="13"/>
                      <a:pt x="0" y="14"/>
                    </a:cubicBezTo>
                    <a:cubicBezTo>
                      <a:pt x="0" y="14"/>
                      <a:pt x="1" y="15"/>
                      <a:pt x="2" y="15"/>
                    </a:cubicBezTo>
                    <a:cubicBezTo>
                      <a:pt x="11" y="15"/>
                      <a:pt x="11" y="15"/>
                      <a:pt x="11" y="15"/>
                    </a:cubicBezTo>
                    <a:cubicBezTo>
                      <a:pt x="11" y="15"/>
                      <a:pt x="12" y="15"/>
                      <a:pt x="12" y="15"/>
                    </a:cubicBezTo>
                    <a:cubicBezTo>
                      <a:pt x="12" y="15"/>
                      <a:pt x="12" y="15"/>
                      <a:pt x="12" y="15"/>
                    </a:cubicBezTo>
                    <a:cubicBezTo>
                      <a:pt x="13" y="14"/>
                      <a:pt x="13" y="14"/>
                      <a:pt x="13" y="13"/>
                    </a:cubicBezTo>
                    <a:cubicBezTo>
                      <a:pt x="13" y="2"/>
                      <a:pt x="13" y="2"/>
                      <a:pt x="13" y="2"/>
                    </a:cubicBezTo>
                    <a:cubicBezTo>
                      <a:pt x="13" y="1"/>
                      <a:pt x="12" y="0"/>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65000"/>
                      <a:lumOff val="35000"/>
                    </a:prstClr>
                  </a:solidFill>
                  <a:ea typeface="微软雅黑" panose="020B0503020204020204" pitchFamily="34" charset="-122"/>
                </a:endParaRPr>
              </a:p>
            </p:txBody>
          </p:sp>
        </p:grpSp>
        <p:grpSp>
          <p:nvGrpSpPr>
            <p:cNvPr id="40" name="组合 39"/>
            <p:cNvGrpSpPr/>
            <p:nvPr/>
          </p:nvGrpSpPr>
          <p:grpSpPr>
            <a:xfrm>
              <a:off x="4721209" y="2847941"/>
              <a:ext cx="3246544" cy="705747"/>
              <a:chOff x="6095999" y="2039788"/>
              <a:chExt cx="3246121" cy="705910"/>
            </a:xfrm>
          </p:grpSpPr>
          <p:sp>
            <p:nvSpPr>
              <p:cNvPr id="41" name="任意多边形 40"/>
              <p:cNvSpPr/>
              <p:nvPr/>
            </p:nvSpPr>
            <p:spPr>
              <a:xfrm>
                <a:off x="6096000" y="2039788"/>
                <a:ext cx="3246120" cy="705910"/>
              </a:xfrm>
              <a:custGeom>
                <a:avLst/>
                <a:gdLst>
                  <a:gd name="connsiteX0" fmla="*/ 368297 w 3246120"/>
                  <a:gd name="connsiteY0" fmla="*/ 88606 h 705910"/>
                  <a:gd name="connsiteX1" fmla="*/ 103948 w 3246120"/>
                  <a:gd name="connsiteY1" fmla="*/ 352955 h 705910"/>
                  <a:gd name="connsiteX2" fmla="*/ 368297 w 3246120"/>
                  <a:gd name="connsiteY2" fmla="*/ 617304 h 705910"/>
                  <a:gd name="connsiteX3" fmla="*/ 2887968 w 3246120"/>
                  <a:gd name="connsiteY3" fmla="*/ 617304 h 705910"/>
                  <a:gd name="connsiteX4" fmla="*/ 3152317 w 3246120"/>
                  <a:gd name="connsiteY4" fmla="*/ 352955 h 705910"/>
                  <a:gd name="connsiteX5" fmla="*/ 2887968 w 3246120"/>
                  <a:gd name="connsiteY5" fmla="*/ 88606 h 705910"/>
                  <a:gd name="connsiteX6" fmla="*/ 352955 w 3246120"/>
                  <a:gd name="connsiteY6" fmla="*/ 0 h 705910"/>
                  <a:gd name="connsiteX7" fmla="*/ 2893165 w 3246120"/>
                  <a:gd name="connsiteY7" fmla="*/ 0 h 705910"/>
                  <a:gd name="connsiteX8" fmla="*/ 3246120 w 3246120"/>
                  <a:gd name="connsiteY8" fmla="*/ 352955 h 705910"/>
                  <a:gd name="connsiteX9" fmla="*/ 2893165 w 3246120"/>
                  <a:gd name="connsiteY9" fmla="*/ 705910 h 705910"/>
                  <a:gd name="connsiteX10" fmla="*/ 352955 w 3246120"/>
                  <a:gd name="connsiteY10" fmla="*/ 705910 h 705910"/>
                  <a:gd name="connsiteX11" fmla="*/ 0 w 3246120"/>
                  <a:gd name="connsiteY11" fmla="*/ 352955 h 705910"/>
                  <a:gd name="connsiteX12" fmla="*/ 352955 w 3246120"/>
                  <a:gd name="connsiteY12" fmla="*/ 0 h 70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46120" h="705910">
                    <a:moveTo>
                      <a:pt x="368297" y="88606"/>
                    </a:moveTo>
                    <a:cubicBezTo>
                      <a:pt x="222301" y="88606"/>
                      <a:pt x="103948" y="206959"/>
                      <a:pt x="103948" y="352955"/>
                    </a:cubicBezTo>
                    <a:cubicBezTo>
                      <a:pt x="103948" y="498951"/>
                      <a:pt x="222301" y="617304"/>
                      <a:pt x="368297" y="617304"/>
                    </a:cubicBezTo>
                    <a:lnTo>
                      <a:pt x="2887968" y="617304"/>
                    </a:lnTo>
                    <a:cubicBezTo>
                      <a:pt x="3033964" y="617304"/>
                      <a:pt x="3152317" y="498951"/>
                      <a:pt x="3152317" y="352955"/>
                    </a:cubicBezTo>
                    <a:cubicBezTo>
                      <a:pt x="3152317" y="206959"/>
                      <a:pt x="3033964" y="88606"/>
                      <a:pt x="2887968" y="88606"/>
                    </a:cubicBezTo>
                    <a:close/>
                    <a:moveTo>
                      <a:pt x="352955" y="0"/>
                    </a:moveTo>
                    <a:lnTo>
                      <a:pt x="2893165" y="0"/>
                    </a:lnTo>
                    <a:cubicBezTo>
                      <a:pt x="3088097" y="0"/>
                      <a:pt x="3246120" y="158023"/>
                      <a:pt x="3246120" y="352955"/>
                    </a:cubicBezTo>
                    <a:cubicBezTo>
                      <a:pt x="3246120" y="547887"/>
                      <a:pt x="3088097" y="705910"/>
                      <a:pt x="2893165" y="705910"/>
                    </a:cubicBezTo>
                    <a:lnTo>
                      <a:pt x="352955" y="705910"/>
                    </a:lnTo>
                    <a:cubicBezTo>
                      <a:pt x="158023" y="705910"/>
                      <a:pt x="0" y="547887"/>
                      <a:pt x="0" y="352955"/>
                    </a:cubicBezTo>
                    <a:cubicBezTo>
                      <a:pt x="0" y="158023"/>
                      <a:pt x="158023" y="0"/>
                      <a:pt x="352955" y="0"/>
                    </a:cubicBezTo>
                    <a:close/>
                  </a:path>
                </a:pathLst>
              </a:custGeom>
              <a:solidFill>
                <a:schemeClr val="bg1">
                  <a:lumMod val="95000"/>
                </a:schemeClr>
              </a:solidFill>
              <a:ln>
                <a:noFill/>
              </a:ln>
              <a:effectLst>
                <a:outerShdw blurRad="1016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lumMod val="65000"/>
                      <a:lumOff val="35000"/>
                    </a:prstClr>
                  </a:solidFill>
                  <a:ea typeface="微软雅黑" panose="020B0503020204020204" pitchFamily="34" charset="-122"/>
                </a:endParaRPr>
              </a:p>
            </p:txBody>
          </p:sp>
          <p:sp>
            <p:nvSpPr>
              <p:cNvPr id="42" name="圆角矩形 41"/>
              <p:cNvSpPr/>
              <p:nvPr/>
            </p:nvSpPr>
            <p:spPr>
              <a:xfrm>
                <a:off x="6194875" y="2128394"/>
                <a:ext cx="3048369" cy="528698"/>
              </a:xfrm>
              <a:prstGeom prst="roundRect">
                <a:avLst>
                  <a:gd name="adj" fmla="val 50000"/>
                </a:avLst>
              </a:prstGeom>
              <a:noFill/>
              <a:ln w="19050">
                <a:gradFill flip="none" rotWithShape="1">
                  <a:gsLst>
                    <a:gs pos="0">
                      <a:schemeClr val="bg1">
                        <a:lumMod val="75000"/>
                      </a:schemeClr>
                    </a:gs>
                    <a:gs pos="100000">
                      <a:schemeClr val="bg1"/>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lumMod val="65000"/>
                      <a:lumOff val="35000"/>
                    </a:prstClr>
                  </a:solidFill>
                  <a:ea typeface="微软雅黑" panose="020B0503020204020204" pitchFamily="34" charset="-122"/>
                </a:endParaRPr>
              </a:p>
            </p:txBody>
          </p:sp>
          <p:sp>
            <p:nvSpPr>
              <p:cNvPr id="43" name="圆角矩形 42"/>
              <p:cNvSpPr/>
              <p:nvPr/>
            </p:nvSpPr>
            <p:spPr>
              <a:xfrm>
                <a:off x="6095999" y="2039788"/>
                <a:ext cx="3246120" cy="705910"/>
              </a:xfrm>
              <a:prstGeom prst="roundRect">
                <a:avLst>
                  <a:gd name="adj" fmla="val 50000"/>
                </a:avLst>
              </a:prstGeom>
              <a:noFill/>
              <a:ln w="19050">
                <a:gradFill flip="none" rotWithShape="1">
                  <a:gsLst>
                    <a:gs pos="0">
                      <a:schemeClr val="bg1"/>
                    </a:gs>
                    <a:gs pos="100000">
                      <a:schemeClr val="bg1">
                        <a:lumMod val="8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lumMod val="65000"/>
                      <a:lumOff val="35000"/>
                    </a:prstClr>
                  </a:solidFill>
                  <a:ea typeface="微软雅黑" panose="020B0503020204020204" pitchFamily="34" charset="-122"/>
                </a:endParaRPr>
              </a:p>
            </p:txBody>
          </p:sp>
        </p:grpSp>
      </p:grpSp>
      <p:grpSp>
        <p:nvGrpSpPr>
          <p:cNvPr id="51" name="组合 50"/>
          <p:cNvGrpSpPr/>
          <p:nvPr/>
        </p:nvGrpSpPr>
        <p:grpSpPr>
          <a:xfrm>
            <a:off x="5864164" y="3255209"/>
            <a:ext cx="3246544" cy="705747"/>
            <a:chOff x="4721209" y="3841304"/>
            <a:chExt cx="3246544" cy="705747"/>
          </a:xfrm>
        </p:grpSpPr>
        <p:sp>
          <p:nvSpPr>
            <p:cNvPr id="52" name="任意多边形 51"/>
            <p:cNvSpPr/>
            <p:nvPr/>
          </p:nvSpPr>
          <p:spPr>
            <a:xfrm>
              <a:off x="4820097" y="3928621"/>
              <a:ext cx="946457" cy="528576"/>
            </a:xfrm>
            <a:custGeom>
              <a:avLst/>
              <a:gdLst>
                <a:gd name="connsiteX0" fmla="*/ 264349 w 1524184"/>
                <a:gd name="connsiteY0" fmla="*/ 0 h 528698"/>
                <a:gd name="connsiteX1" fmla="*/ 1524184 w 1524184"/>
                <a:gd name="connsiteY1" fmla="*/ 0 h 528698"/>
                <a:gd name="connsiteX2" fmla="*/ 1524184 w 1524184"/>
                <a:gd name="connsiteY2" fmla="*/ 528698 h 528698"/>
                <a:gd name="connsiteX3" fmla="*/ 264349 w 1524184"/>
                <a:gd name="connsiteY3" fmla="*/ 528698 h 528698"/>
                <a:gd name="connsiteX4" fmla="*/ 0 w 1524184"/>
                <a:gd name="connsiteY4" fmla="*/ 264349 h 528698"/>
                <a:gd name="connsiteX5" fmla="*/ 264349 w 1524184"/>
                <a:gd name="connsiteY5" fmla="*/ 0 h 52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4184" h="528698">
                  <a:moveTo>
                    <a:pt x="264349" y="0"/>
                  </a:moveTo>
                  <a:lnTo>
                    <a:pt x="1524184" y="0"/>
                  </a:lnTo>
                  <a:lnTo>
                    <a:pt x="1524184" y="528698"/>
                  </a:lnTo>
                  <a:lnTo>
                    <a:pt x="264349" y="528698"/>
                  </a:lnTo>
                  <a:cubicBezTo>
                    <a:pt x="118353" y="528698"/>
                    <a:pt x="0" y="410345"/>
                    <a:pt x="0" y="264349"/>
                  </a:cubicBezTo>
                  <a:cubicBezTo>
                    <a:pt x="0" y="118353"/>
                    <a:pt x="118353" y="0"/>
                    <a:pt x="264349" y="0"/>
                  </a:cubicBezTo>
                  <a:close/>
                </a:path>
              </a:pathLst>
            </a:cu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lumMod val="65000"/>
                    <a:lumOff val="35000"/>
                  </a:prstClr>
                </a:solidFill>
                <a:ea typeface="微软雅黑" panose="020B0503020204020204" pitchFamily="34" charset="-122"/>
              </a:endParaRPr>
            </a:p>
          </p:txBody>
        </p:sp>
        <p:grpSp>
          <p:nvGrpSpPr>
            <p:cNvPr id="53" name="Group 62"/>
            <p:cNvGrpSpPr>
              <a:grpSpLocks noChangeAspect="1"/>
            </p:cNvGrpSpPr>
            <p:nvPr/>
          </p:nvGrpSpPr>
          <p:grpSpPr bwMode="auto">
            <a:xfrm>
              <a:off x="5187856" y="4045815"/>
              <a:ext cx="349498" cy="278957"/>
              <a:chOff x="3775" y="2110"/>
              <a:chExt cx="129" cy="103"/>
            </a:xfrm>
            <a:solidFill>
              <a:schemeClr val="bg1"/>
            </a:solidFill>
            <a:effectLst/>
          </p:grpSpPr>
          <p:sp>
            <p:nvSpPr>
              <p:cNvPr id="58" name="Freeform 63"/>
              <p:cNvSpPr/>
              <p:nvPr/>
            </p:nvSpPr>
            <p:spPr bwMode="auto">
              <a:xfrm>
                <a:off x="3775" y="2177"/>
                <a:ext cx="40" cy="36"/>
              </a:xfrm>
              <a:custGeom>
                <a:avLst/>
                <a:gdLst>
                  <a:gd name="T0" fmla="*/ 5 w 16"/>
                  <a:gd name="T1" fmla="*/ 0 h 14"/>
                  <a:gd name="T2" fmla="*/ 0 w 16"/>
                  <a:gd name="T3" fmla="*/ 4 h 14"/>
                  <a:gd name="T4" fmla="*/ 10 w 16"/>
                  <a:gd name="T5" fmla="*/ 14 h 14"/>
                  <a:gd name="T6" fmla="*/ 16 w 16"/>
                  <a:gd name="T7" fmla="*/ 9 h 14"/>
                  <a:gd name="T8" fmla="*/ 5 w 16"/>
                  <a:gd name="T9" fmla="*/ 0 h 14"/>
                </a:gdLst>
                <a:ahLst/>
                <a:cxnLst>
                  <a:cxn ang="0">
                    <a:pos x="T0" y="T1"/>
                  </a:cxn>
                  <a:cxn ang="0">
                    <a:pos x="T2" y="T3"/>
                  </a:cxn>
                  <a:cxn ang="0">
                    <a:pos x="T4" y="T5"/>
                  </a:cxn>
                  <a:cxn ang="0">
                    <a:pos x="T6" y="T7"/>
                  </a:cxn>
                  <a:cxn ang="0">
                    <a:pos x="T8" y="T9"/>
                  </a:cxn>
                </a:cxnLst>
                <a:rect l="0" t="0" r="r" b="b"/>
                <a:pathLst>
                  <a:path w="16" h="14">
                    <a:moveTo>
                      <a:pt x="5" y="0"/>
                    </a:moveTo>
                    <a:cubicBezTo>
                      <a:pt x="1" y="3"/>
                      <a:pt x="0" y="4"/>
                      <a:pt x="0" y="4"/>
                    </a:cubicBezTo>
                    <a:cubicBezTo>
                      <a:pt x="10" y="14"/>
                      <a:pt x="10" y="14"/>
                      <a:pt x="10" y="14"/>
                    </a:cubicBezTo>
                    <a:cubicBezTo>
                      <a:pt x="10" y="14"/>
                      <a:pt x="13" y="11"/>
                      <a:pt x="16" y="9"/>
                    </a:cubicBezTo>
                    <a:lnTo>
                      <a:pt x="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65000"/>
                      <a:lumOff val="35000"/>
                    </a:prstClr>
                  </a:solidFill>
                  <a:ea typeface="微软雅黑" panose="020B0503020204020204" pitchFamily="34" charset="-122"/>
                </a:endParaRPr>
              </a:p>
            </p:txBody>
          </p:sp>
          <p:sp>
            <p:nvSpPr>
              <p:cNvPr id="59" name="Freeform 64"/>
              <p:cNvSpPr/>
              <p:nvPr/>
            </p:nvSpPr>
            <p:spPr bwMode="auto">
              <a:xfrm>
                <a:off x="3795" y="2156"/>
                <a:ext cx="109" cy="41"/>
              </a:xfrm>
              <a:custGeom>
                <a:avLst/>
                <a:gdLst>
                  <a:gd name="T0" fmla="*/ 37 w 44"/>
                  <a:gd name="T1" fmla="*/ 4 h 16"/>
                  <a:gd name="T2" fmla="*/ 29 w 44"/>
                  <a:gd name="T3" fmla="*/ 9 h 16"/>
                  <a:gd name="T4" fmla="*/ 18 w 44"/>
                  <a:gd name="T5" fmla="*/ 8 h 16"/>
                  <a:gd name="T6" fmla="*/ 25 w 44"/>
                  <a:gd name="T7" fmla="*/ 7 h 16"/>
                  <a:gd name="T8" fmla="*/ 31 w 44"/>
                  <a:gd name="T9" fmla="*/ 2 h 16"/>
                  <a:gd name="T10" fmla="*/ 20 w 44"/>
                  <a:gd name="T11" fmla="*/ 2 h 16"/>
                  <a:gd name="T12" fmla="*/ 9 w 44"/>
                  <a:gd name="T13" fmla="*/ 2 h 16"/>
                  <a:gd name="T14" fmla="*/ 0 w 44"/>
                  <a:gd name="T15" fmla="*/ 7 h 16"/>
                  <a:gd name="T16" fmla="*/ 9 w 44"/>
                  <a:gd name="T17" fmla="*/ 16 h 16"/>
                  <a:gd name="T18" fmla="*/ 13 w 44"/>
                  <a:gd name="T19" fmla="*/ 14 h 16"/>
                  <a:gd name="T20" fmla="*/ 29 w 44"/>
                  <a:gd name="T21" fmla="*/ 14 h 16"/>
                  <a:gd name="T22" fmla="*/ 44 w 44"/>
                  <a:gd name="T23" fmla="*/ 2 h 16"/>
                  <a:gd name="T24" fmla="*/ 37 w 44"/>
                  <a:gd name="T25"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16">
                    <a:moveTo>
                      <a:pt x="37" y="4"/>
                    </a:moveTo>
                    <a:cubicBezTo>
                      <a:pt x="34" y="7"/>
                      <a:pt x="32" y="8"/>
                      <a:pt x="29" y="9"/>
                    </a:cubicBezTo>
                    <a:cubicBezTo>
                      <a:pt x="24" y="10"/>
                      <a:pt x="19" y="9"/>
                      <a:pt x="18" y="8"/>
                    </a:cubicBezTo>
                    <a:cubicBezTo>
                      <a:pt x="15" y="6"/>
                      <a:pt x="18" y="7"/>
                      <a:pt x="25" y="7"/>
                    </a:cubicBezTo>
                    <a:cubicBezTo>
                      <a:pt x="32" y="6"/>
                      <a:pt x="31" y="2"/>
                      <a:pt x="31" y="2"/>
                    </a:cubicBezTo>
                    <a:cubicBezTo>
                      <a:pt x="29" y="2"/>
                      <a:pt x="27" y="2"/>
                      <a:pt x="20" y="2"/>
                    </a:cubicBezTo>
                    <a:cubicBezTo>
                      <a:pt x="17" y="2"/>
                      <a:pt x="12" y="1"/>
                      <a:pt x="9" y="2"/>
                    </a:cubicBezTo>
                    <a:cubicBezTo>
                      <a:pt x="6" y="2"/>
                      <a:pt x="4" y="5"/>
                      <a:pt x="0" y="7"/>
                    </a:cubicBezTo>
                    <a:cubicBezTo>
                      <a:pt x="9" y="16"/>
                      <a:pt x="9" y="16"/>
                      <a:pt x="9" y="16"/>
                    </a:cubicBezTo>
                    <a:cubicBezTo>
                      <a:pt x="11" y="15"/>
                      <a:pt x="12" y="14"/>
                      <a:pt x="13" y="14"/>
                    </a:cubicBezTo>
                    <a:cubicBezTo>
                      <a:pt x="16" y="14"/>
                      <a:pt x="23" y="15"/>
                      <a:pt x="29" y="14"/>
                    </a:cubicBezTo>
                    <a:cubicBezTo>
                      <a:pt x="40" y="9"/>
                      <a:pt x="44" y="2"/>
                      <a:pt x="44" y="2"/>
                    </a:cubicBezTo>
                    <a:cubicBezTo>
                      <a:pt x="44" y="2"/>
                      <a:pt x="41" y="0"/>
                      <a:pt x="3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65000"/>
                      <a:lumOff val="35000"/>
                    </a:prstClr>
                  </a:solidFill>
                  <a:ea typeface="微软雅黑" panose="020B0503020204020204" pitchFamily="34" charset="-122"/>
                </a:endParaRPr>
              </a:p>
            </p:txBody>
          </p:sp>
          <p:sp>
            <p:nvSpPr>
              <p:cNvPr id="60" name="Freeform 65"/>
              <p:cNvSpPr>
                <a:spLocks noEditPoints="1"/>
              </p:cNvSpPr>
              <p:nvPr/>
            </p:nvSpPr>
            <p:spPr bwMode="auto">
              <a:xfrm>
                <a:off x="3810" y="2110"/>
                <a:ext cx="94" cy="41"/>
              </a:xfrm>
              <a:custGeom>
                <a:avLst/>
                <a:gdLst>
                  <a:gd name="T0" fmla="*/ 38 w 38"/>
                  <a:gd name="T1" fmla="*/ 0 h 16"/>
                  <a:gd name="T2" fmla="*/ 34 w 38"/>
                  <a:gd name="T3" fmla="*/ 0 h 16"/>
                  <a:gd name="T4" fmla="*/ 34 w 38"/>
                  <a:gd name="T5" fmla="*/ 6 h 16"/>
                  <a:gd name="T6" fmla="*/ 32 w 38"/>
                  <a:gd name="T7" fmla="*/ 6 h 16"/>
                  <a:gd name="T8" fmla="*/ 32 w 38"/>
                  <a:gd name="T9" fmla="*/ 0 h 16"/>
                  <a:gd name="T10" fmla="*/ 28 w 38"/>
                  <a:gd name="T11" fmla="*/ 0 h 16"/>
                  <a:gd name="T12" fmla="*/ 28 w 38"/>
                  <a:gd name="T13" fmla="*/ 6 h 16"/>
                  <a:gd name="T14" fmla="*/ 12 w 38"/>
                  <a:gd name="T15" fmla="*/ 6 h 16"/>
                  <a:gd name="T16" fmla="*/ 12 w 38"/>
                  <a:gd name="T17" fmla="*/ 3 h 16"/>
                  <a:gd name="T18" fmla="*/ 12 w 38"/>
                  <a:gd name="T19" fmla="*/ 1 h 16"/>
                  <a:gd name="T20" fmla="*/ 11 w 38"/>
                  <a:gd name="T21" fmla="*/ 0 h 16"/>
                  <a:gd name="T22" fmla="*/ 9 w 38"/>
                  <a:gd name="T23" fmla="*/ 0 h 16"/>
                  <a:gd name="T24" fmla="*/ 3 w 38"/>
                  <a:gd name="T25" fmla="*/ 0 h 16"/>
                  <a:gd name="T26" fmla="*/ 1 w 38"/>
                  <a:gd name="T27" fmla="*/ 0 h 16"/>
                  <a:gd name="T28" fmla="*/ 0 w 38"/>
                  <a:gd name="T29" fmla="*/ 2 h 16"/>
                  <a:gd name="T30" fmla="*/ 0 w 38"/>
                  <a:gd name="T31" fmla="*/ 3 h 16"/>
                  <a:gd name="T32" fmla="*/ 0 w 38"/>
                  <a:gd name="T33" fmla="*/ 13 h 16"/>
                  <a:gd name="T34" fmla="*/ 0 w 38"/>
                  <a:gd name="T35" fmla="*/ 15 h 16"/>
                  <a:gd name="T36" fmla="*/ 2 w 38"/>
                  <a:gd name="T37" fmla="*/ 16 h 16"/>
                  <a:gd name="T38" fmla="*/ 3 w 38"/>
                  <a:gd name="T39" fmla="*/ 16 h 16"/>
                  <a:gd name="T40" fmla="*/ 9 w 38"/>
                  <a:gd name="T41" fmla="*/ 16 h 16"/>
                  <a:gd name="T42" fmla="*/ 11 w 38"/>
                  <a:gd name="T43" fmla="*/ 16 h 16"/>
                  <a:gd name="T44" fmla="*/ 12 w 38"/>
                  <a:gd name="T45" fmla="*/ 14 h 16"/>
                  <a:gd name="T46" fmla="*/ 12 w 38"/>
                  <a:gd name="T47" fmla="*/ 13 h 16"/>
                  <a:gd name="T48" fmla="*/ 12 w 38"/>
                  <a:gd name="T49" fmla="*/ 10 h 16"/>
                  <a:gd name="T50" fmla="*/ 38 w 38"/>
                  <a:gd name="T51" fmla="*/ 10 h 16"/>
                  <a:gd name="T52" fmla="*/ 38 w 38"/>
                  <a:gd name="T53" fmla="*/ 0 h 16"/>
                  <a:gd name="T54" fmla="*/ 3 w 38"/>
                  <a:gd name="T55" fmla="*/ 3 h 16"/>
                  <a:gd name="T56" fmla="*/ 9 w 38"/>
                  <a:gd name="T57" fmla="*/ 3 h 16"/>
                  <a:gd name="T58" fmla="*/ 9 w 38"/>
                  <a:gd name="T59" fmla="*/ 13 h 16"/>
                  <a:gd name="T60" fmla="*/ 3 w 38"/>
                  <a:gd name="T61" fmla="*/ 13 h 16"/>
                  <a:gd name="T62" fmla="*/ 3 w 38"/>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 h="16">
                    <a:moveTo>
                      <a:pt x="38" y="0"/>
                    </a:moveTo>
                    <a:cubicBezTo>
                      <a:pt x="34" y="0"/>
                      <a:pt x="34" y="0"/>
                      <a:pt x="34" y="0"/>
                    </a:cubicBezTo>
                    <a:cubicBezTo>
                      <a:pt x="34" y="6"/>
                      <a:pt x="34" y="6"/>
                      <a:pt x="34" y="6"/>
                    </a:cubicBezTo>
                    <a:cubicBezTo>
                      <a:pt x="32" y="6"/>
                      <a:pt x="32" y="6"/>
                      <a:pt x="32" y="6"/>
                    </a:cubicBezTo>
                    <a:cubicBezTo>
                      <a:pt x="32" y="0"/>
                      <a:pt x="32" y="0"/>
                      <a:pt x="32" y="0"/>
                    </a:cubicBezTo>
                    <a:cubicBezTo>
                      <a:pt x="28" y="0"/>
                      <a:pt x="28" y="0"/>
                      <a:pt x="28" y="0"/>
                    </a:cubicBezTo>
                    <a:cubicBezTo>
                      <a:pt x="28" y="6"/>
                      <a:pt x="28" y="6"/>
                      <a:pt x="28" y="6"/>
                    </a:cubicBezTo>
                    <a:cubicBezTo>
                      <a:pt x="12" y="6"/>
                      <a:pt x="12" y="6"/>
                      <a:pt x="12" y="6"/>
                    </a:cubicBezTo>
                    <a:cubicBezTo>
                      <a:pt x="12" y="3"/>
                      <a:pt x="12" y="3"/>
                      <a:pt x="12" y="3"/>
                    </a:cubicBezTo>
                    <a:cubicBezTo>
                      <a:pt x="12" y="2"/>
                      <a:pt x="12" y="2"/>
                      <a:pt x="12" y="1"/>
                    </a:cubicBezTo>
                    <a:cubicBezTo>
                      <a:pt x="12" y="1"/>
                      <a:pt x="11" y="0"/>
                      <a:pt x="11" y="0"/>
                    </a:cubicBezTo>
                    <a:cubicBezTo>
                      <a:pt x="10" y="0"/>
                      <a:pt x="10" y="0"/>
                      <a:pt x="9" y="0"/>
                    </a:cubicBezTo>
                    <a:cubicBezTo>
                      <a:pt x="3" y="0"/>
                      <a:pt x="3" y="0"/>
                      <a:pt x="3" y="0"/>
                    </a:cubicBezTo>
                    <a:cubicBezTo>
                      <a:pt x="2" y="0"/>
                      <a:pt x="2" y="0"/>
                      <a:pt x="1" y="0"/>
                    </a:cubicBezTo>
                    <a:cubicBezTo>
                      <a:pt x="1" y="1"/>
                      <a:pt x="0" y="1"/>
                      <a:pt x="0" y="2"/>
                    </a:cubicBezTo>
                    <a:cubicBezTo>
                      <a:pt x="0" y="2"/>
                      <a:pt x="0" y="2"/>
                      <a:pt x="0" y="3"/>
                    </a:cubicBezTo>
                    <a:cubicBezTo>
                      <a:pt x="0" y="13"/>
                      <a:pt x="0" y="13"/>
                      <a:pt x="0" y="13"/>
                    </a:cubicBezTo>
                    <a:cubicBezTo>
                      <a:pt x="0" y="14"/>
                      <a:pt x="0" y="14"/>
                      <a:pt x="0" y="15"/>
                    </a:cubicBezTo>
                    <a:cubicBezTo>
                      <a:pt x="1" y="15"/>
                      <a:pt x="1" y="16"/>
                      <a:pt x="2" y="16"/>
                    </a:cubicBezTo>
                    <a:cubicBezTo>
                      <a:pt x="2" y="16"/>
                      <a:pt x="2" y="16"/>
                      <a:pt x="3" y="16"/>
                    </a:cubicBezTo>
                    <a:cubicBezTo>
                      <a:pt x="9" y="16"/>
                      <a:pt x="9" y="16"/>
                      <a:pt x="9" y="16"/>
                    </a:cubicBezTo>
                    <a:cubicBezTo>
                      <a:pt x="10" y="16"/>
                      <a:pt x="11" y="16"/>
                      <a:pt x="11" y="16"/>
                    </a:cubicBezTo>
                    <a:cubicBezTo>
                      <a:pt x="12" y="15"/>
                      <a:pt x="12" y="15"/>
                      <a:pt x="12" y="14"/>
                    </a:cubicBezTo>
                    <a:cubicBezTo>
                      <a:pt x="12" y="14"/>
                      <a:pt x="12" y="13"/>
                      <a:pt x="12" y="13"/>
                    </a:cubicBezTo>
                    <a:cubicBezTo>
                      <a:pt x="12" y="10"/>
                      <a:pt x="12" y="10"/>
                      <a:pt x="12" y="10"/>
                    </a:cubicBezTo>
                    <a:cubicBezTo>
                      <a:pt x="38" y="10"/>
                      <a:pt x="38" y="10"/>
                      <a:pt x="38" y="10"/>
                    </a:cubicBezTo>
                    <a:lnTo>
                      <a:pt x="38" y="0"/>
                    </a:lnTo>
                    <a:close/>
                    <a:moveTo>
                      <a:pt x="3" y="3"/>
                    </a:moveTo>
                    <a:cubicBezTo>
                      <a:pt x="9" y="3"/>
                      <a:pt x="9" y="3"/>
                      <a:pt x="9" y="3"/>
                    </a:cubicBezTo>
                    <a:cubicBezTo>
                      <a:pt x="9" y="13"/>
                      <a:pt x="9" y="13"/>
                      <a:pt x="9" y="13"/>
                    </a:cubicBezTo>
                    <a:cubicBezTo>
                      <a:pt x="3" y="13"/>
                      <a:pt x="3" y="13"/>
                      <a:pt x="3" y="13"/>
                    </a:cubicBezTo>
                    <a:lnTo>
                      <a:pt x="3"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65000"/>
                      <a:lumOff val="35000"/>
                    </a:prstClr>
                  </a:solidFill>
                  <a:ea typeface="微软雅黑" panose="020B0503020204020204" pitchFamily="34" charset="-122"/>
                </a:endParaRPr>
              </a:p>
            </p:txBody>
          </p:sp>
        </p:grpSp>
        <p:grpSp>
          <p:nvGrpSpPr>
            <p:cNvPr id="54" name="组合 53"/>
            <p:cNvGrpSpPr/>
            <p:nvPr/>
          </p:nvGrpSpPr>
          <p:grpSpPr>
            <a:xfrm>
              <a:off x="4721209" y="3841304"/>
              <a:ext cx="3246544" cy="705747"/>
              <a:chOff x="6095999" y="2039788"/>
              <a:chExt cx="3246121" cy="705910"/>
            </a:xfrm>
          </p:grpSpPr>
          <p:sp>
            <p:nvSpPr>
              <p:cNvPr id="55" name="任意多边形 54"/>
              <p:cNvSpPr/>
              <p:nvPr/>
            </p:nvSpPr>
            <p:spPr>
              <a:xfrm>
                <a:off x="6096000" y="2039788"/>
                <a:ext cx="3246120" cy="705910"/>
              </a:xfrm>
              <a:custGeom>
                <a:avLst/>
                <a:gdLst>
                  <a:gd name="connsiteX0" fmla="*/ 368297 w 3246120"/>
                  <a:gd name="connsiteY0" fmla="*/ 88606 h 705910"/>
                  <a:gd name="connsiteX1" fmla="*/ 103948 w 3246120"/>
                  <a:gd name="connsiteY1" fmla="*/ 352955 h 705910"/>
                  <a:gd name="connsiteX2" fmla="*/ 368297 w 3246120"/>
                  <a:gd name="connsiteY2" fmla="*/ 617304 h 705910"/>
                  <a:gd name="connsiteX3" fmla="*/ 2887968 w 3246120"/>
                  <a:gd name="connsiteY3" fmla="*/ 617304 h 705910"/>
                  <a:gd name="connsiteX4" fmla="*/ 3152317 w 3246120"/>
                  <a:gd name="connsiteY4" fmla="*/ 352955 h 705910"/>
                  <a:gd name="connsiteX5" fmla="*/ 2887968 w 3246120"/>
                  <a:gd name="connsiteY5" fmla="*/ 88606 h 705910"/>
                  <a:gd name="connsiteX6" fmla="*/ 352955 w 3246120"/>
                  <a:gd name="connsiteY6" fmla="*/ 0 h 705910"/>
                  <a:gd name="connsiteX7" fmla="*/ 2893165 w 3246120"/>
                  <a:gd name="connsiteY7" fmla="*/ 0 h 705910"/>
                  <a:gd name="connsiteX8" fmla="*/ 3246120 w 3246120"/>
                  <a:gd name="connsiteY8" fmla="*/ 352955 h 705910"/>
                  <a:gd name="connsiteX9" fmla="*/ 2893165 w 3246120"/>
                  <a:gd name="connsiteY9" fmla="*/ 705910 h 705910"/>
                  <a:gd name="connsiteX10" fmla="*/ 352955 w 3246120"/>
                  <a:gd name="connsiteY10" fmla="*/ 705910 h 705910"/>
                  <a:gd name="connsiteX11" fmla="*/ 0 w 3246120"/>
                  <a:gd name="connsiteY11" fmla="*/ 352955 h 705910"/>
                  <a:gd name="connsiteX12" fmla="*/ 352955 w 3246120"/>
                  <a:gd name="connsiteY12" fmla="*/ 0 h 70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46120" h="705910">
                    <a:moveTo>
                      <a:pt x="368297" y="88606"/>
                    </a:moveTo>
                    <a:cubicBezTo>
                      <a:pt x="222301" y="88606"/>
                      <a:pt x="103948" y="206959"/>
                      <a:pt x="103948" y="352955"/>
                    </a:cubicBezTo>
                    <a:cubicBezTo>
                      <a:pt x="103948" y="498951"/>
                      <a:pt x="222301" y="617304"/>
                      <a:pt x="368297" y="617304"/>
                    </a:cubicBezTo>
                    <a:lnTo>
                      <a:pt x="2887968" y="617304"/>
                    </a:lnTo>
                    <a:cubicBezTo>
                      <a:pt x="3033964" y="617304"/>
                      <a:pt x="3152317" y="498951"/>
                      <a:pt x="3152317" y="352955"/>
                    </a:cubicBezTo>
                    <a:cubicBezTo>
                      <a:pt x="3152317" y="206959"/>
                      <a:pt x="3033964" y="88606"/>
                      <a:pt x="2887968" y="88606"/>
                    </a:cubicBezTo>
                    <a:close/>
                    <a:moveTo>
                      <a:pt x="352955" y="0"/>
                    </a:moveTo>
                    <a:lnTo>
                      <a:pt x="2893165" y="0"/>
                    </a:lnTo>
                    <a:cubicBezTo>
                      <a:pt x="3088097" y="0"/>
                      <a:pt x="3246120" y="158023"/>
                      <a:pt x="3246120" y="352955"/>
                    </a:cubicBezTo>
                    <a:cubicBezTo>
                      <a:pt x="3246120" y="547887"/>
                      <a:pt x="3088097" y="705910"/>
                      <a:pt x="2893165" y="705910"/>
                    </a:cubicBezTo>
                    <a:lnTo>
                      <a:pt x="352955" y="705910"/>
                    </a:lnTo>
                    <a:cubicBezTo>
                      <a:pt x="158023" y="705910"/>
                      <a:pt x="0" y="547887"/>
                      <a:pt x="0" y="352955"/>
                    </a:cubicBezTo>
                    <a:cubicBezTo>
                      <a:pt x="0" y="158023"/>
                      <a:pt x="158023" y="0"/>
                      <a:pt x="352955" y="0"/>
                    </a:cubicBezTo>
                    <a:close/>
                  </a:path>
                </a:pathLst>
              </a:custGeom>
              <a:solidFill>
                <a:schemeClr val="bg1">
                  <a:lumMod val="95000"/>
                </a:schemeClr>
              </a:solidFill>
              <a:ln>
                <a:noFill/>
              </a:ln>
              <a:effectLst>
                <a:outerShdw blurRad="1016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lumMod val="65000"/>
                      <a:lumOff val="35000"/>
                    </a:prstClr>
                  </a:solidFill>
                  <a:ea typeface="微软雅黑" panose="020B0503020204020204" pitchFamily="34" charset="-122"/>
                </a:endParaRPr>
              </a:p>
            </p:txBody>
          </p:sp>
          <p:sp>
            <p:nvSpPr>
              <p:cNvPr id="56" name="圆角矩形 55"/>
              <p:cNvSpPr/>
              <p:nvPr/>
            </p:nvSpPr>
            <p:spPr>
              <a:xfrm>
                <a:off x="6194875" y="2128394"/>
                <a:ext cx="3048369" cy="528698"/>
              </a:xfrm>
              <a:prstGeom prst="roundRect">
                <a:avLst>
                  <a:gd name="adj" fmla="val 50000"/>
                </a:avLst>
              </a:prstGeom>
              <a:noFill/>
              <a:ln w="19050">
                <a:gradFill flip="none" rotWithShape="1">
                  <a:gsLst>
                    <a:gs pos="0">
                      <a:schemeClr val="bg1">
                        <a:lumMod val="75000"/>
                      </a:schemeClr>
                    </a:gs>
                    <a:gs pos="100000">
                      <a:schemeClr val="bg1"/>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lumMod val="65000"/>
                      <a:lumOff val="35000"/>
                    </a:prstClr>
                  </a:solidFill>
                  <a:ea typeface="微软雅黑" panose="020B0503020204020204" pitchFamily="34" charset="-122"/>
                </a:endParaRPr>
              </a:p>
            </p:txBody>
          </p:sp>
          <p:sp>
            <p:nvSpPr>
              <p:cNvPr id="57" name="圆角矩形 56"/>
              <p:cNvSpPr/>
              <p:nvPr/>
            </p:nvSpPr>
            <p:spPr>
              <a:xfrm>
                <a:off x="6095999" y="2039788"/>
                <a:ext cx="3246120" cy="705910"/>
              </a:xfrm>
              <a:prstGeom prst="roundRect">
                <a:avLst>
                  <a:gd name="adj" fmla="val 50000"/>
                </a:avLst>
              </a:prstGeom>
              <a:noFill/>
              <a:ln w="19050">
                <a:gradFill flip="none" rotWithShape="1">
                  <a:gsLst>
                    <a:gs pos="0">
                      <a:schemeClr val="bg1"/>
                    </a:gs>
                    <a:gs pos="100000">
                      <a:schemeClr val="bg1">
                        <a:lumMod val="8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lumMod val="65000"/>
                      <a:lumOff val="35000"/>
                    </a:prstClr>
                  </a:solidFill>
                  <a:ea typeface="微软雅黑" panose="020B0503020204020204" pitchFamily="34" charset="-122"/>
                </a:endParaRPr>
              </a:p>
            </p:txBody>
          </p:sp>
        </p:grpSp>
      </p:grpSp>
      <p:grpSp>
        <p:nvGrpSpPr>
          <p:cNvPr id="61" name="组合 60"/>
          <p:cNvGrpSpPr/>
          <p:nvPr/>
        </p:nvGrpSpPr>
        <p:grpSpPr>
          <a:xfrm>
            <a:off x="5864164" y="4409983"/>
            <a:ext cx="3246544" cy="705747"/>
            <a:chOff x="4721209" y="4895918"/>
            <a:chExt cx="3246544" cy="705747"/>
          </a:xfrm>
        </p:grpSpPr>
        <p:sp>
          <p:nvSpPr>
            <p:cNvPr id="62" name="任意多边形 61"/>
            <p:cNvSpPr/>
            <p:nvPr/>
          </p:nvSpPr>
          <p:spPr>
            <a:xfrm>
              <a:off x="4820099" y="4997341"/>
              <a:ext cx="946456" cy="528576"/>
            </a:xfrm>
            <a:custGeom>
              <a:avLst/>
              <a:gdLst>
                <a:gd name="connsiteX0" fmla="*/ 264349 w 1334863"/>
                <a:gd name="connsiteY0" fmla="*/ 0 h 528698"/>
                <a:gd name="connsiteX1" fmla="*/ 1334863 w 1334863"/>
                <a:gd name="connsiteY1" fmla="*/ 0 h 528698"/>
                <a:gd name="connsiteX2" fmla="*/ 1334863 w 1334863"/>
                <a:gd name="connsiteY2" fmla="*/ 528698 h 528698"/>
                <a:gd name="connsiteX3" fmla="*/ 264349 w 1334863"/>
                <a:gd name="connsiteY3" fmla="*/ 528698 h 528698"/>
                <a:gd name="connsiteX4" fmla="*/ 0 w 1334863"/>
                <a:gd name="connsiteY4" fmla="*/ 264349 h 528698"/>
                <a:gd name="connsiteX5" fmla="*/ 264349 w 1334863"/>
                <a:gd name="connsiteY5" fmla="*/ 0 h 52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34863" h="528698">
                  <a:moveTo>
                    <a:pt x="264349" y="0"/>
                  </a:moveTo>
                  <a:lnTo>
                    <a:pt x="1334863" y="0"/>
                  </a:lnTo>
                  <a:lnTo>
                    <a:pt x="1334863" y="528698"/>
                  </a:lnTo>
                  <a:lnTo>
                    <a:pt x="264349" y="528698"/>
                  </a:lnTo>
                  <a:cubicBezTo>
                    <a:pt x="118353" y="528698"/>
                    <a:pt x="0" y="410345"/>
                    <a:pt x="0" y="264349"/>
                  </a:cubicBezTo>
                  <a:cubicBezTo>
                    <a:pt x="0" y="118353"/>
                    <a:pt x="118353" y="0"/>
                    <a:pt x="264349" y="0"/>
                  </a:cubicBezTo>
                  <a:close/>
                </a:path>
              </a:pathLst>
            </a:cu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lumMod val="65000"/>
                    <a:lumOff val="35000"/>
                  </a:prstClr>
                </a:solidFill>
                <a:ea typeface="微软雅黑" panose="020B0503020204020204" pitchFamily="34" charset="-122"/>
              </a:endParaRPr>
            </a:p>
          </p:txBody>
        </p:sp>
        <p:grpSp>
          <p:nvGrpSpPr>
            <p:cNvPr id="63" name="Group 68"/>
            <p:cNvGrpSpPr>
              <a:grpSpLocks noChangeAspect="1"/>
            </p:cNvGrpSpPr>
            <p:nvPr/>
          </p:nvGrpSpPr>
          <p:grpSpPr bwMode="auto">
            <a:xfrm>
              <a:off x="5188705" y="5093689"/>
              <a:ext cx="311766" cy="300280"/>
              <a:chOff x="3770" y="2095"/>
              <a:chExt cx="137" cy="132"/>
            </a:xfrm>
            <a:solidFill>
              <a:schemeClr val="bg1"/>
            </a:solidFill>
            <a:effectLst/>
          </p:grpSpPr>
          <p:sp>
            <p:nvSpPr>
              <p:cNvPr id="68" name="Freeform 69"/>
              <p:cNvSpPr/>
              <p:nvPr/>
            </p:nvSpPr>
            <p:spPr bwMode="auto">
              <a:xfrm>
                <a:off x="3770" y="2190"/>
                <a:ext cx="137" cy="37"/>
              </a:xfrm>
              <a:custGeom>
                <a:avLst/>
                <a:gdLst>
                  <a:gd name="T0" fmla="*/ 52 w 55"/>
                  <a:gd name="T1" fmla="*/ 6 h 15"/>
                  <a:gd name="T2" fmla="*/ 38 w 55"/>
                  <a:gd name="T3" fmla="*/ 6 h 15"/>
                  <a:gd name="T4" fmla="*/ 37 w 55"/>
                  <a:gd name="T5" fmla="*/ 6 h 15"/>
                  <a:gd name="T6" fmla="*/ 37 w 55"/>
                  <a:gd name="T7" fmla="*/ 3 h 15"/>
                  <a:gd name="T8" fmla="*/ 37 w 55"/>
                  <a:gd name="T9" fmla="*/ 1 h 15"/>
                  <a:gd name="T10" fmla="*/ 35 w 55"/>
                  <a:gd name="T11" fmla="*/ 0 h 15"/>
                  <a:gd name="T12" fmla="*/ 20 w 55"/>
                  <a:gd name="T13" fmla="*/ 0 h 15"/>
                  <a:gd name="T14" fmla="*/ 18 w 55"/>
                  <a:gd name="T15" fmla="*/ 3 h 15"/>
                  <a:gd name="T16" fmla="*/ 18 w 55"/>
                  <a:gd name="T17" fmla="*/ 6 h 15"/>
                  <a:gd name="T18" fmla="*/ 18 w 55"/>
                  <a:gd name="T19" fmla="*/ 6 h 15"/>
                  <a:gd name="T20" fmla="*/ 3 w 55"/>
                  <a:gd name="T21" fmla="*/ 6 h 15"/>
                  <a:gd name="T22" fmla="*/ 0 w 55"/>
                  <a:gd name="T23" fmla="*/ 8 h 15"/>
                  <a:gd name="T24" fmla="*/ 0 w 55"/>
                  <a:gd name="T25" fmla="*/ 14 h 15"/>
                  <a:gd name="T26" fmla="*/ 1 w 55"/>
                  <a:gd name="T27" fmla="*/ 15 h 15"/>
                  <a:gd name="T28" fmla="*/ 2 w 55"/>
                  <a:gd name="T29" fmla="*/ 14 h 15"/>
                  <a:gd name="T30" fmla="*/ 2 w 55"/>
                  <a:gd name="T31" fmla="*/ 8 h 15"/>
                  <a:gd name="T32" fmla="*/ 3 w 55"/>
                  <a:gd name="T33" fmla="*/ 8 h 15"/>
                  <a:gd name="T34" fmla="*/ 18 w 55"/>
                  <a:gd name="T35" fmla="*/ 8 h 15"/>
                  <a:gd name="T36" fmla="*/ 18 w 55"/>
                  <a:gd name="T37" fmla="*/ 8 h 15"/>
                  <a:gd name="T38" fmla="*/ 18 w 55"/>
                  <a:gd name="T39" fmla="*/ 9 h 15"/>
                  <a:gd name="T40" fmla="*/ 19 w 55"/>
                  <a:gd name="T41" fmla="*/ 9 h 15"/>
                  <a:gd name="T42" fmla="*/ 20 w 55"/>
                  <a:gd name="T43" fmla="*/ 9 h 15"/>
                  <a:gd name="T44" fmla="*/ 20 w 55"/>
                  <a:gd name="T45" fmla="*/ 8 h 15"/>
                  <a:gd name="T46" fmla="*/ 20 w 55"/>
                  <a:gd name="T47" fmla="*/ 3 h 15"/>
                  <a:gd name="T48" fmla="*/ 20 w 55"/>
                  <a:gd name="T49" fmla="*/ 2 h 15"/>
                  <a:gd name="T50" fmla="*/ 35 w 55"/>
                  <a:gd name="T51" fmla="*/ 2 h 15"/>
                  <a:gd name="T52" fmla="*/ 35 w 55"/>
                  <a:gd name="T53" fmla="*/ 3 h 15"/>
                  <a:gd name="T54" fmla="*/ 35 w 55"/>
                  <a:gd name="T55" fmla="*/ 8 h 15"/>
                  <a:gd name="T56" fmla="*/ 36 w 55"/>
                  <a:gd name="T57" fmla="*/ 9 h 15"/>
                  <a:gd name="T58" fmla="*/ 36 w 55"/>
                  <a:gd name="T59" fmla="*/ 9 h 15"/>
                  <a:gd name="T60" fmla="*/ 37 w 55"/>
                  <a:gd name="T61" fmla="*/ 9 h 15"/>
                  <a:gd name="T62" fmla="*/ 37 w 55"/>
                  <a:gd name="T63" fmla="*/ 8 h 15"/>
                  <a:gd name="T64" fmla="*/ 38 w 55"/>
                  <a:gd name="T65" fmla="*/ 8 h 15"/>
                  <a:gd name="T66" fmla="*/ 52 w 55"/>
                  <a:gd name="T67" fmla="*/ 8 h 15"/>
                  <a:gd name="T68" fmla="*/ 53 w 55"/>
                  <a:gd name="T69" fmla="*/ 8 h 15"/>
                  <a:gd name="T70" fmla="*/ 53 w 55"/>
                  <a:gd name="T71" fmla="*/ 14 h 15"/>
                  <a:gd name="T72" fmla="*/ 54 w 55"/>
                  <a:gd name="T73" fmla="*/ 15 h 15"/>
                  <a:gd name="T74" fmla="*/ 55 w 55"/>
                  <a:gd name="T75" fmla="*/ 14 h 15"/>
                  <a:gd name="T76" fmla="*/ 55 w 55"/>
                  <a:gd name="T77" fmla="*/ 8 h 15"/>
                  <a:gd name="T78" fmla="*/ 52 w 55"/>
                  <a:gd name="T79" fmla="*/ 6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5" h="15">
                    <a:moveTo>
                      <a:pt x="52" y="6"/>
                    </a:moveTo>
                    <a:cubicBezTo>
                      <a:pt x="38" y="6"/>
                      <a:pt x="38" y="6"/>
                      <a:pt x="38" y="6"/>
                    </a:cubicBezTo>
                    <a:cubicBezTo>
                      <a:pt x="38" y="6"/>
                      <a:pt x="37" y="6"/>
                      <a:pt x="37" y="6"/>
                    </a:cubicBezTo>
                    <a:cubicBezTo>
                      <a:pt x="37" y="3"/>
                      <a:pt x="37" y="3"/>
                      <a:pt x="37" y="3"/>
                    </a:cubicBezTo>
                    <a:cubicBezTo>
                      <a:pt x="37" y="2"/>
                      <a:pt x="37" y="1"/>
                      <a:pt x="37" y="1"/>
                    </a:cubicBezTo>
                    <a:cubicBezTo>
                      <a:pt x="36" y="0"/>
                      <a:pt x="36" y="0"/>
                      <a:pt x="35" y="0"/>
                    </a:cubicBezTo>
                    <a:cubicBezTo>
                      <a:pt x="20" y="0"/>
                      <a:pt x="20" y="0"/>
                      <a:pt x="20" y="0"/>
                    </a:cubicBezTo>
                    <a:cubicBezTo>
                      <a:pt x="19" y="0"/>
                      <a:pt x="18" y="1"/>
                      <a:pt x="18" y="3"/>
                    </a:cubicBezTo>
                    <a:cubicBezTo>
                      <a:pt x="18" y="6"/>
                      <a:pt x="18" y="6"/>
                      <a:pt x="18" y="6"/>
                    </a:cubicBezTo>
                    <a:cubicBezTo>
                      <a:pt x="18" y="6"/>
                      <a:pt x="18" y="6"/>
                      <a:pt x="18" y="6"/>
                    </a:cubicBezTo>
                    <a:cubicBezTo>
                      <a:pt x="3" y="6"/>
                      <a:pt x="3" y="6"/>
                      <a:pt x="3" y="6"/>
                    </a:cubicBezTo>
                    <a:cubicBezTo>
                      <a:pt x="2" y="6"/>
                      <a:pt x="0" y="7"/>
                      <a:pt x="0" y="8"/>
                    </a:cubicBezTo>
                    <a:cubicBezTo>
                      <a:pt x="0" y="14"/>
                      <a:pt x="0" y="14"/>
                      <a:pt x="0" y="14"/>
                    </a:cubicBezTo>
                    <a:cubicBezTo>
                      <a:pt x="0" y="14"/>
                      <a:pt x="1" y="15"/>
                      <a:pt x="1" y="15"/>
                    </a:cubicBezTo>
                    <a:cubicBezTo>
                      <a:pt x="2" y="15"/>
                      <a:pt x="2" y="14"/>
                      <a:pt x="2" y="14"/>
                    </a:cubicBezTo>
                    <a:cubicBezTo>
                      <a:pt x="2" y="8"/>
                      <a:pt x="2" y="8"/>
                      <a:pt x="2" y="8"/>
                    </a:cubicBezTo>
                    <a:cubicBezTo>
                      <a:pt x="2" y="8"/>
                      <a:pt x="3" y="8"/>
                      <a:pt x="3" y="8"/>
                    </a:cubicBezTo>
                    <a:cubicBezTo>
                      <a:pt x="18" y="8"/>
                      <a:pt x="18" y="8"/>
                      <a:pt x="18" y="8"/>
                    </a:cubicBezTo>
                    <a:cubicBezTo>
                      <a:pt x="18" y="8"/>
                      <a:pt x="18" y="8"/>
                      <a:pt x="18" y="8"/>
                    </a:cubicBezTo>
                    <a:cubicBezTo>
                      <a:pt x="18" y="8"/>
                      <a:pt x="18" y="8"/>
                      <a:pt x="18" y="9"/>
                    </a:cubicBezTo>
                    <a:cubicBezTo>
                      <a:pt x="18" y="9"/>
                      <a:pt x="19" y="9"/>
                      <a:pt x="19" y="9"/>
                    </a:cubicBezTo>
                    <a:cubicBezTo>
                      <a:pt x="19" y="9"/>
                      <a:pt x="19" y="9"/>
                      <a:pt x="20" y="9"/>
                    </a:cubicBezTo>
                    <a:cubicBezTo>
                      <a:pt x="20" y="8"/>
                      <a:pt x="20" y="8"/>
                      <a:pt x="20" y="8"/>
                    </a:cubicBezTo>
                    <a:cubicBezTo>
                      <a:pt x="20" y="3"/>
                      <a:pt x="20" y="3"/>
                      <a:pt x="20" y="3"/>
                    </a:cubicBezTo>
                    <a:cubicBezTo>
                      <a:pt x="20" y="2"/>
                      <a:pt x="20" y="2"/>
                      <a:pt x="20" y="2"/>
                    </a:cubicBezTo>
                    <a:cubicBezTo>
                      <a:pt x="35" y="2"/>
                      <a:pt x="35" y="2"/>
                      <a:pt x="35" y="2"/>
                    </a:cubicBezTo>
                    <a:cubicBezTo>
                      <a:pt x="35" y="2"/>
                      <a:pt x="35" y="2"/>
                      <a:pt x="35" y="3"/>
                    </a:cubicBezTo>
                    <a:cubicBezTo>
                      <a:pt x="35" y="8"/>
                      <a:pt x="35" y="8"/>
                      <a:pt x="35" y="8"/>
                    </a:cubicBezTo>
                    <a:cubicBezTo>
                      <a:pt x="35" y="8"/>
                      <a:pt x="35" y="8"/>
                      <a:pt x="36" y="9"/>
                    </a:cubicBezTo>
                    <a:cubicBezTo>
                      <a:pt x="36" y="9"/>
                      <a:pt x="36" y="9"/>
                      <a:pt x="36" y="9"/>
                    </a:cubicBezTo>
                    <a:cubicBezTo>
                      <a:pt x="37" y="9"/>
                      <a:pt x="37" y="9"/>
                      <a:pt x="37" y="9"/>
                    </a:cubicBezTo>
                    <a:cubicBezTo>
                      <a:pt x="37" y="8"/>
                      <a:pt x="37" y="8"/>
                      <a:pt x="37" y="8"/>
                    </a:cubicBezTo>
                    <a:cubicBezTo>
                      <a:pt x="37" y="8"/>
                      <a:pt x="37" y="8"/>
                      <a:pt x="38" y="8"/>
                    </a:cubicBezTo>
                    <a:cubicBezTo>
                      <a:pt x="52" y="8"/>
                      <a:pt x="52" y="8"/>
                      <a:pt x="52" y="8"/>
                    </a:cubicBezTo>
                    <a:cubicBezTo>
                      <a:pt x="53" y="8"/>
                      <a:pt x="53" y="8"/>
                      <a:pt x="53" y="8"/>
                    </a:cubicBezTo>
                    <a:cubicBezTo>
                      <a:pt x="53" y="14"/>
                      <a:pt x="53" y="14"/>
                      <a:pt x="53" y="14"/>
                    </a:cubicBezTo>
                    <a:cubicBezTo>
                      <a:pt x="53" y="14"/>
                      <a:pt x="53" y="15"/>
                      <a:pt x="54" y="15"/>
                    </a:cubicBezTo>
                    <a:cubicBezTo>
                      <a:pt x="54" y="15"/>
                      <a:pt x="55" y="14"/>
                      <a:pt x="55" y="14"/>
                    </a:cubicBezTo>
                    <a:cubicBezTo>
                      <a:pt x="55" y="8"/>
                      <a:pt x="55" y="8"/>
                      <a:pt x="55" y="8"/>
                    </a:cubicBezTo>
                    <a:cubicBezTo>
                      <a:pt x="55" y="7"/>
                      <a:pt x="54" y="6"/>
                      <a:pt x="5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65000"/>
                      <a:lumOff val="35000"/>
                    </a:prstClr>
                  </a:solidFill>
                  <a:ea typeface="微软雅黑" panose="020B0503020204020204" pitchFamily="34" charset="-122"/>
                </a:endParaRPr>
              </a:p>
            </p:txBody>
          </p:sp>
          <p:sp>
            <p:nvSpPr>
              <p:cNvPr id="69" name="Freeform 70"/>
              <p:cNvSpPr/>
              <p:nvPr/>
            </p:nvSpPr>
            <p:spPr bwMode="auto">
              <a:xfrm>
                <a:off x="3820" y="2118"/>
                <a:ext cx="37" cy="69"/>
              </a:xfrm>
              <a:custGeom>
                <a:avLst/>
                <a:gdLst>
                  <a:gd name="T0" fmla="*/ 2 w 15"/>
                  <a:gd name="T1" fmla="*/ 14 h 28"/>
                  <a:gd name="T2" fmla="*/ 3 w 15"/>
                  <a:gd name="T3" fmla="*/ 13 h 28"/>
                  <a:gd name="T4" fmla="*/ 3 w 15"/>
                  <a:gd name="T5" fmla="*/ 8 h 28"/>
                  <a:gd name="T6" fmla="*/ 4 w 15"/>
                  <a:gd name="T7" fmla="*/ 4 h 28"/>
                  <a:gd name="T8" fmla="*/ 4 w 15"/>
                  <a:gd name="T9" fmla="*/ 4 h 28"/>
                  <a:gd name="T10" fmla="*/ 4 w 15"/>
                  <a:gd name="T11" fmla="*/ 12 h 28"/>
                  <a:gd name="T12" fmla="*/ 4 w 15"/>
                  <a:gd name="T13" fmla="*/ 13 h 28"/>
                  <a:gd name="T14" fmla="*/ 4 w 15"/>
                  <a:gd name="T15" fmla="*/ 26 h 28"/>
                  <a:gd name="T16" fmla="*/ 5 w 15"/>
                  <a:gd name="T17" fmla="*/ 28 h 28"/>
                  <a:gd name="T18" fmla="*/ 5 w 15"/>
                  <a:gd name="T19" fmla="*/ 28 h 28"/>
                  <a:gd name="T20" fmla="*/ 5 w 15"/>
                  <a:gd name="T21" fmla="*/ 28 h 28"/>
                  <a:gd name="T22" fmla="*/ 7 w 15"/>
                  <a:gd name="T23" fmla="*/ 26 h 28"/>
                  <a:gd name="T24" fmla="*/ 7 w 15"/>
                  <a:gd name="T25" fmla="*/ 14 h 28"/>
                  <a:gd name="T26" fmla="*/ 8 w 15"/>
                  <a:gd name="T27" fmla="*/ 14 h 28"/>
                  <a:gd name="T28" fmla="*/ 8 w 15"/>
                  <a:gd name="T29" fmla="*/ 26 h 28"/>
                  <a:gd name="T30" fmla="*/ 10 w 15"/>
                  <a:gd name="T31" fmla="*/ 28 h 28"/>
                  <a:gd name="T32" fmla="*/ 10 w 15"/>
                  <a:gd name="T33" fmla="*/ 28 h 28"/>
                  <a:gd name="T34" fmla="*/ 10 w 15"/>
                  <a:gd name="T35" fmla="*/ 28 h 28"/>
                  <a:gd name="T36" fmla="*/ 12 w 15"/>
                  <a:gd name="T37" fmla="*/ 26 h 28"/>
                  <a:gd name="T38" fmla="*/ 12 w 15"/>
                  <a:gd name="T39" fmla="*/ 13 h 28"/>
                  <a:gd name="T40" fmla="*/ 12 w 15"/>
                  <a:gd name="T41" fmla="*/ 12 h 28"/>
                  <a:gd name="T42" fmla="*/ 12 w 15"/>
                  <a:gd name="T43" fmla="*/ 4 h 28"/>
                  <a:gd name="T44" fmla="*/ 12 w 15"/>
                  <a:gd name="T45" fmla="*/ 4 h 28"/>
                  <a:gd name="T46" fmla="*/ 12 w 15"/>
                  <a:gd name="T47" fmla="*/ 8 h 28"/>
                  <a:gd name="T48" fmla="*/ 12 w 15"/>
                  <a:gd name="T49" fmla="*/ 13 h 28"/>
                  <a:gd name="T50" fmla="*/ 14 w 15"/>
                  <a:gd name="T51" fmla="*/ 14 h 28"/>
                  <a:gd name="T52" fmla="*/ 15 w 15"/>
                  <a:gd name="T53" fmla="*/ 13 h 28"/>
                  <a:gd name="T54" fmla="*/ 15 w 15"/>
                  <a:gd name="T55" fmla="*/ 8 h 28"/>
                  <a:gd name="T56" fmla="*/ 13 w 15"/>
                  <a:gd name="T57" fmla="*/ 1 h 28"/>
                  <a:gd name="T58" fmla="*/ 10 w 15"/>
                  <a:gd name="T59" fmla="*/ 0 h 28"/>
                  <a:gd name="T60" fmla="*/ 10 w 15"/>
                  <a:gd name="T61" fmla="*/ 0 h 28"/>
                  <a:gd name="T62" fmla="*/ 10 w 15"/>
                  <a:gd name="T63" fmla="*/ 0 h 28"/>
                  <a:gd name="T64" fmla="*/ 10 w 15"/>
                  <a:gd name="T65" fmla="*/ 0 h 28"/>
                  <a:gd name="T66" fmla="*/ 8 w 15"/>
                  <a:gd name="T67" fmla="*/ 4 h 28"/>
                  <a:gd name="T68" fmla="*/ 8 w 15"/>
                  <a:gd name="T69" fmla="*/ 1 h 28"/>
                  <a:gd name="T70" fmla="*/ 8 w 15"/>
                  <a:gd name="T71" fmla="*/ 1 h 28"/>
                  <a:gd name="T72" fmla="*/ 8 w 15"/>
                  <a:gd name="T73" fmla="*/ 0 h 28"/>
                  <a:gd name="T74" fmla="*/ 8 w 15"/>
                  <a:gd name="T75" fmla="*/ 0 h 28"/>
                  <a:gd name="T76" fmla="*/ 7 w 15"/>
                  <a:gd name="T77" fmla="*/ 0 h 28"/>
                  <a:gd name="T78" fmla="*/ 7 w 15"/>
                  <a:gd name="T79" fmla="*/ 0 h 28"/>
                  <a:gd name="T80" fmla="*/ 7 w 15"/>
                  <a:gd name="T81" fmla="*/ 1 h 28"/>
                  <a:gd name="T82" fmla="*/ 7 w 15"/>
                  <a:gd name="T83" fmla="*/ 1 h 28"/>
                  <a:gd name="T84" fmla="*/ 7 w 15"/>
                  <a:gd name="T85" fmla="*/ 4 h 28"/>
                  <a:gd name="T86" fmla="*/ 6 w 15"/>
                  <a:gd name="T87" fmla="*/ 0 h 28"/>
                  <a:gd name="T88" fmla="*/ 6 w 15"/>
                  <a:gd name="T89" fmla="*/ 0 h 28"/>
                  <a:gd name="T90" fmla="*/ 6 w 15"/>
                  <a:gd name="T91" fmla="*/ 0 h 28"/>
                  <a:gd name="T92" fmla="*/ 5 w 15"/>
                  <a:gd name="T93" fmla="*/ 0 h 28"/>
                  <a:gd name="T94" fmla="*/ 2 w 15"/>
                  <a:gd name="T95" fmla="*/ 1 h 28"/>
                  <a:gd name="T96" fmla="*/ 0 w 15"/>
                  <a:gd name="T97" fmla="*/ 8 h 28"/>
                  <a:gd name="T98" fmla="*/ 0 w 15"/>
                  <a:gd name="T99" fmla="*/ 13 h 28"/>
                  <a:gd name="T100" fmla="*/ 2 w 15"/>
                  <a:gd name="T101"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 h="28">
                    <a:moveTo>
                      <a:pt x="2" y="14"/>
                    </a:moveTo>
                    <a:cubicBezTo>
                      <a:pt x="3" y="14"/>
                      <a:pt x="3" y="14"/>
                      <a:pt x="3" y="13"/>
                    </a:cubicBezTo>
                    <a:cubicBezTo>
                      <a:pt x="3" y="13"/>
                      <a:pt x="3" y="10"/>
                      <a:pt x="3" y="8"/>
                    </a:cubicBezTo>
                    <a:cubicBezTo>
                      <a:pt x="3" y="7"/>
                      <a:pt x="3" y="4"/>
                      <a:pt x="4" y="4"/>
                    </a:cubicBezTo>
                    <a:cubicBezTo>
                      <a:pt x="4" y="4"/>
                      <a:pt x="4" y="4"/>
                      <a:pt x="4" y="4"/>
                    </a:cubicBezTo>
                    <a:cubicBezTo>
                      <a:pt x="4" y="12"/>
                      <a:pt x="4" y="12"/>
                      <a:pt x="4" y="12"/>
                    </a:cubicBezTo>
                    <a:cubicBezTo>
                      <a:pt x="4" y="12"/>
                      <a:pt x="4" y="13"/>
                      <a:pt x="4" y="13"/>
                    </a:cubicBezTo>
                    <a:cubicBezTo>
                      <a:pt x="4" y="26"/>
                      <a:pt x="4" y="26"/>
                      <a:pt x="4" y="26"/>
                    </a:cubicBezTo>
                    <a:cubicBezTo>
                      <a:pt x="4" y="27"/>
                      <a:pt x="4" y="28"/>
                      <a:pt x="5" y="28"/>
                    </a:cubicBezTo>
                    <a:cubicBezTo>
                      <a:pt x="5" y="28"/>
                      <a:pt x="5" y="28"/>
                      <a:pt x="5" y="28"/>
                    </a:cubicBezTo>
                    <a:cubicBezTo>
                      <a:pt x="5" y="28"/>
                      <a:pt x="5" y="28"/>
                      <a:pt x="5" y="28"/>
                    </a:cubicBezTo>
                    <a:cubicBezTo>
                      <a:pt x="6" y="28"/>
                      <a:pt x="7" y="27"/>
                      <a:pt x="7" y="26"/>
                    </a:cubicBezTo>
                    <a:cubicBezTo>
                      <a:pt x="7" y="14"/>
                      <a:pt x="7" y="14"/>
                      <a:pt x="7" y="14"/>
                    </a:cubicBezTo>
                    <a:cubicBezTo>
                      <a:pt x="8" y="14"/>
                      <a:pt x="8" y="14"/>
                      <a:pt x="8" y="14"/>
                    </a:cubicBezTo>
                    <a:cubicBezTo>
                      <a:pt x="8" y="26"/>
                      <a:pt x="8" y="26"/>
                      <a:pt x="8" y="26"/>
                    </a:cubicBezTo>
                    <a:cubicBezTo>
                      <a:pt x="8" y="27"/>
                      <a:pt x="9" y="28"/>
                      <a:pt x="10" y="28"/>
                    </a:cubicBezTo>
                    <a:cubicBezTo>
                      <a:pt x="10" y="28"/>
                      <a:pt x="10" y="28"/>
                      <a:pt x="10" y="28"/>
                    </a:cubicBezTo>
                    <a:cubicBezTo>
                      <a:pt x="10" y="28"/>
                      <a:pt x="10" y="28"/>
                      <a:pt x="10" y="28"/>
                    </a:cubicBezTo>
                    <a:cubicBezTo>
                      <a:pt x="11" y="28"/>
                      <a:pt x="12" y="27"/>
                      <a:pt x="12" y="26"/>
                    </a:cubicBezTo>
                    <a:cubicBezTo>
                      <a:pt x="12" y="13"/>
                      <a:pt x="12" y="13"/>
                      <a:pt x="12" y="13"/>
                    </a:cubicBezTo>
                    <a:cubicBezTo>
                      <a:pt x="12" y="13"/>
                      <a:pt x="12" y="12"/>
                      <a:pt x="12" y="12"/>
                    </a:cubicBezTo>
                    <a:cubicBezTo>
                      <a:pt x="12" y="4"/>
                      <a:pt x="12" y="4"/>
                      <a:pt x="12" y="4"/>
                    </a:cubicBezTo>
                    <a:cubicBezTo>
                      <a:pt x="12" y="4"/>
                      <a:pt x="12" y="4"/>
                      <a:pt x="12" y="4"/>
                    </a:cubicBezTo>
                    <a:cubicBezTo>
                      <a:pt x="12" y="4"/>
                      <a:pt x="12" y="7"/>
                      <a:pt x="12" y="8"/>
                    </a:cubicBezTo>
                    <a:cubicBezTo>
                      <a:pt x="13" y="10"/>
                      <a:pt x="12" y="13"/>
                      <a:pt x="12" y="13"/>
                    </a:cubicBezTo>
                    <a:cubicBezTo>
                      <a:pt x="12" y="14"/>
                      <a:pt x="13" y="14"/>
                      <a:pt x="14" y="14"/>
                    </a:cubicBezTo>
                    <a:cubicBezTo>
                      <a:pt x="15" y="14"/>
                      <a:pt x="15" y="14"/>
                      <a:pt x="15" y="13"/>
                    </a:cubicBezTo>
                    <a:cubicBezTo>
                      <a:pt x="15" y="13"/>
                      <a:pt x="15" y="10"/>
                      <a:pt x="15" y="8"/>
                    </a:cubicBezTo>
                    <a:cubicBezTo>
                      <a:pt x="15" y="3"/>
                      <a:pt x="13" y="1"/>
                      <a:pt x="13" y="1"/>
                    </a:cubicBezTo>
                    <a:cubicBezTo>
                      <a:pt x="12" y="1"/>
                      <a:pt x="11" y="0"/>
                      <a:pt x="10" y="0"/>
                    </a:cubicBezTo>
                    <a:cubicBezTo>
                      <a:pt x="10" y="0"/>
                      <a:pt x="10" y="0"/>
                      <a:pt x="10" y="0"/>
                    </a:cubicBezTo>
                    <a:cubicBezTo>
                      <a:pt x="10" y="0"/>
                      <a:pt x="10" y="0"/>
                      <a:pt x="10" y="0"/>
                    </a:cubicBezTo>
                    <a:cubicBezTo>
                      <a:pt x="10" y="0"/>
                      <a:pt x="10" y="0"/>
                      <a:pt x="10" y="0"/>
                    </a:cubicBezTo>
                    <a:cubicBezTo>
                      <a:pt x="10" y="0"/>
                      <a:pt x="9" y="2"/>
                      <a:pt x="8" y="4"/>
                    </a:cubicBezTo>
                    <a:cubicBezTo>
                      <a:pt x="8" y="3"/>
                      <a:pt x="8" y="1"/>
                      <a:pt x="8" y="1"/>
                    </a:cubicBezTo>
                    <a:cubicBezTo>
                      <a:pt x="8" y="1"/>
                      <a:pt x="8" y="1"/>
                      <a:pt x="8" y="1"/>
                    </a:cubicBezTo>
                    <a:cubicBezTo>
                      <a:pt x="8" y="0"/>
                      <a:pt x="8" y="0"/>
                      <a:pt x="8" y="0"/>
                    </a:cubicBezTo>
                    <a:cubicBezTo>
                      <a:pt x="8" y="0"/>
                      <a:pt x="8" y="0"/>
                      <a:pt x="8" y="0"/>
                    </a:cubicBezTo>
                    <a:cubicBezTo>
                      <a:pt x="7" y="0"/>
                      <a:pt x="7" y="0"/>
                      <a:pt x="7" y="0"/>
                    </a:cubicBezTo>
                    <a:cubicBezTo>
                      <a:pt x="7" y="0"/>
                      <a:pt x="7" y="0"/>
                      <a:pt x="7" y="0"/>
                    </a:cubicBezTo>
                    <a:cubicBezTo>
                      <a:pt x="7" y="1"/>
                      <a:pt x="7" y="1"/>
                      <a:pt x="7" y="1"/>
                    </a:cubicBezTo>
                    <a:cubicBezTo>
                      <a:pt x="7" y="1"/>
                      <a:pt x="7" y="1"/>
                      <a:pt x="7" y="1"/>
                    </a:cubicBezTo>
                    <a:cubicBezTo>
                      <a:pt x="7" y="1"/>
                      <a:pt x="7" y="3"/>
                      <a:pt x="7" y="4"/>
                    </a:cubicBezTo>
                    <a:cubicBezTo>
                      <a:pt x="6" y="2"/>
                      <a:pt x="6" y="0"/>
                      <a:pt x="6" y="0"/>
                    </a:cubicBezTo>
                    <a:cubicBezTo>
                      <a:pt x="6" y="0"/>
                      <a:pt x="6" y="0"/>
                      <a:pt x="6" y="0"/>
                    </a:cubicBezTo>
                    <a:cubicBezTo>
                      <a:pt x="6" y="0"/>
                      <a:pt x="6" y="0"/>
                      <a:pt x="6" y="0"/>
                    </a:cubicBezTo>
                    <a:cubicBezTo>
                      <a:pt x="5" y="0"/>
                      <a:pt x="5" y="0"/>
                      <a:pt x="5" y="0"/>
                    </a:cubicBezTo>
                    <a:cubicBezTo>
                      <a:pt x="4" y="0"/>
                      <a:pt x="3" y="1"/>
                      <a:pt x="2" y="1"/>
                    </a:cubicBezTo>
                    <a:cubicBezTo>
                      <a:pt x="2" y="1"/>
                      <a:pt x="1" y="3"/>
                      <a:pt x="0" y="8"/>
                    </a:cubicBezTo>
                    <a:cubicBezTo>
                      <a:pt x="0" y="10"/>
                      <a:pt x="0" y="13"/>
                      <a:pt x="0" y="13"/>
                    </a:cubicBezTo>
                    <a:cubicBezTo>
                      <a:pt x="1" y="14"/>
                      <a:pt x="1" y="14"/>
                      <a:pt x="2"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65000"/>
                      <a:lumOff val="35000"/>
                    </a:prstClr>
                  </a:solidFill>
                  <a:ea typeface="微软雅黑" panose="020B0503020204020204" pitchFamily="34" charset="-122"/>
                </a:endParaRPr>
              </a:p>
            </p:txBody>
          </p:sp>
          <p:sp>
            <p:nvSpPr>
              <p:cNvPr id="70" name="Freeform 71"/>
              <p:cNvSpPr/>
              <p:nvPr/>
            </p:nvSpPr>
            <p:spPr bwMode="auto">
              <a:xfrm>
                <a:off x="3830" y="2095"/>
                <a:ext cx="17" cy="20"/>
              </a:xfrm>
              <a:custGeom>
                <a:avLst/>
                <a:gdLst>
                  <a:gd name="T0" fmla="*/ 1 w 7"/>
                  <a:gd name="T1" fmla="*/ 5 h 8"/>
                  <a:gd name="T2" fmla="*/ 4 w 7"/>
                  <a:gd name="T3" fmla="*/ 8 h 8"/>
                  <a:gd name="T4" fmla="*/ 7 w 7"/>
                  <a:gd name="T5" fmla="*/ 5 h 8"/>
                  <a:gd name="T6" fmla="*/ 7 w 7"/>
                  <a:gd name="T7" fmla="*/ 4 h 8"/>
                  <a:gd name="T8" fmla="*/ 7 w 7"/>
                  <a:gd name="T9" fmla="*/ 4 h 8"/>
                  <a:gd name="T10" fmla="*/ 4 w 7"/>
                  <a:gd name="T11" fmla="*/ 0 h 8"/>
                  <a:gd name="T12" fmla="*/ 1 w 7"/>
                  <a:gd name="T13" fmla="*/ 4 h 8"/>
                  <a:gd name="T14" fmla="*/ 0 w 7"/>
                  <a:gd name="T15" fmla="*/ 4 h 8"/>
                  <a:gd name="T16" fmla="*/ 1 w 7"/>
                  <a:gd name="T1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8">
                    <a:moveTo>
                      <a:pt x="1" y="5"/>
                    </a:moveTo>
                    <a:cubicBezTo>
                      <a:pt x="1" y="7"/>
                      <a:pt x="2" y="8"/>
                      <a:pt x="4" y="8"/>
                    </a:cubicBezTo>
                    <a:cubicBezTo>
                      <a:pt x="5" y="8"/>
                      <a:pt x="6" y="7"/>
                      <a:pt x="7" y="5"/>
                    </a:cubicBezTo>
                    <a:cubicBezTo>
                      <a:pt x="7" y="5"/>
                      <a:pt x="7" y="5"/>
                      <a:pt x="7" y="4"/>
                    </a:cubicBezTo>
                    <a:cubicBezTo>
                      <a:pt x="7" y="4"/>
                      <a:pt x="7" y="4"/>
                      <a:pt x="7" y="4"/>
                    </a:cubicBezTo>
                    <a:cubicBezTo>
                      <a:pt x="7" y="2"/>
                      <a:pt x="5" y="0"/>
                      <a:pt x="4" y="0"/>
                    </a:cubicBezTo>
                    <a:cubicBezTo>
                      <a:pt x="2" y="0"/>
                      <a:pt x="1" y="2"/>
                      <a:pt x="1" y="4"/>
                    </a:cubicBezTo>
                    <a:cubicBezTo>
                      <a:pt x="0" y="4"/>
                      <a:pt x="0" y="4"/>
                      <a:pt x="0" y="4"/>
                    </a:cubicBezTo>
                    <a:cubicBezTo>
                      <a:pt x="0" y="5"/>
                      <a:pt x="0" y="5"/>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65000"/>
                      <a:lumOff val="35000"/>
                    </a:prstClr>
                  </a:solidFill>
                  <a:ea typeface="微软雅黑" panose="020B0503020204020204" pitchFamily="34" charset="-122"/>
                </a:endParaRPr>
              </a:p>
            </p:txBody>
          </p:sp>
          <p:sp>
            <p:nvSpPr>
              <p:cNvPr id="71" name="Freeform 72"/>
              <p:cNvSpPr/>
              <p:nvPr/>
            </p:nvSpPr>
            <p:spPr bwMode="auto">
              <a:xfrm>
                <a:off x="3867" y="2135"/>
                <a:ext cx="35" cy="65"/>
              </a:xfrm>
              <a:custGeom>
                <a:avLst/>
                <a:gdLst>
                  <a:gd name="T0" fmla="*/ 1 w 14"/>
                  <a:gd name="T1" fmla="*/ 13 h 26"/>
                  <a:gd name="T2" fmla="*/ 2 w 14"/>
                  <a:gd name="T3" fmla="*/ 12 h 26"/>
                  <a:gd name="T4" fmla="*/ 2 w 14"/>
                  <a:gd name="T5" fmla="*/ 8 h 26"/>
                  <a:gd name="T6" fmla="*/ 3 w 14"/>
                  <a:gd name="T7" fmla="*/ 4 h 26"/>
                  <a:gd name="T8" fmla="*/ 3 w 14"/>
                  <a:gd name="T9" fmla="*/ 4 h 26"/>
                  <a:gd name="T10" fmla="*/ 3 w 14"/>
                  <a:gd name="T11" fmla="*/ 11 h 26"/>
                  <a:gd name="T12" fmla="*/ 3 w 14"/>
                  <a:gd name="T13" fmla="*/ 12 h 26"/>
                  <a:gd name="T14" fmla="*/ 3 w 14"/>
                  <a:gd name="T15" fmla="*/ 24 h 26"/>
                  <a:gd name="T16" fmla="*/ 5 w 14"/>
                  <a:gd name="T17" fmla="*/ 26 h 26"/>
                  <a:gd name="T18" fmla="*/ 5 w 14"/>
                  <a:gd name="T19" fmla="*/ 26 h 26"/>
                  <a:gd name="T20" fmla="*/ 5 w 14"/>
                  <a:gd name="T21" fmla="*/ 26 h 26"/>
                  <a:gd name="T22" fmla="*/ 6 w 14"/>
                  <a:gd name="T23" fmla="*/ 24 h 26"/>
                  <a:gd name="T24" fmla="*/ 6 w 14"/>
                  <a:gd name="T25" fmla="*/ 13 h 26"/>
                  <a:gd name="T26" fmla="*/ 7 w 14"/>
                  <a:gd name="T27" fmla="*/ 13 h 26"/>
                  <a:gd name="T28" fmla="*/ 7 w 14"/>
                  <a:gd name="T29" fmla="*/ 24 h 26"/>
                  <a:gd name="T30" fmla="*/ 9 w 14"/>
                  <a:gd name="T31" fmla="*/ 26 h 26"/>
                  <a:gd name="T32" fmla="*/ 9 w 14"/>
                  <a:gd name="T33" fmla="*/ 26 h 26"/>
                  <a:gd name="T34" fmla="*/ 9 w 14"/>
                  <a:gd name="T35" fmla="*/ 26 h 26"/>
                  <a:gd name="T36" fmla="*/ 10 w 14"/>
                  <a:gd name="T37" fmla="*/ 24 h 26"/>
                  <a:gd name="T38" fmla="*/ 10 w 14"/>
                  <a:gd name="T39" fmla="*/ 12 h 26"/>
                  <a:gd name="T40" fmla="*/ 10 w 14"/>
                  <a:gd name="T41" fmla="*/ 11 h 26"/>
                  <a:gd name="T42" fmla="*/ 10 w 14"/>
                  <a:gd name="T43" fmla="*/ 4 h 26"/>
                  <a:gd name="T44" fmla="*/ 10 w 14"/>
                  <a:gd name="T45" fmla="*/ 4 h 26"/>
                  <a:gd name="T46" fmla="*/ 11 w 14"/>
                  <a:gd name="T47" fmla="*/ 8 h 26"/>
                  <a:gd name="T48" fmla="*/ 11 w 14"/>
                  <a:gd name="T49" fmla="*/ 12 h 26"/>
                  <a:gd name="T50" fmla="*/ 12 w 14"/>
                  <a:gd name="T51" fmla="*/ 13 h 26"/>
                  <a:gd name="T52" fmla="*/ 13 w 14"/>
                  <a:gd name="T53" fmla="*/ 12 h 26"/>
                  <a:gd name="T54" fmla="*/ 13 w 14"/>
                  <a:gd name="T55" fmla="*/ 7 h 26"/>
                  <a:gd name="T56" fmla="*/ 12 w 14"/>
                  <a:gd name="T57" fmla="*/ 1 h 26"/>
                  <a:gd name="T58" fmla="*/ 9 w 14"/>
                  <a:gd name="T59" fmla="*/ 0 h 26"/>
                  <a:gd name="T60" fmla="*/ 8 w 14"/>
                  <a:gd name="T61" fmla="*/ 0 h 26"/>
                  <a:gd name="T62" fmla="*/ 8 w 14"/>
                  <a:gd name="T63" fmla="*/ 0 h 26"/>
                  <a:gd name="T64" fmla="*/ 8 w 14"/>
                  <a:gd name="T65" fmla="*/ 0 h 26"/>
                  <a:gd name="T66" fmla="*/ 7 w 14"/>
                  <a:gd name="T67" fmla="*/ 3 h 26"/>
                  <a:gd name="T68" fmla="*/ 7 w 14"/>
                  <a:gd name="T69" fmla="*/ 1 h 26"/>
                  <a:gd name="T70" fmla="*/ 7 w 14"/>
                  <a:gd name="T71" fmla="*/ 0 h 26"/>
                  <a:gd name="T72" fmla="*/ 7 w 14"/>
                  <a:gd name="T73" fmla="*/ 0 h 26"/>
                  <a:gd name="T74" fmla="*/ 7 w 14"/>
                  <a:gd name="T75" fmla="*/ 0 h 26"/>
                  <a:gd name="T76" fmla="*/ 6 w 14"/>
                  <a:gd name="T77" fmla="*/ 0 h 26"/>
                  <a:gd name="T78" fmla="*/ 6 w 14"/>
                  <a:gd name="T79" fmla="*/ 0 h 26"/>
                  <a:gd name="T80" fmla="*/ 6 w 14"/>
                  <a:gd name="T81" fmla="*/ 0 h 26"/>
                  <a:gd name="T82" fmla="*/ 6 w 14"/>
                  <a:gd name="T83" fmla="*/ 1 h 26"/>
                  <a:gd name="T84" fmla="*/ 6 w 14"/>
                  <a:gd name="T85" fmla="*/ 3 h 26"/>
                  <a:gd name="T86" fmla="*/ 5 w 14"/>
                  <a:gd name="T87" fmla="*/ 0 h 26"/>
                  <a:gd name="T88" fmla="*/ 5 w 14"/>
                  <a:gd name="T89" fmla="*/ 0 h 26"/>
                  <a:gd name="T90" fmla="*/ 5 w 14"/>
                  <a:gd name="T91" fmla="*/ 0 h 26"/>
                  <a:gd name="T92" fmla="*/ 4 w 14"/>
                  <a:gd name="T93" fmla="*/ 0 h 26"/>
                  <a:gd name="T94" fmla="*/ 1 w 14"/>
                  <a:gd name="T95" fmla="*/ 1 h 26"/>
                  <a:gd name="T96" fmla="*/ 0 w 14"/>
                  <a:gd name="T97" fmla="*/ 7 h 26"/>
                  <a:gd name="T98" fmla="*/ 0 w 14"/>
                  <a:gd name="T99" fmla="*/ 12 h 26"/>
                  <a:gd name="T100" fmla="*/ 1 w 14"/>
                  <a:gd name="T101"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 h="26">
                    <a:moveTo>
                      <a:pt x="1" y="13"/>
                    </a:moveTo>
                    <a:cubicBezTo>
                      <a:pt x="2" y="13"/>
                      <a:pt x="2" y="13"/>
                      <a:pt x="2" y="12"/>
                    </a:cubicBezTo>
                    <a:cubicBezTo>
                      <a:pt x="2" y="12"/>
                      <a:pt x="2" y="10"/>
                      <a:pt x="2" y="8"/>
                    </a:cubicBezTo>
                    <a:cubicBezTo>
                      <a:pt x="2" y="6"/>
                      <a:pt x="3" y="4"/>
                      <a:pt x="3" y="4"/>
                    </a:cubicBezTo>
                    <a:cubicBezTo>
                      <a:pt x="3" y="4"/>
                      <a:pt x="3" y="4"/>
                      <a:pt x="3" y="4"/>
                    </a:cubicBezTo>
                    <a:cubicBezTo>
                      <a:pt x="3" y="11"/>
                      <a:pt x="3" y="11"/>
                      <a:pt x="3" y="11"/>
                    </a:cubicBezTo>
                    <a:cubicBezTo>
                      <a:pt x="3" y="12"/>
                      <a:pt x="3" y="12"/>
                      <a:pt x="3" y="12"/>
                    </a:cubicBezTo>
                    <a:cubicBezTo>
                      <a:pt x="3" y="24"/>
                      <a:pt x="3" y="24"/>
                      <a:pt x="3" y="24"/>
                    </a:cubicBezTo>
                    <a:cubicBezTo>
                      <a:pt x="3" y="25"/>
                      <a:pt x="4" y="26"/>
                      <a:pt x="5" y="26"/>
                    </a:cubicBezTo>
                    <a:cubicBezTo>
                      <a:pt x="5" y="26"/>
                      <a:pt x="5" y="26"/>
                      <a:pt x="5" y="26"/>
                    </a:cubicBezTo>
                    <a:cubicBezTo>
                      <a:pt x="5" y="26"/>
                      <a:pt x="5" y="26"/>
                      <a:pt x="5" y="26"/>
                    </a:cubicBezTo>
                    <a:cubicBezTo>
                      <a:pt x="5" y="26"/>
                      <a:pt x="6" y="25"/>
                      <a:pt x="6" y="24"/>
                    </a:cubicBezTo>
                    <a:cubicBezTo>
                      <a:pt x="6" y="13"/>
                      <a:pt x="6" y="13"/>
                      <a:pt x="6" y="13"/>
                    </a:cubicBezTo>
                    <a:cubicBezTo>
                      <a:pt x="7" y="13"/>
                      <a:pt x="7" y="13"/>
                      <a:pt x="7" y="13"/>
                    </a:cubicBezTo>
                    <a:cubicBezTo>
                      <a:pt x="7" y="24"/>
                      <a:pt x="7" y="24"/>
                      <a:pt x="7" y="24"/>
                    </a:cubicBezTo>
                    <a:cubicBezTo>
                      <a:pt x="7" y="25"/>
                      <a:pt x="8" y="26"/>
                      <a:pt x="9" y="26"/>
                    </a:cubicBezTo>
                    <a:cubicBezTo>
                      <a:pt x="9" y="26"/>
                      <a:pt x="9" y="26"/>
                      <a:pt x="9" y="26"/>
                    </a:cubicBezTo>
                    <a:cubicBezTo>
                      <a:pt x="9" y="26"/>
                      <a:pt x="9" y="26"/>
                      <a:pt x="9" y="26"/>
                    </a:cubicBezTo>
                    <a:cubicBezTo>
                      <a:pt x="10" y="26"/>
                      <a:pt x="10" y="25"/>
                      <a:pt x="10" y="24"/>
                    </a:cubicBezTo>
                    <a:cubicBezTo>
                      <a:pt x="10" y="12"/>
                      <a:pt x="10" y="12"/>
                      <a:pt x="10" y="12"/>
                    </a:cubicBezTo>
                    <a:cubicBezTo>
                      <a:pt x="10" y="12"/>
                      <a:pt x="10" y="12"/>
                      <a:pt x="10" y="11"/>
                    </a:cubicBezTo>
                    <a:cubicBezTo>
                      <a:pt x="10" y="4"/>
                      <a:pt x="10" y="4"/>
                      <a:pt x="10" y="4"/>
                    </a:cubicBezTo>
                    <a:cubicBezTo>
                      <a:pt x="10" y="4"/>
                      <a:pt x="10" y="4"/>
                      <a:pt x="10" y="4"/>
                    </a:cubicBezTo>
                    <a:cubicBezTo>
                      <a:pt x="11" y="4"/>
                      <a:pt x="11" y="6"/>
                      <a:pt x="11" y="8"/>
                    </a:cubicBezTo>
                    <a:cubicBezTo>
                      <a:pt x="11" y="10"/>
                      <a:pt x="11" y="12"/>
                      <a:pt x="11" y="12"/>
                    </a:cubicBezTo>
                    <a:cubicBezTo>
                      <a:pt x="11" y="13"/>
                      <a:pt x="11" y="13"/>
                      <a:pt x="12" y="13"/>
                    </a:cubicBezTo>
                    <a:cubicBezTo>
                      <a:pt x="13" y="13"/>
                      <a:pt x="13" y="13"/>
                      <a:pt x="13" y="12"/>
                    </a:cubicBezTo>
                    <a:cubicBezTo>
                      <a:pt x="13" y="12"/>
                      <a:pt x="14" y="9"/>
                      <a:pt x="13" y="7"/>
                    </a:cubicBezTo>
                    <a:cubicBezTo>
                      <a:pt x="13" y="3"/>
                      <a:pt x="12" y="1"/>
                      <a:pt x="12" y="1"/>
                    </a:cubicBezTo>
                    <a:cubicBezTo>
                      <a:pt x="11" y="0"/>
                      <a:pt x="10" y="0"/>
                      <a:pt x="9" y="0"/>
                    </a:cubicBezTo>
                    <a:cubicBezTo>
                      <a:pt x="9" y="0"/>
                      <a:pt x="9" y="0"/>
                      <a:pt x="8" y="0"/>
                    </a:cubicBezTo>
                    <a:cubicBezTo>
                      <a:pt x="8" y="0"/>
                      <a:pt x="8" y="0"/>
                      <a:pt x="8" y="0"/>
                    </a:cubicBezTo>
                    <a:cubicBezTo>
                      <a:pt x="8" y="0"/>
                      <a:pt x="8" y="0"/>
                      <a:pt x="8" y="0"/>
                    </a:cubicBezTo>
                    <a:cubicBezTo>
                      <a:pt x="8" y="0"/>
                      <a:pt x="8" y="2"/>
                      <a:pt x="7" y="3"/>
                    </a:cubicBezTo>
                    <a:cubicBezTo>
                      <a:pt x="7" y="2"/>
                      <a:pt x="7" y="1"/>
                      <a:pt x="7" y="1"/>
                    </a:cubicBezTo>
                    <a:cubicBezTo>
                      <a:pt x="7" y="0"/>
                      <a:pt x="7" y="0"/>
                      <a:pt x="7" y="0"/>
                    </a:cubicBezTo>
                    <a:cubicBezTo>
                      <a:pt x="7" y="0"/>
                      <a:pt x="7" y="0"/>
                      <a:pt x="7" y="0"/>
                    </a:cubicBezTo>
                    <a:cubicBezTo>
                      <a:pt x="7" y="0"/>
                      <a:pt x="7" y="0"/>
                      <a:pt x="7" y="0"/>
                    </a:cubicBezTo>
                    <a:cubicBezTo>
                      <a:pt x="6" y="0"/>
                      <a:pt x="6" y="0"/>
                      <a:pt x="6" y="0"/>
                    </a:cubicBezTo>
                    <a:cubicBezTo>
                      <a:pt x="6" y="0"/>
                      <a:pt x="6" y="0"/>
                      <a:pt x="6" y="0"/>
                    </a:cubicBezTo>
                    <a:cubicBezTo>
                      <a:pt x="6" y="0"/>
                      <a:pt x="6" y="0"/>
                      <a:pt x="6" y="0"/>
                    </a:cubicBezTo>
                    <a:cubicBezTo>
                      <a:pt x="6" y="1"/>
                      <a:pt x="6" y="1"/>
                      <a:pt x="6" y="1"/>
                    </a:cubicBezTo>
                    <a:cubicBezTo>
                      <a:pt x="6" y="1"/>
                      <a:pt x="6" y="2"/>
                      <a:pt x="6" y="3"/>
                    </a:cubicBezTo>
                    <a:cubicBezTo>
                      <a:pt x="5" y="2"/>
                      <a:pt x="5" y="0"/>
                      <a:pt x="5" y="0"/>
                    </a:cubicBezTo>
                    <a:cubicBezTo>
                      <a:pt x="5" y="0"/>
                      <a:pt x="5" y="0"/>
                      <a:pt x="5" y="0"/>
                    </a:cubicBezTo>
                    <a:cubicBezTo>
                      <a:pt x="5" y="0"/>
                      <a:pt x="5" y="0"/>
                      <a:pt x="5" y="0"/>
                    </a:cubicBezTo>
                    <a:cubicBezTo>
                      <a:pt x="4" y="0"/>
                      <a:pt x="4" y="0"/>
                      <a:pt x="4" y="0"/>
                    </a:cubicBezTo>
                    <a:cubicBezTo>
                      <a:pt x="3" y="0"/>
                      <a:pt x="2" y="0"/>
                      <a:pt x="1" y="1"/>
                    </a:cubicBezTo>
                    <a:cubicBezTo>
                      <a:pt x="1" y="1"/>
                      <a:pt x="0" y="3"/>
                      <a:pt x="0" y="7"/>
                    </a:cubicBezTo>
                    <a:cubicBezTo>
                      <a:pt x="0" y="9"/>
                      <a:pt x="0" y="12"/>
                      <a:pt x="0" y="12"/>
                    </a:cubicBezTo>
                    <a:cubicBezTo>
                      <a:pt x="0" y="13"/>
                      <a:pt x="0" y="13"/>
                      <a:pt x="1"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65000"/>
                      <a:lumOff val="35000"/>
                    </a:prstClr>
                  </a:solidFill>
                  <a:ea typeface="微软雅黑" panose="020B0503020204020204" pitchFamily="34" charset="-122"/>
                </a:endParaRPr>
              </a:p>
            </p:txBody>
          </p:sp>
          <p:sp>
            <p:nvSpPr>
              <p:cNvPr id="72" name="Freeform 73"/>
              <p:cNvSpPr/>
              <p:nvPr/>
            </p:nvSpPr>
            <p:spPr bwMode="auto">
              <a:xfrm>
                <a:off x="3875" y="2115"/>
                <a:ext cx="17" cy="18"/>
              </a:xfrm>
              <a:custGeom>
                <a:avLst/>
                <a:gdLst>
                  <a:gd name="T0" fmla="*/ 1 w 7"/>
                  <a:gd name="T1" fmla="*/ 5 h 7"/>
                  <a:gd name="T2" fmla="*/ 4 w 7"/>
                  <a:gd name="T3" fmla="*/ 7 h 7"/>
                  <a:gd name="T4" fmla="*/ 6 w 7"/>
                  <a:gd name="T5" fmla="*/ 4 h 7"/>
                  <a:gd name="T6" fmla="*/ 7 w 7"/>
                  <a:gd name="T7" fmla="*/ 3 h 7"/>
                  <a:gd name="T8" fmla="*/ 6 w 7"/>
                  <a:gd name="T9" fmla="*/ 3 h 7"/>
                  <a:gd name="T10" fmla="*/ 4 w 7"/>
                  <a:gd name="T11" fmla="*/ 0 h 7"/>
                  <a:gd name="T12" fmla="*/ 1 w 7"/>
                  <a:gd name="T13" fmla="*/ 3 h 7"/>
                  <a:gd name="T14" fmla="*/ 0 w 7"/>
                  <a:gd name="T15" fmla="*/ 3 h 7"/>
                  <a:gd name="T16" fmla="*/ 1 w 7"/>
                  <a:gd name="T1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1" y="5"/>
                    </a:moveTo>
                    <a:cubicBezTo>
                      <a:pt x="1" y="6"/>
                      <a:pt x="2" y="7"/>
                      <a:pt x="4" y="7"/>
                    </a:cubicBezTo>
                    <a:cubicBezTo>
                      <a:pt x="5" y="7"/>
                      <a:pt x="6" y="6"/>
                      <a:pt x="6" y="4"/>
                    </a:cubicBezTo>
                    <a:cubicBezTo>
                      <a:pt x="7" y="4"/>
                      <a:pt x="7" y="4"/>
                      <a:pt x="7" y="3"/>
                    </a:cubicBezTo>
                    <a:cubicBezTo>
                      <a:pt x="7" y="3"/>
                      <a:pt x="7" y="3"/>
                      <a:pt x="6" y="3"/>
                    </a:cubicBezTo>
                    <a:cubicBezTo>
                      <a:pt x="6" y="1"/>
                      <a:pt x="5" y="0"/>
                      <a:pt x="4" y="0"/>
                    </a:cubicBezTo>
                    <a:cubicBezTo>
                      <a:pt x="2" y="0"/>
                      <a:pt x="1" y="1"/>
                      <a:pt x="1" y="3"/>
                    </a:cubicBezTo>
                    <a:cubicBezTo>
                      <a:pt x="0" y="3"/>
                      <a:pt x="0" y="3"/>
                      <a:pt x="0" y="3"/>
                    </a:cubicBezTo>
                    <a:cubicBezTo>
                      <a:pt x="0" y="4"/>
                      <a:pt x="0" y="4"/>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65000"/>
                      <a:lumOff val="35000"/>
                    </a:prstClr>
                  </a:solidFill>
                  <a:ea typeface="微软雅黑" panose="020B0503020204020204" pitchFamily="34" charset="-122"/>
                </a:endParaRPr>
              </a:p>
            </p:txBody>
          </p:sp>
          <p:sp>
            <p:nvSpPr>
              <p:cNvPr id="73" name="Freeform 74"/>
              <p:cNvSpPr/>
              <p:nvPr/>
            </p:nvSpPr>
            <p:spPr bwMode="auto">
              <a:xfrm>
                <a:off x="3778" y="2135"/>
                <a:ext cx="35" cy="65"/>
              </a:xfrm>
              <a:custGeom>
                <a:avLst/>
                <a:gdLst>
                  <a:gd name="T0" fmla="*/ 1 w 14"/>
                  <a:gd name="T1" fmla="*/ 13 h 26"/>
                  <a:gd name="T2" fmla="*/ 2 w 14"/>
                  <a:gd name="T3" fmla="*/ 12 h 26"/>
                  <a:gd name="T4" fmla="*/ 2 w 14"/>
                  <a:gd name="T5" fmla="*/ 8 h 26"/>
                  <a:gd name="T6" fmla="*/ 3 w 14"/>
                  <a:gd name="T7" fmla="*/ 4 h 26"/>
                  <a:gd name="T8" fmla="*/ 3 w 14"/>
                  <a:gd name="T9" fmla="*/ 4 h 26"/>
                  <a:gd name="T10" fmla="*/ 3 w 14"/>
                  <a:gd name="T11" fmla="*/ 11 h 26"/>
                  <a:gd name="T12" fmla="*/ 3 w 14"/>
                  <a:gd name="T13" fmla="*/ 12 h 26"/>
                  <a:gd name="T14" fmla="*/ 3 w 14"/>
                  <a:gd name="T15" fmla="*/ 24 h 26"/>
                  <a:gd name="T16" fmla="*/ 5 w 14"/>
                  <a:gd name="T17" fmla="*/ 26 h 26"/>
                  <a:gd name="T18" fmla="*/ 5 w 14"/>
                  <a:gd name="T19" fmla="*/ 26 h 26"/>
                  <a:gd name="T20" fmla="*/ 5 w 14"/>
                  <a:gd name="T21" fmla="*/ 26 h 26"/>
                  <a:gd name="T22" fmla="*/ 6 w 14"/>
                  <a:gd name="T23" fmla="*/ 24 h 26"/>
                  <a:gd name="T24" fmla="*/ 6 w 14"/>
                  <a:gd name="T25" fmla="*/ 13 h 26"/>
                  <a:gd name="T26" fmla="*/ 7 w 14"/>
                  <a:gd name="T27" fmla="*/ 13 h 26"/>
                  <a:gd name="T28" fmla="*/ 7 w 14"/>
                  <a:gd name="T29" fmla="*/ 24 h 26"/>
                  <a:gd name="T30" fmla="*/ 9 w 14"/>
                  <a:gd name="T31" fmla="*/ 26 h 26"/>
                  <a:gd name="T32" fmla="*/ 9 w 14"/>
                  <a:gd name="T33" fmla="*/ 26 h 26"/>
                  <a:gd name="T34" fmla="*/ 9 w 14"/>
                  <a:gd name="T35" fmla="*/ 26 h 26"/>
                  <a:gd name="T36" fmla="*/ 10 w 14"/>
                  <a:gd name="T37" fmla="*/ 24 h 26"/>
                  <a:gd name="T38" fmla="*/ 10 w 14"/>
                  <a:gd name="T39" fmla="*/ 12 h 26"/>
                  <a:gd name="T40" fmla="*/ 10 w 14"/>
                  <a:gd name="T41" fmla="*/ 11 h 26"/>
                  <a:gd name="T42" fmla="*/ 10 w 14"/>
                  <a:gd name="T43" fmla="*/ 4 h 26"/>
                  <a:gd name="T44" fmla="*/ 10 w 14"/>
                  <a:gd name="T45" fmla="*/ 4 h 26"/>
                  <a:gd name="T46" fmla="*/ 11 w 14"/>
                  <a:gd name="T47" fmla="*/ 8 h 26"/>
                  <a:gd name="T48" fmla="*/ 11 w 14"/>
                  <a:gd name="T49" fmla="*/ 12 h 26"/>
                  <a:gd name="T50" fmla="*/ 12 w 14"/>
                  <a:gd name="T51" fmla="*/ 13 h 26"/>
                  <a:gd name="T52" fmla="*/ 13 w 14"/>
                  <a:gd name="T53" fmla="*/ 12 h 26"/>
                  <a:gd name="T54" fmla="*/ 14 w 14"/>
                  <a:gd name="T55" fmla="*/ 7 h 26"/>
                  <a:gd name="T56" fmla="*/ 12 w 14"/>
                  <a:gd name="T57" fmla="*/ 1 h 26"/>
                  <a:gd name="T58" fmla="*/ 9 w 14"/>
                  <a:gd name="T59" fmla="*/ 0 h 26"/>
                  <a:gd name="T60" fmla="*/ 9 w 14"/>
                  <a:gd name="T61" fmla="*/ 0 h 26"/>
                  <a:gd name="T62" fmla="*/ 9 w 14"/>
                  <a:gd name="T63" fmla="*/ 0 h 26"/>
                  <a:gd name="T64" fmla="*/ 9 w 14"/>
                  <a:gd name="T65" fmla="*/ 0 h 26"/>
                  <a:gd name="T66" fmla="*/ 7 w 14"/>
                  <a:gd name="T67" fmla="*/ 3 h 26"/>
                  <a:gd name="T68" fmla="*/ 7 w 14"/>
                  <a:gd name="T69" fmla="*/ 1 h 26"/>
                  <a:gd name="T70" fmla="*/ 7 w 14"/>
                  <a:gd name="T71" fmla="*/ 0 h 26"/>
                  <a:gd name="T72" fmla="*/ 7 w 14"/>
                  <a:gd name="T73" fmla="*/ 0 h 26"/>
                  <a:gd name="T74" fmla="*/ 7 w 14"/>
                  <a:gd name="T75" fmla="*/ 0 h 26"/>
                  <a:gd name="T76" fmla="*/ 6 w 14"/>
                  <a:gd name="T77" fmla="*/ 0 h 26"/>
                  <a:gd name="T78" fmla="*/ 6 w 14"/>
                  <a:gd name="T79" fmla="*/ 0 h 26"/>
                  <a:gd name="T80" fmla="*/ 6 w 14"/>
                  <a:gd name="T81" fmla="*/ 0 h 26"/>
                  <a:gd name="T82" fmla="*/ 6 w 14"/>
                  <a:gd name="T83" fmla="*/ 1 h 26"/>
                  <a:gd name="T84" fmla="*/ 6 w 14"/>
                  <a:gd name="T85" fmla="*/ 3 h 26"/>
                  <a:gd name="T86" fmla="*/ 5 w 14"/>
                  <a:gd name="T87" fmla="*/ 0 h 26"/>
                  <a:gd name="T88" fmla="*/ 5 w 14"/>
                  <a:gd name="T89" fmla="*/ 0 h 26"/>
                  <a:gd name="T90" fmla="*/ 5 w 14"/>
                  <a:gd name="T91" fmla="*/ 0 h 26"/>
                  <a:gd name="T92" fmla="*/ 4 w 14"/>
                  <a:gd name="T93" fmla="*/ 0 h 26"/>
                  <a:gd name="T94" fmla="*/ 2 w 14"/>
                  <a:gd name="T95" fmla="*/ 1 h 26"/>
                  <a:gd name="T96" fmla="*/ 0 w 14"/>
                  <a:gd name="T97" fmla="*/ 7 h 26"/>
                  <a:gd name="T98" fmla="*/ 0 w 14"/>
                  <a:gd name="T99" fmla="*/ 12 h 26"/>
                  <a:gd name="T100" fmla="*/ 1 w 14"/>
                  <a:gd name="T101"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 h="26">
                    <a:moveTo>
                      <a:pt x="1" y="13"/>
                    </a:moveTo>
                    <a:cubicBezTo>
                      <a:pt x="2" y="13"/>
                      <a:pt x="2" y="13"/>
                      <a:pt x="2" y="12"/>
                    </a:cubicBezTo>
                    <a:cubicBezTo>
                      <a:pt x="2" y="12"/>
                      <a:pt x="2" y="10"/>
                      <a:pt x="2" y="8"/>
                    </a:cubicBezTo>
                    <a:cubicBezTo>
                      <a:pt x="2" y="6"/>
                      <a:pt x="3" y="4"/>
                      <a:pt x="3" y="4"/>
                    </a:cubicBezTo>
                    <a:cubicBezTo>
                      <a:pt x="3" y="4"/>
                      <a:pt x="3" y="4"/>
                      <a:pt x="3" y="4"/>
                    </a:cubicBezTo>
                    <a:cubicBezTo>
                      <a:pt x="3" y="11"/>
                      <a:pt x="3" y="11"/>
                      <a:pt x="3" y="11"/>
                    </a:cubicBezTo>
                    <a:cubicBezTo>
                      <a:pt x="3" y="12"/>
                      <a:pt x="3" y="12"/>
                      <a:pt x="3" y="12"/>
                    </a:cubicBezTo>
                    <a:cubicBezTo>
                      <a:pt x="3" y="24"/>
                      <a:pt x="3" y="24"/>
                      <a:pt x="3" y="24"/>
                    </a:cubicBezTo>
                    <a:cubicBezTo>
                      <a:pt x="3" y="25"/>
                      <a:pt x="4" y="26"/>
                      <a:pt x="5" y="26"/>
                    </a:cubicBezTo>
                    <a:cubicBezTo>
                      <a:pt x="5" y="26"/>
                      <a:pt x="5" y="26"/>
                      <a:pt x="5" y="26"/>
                    </a:cubicBezTo>
                    <a:cubicBezTo>
                      <a:pt x="5" y="26"/>
                      <a:pt x="5" y="26"/>
                      <a:pt x="5" y="26"/>
                    </a:cubicBezTo>
                    <a:cubicBezTo>
                      <a:pt x="6" y="26"/>
                      <a:pt x="6" y="25"/>
                      <a:pt x="6" y="24"/>
                    </a:cubicBezTo>
                    <a:cubicBezTo>
                      <a:pt x="6" y="13"/>
                      <a:pt x="6" y="13"/>
                      <a:pt x="6" y="13"/>
                    </a:cubicBezTo>
                    <a:cubicBezTo>
                      <a:pt x="7" y="13"/>
                      <a:pt x="7" y="13"/>
                      <a:pt x="7" y="13"/>
                    </a:cubicBezTo>
                    <a:cubicBezTo>
                      <a:pt x="7" y="24"/>
                      <a:pt x="7" y="24"/>
                      <a:pt x="7" y="24"/>
                    </a:cubicBezTo>
                    <a:cubicBezTo>
                      <a:pt x="7" y="25"/>
                      <a:pt x="8" y="26"/>
                      <a:pt x="9" y="26"/>
                    </a:cubicBezTo>
                    <a:cubicBezTo>
                      <a:pt x="9" y="26"/>
                      <a:pt x="9" y="26"/>
                      <a:pt x="9" y="26"/>
                    </a:cubicBezTo>
                    <a:cubicBezTo>
                      <a:pt x="9" y="26"/>
                      <a:pt x="9" y="26"/>
                      <a:pt x="9" y="26"/>
                    </a:cubicBezTo>
                    <a:cubicBezTo>
                      <a:pt x="10" y="26"/>
                      <a:pt x="10" y="25"/>
                      <a:pt x="10" y="24"/>
                    </a:cubicBezTo>
                    <a:cubicBezTo>
                      <a:pt x="10" y="12"/>
                      <a:pt x="10" y="12"/>
                      <a:pt x="10" y="12"/>
                    </a:cubicBezTo>
                    <a:cubicBezTo>
                      <a:pt x="10" y="12"/>
                      <a:pt x="10" y="12"/>
                      <a:pt x="10" y="11"/>
                    </a:cubicBezTo>
                    <a:cubicBezTo>
                      <a:pt x="10" y="4"/>
                      <a:pt x="10" y="4"/>
                      <a:pt x="10" y="4"/>
                    </a:cubicBezTo>
                    <a:cubicBezTo>
                      <a:pt x="10" y="4"/>
                      <a:pt x="10" y="4"/>
                      <a:pt x="10" y="4"/>
                    </a:cubicBezTo>
                    <a:cubicBezTo>
                      <a:pt x="11" y="4"/>
                      <a:pt x="11" y="6"/>
                      <a:pt x="11" y="8"/>
                    </a:cubicBezTo>
                    <a:cubicBezTo>
                      <a:pt x="11" y="10"/>
                      <a:pt x="11" y="12"/>
                      <a:pt x="11" y="12"/>
                    </a:cubicBezTo>
                    <a:cubicBezTo>
                      <a:pt x="11" y="13"/>
                      <a:pt x="11" y="13"/>
                      <a:pt x="12" y="13"/>
                    </a:cubicBezTo>
                    <a:cubicBezTo>
                      <a:pt x="13" y="13"/>
                      <a:pt x="13" y="13"/>
                      <a:pt x="13" y="12"/>
                    </a:cubicBezTo>
                    <a:cubicBezTo>
                      <a:pt x="13" y="12"/>
                      <a:pt x="14" y="9"/>
                      <a:pt x="14" y="7"/>
                    </a:cubicBezTo>
                    <a:cubicBezTo>
                      <a:pt x="13" y="3"/>
                      <a:pt x="12" y="1"/>
                      <a:pt x="12" y="1"/>
                    </a:cubicBezTo>
                    <a:cubicBezTo>
                      <a:pt x="11" y="0"/>
                      <a:pt x="10" y="0"/>
                      <a:pt x="9" y="0"/>
                    </a:cubicBezTo>
                    <a:cubicBezTo>
                      <a:pt x="9" y="0"/>
                      <a:pt x="9" y="0"/>
                      <a:pt x="9" y="0"/>
                    </a:cubicBezTo>
                    <a:cubicBezTo>
                      <a:pt x="9" y="0"/>
                      <a:pt x="9" y="0"/>
                      <a:pt x="9" y="0"/>
                    </a:cubicBezTo>
                    <a:cubicBezTo>
                      <a:pt x="9" y="0"/>
                      <a:pt x="9" y="0"/>
                      <a:pt x="9" y="0"/>
                    </a:cubicBezTo>
                    <a:cubicBezTo>
                      <a:pt x="9" y="0"/>
                      <a:pt x="8" y="2"/>
                      <a:pt x="7" y="3"/>
                    </a:cubicBezTo>
                    <a:cubicBezTo>
                      <a:pt x="7" y="2"/>
                      <a:pt x="7" y="1"/>
                      <a:pt x="7" y="1"/>
                    </a:cubicBezTo>
                    <a:cubicBezTo>
                      <a:pt x="7" y="0"/>
                      <a:pt x="7" y="0"/>
                      <a:pt x="7" y="0"/>
                    </a:cubicBezTo>
                    <a:cubicBezTo>
                      <a:pt x="7" y="0"/>
                      <a:pt x="7" y="0"/>
                      <a:pt x="7" y="0"/>
                    </a:cubicBezTo>
                    <a:cubicBezTo>
                      <a:pt x="7" y="0"/>
                      <a:pt x="7" y="0"/>
                      <a:pt x="7" y="0"/>
                    </a:cubicBezTo>
                    <a:cubicBezTo>
                      <a:pt x="6" y="0"/>
                      <a:pt x="6" y="0"/>
                      <a:pt x="6" y="0"/>
                    </a:cubicBezTo>
                    <a:cubicBezTo>
                      <a:pt x="6" y="0"/>
                      <a:pt x="6" y="0"/>
                      <a:pt x="6" y="0"/>
                    </a:cubicBezTo>
                    <a:cubicBezTo>
                      <a:pt x="6" y="0"/>
                      <a:pt x="6" y="0"/>
                      <a:pt x="6" y="0"/>
                    </a:cubicBezTo>
                    <a:cubicBezTo>
                      <a:pt x="6" y="1"/>
                      <a:pt x="6" y="1"/>
                      <a:pt x="6" y="1"/>
                    </a:cubicBezTo>
                    <a:cubicBezTo>
                      <a:pt x="6" y="1"/>
                      <a:pt x="6" y="2"/>
                      <a:pt x="6" y="3"/>
                    </a:cubicBezTo>
                    <a:cubicBezTo>
                      <a:pt x="5" y="2"/>
                      <a:pt x="5" y="0"/>
                      <a:pt x="5" y="0"/>
                    </a:cubicBezTo>
                    <a:cubicBezTo>
                      <a:pt x="5" y="0"/>
                      <a:pt x="5" y="0"/>
                      <a:pt x="5" y="0"/>
                    </a:cubicBezTo>
                    <a:cubicBezTo>
                      <a:pt x="5" y="0"/>
                      <a:pt x="5" y="0"/>
                      <a:pt x="5" y="0"/>
                    </a:cubicBezTo>
                    <a:cubicBezTo>
                      <a:pt x="5" y="0"/>
                      <a:pt x="4" y="0"/>
                      <a:pt x="4" y="0"/>
                    </a:cubicBezTo>
                    <a:cubicBezTo>
                      <a:pt x="3" y="0"/>
                      <a:pt x="2" y="0"/>
                      <a:pt x="2" y="1"/>
                    </a:cubicBezTo>
                    <a:cubicBezTo>
                      <a:pt x="1" y="1"/>
                      <a:pt x="0" y="3"/>
                      <a:pt x="0" y="7"/>
                    </a:cubicBezTo>
                    <a:cubicBezTo>
                      <a:pt x="0" y="9"/>
                      <a:pt x="0" y="12"/>
                      <a:pt x="0" y="12"/>
                    </a:cubicBezTo>
                    <a:cubicBezTo>
                      <a:pt x="0" y="13"/>
                      <a:pt x="0" y="13"/>
                      <a:pt x="1"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65000"/>
                      <a:lumOff val="35000"/>
                    </a:prstClr>
                  </a:solidFill>
                  <a:ea typeface="微软雅黑" panose="020B0503020204020204" pitchFamily="34" charset="-122"/>
                </a:endParaRPr>
              </a:p>
            </p:txBody>
          </p:sp>
          <p:sp>
            <p:nvSpPr>
              <p:cNvPr id="74" name="Freeform 75"/>
              <p:cNvSpPr/>
              <p:nvPr/>
            </p:nvSpPr>
            <p:spPr bwMode="auto">
              <a:xfrm>
                <a:off x="3785" y="2115"/>
                <a:ext cx="18" cy="18"/>
              </a:xfrm>
              <a:custGeom>
                <a:avLst/>
                <a:gdLst>
                  <a:gd name="T0" fmla="*/ 1 w 7"/>
                  <a:gd name="T1" fmla="*/ 5 h 7"/>
                  <a:gd name="T2" fmla="*/ 4 w 7"/>
                  <a:gd name="T3" fmla="*/ 7 h 7"/>
                  <a:gd name="T4" fmla="*/ 6 w 7"/>
                  <a:gd name="T5" fmla="*/ 4 h 7"/>
                  <a:gd name="T6" fmla="*/ 7 w 7"/>
                  <a:gd name="T7" fmla="*/ 3 h 7"/>
                  <a:gd name="T8" fmla="*/ 7 w 7"/>
                  <a:gd name="T9" fmla="*/ 3 h 7"/>
                  <a:gd name="T10" fmla="*/ 4 w 7"/>
                  <a:gd name="T11" fmla="*/ 0 h 7"/>
                  <a:gd name="T12" fmla="*/ 1 w 7"/>
                  <a:gd name="T13" fmla="*/ 3 h 7"/>
                  <a:gd name="T14" fmla="*/ 0 w 7"/>
                  <a:gd name="T15" fmla="*/ 3 h 7"/>
                  <a:gd name="T16" fmla="*/ 1 w 7"/>
                  <a:gd name="T1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1" y="5"/>
                    </a:moveTo>
                    <a:cubicBezTo>
                      <a:pt x="1" y="6"/>
                      <a:pt x="2" y="7"/>
                      <a:pt x="4" y="7"/>
                    </a:cubicBezTo>
                    <a:cubicBezTo>
                      <a:pt x="5" y="7"/>
                      <a:pt x="6" y="6"/>
                      <a:pt x="6" y="4"/>
                    </a:cubicBezTo>
                    <a:cubicBezTo>
                      <a:pt x="7" y="4"/>
                      <a:pt x="7" y="4"/>
                      <a:pt x="7" y="3"/>
                    </a:cubicBezTo>
                    <a:cubicBezTo>
                      <a:pt x="7" y="3"/>
                      <a:pt x="7" y="3"/>
                      <a:pt x="7" y="3"/>
                    </a:cubicBezTo>
                    <a:cubicBezTo>
                      <a:pt x="7" y="1"/>
                      <a:pt x="5" y="0"/>
                      <a:pt x="4" y="0"/>
                    </a:cubicBezTo>
                    <a:cubicBezTo>
                      <a:pt x="2" y="0"/>
                      <a:pt x="1" y="1"/>
                      <a:pt x="1" y="3"/>
                    </a:cubicBezTo>
                    <a:cubicBezTo>
                      <a:pt x="1" y="3"/>
                      <a:pt x="0" y="3"/>
                      <a:pt x="0" y="3"/>
                    </a:cubicBezTo>
                    <a:cubicBezTo>
                      <a:pt x="0" y="4"/>
                      <a:pt x="1" y="4"/>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65000"/>
                      <a:lumOff val="35000"/>
                    </a:prstClr>
                  </a:solidFill>
                  <a:ea typeface="微软雅黑" panose="020B0503020204020204" pitchFamily="34" charset="-122"/>
                </a:endParaRPr>
              </a:p>
            </p:txBody>
          </p:sp>
        </p:grpSp>
        <p:grpSp>
          <p:nvGrpSpPr>
            <p:cNvPr id="64" name="组合 63"/>
            <p:cNvGrpSpPr/>
            <p:nvPr/>
          </p:nvGrpSpPr>
          <p:grpSpPr>
            <a:xfrm>
              <a:off x="4721209" y="4895918"/>
              <a:ext cx="3246544" cy="705747"/>
              <a:chOff x="6095999" y="2039788"/>
              <a:chExt cx="3246121" cy="705910"/>
            </a:xfrm>
          </p:grpSpPr>
          <p:sp>
            <p:nvSpPr>
              <p:cNvPr id="65" name="任意多边形 64"/>
              <p:cNvSpPr/>
              <p:nvPr/>
            </p:nvSpPr>
            <p:spPr>
              <a:xfrm>
                <a:off x="6096000" y="2039788"/>
                <a:ext cx="3246120" cy="705910"/>
              </a:xfrm>
              <a:custGeom>
                <a:avLst/>
                <a:gdLst>
                  <a:gd name="connsiteX0" fmla="*/ 368297 w 3246120"/>
                  <a:gd name="connsiteY0" fmla="*/ 88606 h 705910"/>
                  <a:gd name="connsiteX1" fmla="*/ 103948 w 3246120"/>
                  <a:gd name="connsiteY1" fmla="*/ 352955 h 705910"/>
                  <a:gd name="connsiteX2" fmla="*/ 368297 w 3246120"/>
                  <a:gd name="connsiteY2" fmla="*/ 617304 h 705910"/>
                  <a:gd name="connsiteX3" fmla="*/ 2887968 w 3246120"/>
                  <a:gd name="connsiteY3" fmla="*/ 617304 h 705910"/>
                  <a:gd name="connsiteX4" fmla="*/ 3152317 w 3246120"/>
                  <a:gd name="connsiteY4" fmla="*/ 352955 h 705910"/>
                  <a:gd name="connsiteX5" fmla="*/ 2887968 w 3246120"/>
                  <a:gd name="connsiteY5" fmla="*/ 88606 h 705910"/>
                  <a:gd name="connsiteX6" fmla="*/ 352955 w 3246120"/>
                  <a:gd name="connsiteY6" fmla="*/ 0 h 705910"/>
                  <a:gd name="connsiteX7" fmla="*/ 2893165 w 3246120"/>
                  <a:gd name="connsiteY7" fmla="*/ 0 h 705910"/>
                  <a:gd name="connsiteX8" fmla="*/ 3246120 w 3246120"/>
                  <a:gd name="connsiteY8" fmla="*/ 352955 h 705910"/>
                  <a:gd name="connsiteX9" fmla="*/ 2893165 w 3246120"/>
                  <a:gd name="connsiteY9" fmla="*/ 705910 h 705910"/>
                  <a:gd name="connsiteX10" fmla="*/ 352955 w 3246120"/>
                  <a:gd name="connsiteY10" fmla="*/ 705910 h 705910"/>
                  <a:gd name="connsiteX11" fmla="*/ 0 w 3246120"/>
                  <a:gd name="connsiteY11" fmla="*/ 352955 h 705910"/>
                  <a:gd name="connsiteX12" fmla="*/ 352955 w 3246120"/>
                  <a:gd name="connsiteY12" fmla="*/ 0 h 70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46120" h="705910">
                    <a:moveTo>
                      <a:pt x="368297" y="88606"/>
                    </a:moveTo>
                    <a:cubicBezTo>
                      <a:pt x="222301" y="88606"/>
                      <a:pt x="103948" y="206959"/>
                      <a:pt x="103948" y="352955"/>
                    </a:cubicBezTo>
                    <a:cubicBezTo>
                      <a:pt x="103948" y="498951"/>
                      <a:pt x="222301" y="617304"/>
                      <a:pt x="368297" y="617304"/>
                    </a:cubicBezTo>
                    <a:lnTo>
                      <a:pt x="2887968" y="617304"/>
                    </a:lnTo>
                    <a:cubicBezTo>
                      <a:pt x="3033964" y="617304"/>
                      <a:pt x="3152317" y="498951"/>
                      <a:pt x="3152317" y="352955"/>
                    </a:cubicBezTo>
                    <a:cubicBezTo>
                      <a:pt x="3152317" y="206959"/>
                      <a:pt x="3033964" y="88606"/>
                      <a:pt x="2887968" y="88606"/>
                    </a:cubicBezTo>
                    <a:close/>
                    <a:moveTo>
                      <a:pt x="352955" y="0"/>
                    </a:moveTo>
                    <a:lnTo>
                      <a:pt x="2893165" y="0"/>
                    </a:lnTo>
                    <a:cubicBezTo>
                      <a:pt x="3088097" y="0"/>
                      <a:pt x="3246120" y="158023"/>
                      <a:pt x="3246120" y="352955"/>
                    </a:cubicBezTo>
                    <a:cubicBezTo>
                      <a:pt x="3246120" y="547887"/>
                      <a:pt x="3088097" y="705910"/>
                      <a:pt x="2893165" y="705910"/>
                    </a:cubicBezTo>
                    <a:lnTo>
                      <a:pt x="352955" y="705910"/>
                    </a:lnTo>
                    <a:cubicBezTo>
                      <a:pt x="158023" y="705910"/>
                      <a:pt x="0" y="547887"/>
                      <a:pt x="0" y="352955"/>
                    </a:cubicBezTo>
                    <a:cubicBezTo>
                      <a:pt x="0" y="158023"/>
                      <a:pt x="158023" y="0"/>
                      <a:pt x="352955" y="0"/>
                    </a:cubicBezTo>
                    <a:close/>
                  </a:path>
                </a:pathLst>
              </a:custGeom>
              <a:solidFill>
                <a:schemeClr val="bg1">
                  <a:lumMod val="95000"/>
                </a:schemeClr>
              </a:solidFill>
              <a:ln>
                <a:noFill/>
              </a:ln>
              <a:effectLst>
                <a:outerShdw blurRad="1016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lumMod val="65000"/>
                      <a:lumOff val="35000"/>
                    </a:prstClr>
                  </a:solidFill>
                  <a:ea typeface="微软雅黑" panose="020B0503020204020204" pitchFamily="34" charset="-122"/>
                </a:endParaRPr>
              </a:p>
            </p:txBody>
          </p:sp>
          <p:sp>
            <p:nvSpPr>
              <p:cNvPr id="66" name="圆角矩形 65"/>
              <p:cNvSpPr/>
              <p:nvPr/>
            </p:nvSpPr>
            <p:spPr>
              <a:xfrm>
                <a:off x="6194875" y="2128394"/>
                <a:ext cx="3048369" cy="528698"/>
              </a:xfrm>
              <a:prstGeom prst="roundRect">
                <a:avLst>
                  <a:gd name="adj" fmla="val 50000"/>
                </a:avLst>
              </a:prstGeom>
              <a:noFill/>
              <a:ln w="19050">
                <a:gradFill flip="none" rotWithShape="1">
                  <a:gsLst>
                    <a:gs pos="0">
                      <a:schemeClr val="bg1">
                        <a:lumMod val="75000"/>
                      </a:schemeClr>
                    </a:gs>
                    <a:gs pos="100000">
                      <a:schemeClr val="bg1"/>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lumMod val="65000"/>
                      <a:lumOff val="35000"/>
                    </a:prstClr>
                  </a:solidFill>
                  <a:ea typeface="微软雅黑" panose="020B0503020204020204" pitchFamily="34" charset="-122"/>
                </a:endParaRPr>
              </a:p>
            </p:txBody>
          </p:sp>
          <p:sp>
            <p:nvSpPr>
              <p:cNvPr id="67" name="圆角矩形 66"/>
              <p:cNvSpPr/>
              <p:nvPr/>
            </p:nvSpPr>
            <p:spPr>
              <a:xfrm>
                <a:off x="6095999" y="2039788"/>
                <a:ext cx="3246120" cy="705910"/>
              </a:xfrm>
              <a:prstGeom prst="roundRect">
                <a:avLst>
                  <a:gd name="adj" fmla="val 50000"/>
                </a:avLst>
              </a:prstGeom>
              <a:noFill/>
              <a:ln w="19050">
                <a:gradFill flip="none" rotWithShape="1">
                  <a:gsLst>
                    <a:gs pos="0">
                      <a:schemeClr val="bg1"/>
                    </a:gs>
                    <a:gs pos="100000">
                      <a:schemeClr val="bg1">
                        <a:lumMod val="8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lumMod val="65000"/>
                      <a:lumOff val="35000"/>
                    </a:prstClr>
                  </a:solidFill>
                  <a:ea typeface="微软雅黑" panose="020B0503020204020204" pitchFamily="34" charset="-122"/>
                </a:endParaRPr>
              </a:p>
            </p:txBody>
          </p:sp>
        </p:grpSp>
      </p:grpSp>
      <p:sp>
        <p:nvSpPr>
          <p:cNvPr id="75" name="文本框 95"/>
          <p:cNvSpPr txBox="1"/>
          <p:nvPr/>
        </p:nvSpPr>
        <p:spPr>
          <a:xfrm>
            <a:off x="7019353" y="5679071"/>
            <a:ext cx="1873001" cy="400110"/>
          </a:xfrm>
          <a:prstGeom prst="rect">
            <a:avLst/>
          </a:prstGeom>
          <a:noFill/>
        </p:spPr>
        <p:txBody>
          <a:bodyPr wrap="square" rtlCol="0">
            <a:spAutoFit/>
          </a:bodyPr>
          <a:lstStyle/>
          <a:p>
            <a:r>
              <a:rPr lang="zh-CN" altLang="en-US" sz="2000">
                <a:solidFill>
                  <a:prstClr val="black">
                    <a:lumMod val="65000"/>
                    <a:lumOff val="35000"/>
                  </a:prstClr>
                </a:solidFill>
                <a:latin typeface="微软雅黑" panose="020B0503020204020204" pitchFamily="34" charset="-122"/>
                <a:ea typeface="微软雅黑" panose="020B0503020204020204" pitchFamily="34" charset="-122"/>
              </a:rPr>
              <a:t>输入目录文字</a:t>
            </a:r>
            <a:endParaRPr lang="zh-CN" altLang="en-US" sz="2000" dirty="0">
              <a:solidFill>
                <a:prstClr val="black">
                  <a:lumMod val="65000"/>
                  <a:lumOff val="35000"/>
                </a:prstClr>
              </a:solidFill>
              <a:latin typeface="微软雅黑" panose="020B0503020204020204" pitchFamily="34" charset="-122"/>
              <a:ea typeface="微软雅黑" panose="020B0503020204020204" pitchFamily="34" charset="-122"/>
            </a:endParaRPr>
          </a:p>
        </p:txBody>
      </p:sp>
      <p:grpSp>
        <p:nvGrpSpPr>
          <p:cNvPr id="18" name="组合 17"/>
          <p:cNvGrpSpPr/>
          <p:nvPr/>
        </p:nvGrpSpPr>
        <p:grpSpPr>
          <a:xfrm>
            <a:off x="5864164" y="5525793"/>
            <a:ext cx="3246544" cy="705747"/>
            <a:chOff x="4801388" y="3770632"/>
            <a:chExt cx="2434908" cy="529310"/>
          </a:xfrm>
        </p:grpSpPr>
        <p:grpSp>
          <p:nvGrpSpPr>
            <p:cNvPr id="17" name="组合 16"/>
            <p:cNvGrpSpPr/>
            <p:nvPr/>
          </p:nvGrpSpPr>
          <p:grpSpPr>
            <a:xfrm>
              <a:off x="4801388" y="3770632"/>
              <a:ext cx="2434908" cy="529310"/>
              <a:chOff x="4801388" y="3770632"/>
              <a:chExt cx="2434908" cy="529310"/>
            </a:xfrm>
          </p:grpSpPr>
          <p:sp>
            <p:nvSpPr>
              <p:cNvPr id="78" name="任意多边形 77"/>
              <p:cNvSpPr/>
              <p:nvPr/>
            </p:nvSpPr>
            <p:spPr>
              <a:xfrm>
                <a:off x="4875556" y="3846699"/>
                <a:ext cx="709842" cy="396432"/>
              </a:xfrm>
              <a:custGeom>
                <a:avLst/>
                <a:gdLst>
                  <a:gd name="connsiteX0" fmla="*/ 264349 w 1334863"/>
                  <a:gd name="connsiteY0" fmla="*/ 0 h 528698"/>
                  <a:gd name="connsiteX1" fmla="*/ 1334863 w 1334863"/>
                  <a:gd name="connsiteY1" fmla="*/ 0 h 528698"/>
                  <a:gd name="connsiteX2" fmla="*/ 1334863 w 1334863"/>
                  <a:gd name="connsiteY2" fmla="*/ 528698 h 528698"/>
                  <a:gd name="connsiteX3" fmla="*/ 264349 w 1334863"/>
                  <a:gd name="connsiteY3" fmla="*/ 528698 h 528698"/>
                  <a:gd name="connsiteX4" fmla="*/ 0 w 1334863"/>
                  <a:gd name="connsiteY4" fmla="*/ 264349 h 528698"/>
                  <a:gd name="connsiteX5" fmla="*/ 264349 w 1334863"/>
                  <a:gd name="connsiteY5" fmla="*/ 0 h 52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34863" h="528698">
                    <a:moveTo>
                      <a:pt x="264349" y="0"/>
                    </a:moveTo>
                    <a:lnTo>
                      <a:pt x="1334863" y="0"/>
                    </a:lnTo>
                    <a:lnTo>
                      <a:pt x="1334863" y="528698"/>
                    </a:lnTo>
                    <a:lnTo>
                      <a:pt x="264349" y="528698"/>
                    </a:lnTo>
                    <a:cubicBezTo>
                      <a:pt x="118353" y="528698"/>
                      <a:pt x="0" y="410345"/>
                      <a:pt x="0" y="264349"/>
                    </a:cubicBezTo>
                    <a:cubicBezTo>
                      <a:pt x="0" y="118353"/>
                      <a:pt x="118353" y="0"/>
                      <a:pt x="264349" y="0"/>
                    </a:cubicBezTo>
                    <a:close/>
                  </a:path>
                </a:pathLst>
              </a:cu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lumMod val="65000"/>
                      <a:lumOff val="35000"/>
                    </a:prstClr>
                  </a:solidFill>
                  <a:ea typeface="微软雅黑" panose="020B0503020204020204" pitchFamily="34" charset="-122"/>
                </a:endParaRPr>
              </a:p>
            </p:txBody>
          </p:sp>
          <p:grpSp>
            <p:nvGrpSpPr>
              <p:cNvPr id="80" name="组合 79"/>
              <p:cNvGrpSpPr/>
              <p:nvPr/>
            </p:nvGrpSpPr>
            <p:grpSpPr>
              <a:xfrm>
                <a:off x="4801388" y="3770632"/>
                <a:ext cx="2434908" cy="529310"/>
                <a:chOff x="6095999" y="2039788"/>
                <a:chExt cx="3246121" cy="705910"/>
              </a:xfrm>
            </p:grpSpPr>
            <p:sp>
              <p:nvSpPr>
                <p:cNvPr id="81" name="任意多边形 80"/>
                <p:cNvSpPr/>
                <p:nvPr/>
              </p:nvSpPr>
              <p:spPr>
                <a:xfrm>
                  <a:off x="6096000" y="2039788"/>
                  <a:ext cx="3246120" cy="705910"/>
                </a:xfrm>
                <a:custGeom>
                  <a:avLst/>
                  <a:gdLst>
                    <a:gd name="connsiteX0" fmla="*/ 368297 w 3246120"/>
                    <a:gd name="connsiteY0" fmla="*/ 88606 h 705910"/>
                    <a:gd name="connsiteX1" fmla="*/ 103948 w 3246120"/>
                    <a:gd name="connsiteY1" fmla="*/ 352955 h 705910"/>
                    <a:gd name="connsiteX2" fmla="*/ 368297 w 3246120"/>
                    <a:gd name="connsiteY2" fmla="*/ 617304 h 705910"/>
                    <a:gd name="connsiteX3" fmla="*/ 2887968 w 3246120"/>
                    <a:gd name="connsiteY3" fmla="*/ 617304 h 705910"/>
                    <a:gd name="connsiteX4" fmla="*/ 3152317 w 3246120"/>
                    <a:gd name="connsiteY4" fmla="*/ 352955 h 705910"/>
                    <a:gd name="connsiteX5" fmla="*/ 2887968 w 3246120"/>
                    <a:gd name="connsiteY5" fmla="*/ 88606 h 705910"/>
                    <a:gd name="connsiteX6" fmla="*/ 352955 w 3246120"/>
                    <a:gd name="connsiteY6" fmla="*/ 0 h 705910"/>
                    <a:gd name="connsiteX7" fmla="*/ 2893165 w 3246120"/>
                    <a:gd name="connsiteY7" fmla="*/ 0 h 705910"/>
                    <a:gd name="connsiteX8" fmla="*/ 3246120 w 3246120"/>
                    <a:gd name="connsiteY8" fmla="*/ 352955 h 705910"/>
                    <a:gd name="connsiteX9" fmla="*/ 2893165 w 3246120"/>
                    <a:gd name="connsiteY9" fmla="*/ 705910 h 705910"/>
                    <a:gd name="connsiteX10" fmla="*/ 352955 w 3246120"/>
                    <a:gd name="connsiteY10" fmla="*/ 705910 h 705910"/>
                    <a:gd name="connsiteX11" fmla="*/ 0 w 3246120"/>
                    <a:gd name="connsiteY11" fmla="*/ 352955 h 705910"/>
                    <a:gd name="connsiteX12" fmla="*/ 352955 w 3246120"/>
                    <a:gd name="connsiteY12" fmla="*/ 0 h 70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46120" h="705910">
                      <a:moveTo>
                        <a:pt x="368297" y="88606"/>
                      </a:moveTo>
                      <a:cubicBezTo>
                        <a:pt x="222301" y="88606"/>
                        <a:pt x="103948" y="206959"/>
                        <a:pt x="103948" y="352955"/>
                      </a:cubicBezTo>
                      <a:cubicBezTo>
                        <a:pt x="103948" y="498951"/>
                        <a:pt x="222301" y="617304"/>
                        <a:pt x="368297" y="617304"/>
                      </a:cubicBezTo>
                      <a:lnTo>
                        <a:pt x="2887968" y="617304"/>
                      </a:lnTo>
                      <a:cubicBezTo>
                        <a:pt x="3033964" y="617304"/>
                        <a:pt x="3152317" y="498951"/>
                        <a:pt x="3152317" y="352955"/>
                      </a:cubicBezTo>
                      <a:cubicBezTo>
                        <a:pt x="3152317" y="206959"/>
                        <a:pt x="3033964" y="88606"/>
                        <a:pt x="2887968" y="88606"/>
                      </a:cubicBezTo>
                      <a:close/>
                      <a:moveTo>
                        <a:pt x="352955" y="0"/>
                      </a:moveTo>
                      <a:lnTo>
                        <a:pt x="2893165" y="0"/>
                      </a:lnTo>
                      <a:cubicBezTo>
                        <a:pt x="3088097" y="0"/>
                        <a:pt x="3246120" y="158023"/>
                        <a:pt x="3246120" y="352955"/>
                      </a:cubicBezTo>
                      <a:cubicBezTo>
                        <a:pt x="3246120" y="547887"/>
                        <a:pt x="3088097" y="705910"/>
                        <a:pt x="2893165" y="705910"/>
                      </a:cubicBezTo>
                      <a:lnTo>
                        <a:pt x="352955" y="705910"/>
                      </a:lnTo>
                      <a:cubicBezTo>
                        <a:pt x="158023" y="705910"/>
                        <a:pt x="0" y="547887"/>
                        <a:pt x="0" y="352955"/>
                      </a:cubicBezTo>
                      <a:cubicBezTo>
                        <a:pt x="0" y="158023"/>
                        <a:pt x="158023" y="0"/>
                        <a:pt x="352955" y="0"/>
                      </a:cubicBezTo>
                      <a:close/>
                    </a:path>
                  </a:pathLst>
                </a:custGeom>
                <a:solidFill>
                  <a:schemeClr val="bg1">
                    <a:lumMod val="95000"/>
                  </a:schemeClr>
                </a:solidFill>
                <a:ln>
                  <a:noFill/>
                </a:ln>
                <a:effectLst>
                  <a:outerShdw blurRad="1016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lumMod val="65000"/>
                        <a:lumOff val="35000"/>
                      </a:prstClr>
                    </a:solidFill>
                    <a:ea typeface="微软雅黑" panose="020B0503020204020204" pitchFamily="34" charset="-122"/>
                  </a:endParaRPr>
                </a:p>
              </p:txBody>
            </p:sp>
            <p:sp>
              <p:nvSpPr>
                <p:cNvPr id="82" name="圆角矩形 81"/>
                <p:cNvSpPr/>
                <p:nvPr/>
              </p:nvSpPr>
              <p:spPr>
                <a:xfrm>
                  <a:off x="6194875" y="2128394"/>
                  <a:ext cx="3048369" cy="528698"/>
                </a:xfrm>
                <a:prstGeom prst="roundRect">
                  <a:avLst>
                    <a:gd name="adj" fmla="val 50000"/>
                  </a:avLst>
                </a:prstGeom>
                <a:noFill/>
                <a:ln w="19050">
                  <a:gradFill flip="none" rotWithShape="1">
                    <a:gsLst>
                      <a:gs pos="0">
                        <a:schemeClr val="bg1">
                          <a:lumMod val="75000"/>
                        </a:schemeClr>
                      </a:gs>
                      <a:gs pos="100000">
                        <a:schemeClr val="bg1"/>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lumMod val="65000"/>
                        <a:lumOff val="35000"/>
                      </a:prstClr>
                    </a:solidFill>
                    <a:ea typeface="微软雅黑" panose="020B0503020204020204" pitchFamily="34" charset="-122"/>
                  </a:endParaRPr>
                </a:p>
              </p:txBody>
            </p:sp>
            <p:sp>
              <p:nvSpPr>
                <p:cNvPr id="83" name="圆角矩形 82"/>
                <p:cNvSpPr/>
                <p:nvPr/>
              </p:nvSpPr>
              <p:spPr>
                <a:xfrm>
                  <a:off x="6095999" y="2039788"/>
                  <a:ext cx="3246120" cy="705910"/>
                </a:xfrm>
                <a:prstGeom prst="roundRect">
                  <a:avLst>
                    <a:gd name="adj" fmla="val 50000"/>
                  </a:avLst>
                </a:prstGeom>
                <a:noFill/>
                <a:ln w="19050">
                  <a:gradFill flip="none" rotWithShape="1">
                    <a:gsLst>
                      <a:gs pos="0">
                        <a:schemeClr val="bg1"/>
                      </a:gs>
                      <a:gs pos="100000">
                        <a:schemeClr val="bg1">
                          <a:lumMod val="8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lumMod val="65000"/>
                        <a:lumOff val="35000"/>
                      </a:prstClr>
                    </a:solidFill>
                    <a:ea typeface="微软雅黑" panose="020B0503020204020204" pitchFamily="34" charset="-122"/>
                  </a:endParaRPr>
                </a:p>
              </p:txBody>
            </p:sp>
          </p:grpSp>
        </p:grpSp>
        <p:grpSp>
          <p:nvGrpSpPr>
            <p:cNvPr id="97" name="组合 96"/>
            <p:cNvGrpSpPr>
              <a:grpSpLocks noChangeAspect="1"/>
            </p:cNvGrpSpPr>
            <p:nvPr/>
          </p:nvGrpSpPr>
          <p:grpSpPr>
            <a:xfrm>
              <a:off x="5148064" y="3939902"/>
              <a:ext cx="247404" cy="220379"/>
              <a:chOff x="12534321" y="-1120753"/>
              <a:chExt cx="472468" cy="420860"/>
            </a:xfrm>
            <a:solidFill>
              <a:schemeClr val="bg1"/>
            </a:solidFill>
          </p:grpSpPr>
          <p:sp>
            <p:nvSpPr>
              <p:cNvPr id="98" name="Freeform 237"/>
              <p:cNvSpPr/>
              <p:nvPr/>
            </p:nvSpPr>
            <p:spPr bwMode="auto">
              <a:xfrm>
                <a:off x="12641911" y="-979298"/>
                <a:ext cx="99406" cy="201077"/>
              </a:xfrm>
              <a:custGeom>
                <a:avLst/>
                <a:gdLst>
                  <a:gd name="T0" fmla="*/ 10 w 36"/>
                  <a:gd name="T1" fmla="*/ 47 h 73"/>
                  <a:gd name="T2" fmla="*/ 18 w 36"/>
                  <a:gd name="T3" fmla="*/ 56 h 73"/>
                  <a:gd name="T4" fmla="*/ 26 w 36"/>
                  <a:gd name="T5" fmla="*/ 49 h 73"/>
                  <a:gd name="T6" fmla="*/ 17 w 36"/>
                  <a:gd name="T7" fmla="*/ 41 h 73"/>
                  <a:gd name="T8" fmla="*/ 6 w 36"/>
                  <a:gd name="T9" fmla="*/ 36 h 73"/>
                  <a:gd name="T10" fmla="*/ 0 w 36"/>
                  <a:gd name="T11" fmla="*/ 24 h 73"/>
                  <a:gd name="T12" fmla="*/ 13 w 36"/>
                  <a:gd name="T13" fmla="*/ 8 h 73"/>
                  <a:gd name="T14" fmla="*/ 13 w 36"/>
                  <a:gd name="T15" fmla="*/ 0 h 73"/>
                  <a:gd name="T16" fmla="*/ 21 w 36"/>
                  <a:gd name="T17" fmla="*/ 0 h 73"/>
                  <a:gd name="T18" fmla="*/ 21 w 36"/>
                  <a:gd name="T19" fmla="*/ 9 h 73"/>
                  <a:gd name="T20" fmla="*/ 26 w 36"/>
                  <a:gd name="T21" fmla="*/ 12 h 73"/>
                  <a:gd name="T22" fmla="*/ 26 w 36"/>
                  <a:gd name="T23" fmla="*/ 9 h 73"/>
                  <a:gd name="T24" fmla="*/ 33 w 36"/>
                  <a:gd name="T25" fmla="*/ 9 h 73"/>
                  <a:gd name="T26" fmla="*/ 33 w 36"/>
                  <a:gd name="T27" fmla="*/ 24 h 73"/>
                  <a:gd name="T28" fmla="*/ 24 w 36"/>
                  <a:gd name="T29" fmla="*/ 24 h 73"/>
                  <a:gd name="T30" fmla="*/ 17 w 36"/>
                  <a:gd name="T31" fmla="*/ 17 h 73"/>
                  <a:gd name="T32" fmla="*/ 10 w 36"/>
                  <a:gd name="T33" fmla="*/ 24 h 73"/>
                  <a:gd name="T34" fmla="*/ 17 w 36"/>
                  <a:gd name="T35" fmla="*/ 31 h 73"/>
                  <a:gd name="T36" fmla="*/ 29 w 36"/>
                  <a:gd name="T37" fmla="*/ 35 h 73"/>
                  <a:gd name="T38" fmla="*/ 36 w 36"/>
                  <a:gd name="T39" fmla="*/ 48 h 73"/>
                  <a:gd name="T40" fmla="*/ 21 w 36"/>
                  <a:gd name="T41" fmla="*/ 65 h 73"/>
                  <a:gd name="T42" fmla="*/ 21 w 36"/>
                  <a:gd name="T43" fmla="*/ 73 h 73"/>
                  <a:gd name="T44" fmla="*/ 13 w 36"/>
                  <a:gd name="T45" fmla="*/ 73 h 73"/>
                  <a:gd name="T46" fmla="*/ 13 w 36"/>
                  <a:gd name="T47" fmla="*/ 63 h 73"/>
                  <a:gd name="T48" fmla="*/ 13 w 36"/>
                  <a:gd name="T49" fmla="*/ 63 h 73"/>
                  <a:gd name="T50" fmla="*/ 8 w 36"/>
                  <a:gd name="T51" fmla="*/ 60 h 73"/>
                  <a:gd name="T52" fmla="*/ 8 w 36"/>
                  <a:gd name="T53" fmla="*/ 63 h 73"/>
                  <a:gd name="T54" fmla="*/ 0 w 36"/>
                  <a:gd name="T55" fmla="*/ 63 h 73"/>
                  <a:gd name="T56" fmla="*/ 0 w 36"/>
                  <a:gd name="T57" fmla="*/ 47 h 73"/>
                  <a:gd name="T58" fmla="*/ 10 w 36"/>
                  <a:gd name="T59" fmla="*/ 47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 h="73">
                    <a:moveTo>
                      <a:pt x="10" y="47"/>
                    </a:moveTo>
                    <a:cubicBezTo>
                      <a:pt x="9" y="52"/>
                      <a:pt x="13" y="56"/>
                      <a:pt x="18" y="56"/>
                    </a:cubicBezTo>
                    <a:cubicBezTo>
                      <a:pt x="22" y="56"/>
                      <a:pt x="26" y="53"/>
                      <a:pt x="26" y="49"/>
                    </a:cubicBezTo>
                    <a:cubicBezTo>
                      <a:pt x="26" y="44"/>
                      <a:pt x="21" y="42"/>
                      <a:pt x="17" y="41"/>
                    </a:cubicBezTo>
                    <a:cubicBezTo>
                      <a:pt x="13" y="39"/>
                      <a:pt x="9" y="38"/>
                      <a:pt x="6" y="36"/>
                    </a:cubicBezTo>
                    <a:cubicBezTo>
                      <a:pt x="2" y="33"/>
                      <a:pt x="0" y="29"/>
                      <a:pt x="0" y="24"/>
                    </a:cubicBezTo>
                    <a:cubicBezTo>
                      <a:pt x="0" y="16"/>
                      <a:pt x="6" y="9"/>
                      <a:pt x="13" y="8"/>
                    </a:cubicBezTo>
                    <a:cubicBezTo>
                      <a:pt x="13" y="0"/>
                      <a:pt x="13" y="0"/>
                      <a:pt x="13" y="0"/>
                    </a:cubicBezTo>
                    <a:cubicBezTo>
                      <a:pt x="21" y="0"/>
                      <a:pt x="21" y="0"/>
                      <a:pt x="21" y="0"/>
                    </a:cubicBezTo>
                    <a:cubicBezTo>
                      <a:pt x="21" y="9"/>
                      <a:pt x="21" y="9"/>
                      <a:pt x="21" y="9"/>
                    </a:cubicBezTo>
                    <a:cubicBezTo>
                      <a:pt x="23" y="10"/>
                      <a:pt x="25" y="11"/>
                      <a:pt x="26" y="12"/>
                    </a:cubicBezTo>
                    <a:cubicBezTo>
                      <a:pt x="26" y="9"/>
                      <a:pt x="26" y="9"/>
                      <a:pt x="26" y="9"/>
                    </a:cubicBezTo>
                    <a:cubicBezTo>
                      <a:pt x="33" y="9"/>
                      <a:pt x="33" y="9"/>
                      <a:pt x="33" y="9"/>
                    </a:cubicBezTo>
                    <a:cubicBezTo>
                      <a:pt x="33" y="24"/>
                      <a:pt x="33" y="24"/>
                      <a:pt x="33" y="24"/>
                    </a:cubicBezTo>
                    <a:cubicBezTo>
                      <a:pt x="24" y="24"/>
                      <a:pt x="24" y="24"/>
                      <a:pt x="24" y="24"/>
                    </a:cubicBezTo>
                    <a:cubicBezTo>
                      <a:pt x="24" y="20"/>
                      <a:pt x="21" y="17"/>
                      <a:pt x="17" y="17"/>
                    </a:cubicBezTo>
                    <a:cubicBezTo>
                      <a:pt x="13" y="17"/>
                      <a:pt x="10" y="19"/>
                      <a:pt x="10" y="24"/>
                    </a:cubicBezTo>
                    <a:cubicBezTo>
                      <a:pt x="10" y="28"/>
                      <a:pt x="14" y="30"/>
                      <a:pt x="17" y="31"/>
                    </a:cubicBezTo>
                    <a:cubicBezTo>
                      <a:pt x="21" y="32"/>
                      <a:pt x="26" y="33"/>
                      <a:pt x="29" y="35"/>
                    </a:cubicBezTo>
                    <a:cubicBezTo>
                      <a:pt x="34" y="38"/>
                      <a:pt x="36" y="43"/>
                      <a:pt x="36" y="48"/>
                    </a:cubicBezTo>
                    <a:cubicBezTo>
                      <a:pt x="36" y="57"/>
                      <a:pt x="30" y="63"/>
                      <a:pt x="21" y="65"/>
                    </a:cubicBezTo>
                    <a:cubicBezTo>
                      <a:pt x="21" y="73"/>
                      <a:pt x="21" y="73"/>
                      <a:pt x="21" y="73"/>
                    </a:cubicBezTo>
                    <a:cubicBezTo>
                      <a:pt x="13" y="73"/>
                      <a:pt x="13" y="73"/>
                      <a:pt x="13" y="73"/>
                    </a:cubicBezTo>
                    <a:cubicBezTo>
                      <a:pt x="13" y="63"/>
                      <a:pt x="13" y="63"/>
                      <a:pt x="13" y="63"/>
                    </a:cubicBezTo>
                    <a:cubicBezTo>
                      <a:pt x="13" y="63"/>
                      <a:pt x="13" y="63"/>
                      <a:pt x="13" y="63"/>
                    </a:cubicBezTo>
                    <a:cubicBezTo>
                      <a:pt x="10" y="63"/>
                      <a:pt x="10" y="62"/>
                      <a:pt x="8" y="60"/>
                    </a:cubicBezTo>
                    <a:cubicBezTo>
                      <a:pt x="8" y="63"/>
                      <a:pt x="8" y="63"/>
                      <a:pt x="8" y="63"/>
                    </a:cubicBezTo>
                    <a:cubicBezTo>
                      <a:pt x="0" y="63"/>
                      <a:pt x="0" y="63"/>
                      <a:pt x="0" y="63"/>
                    </a:cubicBezTo>
                    <a:cubicBezTo>
                      <a:pt x="0" y="47"/>
                      <a:pt x="0" y="47"/>
                      <a:pt x="0" y="47"/>
                    </a:cubicBezTo>
                    <a:lnTo>
                      <a:pt x="10" y="47"/>
                    </a:lnTo>
                    <a:close/>
                  </a:path>
                </a:pathLst>
              </a:custGeom>
              <a:grpFill/>
              <a:ln>
                <a:noFill/>
              </a:ln>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99" name="Freeform 238"/>
              <p:cNvSpPr/>
              <p:nvPr/>
            </p:nvSpPr>
            <p:spPr bwMode="auto">
              <a:xfrm>
                <a:off x="12796282" y="-907985"/>
                <a:ext cx="143846" cy="143794"/>
              </a:xfrm>
              <a:custGeom>
                <a:avLst/>
                <a:gdLst>
                  <a:gd name="T0" fmla="*/ 123 w 123"/>
                  <a:gd name="T1" fmla="*/ 92 h 123"/>
                  <a:gd name="T2" fmla="*/ 93 w 123"/>
                  <a:gd name="T3" fmla="*/ 123 h 123"/>
                  <a:gd name="T4" fmla="*/ 52 w 123"/>
                  <a:gd name="T5" fmla="*/ 85 h 123"/>
                  <a:gd name="T6" fmla="*/ 31 w 123"/>
                  <a:gd name="T7" fmla="*/ 123 h 123"/>
                  <a:gd name="T8" fmla="*/ 0 w 123"/>
                  <a:gd name="T9" fmla="*/ 0 h 123"/>
                  <a:gd name="T10" fmla="*/ 123 w 123"/>
                  <a:gd name="T11" fmla="*/ 33 h 123"/>
                  <a:gd name="T12" fmla="*/ 83 w 123"/>
                  <a:gd name="T13" fmla="*/ 55 h 123"/>
                  <a:gd name="T14" fmla="*/ 123 w 123"/>
                  <a:gd name="T15" fmla="*/ 92 h 1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3" h="123">
                    <a:moveTo>
                      <a:pt x="123" y="92"/>
                    </a:moveTo>
                    <a:lnTo>
                      <a:pt x="93" y="123"/>
                    </a:lnTo>
                    <a:lnTo>
                      <a:pt x="52" y="85"/>
                    </a:lnTo>
                    <a:lnTo>
                      <a:pt x="31" y="123"/>
                    </a:lnTo>
                    <a:lnTo>
                      <a:pt x="0" y="0"/>
                    </a:lnTo>
                    <a:lnTo>
                      <a:pt x="123" y="33"/>
                    </a:lnTo>
                    <a:lnTo>
                      <a:pt x="83" y="55"/>
                    </a:lnTo>
                    <a:lnTo>
                      <a:pt x="123" y="92"/>
                    </a:lnTo>
                    <a:close/>
                  </a:path>
                </a:pathLst>
              </a:custGeom>
              <a:grpFill/>
              <a:ln>
                <a:noFill/>
              </a:ln>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00" name="Freeform 239"/>
              <p:cNvSpPr>
                <a:spLocks noEditPoints="1"/>
              </p:cNvSpPr>
              <p:nvPr/>
            </p:nvSpPr>
            <p:spPr bwMode="auto">
              <a:xfrm>
                <a:off x="12534321" y="-1120753"/>
                <a:ext cx="472468" cy="420860"/>
              </a:xfrm>
              <a:custGeom>
                <a:avLst/>
                <a:gdLst>
                  <a:gd name="T0" fmla="*/ 166 w 171"/>
                  <a:gd name="T1" fmla="*/ 0 h 152"/>
                  <a:gd name="T2" fmla="*/ 6 w 171"/>
                  <a:gd name="T3" fmla="*/ 0 h 152"/>
                  <a:gd name="T4" fmla="*/ 0 w 171"/>
                  <a:gd name="T5" fmla="*/ 5 h 152"/>
                  <a:gd name="T6" fmla="*/ 0 w 171"/>
                  <a:gd name="T7" fmla="*/ 146 h 152"/>
                  <a:gd name="T8" fmla="*/ 6 w 171"/>
                  <a:gd name="T9" fmla="*/ 152 h 152"/>
                  <a:gd name="T10" fmla="*/ 166 w 171"/>
                  <a:gd name="T11" fmla="*/ 152 h 152"/>
                  <a:gd name="T12" fmla="*/ 171 w 171"/>
                  <a:gd name="T13" fmla="*/ 146 h 152"/>
                  <a:gd name="T14" fmla="*/ 171 w 171"/>
                  <a:gd name="T15" fmla="*/ 5 h 152"/>
                  <a:gd name="T16" fmla="*/ 166 w 171"/>
                  <a:gd name="T17" fmla="*/ 0 h 152"/>
                  <a:gd name="T18" fmla="*/ 132 w 171"/>
                  <a:gd name="T19" fmla="*/ 12 h 152"/>
                  <a:gd name="T20" fmla="*/ 139 w 171"/>
                  <a:gd name="T21" fmla="*/ 19 h 152"/>
                  <a:gd name="T22" fmla="*/ 132 w 171"/>
                  <a:gd name="T23" fmla="*/ 26 h 152"/>
                  <a:gd name="T24" fmla="*/ 125 w 171"/>
                  <a:gd name="T25" fmla="*/ 19 h 152"/>
                  <a:gd name="T26" fmla="*/ 132 w 171"/>
                  <a:gd name="T27" fmla="*/ 12 h 152"/>
                  <a:gd name="T28" fmla="*/ 111 w 171"/>
                  <a:gd name="T29" fmla="*/ 12 h 152"/>
                  <a:gd name="T30" fmla="*/ 118 w 171"/>
                  <a:gd name="T31" fmla="*/ 19 h 152"/>
                  <a:gd name="T32" fmla="*/ 111 w 171"/>
                  <a:gd name="T33" fmla="*/ 26 h 152"/>
                  <a:gd name="T34" fmla="*/ 103 w 171"/>
                  <a:gd name="T35" fmla="*/ 19 h 152"/>
                  <a:gd name="T36" fmla="*/ 111 w 171"/>
                  <a:gd name="T37" fmla="*/ 12 h 152"/>
                  <a:gd name="T38" fmla="*/ 160 w 171"/>
                  <a:gd name="T39" fmla="*/ 141 h 152"/>
                  <a:gd name="T40" fmla="*/ 11 w 171"/>
                  <a:gd name="T41" fmla="*/ 141 h 152"/>
                  <a:gd name="T42" fmla="*/ 11 w 171"/>
                  <a:gd name="T43" fmla="*/ 38 h 152"/>
                  <a:gd name="T44" fmla="*/ 160 w 171"/>
                  <a:gd name="T45" fmla="*/ 38 h 152"/>
                  <a:gd name="T46" fmla="*/ 160 w 171"/>
                  <a:gd name="T47" fmla="*/ 141 h 152"/>
                  <a:gd name="T48" fmla="*/ 153 w 171"/>
                  <a:gd name="T49" fmla="*/ 26 h 152"/>
                  <a:gd name="T50" fmla="*/ 146 w 171"/>
                  <a:gd name="T51" fmla="*/ 19 h 152"/>
                  <a:gd name="T52" fmla="*/ 153 w 171"/>
                  <a:gd name="T53" fmla="*/ 12 h 152"/>
                  <a:gd name="T54" fmla="*/ 160 w 171"/>
                  <a:gd name="T55" fmla="*/ 19 h 152"/>
                  <a:gd name="T56" fmla="*/ 153 w 171"/>
                  <a:gd name="T57" fmla="*/ 2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52">
                    <a:moveTo>
                      <a:pt x="166" y="0"/>
                    </a:moveTo>
                    <a:cubicBezTo>
                      <a:pt x="6" y="0"/>
                      <a:pt x="6" y="0"/>
                      <a:pt x="6" y="0"/>
                    </a:cubicBezTo>
                    <a:cubicBezTo>
                      <a:pt x="3" y="0"/>
                      <a:pt x="0" y="2"/>
                      <a:pt x="0" y="5"/>
                    </a:cubicBezTo>
                    <a:cubicBezTo>
                      <a:pt x="0" y="146"/>
                      <a:pt x="0" y="146"/>
                      <a:pt x="0" y="146"/>
                    </a:cubicBezTo>
                    <a:cubicBezTo>
                      <a:pt x="0" y="149"/>
                      <a:pt x="3" y="152"/>
                      <a:pt x="6" y="152"/>
                    </a:cubicBezTo>
                    <a:cubicBezTo>
                      <a:pt x="166" y="152"/>
                      <a:pt x="166" y="152"/>
                      <a:pt x="166" y="152"/>
                    </a:cubicBezTo>
                    <a:cubicBezTo>
                      <a:pt x="169" y="152"/>
                      <a:pt x="171" y="149"/>
                      <a:pt x="171" y="146"/>
                    </a:cubicBezTo>
                    <a:cubicBezTo>
                      <a:pt x="171" y="5"/>
                      <a:pt x="171" y="5"/>
                      <a:pt x="171" y="5"/>
                    </a:cubicBezTo>
                    <a:cubicBezTo>
                      <a:pt x="171" y="2"/>
                      <a:pt x="169" y="0"/>
                      <a:pt x="166" y="0"/>
                    </a:cubicBezTo>
                    <a:close/>
                    <a:moveTo>
                      <a:pt x="132" y="12"/>
                    </a:moveTo>
                    <a:cubicBezTo>
                      <a:pt x="136" y="12"/>
                      <a:pt x="139" y="15"/>
                      <a:pt x="139" y="19"/>
                    </a:cubicBezTo>
                    <a:cubicBezTo>
                      <a:pt x="139" y="23"/>
                      <a:pt x="136" y="26"/>
                      <a:pt x="132" y="26"/>
                    </a:cubicBezTo>
                    <a:cubicBezTo>
                      <a:pt x="128" y="26"/>
                      <a:pt x="125" y="23"/>
                      <a:pt x="125" y="19"/>
                    </a:cubicBezTo>
                    <a:cubicBezTo>
                      <a:pt x="125" y="15"/>
                      <a:pt x="128" y="12"/>
                      <a:pt x="132" y="12"/>
                    </a:cubicBezTo>
                    <a:close/>
                    <a:moveTo>
                      <a:pt x="111" y="12"/>
                    </a:moveTo>
                    <a:cubicBezTo>
                      <a:pt x="115" y="12"/>
                      <a:pt x="118" y="15"/>
                      <a:pt x="118" y="19"/>
                    </a:cubicBezTo>
                    <a:cubicBezTo>
                      <a:pt x="118" y="23"/>
                      <a:pt x="115" y="26"/>
                      <a:pt x="111" y="26"/>
                    </a:cubicBezTo>
                    <a:cubicBezTo>
                      <a:pt x="107" y="26"/>
                      <a:pt x="103" y="23"/>
                      <a:pt x="103" y="19"/>
                    </a:cubicBezTo>
                    <a:cubicBezTo>
                      <a:pt x="103" y="15"/>
                      <a:pt x="107" y="12"/>
                      <a:pt x="111"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grpFill/>
              <a:ln>
                <a:noFill/>
              </a:ln>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grpSp>
      </p:grpSp>
      <p:pic>
        <p:nvPicPr>
          <p:cNvPr id="84" name="图片 83"/>
          <p:cNvPicPr>
            <a:picLocks noChangeAspect="1"/>
          </p:cNvPicPr>
          <p:nvPr/>
        </p:nvPicPr>
        <p:blipFill>
          <a:blip r:embed="rId3"/>
          <a:stretch>
            <a:fillRect/>
          </a:stretch>
        </p:blipFill>
        <p:spPr>
          <a:xfrm>
            <a:off x="0" y="1784257"/>
            <a:ext cx="5039883" cy="289756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advTm="8000">
        <p14:flip dir="r"/>
      </p:transition>
    </mc:Choice>
    <mc:Fallback xmlns="">
      <p:transition spd="slow" advClick="0" advTm="8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wipe(left)">
                                          <p:cBhvr>
                                            <p:cTn id="11" dur="500"/>
                                            <p:tgtEl>
                                              <p:spTgt spid="84"/>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12" presetClass="entr" presetSubtype="4"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p:tgtEl>
                                              <p:spTgt spid="11"/>
                                            </p:tgtEl>
                                            <p:attrNameLst>
                                              <p:attrName>ppt_y</p:attrName>
                                            </p:attrNameLst>
                                          </p:cBhvr>
                                          <p:tavLst>
                                            <p:tav tm="0">
                                              <p:val>
                                                <p:strVal val="#ppt_y+#ppt_h*1.125000"/>
                                              </p:val>
                                            </p:tav>
                                            <p:tav tm="100000">
                                              <p:val>
                                                <p:strVal val="#ppt_y"/>
                                              </p:val>
                                            </p:tav>
                                          </p:tavLst>
                                        </p:anim>
                                        <p:animEffect transition="in" filter="wipe(up)">
                                          <p:cBhvr>
                                            <p:cTn id="22" dur="500"/>
                                            <p:tgtEl>
                                              <p:spTgt spid="11"/>
                                            </p:tgtEl>
                                          </p:cBhvr>
                                        </p:animEffect>
                                      </p:childTnLst>
                                    </p:cTn>
                                  </p:par>
                                  <p:par>
                                    <p:cTn id="23" presetID="12" presetClass="entr" presetSubtype="1"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p:tgtEl>
                                              <p:spTgt spid="12"/>
                                            </p:tgtEl>
                                            <p:attrNameLst>
                                              <p:attrName>ppt_y</p:attrName>
                                            </p:attrNameLst>
                                          </p:cBhvr>
                                          <p:tavLst>
                                            <p:tav tm="0">
                                              <p:val>
                                                <p:strVal val="#ppt_y-#ppt_h*1.125000"/>
                                              </p:val>
                                            </p:tav>
                                            <p:tav tm="100000">
                                              <p:val>
                                                <p:strVal val="#ppt_y"/>
                                              </p:val>
                                            </p:tav>
                                          </p:tavLst>
                                        </p:anim>
                                        <p:animEffect transition="in" filter="wipe(down)">
                                          <p:cBhvr>
                                            <p:cTn id="26" dur="500"/>
                                            <p:tgtEl>
                                              <p:spTgt spid="12"/>
                                            </p:tgtEl>
                                          </p:cBhvr>
                                        </p:animEffect>
                                      </p:childTnLst>
                                    </p:cTn>
                                  </p:par>
                                </p:childTnLst>
                              </p:cTn>
                            </p:par>
                            <p:par>
                              <p:cTn id="27" fill="hold">
                                <p:stCondLst>
                                  <p:cond delay="2500"/>
                                </p:stCondLst>
                                <p:childTnLst>
                                  <p:par>
                                    <p:cTn id="28" presetID="2" presetClass="entr" presetSubtype="2" accel="40000" fill="hold" nodeType="afterEffect" p14:presetBounceEnd="40000">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14:bounceEnd="40000">
                                          <p:cBhvr additive="base">
                                            <p:cTn id="30" dur="1000" fill="hold"/>
                                            <p:tgtEl>
                                              <p:spTgt spid="21"/>
                                            </p:tgtEl>
                                            <p:attrNameLst>
                                              <p:attrName>ppt_x</p:attrName>
                                            </p:attrNameLst>
                                          </p:cBhvr>
                                          <p:tavLst>
                                            <p:tav tm="0">
                                              <p:val>
                                                <p:strVal val="1+#ppt_w/2"/>
                                              </p:val>
                                            </p:tav>
                                            <p:tav tm="100000">
                                              <p:val>
                                                <p:strVal val="#ppt_x"/>
                                              </p:val>
                                            </p:tav>
                                          </p:tavLst>
                                        </p:anim>
                                        <p:anim calcmode="lin" valueType="num" p14:bounceEnd="40000">
                                          <p:cBhvr additive="base">
                                            <p:cTn id="31" dur="1000" fill="hold"/>
                                            <p:tgtEl>
                                              <p:spTgt spid="21"/>
                                            </p:tgtEl>
                                            <p:attrNameLst>
                                              <p:attrName>ppt_y</p:attrName>
                                            </p:attrNameLst>
                                          </p:cBhvr>
                                          <p:tavLst>
                                            <p:tav tm="0">
                                              <p:val>
                                                <p:strVal val="#ppt_y"/>
                                              </p:val>
                                            </p:tav>
                                            <p:tav tm="100000">
                                              <p:val>
                                                <p:strVal val="#ppt_y"/>
                                              </p:val>
                                            </p:tav>
                                          </p:tavLst>
                                        </p:anim>
                                      </p:childTnLst>
                                    </p:cTn>
                                  </p:par>
                                  <p:par>
                                    <p:cTn id="32" presetID="2" presetClass="entr" presetSubtype="2" accel="40000" fill="hold" nodeType="withEffect" p14:presetBounceEnd="40000">
                                      <p:stCondLst>
                                        <p:cond delay="250"/>
                                      </p:stCondLst>
                                      <p:childTnLst>
                                        <p:set>
                                          <p:cBhvr>
                                            <p:cTn id="33" dur="1" fill="hold">
                                              <p:stCondLst>
                                                <p:cond delay="0"/>
                                              </p:stCondLst>
                                            </p:cTn>
                                            <p:tgtEl>
                                              <p:spTgt spid="37"/>
                                            </p:tgtEl>
                                            <p:attrNameLst>
                                              <p:attrName>style.visibility</p:attrName>
                                            </p:attrNameLst>
                                          </p:cBhvr>
                                          <p:to>
                                            <p:strVal val="visible"/>
                                          </p:to>
                                        </p:set>
                                        <p:anim calcmode="lin" valueType="num" p14:bounceEnd="40000">
                                          <p:cBhvr additive="base">
                                            <p:cTn id="34" dur="1000" fill="hold"/>
                                            <p:tgtEl>
                                              <p:spTgt spid="37"/>
                                            </p:tgtEl>
                                            <p:attrNameLst>
                                              <p:attrName>ppt_x</p:attrName>
                                            </p:attrNameLst>
                                          </p:cBhvr>
                                          <p:tavLst>
                                            <p:tav tm="0">
                                              <p:val>
                                                <p:strVal val="1+#ppt_w/2"/>
                                              </p:val>
                                            </p:tav>
                                            <p:tav tm="100000">
                                              <p:val>
                                                <p:strVal val="#ppt_x"/>
                                              </p:val>
                                            </p:tav>
                                          </p:tavLst>
                                        </p:anim>
                                        <p:anim calcmode="lin" valueType="num" p14:bounceEnd="40000">
                                          <p:cBhvr additive="base">
                                            <p:cTn id="35" dur="1000" fill="hold"/>
                                            <p:tgtEl>
                                              <p:spTgt spid="37"/>
                                            </p:tgtEl>
                                            <p:attrNameLst>
                                              <p:attrName>ppt_y</p:attrName>
                                            </p:attrNameLst>
                                          </p:cBhvr>
                                          <p:tavLst>
                                            <p:tav tm="0">
                                              <p:val>
                                                <p:strVal val="#ppt_y"/>
                                              </p:val>
                                            </p:tav>
                                            <p:tav tm="100000">
                                              <p:val>
                                                <p:strVal val="#ppt_y"/>
                                              </p:val>
                                            </p:tav>
                                          </p:tavLst>
                                        </p:anim>
                                      </p:childTnLst>
                                    </p:cTn>
                                  </p:par>
                                  <p:par>
                                    <p:cTn id="36" presetID="2" presetClass="entr" presetSubtype="2" accel="40000" fill="hold" nodeType="withEffect" p14:presetBounceEnd="40000">
                                      <p:stCondLst>
                                        <p:cond delay="500"/>
                                      </p:stCondLst>
                                      <p:childTnLst>
                                        <p:set>
                                          <p:cBhvr>
                                            <p:cTn id="37" dur="1" fill="hold">
                                              <p:stCondLst>
                                                <p:cond delay="0"/>
                                              </p:stCondLst>
                                            </p:cTn>
                                            <p:tgtEl>
                                              <p:spTgt spid="51"/>
                                            </p:tgtEl>
                                            <p:attrNameLst>
                                              <p:attrName>style.visibility</p:attrName>
                                            </p:attrNameLst>
                                          </p:cBhvr>
                                          <p:to>
                                            <p:strVal val="visible"/>
                                          </p:to>
                                        </p:set>
                                        <p:anim calcmode="lin" valueType="num" p14:bounceEnd="40000">
                                          <p:cBhvr additive="base">
                                            <p:cTn id="38" dur="1000" fill="hold"/>
                                            <p:tgtEl>
                                              <p:spTgt spid="51"/>
                                            </p:tgtEl>
                                            <p:attrNameLst>
                                              <p:attrName>ppt_x</p:attrName>
                                            </p:attrNameLst>
                                          </p:cBhvr>
                                          <p:tavLst>
                                            <p:tav tm="0">
                                              <p:val>
                                                <p:strVal val="1+#ppt_w/2"/>
                                              </p:val>
                                            </p:tav>
                                            <p:tav tm="100000">
                                              <p:val>
                                                <p:strVal val="#ppt_x"/>
                                              </p:val>
                                            </p:tav>
                                          </p:tavLst>
                                        </p:anim>
                                        <p:anim calcmode="lin" valueType="num" p14:bounceEnd="40000">
                                          <p:cBhvr additive="base">
                                            <p:cTn id="39" dur="1000" fill="hold"/>
                                            <p:tgtEl>
                                              <p:spTgt spid="51"/>
                                            </p:tgtEl>
                                            <p:attrNameLst>
                                              <p:attrName>ppt_y</p:attrName>
                                            </p:attrNameLst>
                                          </p:cBhvr>
                                          <p:tavLst>
                                            <p:tav tm="0">
                                              <p:val>
                                                <p:strVal val="#ppt_y"/>
                                              </p:val>
                                            </p:tav>
                                            <p:tav tm="100000">
                                              <p:val>
                                                <p:strVal val="#ppt_y"/>
                                              </p:val>
                                            </p:tav>
                                          </p:tavLst>
                                        </p:anim>
                                      </p:childTnLst>
                                    </p:cTn>
                                  </p:par>
                                  <p:par>
                                    <p:cTn id="40" presetID="2" presetClass="entr" presetSubtype="2" accel="40000" fill="hold" nodeType="withEffect" p14:presetBounceEnd="40000">
                                      <p:stCondLst>
                                        <p:cond delay="750"/>
                                      </p:stCondLst>
                                      <p:childTnLst>
                                        <p:set>
                                          <p:cBhvr>
                                            <p:cTn id="41" dur="1" fill="hold">
                                              <p:stCondLst>
                                                <p:cond delay="0"/>
                                              </p:stCondLst>
                                            </p:cTn>
                                            <p:tgtEl>
                                              <p:spTgt spid="61"/>
                                            </p:tgtEl>
                                            <p:attrNameLst>
                                              <p:attrName>style.visibility</p:attrName>
                                            </p:attrNameLst>
                                          </p:cBhvr>
                                          <p:to>
                                            <p:strVal val="visible"/>
                                          </p:to>
                                        </p:set>
                                        <p:anim calcmode="lin" valueType="num" p14:bounceEnd="40000">
                                          <p:cBhvr additive="base">
                                            <p:cTn id="42" dur="1000" fill="hold"/>
                                            <p:tgtEl>
                                              <p:spTgt spid="61"/>
                                            </p:tgtEl>
                                            <p:attrNameLst>
                                              <p:attrName>ppt_x</p:attrName>
                                            </p:attrNameLst>
                                          </p:cBhvr>
                                          <p:tavLst>
                                            <p:tav tm="0">
                                              <p:val>
                                                <p:strVal val="1+#ppt_w/2"/>
                                              </p:val>
                                            </p:tav>
                                            <p:tav tm="100000">
                                              <p:val>
                                                <p:strVal val="#ppt_x"/>
                                              </p:val>
                                            </p:tav>
                                          </p:tavLst>
                                        </p:anim>
                                        <p:anim calcmode="lin" valueType="num" p14:bounceEnd="40000">
                                          <p:cBhvr additive="base">
                                            <p:cTn id="43" dur="1000" fill="hold"/>
                                            <p:tgtEl>
                                              <p:spTgt spid="61"/>
                                            </p:tgtEl>
                                            <p:attrNameLst>
                                              <p:attrName>ppt_y</p:attrName>
                                            </p:attrNameLst>
                                          </p:cBhvr>
                                          <p:tavLst>
                                            <p:tav tm="0">
                                              <p:val>
                                                <p:strVal val="#ppt_y"/>
                                              </p:val>
                                            </p:tav>
                                            <p:tav tm="100000">
                                              <p:val>
                                                <p:strVal val="#ppt_y"/>
                                              </p:val>
                                            </p:tav>
                                          </p:tavLst>
                                        </p:anim>
                                      </p:childTnLst>
                                    </p:cTn>
                                  </p:par>
                                  <p:par>
                                    <p:cTn id="44" presetID="2" presetClass="entr" presetSubtype="2" accel="40000" fill="hold" nodeType="withEffect" p14:presetBounceEnd="40000">
                                      <p:stCondLst>
                                        <p:cond delay="1000"/>
                                      </p:stCondLst>
                                      <p:childTnLst>
                                        <p:set>
                                          <p:cBhvr>
                                            <p:cTn id="45" dur="1" fill="hold">
                                              <p:stCondLst>
                                                <p:cond delay="0"/>
                                              </p:stCondLst>
                                            </p:cTn>
                                            <p:tgtEl>
                                              <p:spTgt spid="18"/>
                                            </p:tgtEl>
                                            <p:attrNameLst>
                                              <p:attrName>style.visibility</p:attrName>
                                            </p:attrNameLst>
                                          </p:cBhvr>
                                          <p:to>
                                            <p:strVal val="visible"/>
                                          </p:to>
                                        </p:set>
                                        <p:anim calcmode="lin" valueType="num" p14:bounceEnd="40000">
                                          <p:cBhvr additive="base">
                                            <p:cTn id="46" dur="1000" fill="hold"/>
                                            <p:tgtEl>
                                              <p:spTgt spid="18"/>
                                            </p:tgtEl>
                                            <p:attrNameLst>
                                              <p:attrName>ppt_x</p:attrName>
                                            </p:attrNameLst>
                                          </p:cBhvr>
                                          <p:tavLst>
                                            <p:tav tm="0">
                                              <p:val>
                                                <p:strVal val="1+#ppt_w/2"/>
                                              </p:val>
                                            </p:tav>
                                            <p:tav tm="100000">
                                              <p:val>
                                                <p:strVal val="#ppt_x"/>
                                              </p:val>
                                            </p:tav>
                                          </p:tavLst>
                                        </p:anim>
                                        <p:anim calcmode="lin" valueType="num" p14:bounceEnd="40000">
                                          <p:cBhvr additive="base">
                                            <p:cTn id="47" dur="1000" fill="hold"/>
                                            <p:tgtEl>
                                              <p:spTgt spid="18"/>
                                            </p:tgtEl>
                                            <p:attrNameLst>
                                              <p:attrName>ppt_y</p:attrName>
                                            </p:attrNameLst>
                                          </p:cBhvr>
                                          <p:tavLst>
                                            <p:tav tm="0">
                                              <p:val>
                                                <p:strVal val="#ppt_y"/>
                                              </p:val>
                                            </p:tav>
                                            <p:tav tm="100000">
                                              <p:val>
                                                <p:strVal val="#ppt_y"/>
                                              </p:val>
                                            </p:tav>
                                          </p:tavLst>
                                        </p:anim>
                                      </p:childTnLst>
                                    </p:cTn>
                                  </p:par>
                                </p:childTnLst>
                              </p:cTn>
                            </p:par>
                            <p:par>
                              <p:cTn id="48" fill="hold">
                                <p:stCondLst>
                                  <p:cond delay="3500"/>
                                </p:stCondLst>
                                <p:childTnLst>
                                  <p:par>
                                    <p:cTn id="49" presetID="14" presetClass="entr" presetSubtype="1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randombar(horizontal)">
                                          <p:cBhvr>
                                            <p:cTn id="51" dur="500"/>
                                            <p:tgtEl>
                                              <p:spTgt spid="13"/>
                                            </p:tgtEl>
                                          </p:cBhvr>
                                        </p:animEffect>
                                      </p:childTnLst>
                                    </p:cTn>
                                  </p:par>
                                </p:childTnLst>
                              </p:cTn>
                            </p:par>
                            <p:par>
                              <p:cTn id="52" fill="hold">
                                <p:stCondLst>
                                  <p:cond delay="4000"/>
                                </p:stCondLst>
                                <p:childTnLst>
                                  <p:par>
                                    <p:cTn id="53" presetID="14" presetClass="entr" presetSubtype="1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randombar(horizontal)">
                                          <p:cBhvr>
                                            <p:cTn id="55" dur="500"/>
                                            <p:tgtEl>
                                              <p:spTgt spid="14"/>
                                            </p:tgtEl>
                                          </p:cBhvr>
                                        </p:animEffect>
                                      </p:childTnLst>
                                    </p:cTn>
                                  </p:par>
                                </p:childTnLst>
                              </p:cTn>
                            </p:par>
                            <p:par>
                              <p:cTn id="56" fill="hold">
                                <p:stCondLst>
                                  <p:cond delay="4500"/>
                                </p:stCondLst>
                                <p:childTnLst>
                                  <p:par>
                                    <p:cTn id="57" presetID="14" presetClass="entr" presetSubtype="1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randombar(horizontal)">
                                          <p:cBhvr>
                                            <p:cTn id="59" dur="500"/>
                                            <p:tgtEl>
                                              <p:spTgt spid="15"/>
                                            </p:tgtEl>
                                          </p:cBhvr>
                                        </p:animEffect>
                                      </p:childTnLst>
                                    </p:cTn>
                                  </p:par>
                                </p:childTnLst>
                              </p:cTn>
                            </p:par>
                            <p:par>
                              <p:cTn id="60" fill="hold">
                                <p:stCondLst>
                                  <p:cond delay="5000"/>
                                </p:stCondLst>
                                <p:childTnLst>
                                  <p:par>
                                    <p:cTn id="61" presetID="14" presetClass="entr" presetSubtype="10" fill="hold" grpId="0" nodeType="after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randombar(horizontal)">
                                          <p:cBhvr>
                                            <p:cTn id="63" dur="500"/>
                                            <p:tgtEl>
                                              <p:spTgt spid="16"/>
                                            </p:tgtEl>
                                          </p:cBhvr>
                                        </p:animEffect>
                                      </p:childTnLst>
                                    </p:cTn>
                                  </p:par>
                                </p:childTnLst>
                              </p:cTn>
                            </p:par>
                            <p:par>
                              <p:cTn id="64" fill="hold">
                                <p:stCondLst>
                                  <p:cond delay="5500"/>
                                </p:stCondLst>
                                <p:childTnLst>
                                  <p:par>
                                    <p:cTn id="65" presetID="14" presetClass="entr" presetSubtype="10" fill="hold" grpId="0" nodeType="afterEffect">
                                      <p:stCondLst>
                                        <p:cond delay="0"/>
                                      </p:stCondLst>
                                      <p:childTnLst>
                                        <p:set>
                                          <p:cBhvr>
                                            <p:cTn id="66" dur="1" fill="hold">
                                              <p:stCondLst>
                                                <p:cond delay="0"/>
                                              </p:stCondLst>
                                            </p:cTn>
                                            <p:tgtEl>
                                              <p:spTgt spid="75"/>
                                            </p:tgtEl>
                                            <p:attrNameLst>
                                              <p:attrName>style.visibility</p:attrName>
                                            </p:attrNameLst>
                                          </p:cBhvr>
                                          <p:to>
                                            <p:strVal val="visible"/>
                                          </p:to>
                                        </p:set>
                                        <p:animEffect transition="in" filter="randombar(horizontal)">
                                          <p:cBhvr>
                                            <p:cTn id="67"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P spid="7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wipe(left)">
                                          <p:cBhvr>
                                            <p:cTn id="11" dur="500"/>
                                            <p:tgtEl>
                                              <p:spTgt spid="84"/>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12" presetClass="entr" presetSubtype="4"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p:tgtEl>
                                              <p:spTgt spid="11"/>
                                            </p:tgtEl>
                                            <p:attrNameLst>
                                              <p:attrName>ppt_y</p:attrName>
                                            </p:attrNameLst>
                                          </p:cBhvr>
                                          <p:tavLst>
                                            <p:tav tm="0">
                                              <p:val>
                                                <p:strVal val="#ppt_y+#ppt_h*1.125000"/>
                                              </p:val>
                                            </p:tav>
                                            <p:tav tm="100000">
                                              <p:val>
                                                <p:strVal val="#ppt_y"/>
                                              </p:val>
                                            </p:tav>
                                          </p:tavLst>
                                        </p:anim>
                                        <p:animEffect transition="in" filter="wipe(up)">
                                          <p:cBhvr>
                                            <p:cTn id="22" dur="500"/>
                                            <p:tgtEl>
                                              <p:spTgt spid="11"/>
                                            </p:tgtEl>
                                          </p:cBhvr>
                                        </p:animEffect>
                                      </p:childTnLst>
                                    </p:cTn>
                                  </p:par>
                                  <p:par>
                                    <p:cTn id="23" presetID="12" presetClass="entr" presetSubtype="1"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p:tgtEl>
                                              <p:spTgt spid="12"/>
                                            </p:tgtEl>
                                            <p:attrNameLst>
                                              <p:attrName>ppt_y</p:attrName>
                                            </p:attrNameLst>
                                          </p:cBhvr>
                                          <p:tavLst>
                                            <p:tav tm="0">
                                              <p:val>
                                                <p:strVal val="#ppt_y-#ppt_h*1.125000"/>
                                              </p:val>
                                            </p:tav>
                                            <p:tav tm="100000">
                                              <p:val>
                                                <p:strVal val="#ppt_y"/>
                                              </p:val>
                                            </p:tav>
                                          </p:tavLst>
                                        </p:anim>
                                        <p:animEffect transition="in" filter="wipe(down)">
                                          <p:cBhvr>
                                            <p:cTn id="26" dur="500"/>
                                            <p:tgtEl>
                                              <p:spTgt spid="12"/>
                                            </p:tgtEl>
                                          </p:cBhvr>
                                        </p:animEffect>
                                      </p:childTnLst>
                                    </p:cTn>
                                  </p:par>
                                </p:childTnLst>
                              </p:cTn>
                            </p:par>
                            <p:par>
                              <p:cTn id="27" fill="hold">
                                <p:stCondLst>
                                  <p:cond delay="2500"/>
                                </p:stCondLst>
                                <p:childTnLst>
                                  <p:par>
                                    <p:cTn id="28" presetID="2" presetClass="entr" presetSubtype="2" accel="40000" fill="hold"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additive="base">
                                            <p:cTn id="30" dur="1000" fill="hold"/>
                                            <p:tgtEl>
                                              <p:spTgt spid="21"/>
                                            </p:tgtEl>
                                            <p:attrNameLst>
                                              <p:attrName>ppt_x</p:attrName>
                                            </p:attrNameLst>
                                          </p:cBhvr>
                                          <p:tavLst>
                                            <p:tav tm="0">
                                              <p:val>
                                                <p:strVal val="1+#ppt_w/2"/>
                                              </p:val>
                                            </p:tav>
                                            <p:tav tm="100000">
                                              <p:val>
                                                <p:strVal val="#ppt_x"/>
                                              </p:val>
                                            </p:tav>
                                          </p:tavLst>
                                        </p:anim>
                                        <p:anim calcmode="lin" valueType="num">
                                          <p:cBhvr additive="base">
                                            <p:cTn id="31" dur="1000" fill="hold"/>
                                            <p:tgtEl>
                                              <p:spTgt spid="21"/>
                                            </p:tgtEl>
                                            <p:attrNameLst>
                                              <p:attrName>ppt_y</p:attrName>
                                            </p:attrNameLst>
                                          </p:cBhvr>
                                          <p:tavLst>
                                            <p:tav tm="0">
                                              <p:val>
                                                <p:strVal val="#ppt_y"/>
                                              </p:val>
                                            </p:tav>
                                            <p:tav tm="100000">
                                              <p:val>
                                                <p:strVal val="#ppt_y"/>
                                              </p:val>
                                            </p:tav>
                                          </p:tavLst>
                                        </p:anim>
                                      </p:childTnLst>
                                    </p:cTn>
                                  </p:par>
                                  <p:par>
                                    <p:cTn id="32" presetID="2" presetClass="entr" presetSubtype="2" accel="40000" fill="hold" nodeType="withEffect">
                                      <p:stCondLst>
                                        <p:cond delay="250"/>
                                      </p:stCondLst>
                                      <p:childTnLst>
                                        <p:set>
                                          <p:cBhvr>
                                            <p:cTn id="33" dur="1" fill="hold">
                                              <p:stCondLst>
                                                <p:cond delay="0"/>
                                              </p:stCondLst>
                                            </p:cTn>
                                            <p:tgtEl>
                                              <p:spTgt spid="37"/>
                                            </p:tgtEl>
                                            <p:attrNameLst>
                                              <p:attrName>style.visibility</p:attrName>
                                            </p:attrNameLst>
                                          </p:cBhvr>
                                          <p:to>
                                            <p:strVal val="visible"/>
                                          </p:to>
                                        </p:set>
                                        <p:anim calcmode="lin" valueType="num">
                                          <p:cBhvr additive="base">
                                            <p:cTn id="34" dur="1000" fill="hold"/>
                                            <p:tgtEl>
                                              <p:spTgt spid="37"/>
                                            </p:tgtEl>
                                            <p:attrNameLst>
                                              <p:attrName>ppt_x</p:attrName>
                                            </p:attrNameLst>
                                          </p:cBhvr>
                                          <p:tavLst>
                                            <p:tav tm="0">
                                              <p:val>
                                                <p:strVal val="1+#ppt_w/2"/>
                                              </p:val>
                                            </p:tav>
                                            <p:tav tm="100000">
                                              <p:val>
                                                <p:strVal val="#ppt_x"/>
                                              </p:val>
                                            </p:tav>
                                          </p:tavLst>
                                        </p:anim>
                                        <p:anim calcmode="lin" valueType="num">
                                          <p:cBhvr additive="base">
                                            <p:cTn id="35" dur="1000" fill="hold"/>
                                            <p:tgtEl>
                                              <p:spTgt spid="37"/>
                                            </p:tgtEl>
                                            <p:attrNameLst>
                                              <p:attrName>ppt_y</p:attrName>
                                            </p:attrNameLst>
                                          </p:cBhvr>
                                          <p:tavLst>
                                            <p:tav tm="0">
                                              <p:val>
                                                <p:strVal val="#ppt_y"/>
                                              </p:val>
                                            </p:tav>
                                            <p:tav tm="100000">
                                              <p:val>
                                                <p:strVal val="#ppt_y"/>
                                              </p:val>
                                            </p:tav>
                                          </p:tavLst>
                                        </p:anim>
                                      </p:childTnLst>
                                    </p:cTn>
                                  </p:par>
                                  <p:par>
                                    <p:cTn id="36" presetID="2" presetClass="entr" presetSubtype="2" accel="40000" fill="hold" nodeType="withEffect">
                                      <p:stCondLst>
                                        <p:cond delay="500"/>
                                      </p:stCondLst>
                                      <p:childTnLst>
                                        <p:set>
                                          <p:cBhvr>
                                            <p:cTn id="37" dur="1" fill="hold">
                                              <p:stCondLst>
                                                <p:cond delay="0"/>
                                              </p:stCondLst>
                                            </p:cTn>
                                            <p:tgtEl>
                                              <p:spTgt spid="51"/>
                                            </p:tgtEl>
                                            <p:attrNameLst>
                                              <p:attrName>style.visibility</p:attrName>
                                            </p:attrNameLst>
                                          </p:cBhvr>
                                          <p:to>
                                            <p:strVal val="visible"/>
                                          </p:to>
                                        </p:set>
                                        <p:anim calcmode="lin" valueType="num">
                                          <p:cBhvr additive="base">
                                            <p:cTn id="38" dur="1000" fill="hold"/>
                                            <p:tgtEl>
                                              <p:spTgt spid="51"/>
                                            </p:tgtEl>
                                            <p:attrNameLst>
                                              <p:attrName>ppt_x</p:attrName>
                                            </p:attrNameLst>
                                          </p:cBhvr>
                                          <p:tavLst>
                                            <p:tav tm="0">
                                              <p:val>
                                                <p:strVal val="1+#ppt_w/2"/>
                                              </p:val>
                                            </p:tav>
                                            <p:tav tm="100000">
                                              <p:val>
                                                <p:strVal val="#ppt_x"/>
                                              </p:val>
                                            </p:tav>
                                          </p:tavLst>
                                        </p:anim>
                                        <p:anim calcmode="lin" valueType="num">
                                          <p:cBhvr additive="base">
                                            <p:cTn id="39" dur="1000" fill="hold"/>
                                            <p:tgtEl>
                                              <p:spTgt spid="51"/>
                                            </p:tgtEl>
                                            <p:attrNameLst>
                                              <p:attrName>ppt_y</p:attrName>
                                            </p:attrNameLst>
                                          </p:cBhvr>
                                          <p:tavLst>
                                            <p:tav tm="0">
                                              <p:val>
                                                <p:strVal val="#ppt_y"/>
                                              </p:val>
                                            </p:tav>
                                            <p:tav tm="100000">
                                              <p:val>
                                                <p:strVal val="#ppt_y"/>
                                              </p:val>
                                            </p:tav>
                                          </p:tavLst>
                                        </p:anim>
                                      </p:childTnLst>
                                    </p:cTn>
                                  </p:par>
                                  <p:par>
                                    <p:cTn id="40" presetID="2" presetClass="entr" presetSubtype="2" accel="40000" fill="hold" nodeType="withEffect">
                                      <p:stCondLst>
                                        <p:cond delay="750"/>
                                      </p:stCondLst>
                                      <p:childTnLst>
                                        <p:set>
                                          <p:cBhvr>
                                            <p:cTn id="41" dur="1" fill="hold">
                                              <p:stCondLst>
                                                <p:cond delay="0"/>
                                              </p:stCondLst>
                                            </p:cTn>
                                            <p:tgtEl>
                                              <p:spTgt spid="61"/>
                                            </p:tgtEl>
                                            <p:attrNameLst>
                                              <p:attrName>style.visibility</p:attrName>
                                            </p:attrNameLst>
                                          </p:cBhvr>
                                          <p:to>
                                            <p:strVal val="visible"/>
                                          </p:to>
                                        </p:set>
                                        <p:anim calcmode="lin" valueType="num">
                                          <p:cBhvr additive="base">
                                            <p:cTn id="42" dur="1000" fill="hold"/>
                                            <p:tgtEl>
                                              <p:spTgt spid="61"/>
                                            </p:tgtEl>
                                            <p:attrNameLst>
                                              <p:attrName>ppt_x</p:attrName>
                                            </p:attrNameLst>
                                          </p:cBhvr>
                                          <p:tavLst>
                                            <p:tav tm="0">
                                              <p:val>
                                                <p:strVal val="1+#ppt_w/2"/>
                                              </p:val>
                                            </p:tav>
                                            <p:tav tm="100000">
                                              <p:val>
                                                <p:strVal val="#ppt_x"/>
                                              </p:val>
                                            </p:tav>
                                          </p:tavLst>
                                        </p:anim>
                                        <p:anim calcmode="lin" valueType="num">
                                          <p:cBhvr additive="base">
                                            <p:cTn id="43" dur="1000" fill="hold"/>
                                            <p:tgtEl>
                                              <p:spTgt spid="61"/>
                                            </p:tgtEl>
                                            <p:attrNameLst>
                                              <p:attrName>ppt_y</p:attrName>
                                            </p:attrNameLst>
                                          </p:cBhvr>
                                          <p:tavLst>
                                            <p:tav tm="0">
                                              <p:val>
                                                <p:strVal val="#ppt_y"/>
                                              </p:val>
                                            </p:tav>
                                            <p:tav tm="100000">
                                              <p:val>
                                                <p:strVal val="#ppt_y"/>
                                              </p:val>
                                            </p:tav>
                                          </p:tavLst>
                                        </p:anim>
                                      </p:childTnLst>
                                    </p:cTn>
                                  </p:par>
                                  <p:par>
                                    <p:cTn id="44" presetID="2" presetClass="entr" presetSubtype="2" accel="40000" fill="hold" nodeType="withEffect">
                                      <p:stCondLst>
                                        <p:cond delay="1000"/>
                                      </p:stCondLst>
                                      <p:childTnLst>
                                        <p:set>
                                          <p:cBhvr>
                                            <p:cTn id="45" dur="1" fill="hold">
                                              <p:stCondLst>
                                                <p:cond delay="0"/>
                                              </p:stCondLst>
                                            </p:cTn>
                                            <p:tgtEl>
                                              <p:spTgt spid="18"/>
                                            </p:tgtEl>
                                            <p:attrNameLst>
                                              <p:attrName>style.visibility</p:attrName>
                                            </p:attrNameLst>
                                          </p:cBhvr>
                                          <p:to>
                                            <p:strVal val="visible"/>
                                          </p:to>
                                        </p:set>
                                        <p:anim calcmode="lin" valueType="num">
                                          <p:cBhvr additive="base">
                                            <p:cTn id="46" dur="1000" fill="hold"/>
                                            <p:tgtEl>
                                              <p:spTgt spid="18"/>
                                            </p:tgtEl>
                                            <p:attrNameLst>
                                              <p:attrName>ppt_x</p:attrName>
                                            </p:attrNameLst>
                                          </p:cBhvr>
                                          <p:tavLst>
                                            <p:tav tm="0">
                                              <p:val>
                                                <p:strVal val="1+#ppt_w/2"/>
                                              </p:val>
                                            </p:tav>
                                            <p:tav tm="100000">
                                              <p:val>
                                                <p:strVal val="#ppt_x"/>
                                              </p:val>
                                            </p:tav>
                                          </p:tavLst>
                                        </p:anim>
                                        <p:anim calcmode="lin" valueType="num">
                                          <p:cBhvr additive="base">
                                            <p:cTn id="47" dur="1000" fill="hold"/>
                                            <p:tgtEl>
                                              <p:spTgt spid="18"/>
                                            </p:tgtEl>
                                            <p:attrNameLst>
                                              <p:attrName>ppt_y</p:attrName>
                                            </p:attrNameLst>
                                          </p:cBhvr>
                                          <p:tavLst>
                                            <p:tav tm="0">
                                              <p:val>
                                                <p:strVal val="#ppt_y"/>
                                              </p:val>
                                            </p:tav>
                                            <p:tav tm="100000">
                                              <p:val>
                                                <p:strVal val="#ppt_y"/>
                                              </p:val>
                                            </p:tav>
                                          </p:tavLst>
                                        </p:anim>
                                      </p:childTnLst>
                                    </p:cTn>
                                  </p:par>
                                </p:childTnLst>
                              </p:cTn>
                            </p:par>
                            <p:par>
                              <p:cTn id="48" fill="hold">
                                <p:stCondLst>
                                  <p:cond delay="3500"/>
                                </p:stCondLst>
                                <p:childTnLst>
                                  <p:par>
                                    <p:cTn id="49" presetID="14" presetClass="entr" presetSubtype="1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randombar(horizontal)">
                                          <p:cBhvr>
                                            <p:cTn id="51" dur="500"/>
                                            <p:tgtEl>
                                              <p:spTgt spid="13"/>
                                            </p:tgtEl>
                                          </p:cBhvr>
                                        </p:animEffect>
                                      </p:childTnLst>
                                    </p:cTn>
                                  </p:par>
                                </p:childTnLst>
                              </p:cTn>
                            </p:par>
                            <p:par>
                              <p:cTn id="52" fill="hold">
                                <p:stCondLst>
                                  <p:cond delay="4000"/>
                                </p:stCondLst>
                                <p:childTnLst>
                                  <p:par>
                                    <p:cTn id="53" presetID="14" presetClass="entr" presetSubtype="1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randombar(horizontal)">
                                          <p:cBhvr>
                                            <p:cTn id="55" dur="500"/>
                                            <p:tgtEl>
                                              <p:spTgt spid="14"/>
                                            </p:tgtEl>
                                          </p:cBhvr>
                                        </p:animEffect>
                                      </p:childTnLst>
                                    </p:cTn>
                                  </p:par>
                                </p:childTnLst>
                              </p:cTn>
                            </p:par>
                            <p:par>
                              <p:cTn id="56" fill="hold">
                                <p:stCondLst>
                                  <p:cond delay="4500"/>
                                </p:stCondLst>
                                <p:childTnLst>
                                  <p:par>
                                    <p:cTn id="57" presetID="14" presetClass="entr" presetSubtype="1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randombar(horizontal)">
                                          <p:cBhvr>
                                            <p:cTn id="59" dur="500"/>
                                            <p:tgtEl>
                                              <p:spTgt spid="15"/>
                                            </p:tgtEl>
                                          </p:cBhvr>
                                        </p:animEffect>
                                      </p:childTnLst>
                                    </p:cTn>
                                  </p:par>
                                </p:childTnLst>
                              </p:cTn>
                            </p:par>
                            <p:par>
                              <p:cTn id="60" fill="hold">
                                <p:stCondLst>
                                  <p:cond delay="5000"/>
                                </p:stCondLst>
                                <p:childTnLst>
                                  <p:par>
                                    <p:cTn id="61" presetID="14" presetClass="entr" presetSubtype="10" fill="hold" grpId="0" nodeType="after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randombar(horizontal)">
                                          <p:cBhvr>
                                            <p:cTn id="63" dur="500"/>
                                            <p:tgtEl>
                                              <p:spTgt spid="16"/>
                                            </p:tgtEl>
                                          </p:cBhvr>
                                        </p:animEffect>
                                      </p:childTnLst>
                                    </p:cTn>
                                  </p:par>
                                </p:childTnLst>
                              </p:cTn>
                            </p:par>
                            <p:par>
                              <p:cTn id="64" fill="hold">
                                <p:stCondLst>
                                  <p:cond delay="5500"/>
                                </p:stCondLst>
                                <p:childTnLst>
                                  <p:par>
                                    <p:cTn id="65" presetID="14" presetClass="entr" presetSubtype="10" fill="hold" grpId="0" nodeType="afterEffect">
                                      <p:stCondLst>
                                        <p:cond delay="0"/>
                                      </p:stCondLst>
                                      <p:childTnLst>
                                        <p:set>
                                          <p:cBhvr>
                                            <p:cTn id="66" dur="1" fill="hold">
                                              <p:stCondLst>
                                                <p:cond delay="0"/>
                                              </p:stCondLst>
                                            </p:cTn>
                                            <p:tgtEl>
                                              <p:spTgt spid="75"/>
                                            </p:tgtEl>
                                            <p:attrNameLst>
                                              <p:attrName>style.visibility</p:attrName>
                                            </p:attrNameLst>
                                          </p:cBhvr>
                                          <p:to>
                                            <p:strVal val="visible"/>
                                          </p:to>
                                        </p:set>
                                        <p:animEffect transition="in" filter="randombar(horizontal)">
                                          <p:cBhvr>
                                            <p:cTn id="67"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P spid="75"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椭圆 25"/>
          <p:cNvSpPr/>
          <p:nvPr/>
        </p:nvSpPr>
        <p:spPr>
          <a:xfrm>
            <a:off x="8530688" y="1725203"/>
            <a:ext cx="1368331" cy="1368152"/>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45720" rIns="0" bIns="45720" rtlCol="0" anchor="ctr"/>
          <a:lstStyle/>
          <a:p>
            <a:pPr algn="ctr"/>
            <a:r>
              <a:rPr lang="zh-CN" altLang="en-US" sz="2000" b="1" dirty="0">
                <a:solidFill>
                  <a:srgbClr val="0070C0"/>
                </a:solidFill>
                <a:latin typeface="微软雅黑" panose="020B0503020204020204" pitchFamily="34" charset="-122"/>
                <a:ea typeface="微软雅黑" panose="020B0503020204020204" pitchFamily="34" charset="-122"/>
              </a:rPr>
              <a:t>添加</a:t>
            </a:r>
            <a:endParaRPr lang="en-US" altLang="zh-CN" sz="2000" b="1" dirty="0">
              <a:solidFill>
                <a:srgbClr val="0070C0"/>
              </a:solidFill>
              <a:latin typeface="微软雅黑" panose="020B0503020204020204" pitchFamily="34" charset="-122"/>
              <a:ea typeface="微软雅黑" panose="020B0503020204020204" pitchFamily="34" charset="-122"/>
            </a:endParaRPr>
          </a:p>
          <a:p>
            <a:pPr algn="ctr"/>
            <a:r>
              <a:rPr lang="zh-CN" altLang="en-US" sz="2000" b="1" dirty="0">
                <a:solidFill>
                  <a:srgbClr val="0070C0"/>
                </a:solidFill>
                <a:latin typeface="微软雅黑" panose="020B0503020204020204" pitchFamily="34" charset="-122"/>
                <a:ea typeface="微软雅黑" panose="020B0503020204020204" pitchFamily="34" charset="-122"/>
              </a:rPr>
              <a:t>标题</a:t>
            </a:r>
          </a:p>
        </p:txBody>
      </p:sp>
      <p:sp>
        <p:nvSpPr>
          <p:cNvPr id="27" name="椭圆 26"/>
          <p:cNvSpPr/>
          <p:nvPr/>
        </p:nvSpPr>
        <p:spPr>
          <a:xfrm>
            <a:off x="5411835" y="1725203"/>
            <a:ext cx="1368331" cy="1368152"/>
          </a:xfrm>
          <a:prstGeom prst="ellipse">
            <a:avLst/>
          </a:prstGeom>
          <a:gradFill flip="none" rotWithShape="1">
            <a:gsLst>
              <a:gs pos="50000">
                <a:schemeClr val="bg1">
                  <a:lumMod val="95000"/>
                </a:schemeClr>
              </a:gs>
              <a:gs pos="100000">
                <a:schemeClr val="bg1">
                  <a:lumMod val="85000"/>
                </a:schemeClr>
              </a:gs>
              <a:gs pos="0">
                <a:schemeClr val="bg1">
                  <a:lumMod val="95000"/>
                </a:schemeClr>
              </a:gs>
            </a:gsLst>
            <a:lin ang="16200000" scaled="1"/>
            <a:tileRect/>
          </a:gradFill>
          <a:ln w="38100">
            <a:gradFill flip="none" rotWithShape="1">
              <a:gsLst>
                <a:gs pos="50000">
                  <a:schemeClr val="bg1">
                    <a:lumMod val="92000"/>
                  </a:schemeClr>
                </a:gs>
                <a:gs pos="100000">
                  <a:schemeClr val="bg1"/>
                </a:gs>
                <a:gs pos="0">
                  <a:schemeClr val="bg1">
                    <a:lumMod val="85000"/>
                  </a:schemeClr>
                </a:gs>
              </a:gsLst>
              <a:lin ang="16200000" scaled="1"/>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45720" rIns="0" bIns="45720" rtlCol="0" anchor="ctr"/>
          <a:lstStyle/>
          <a:p>
            <a:pPr algn="ctr"/>
            <a:r>
              <a:rPr lang="zh-CN" altLang="en-US" sz="2000" b="1" dirty="0">
                <a:solidFill>
                  <a:srgbClr val="0070C0"/>
                </a:solidFill>
                <a:latin typeface="微软雅黑" panose="020B0503020204020204" pitchFamily="34" charset="-122"/>
                <a:ea typeface="微软雅黑" panose="020B0503020204020204" pitchFamily="34" charset="-122"/>
              </a:rPr>
              <a:t>添加</a:t>
            </a:r>
            <a:endParaRPr lang="en-US" altLang="zh-CN" sz="2000" b="1" dirty="0">
              <a:solidFill>
                <a:srgbClr val="0070C0"/>
              </a:solidFill>
              <a:latin typeface="微软雅黑" panose="020B0503020204020204" pitchFamily="34" charset="-122"/>
              <a:ea typeface="微软雅黑" panose="020B0503020204020204" pitchFamily="34" charset="-122"/>
            </a:endParaRPr>
          </a:p>
          <a:p>
            <a:pPr algn="ctr"/>
            <a:r>
              <a:rPr lang="zh-CN" altLang="en-US" sz="2000" b="1" dirty="0">
                <a:solidFill>
                  <a:srgbClr val="0070C0"/>
                </a:solidFill>
                <a:latin typeface="微软雅黑" panose="020B0503020204020204" pitchFamily="34" charset="-122"/>
                <a:ea typeface="微软雅黑" panose="020B0503020204020204" pitchFamily="34" charset="-122"/>
              </a:rPr>
              <a:t>标题</a:t>
            </a:r>
          </a:p>
        </p:txBody>
      </p:sp>
      <p:cxnSp>
        <p:nvCxnSpPr>
          <p:cNvPr id="28" name="直接连接符 27"/>
          <p:cNvCxnSpPr/>
          <p:nvPr/>
        </p:nvCxnSpPr>
        <p:spPr>
          <a:xfrm>
            <a:off x="0" y="3436259"/>
            <a:ext cx="2749627"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9" name="椭圆 28"/>
          <p:cNvSpPr/>
          <p:nvPr/>
        </p:nvSpPr>
        <p:spPr>
          <a:xfrm>
            <a:off x="2876524" y="3364253"/>
            <a:ext cx="144035" cy="144015"/>
          </a:xfrm>
          <a:prstGeom prst="ellipse">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solidFill>
                <a:prstClr val="white"/>
              </a:solidFill>
            </a:endParaRPr>
          </a:p>
        </p:txBody>
      </p:sp>
      <p:cxnSp>
        <p:nvCxnSpPr>
          <p:cNvPr id="30" name="直接连接符 29"/>
          <p:cNvCxnSpPr/>
          <p:nvPr/>
        </p:nvCxnSpPr>
        <p:spPr>
          <a:xfrm>
            <a:off x="3147457" y="3436259"/>
            <a:ext cx="2749627"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1" name="椭圆 30"/>
          <p:cNvSpPr/>
          <p:nvPr/>
        </p:nvSpPr>
        <p:spPr>
          <a:xfrm>
            <a:off x="6023983" y="3364253"/>
            <a:ext cx="144035" cy="144015"/>
          </a:xfrm>
          <a:prstGeom prst="ellipse">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solidFill>
                <a:prstClr val="white"/>
              </a:solidFill>
            </a:endParaRPr>
          </a:p>
        </p:txBody>
      </p:sp>
      <p:cxnSp>
        <p:nvCxnSpPr>
          <p:cNvPr id="32" name="直接连接符 31"/>
          <p:cNvCxnSpPr/>
          <p:nvPr/>
        </p:nvCxnSpPr>
        <p:spPr>
          <a:xfrm>
            <a:off x="6294915" y="3436259"/>
            <a:ext cx="2749627"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3" name="椭圆 32"/>
          <p:cNvSpPr/>
          <p:nvPr/>
        </p:nvSpPr>
        <p:spPr>
          <a:xfrm>
            <a:off x="9171440" y="3364253"/>
            <a:ext cx="144035" cy="144015"/>
          </a:xfrm>
          <a:prstGeom prst="ellipse">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solidFill>
                <a:prstClr val="white"/>
              </a:solidFill>
            </a:endParaRPr>
          </a:p>
        </p:txBody>
      </p:sp>
      <p:cxnSp>
        <p:nvCxnSpPr>
          <p:cNvPr id="34" name="直接连接符 33"/>
          <p:cNvCxnSpPr/>
          <p:nvPr/>
        </p:nvCxnSpPr>
        <p:spPr>
          <a:xfrm>
            <a:off x="9442373" y="3436259"/>
            <a:ext cx="2749627"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5" name="椭圆 34"/>
          <p:cNvSpPr/>
          <p:nvPr/>
        </p:nvSpPr>
        <p:spPr>
          <a:xfrm>
            <a:off x="2269100" y="1725203"/>
            <a:ext cx="1368331" cy="1368152"/>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45720" rIns="0" bIns="45720" rtlCol="0" anchor="ctr"/>
          <a:lstStyle/>
          <a:p>
            <a:pPr algn="ctr"/>
            <a:r>
              <a:rPr lang="zh-CN" altLang="en-US" sz="2000" b="1" dirty="0">
                <a:solidFill>
                  <a:srgbClr val="0070C0"/>
                </a:solidFill>
                <a:latin typeface="微软雅黑" panose="020B0503020204020204" pitchFamily="34" charset="-122"/>
                <a:ea typeface="微软雅黑" panose="020B0503020204020204" pitchFamily="34" charset="-122"/>
              </a:rPr>
              <a:t>添加</a:t>
            </a:r>
            <a:endParaRPr lang="en-US" altLang="zh-CN" sz="2000" b="1" dirty="0">
              <a:solidFill>
                <a:srgbClr val="0070C0"/>
              </a:solidFill>
              <a:latin typeface="微软雅黑" panose="020B0503020204020204" pitchFamily="34" charset="-122"/>
              <a:ea typeface="微软雅黑" panose="020B0503020204020204" pitchFamily="34" charset="-122"/>
            </a:endParaRPr>
          </a:p>
          <a:p>
            <a:pPr algn="ctr"/>
            <a:r>
              <a:rPr lang="zh-CN" altLang="en-US" sz="2000" b="1" dirty="0">
                <a:solidFill>
                  <a:srgbClr val="0070C0"/>
                </a:solidFill>
                <a:latin typeface="微软雅黑" panose="020B0503020204020204" pitchFamily="34" charset="-122"/>
                <a:ea typeface="微软雅黑" panose="020B0503020204020204" pitchFamily="34" charset="-122"/>
              </a:rPr>
              <a:t>标题</a:t>
            </a:r>
          </a:p>
        </p:txBody>
      </p:sp>
      <p:sp>
        <p:nvSpPr>
          <p:cNvPr id="36" name="TextBox 35"/>
          <p:cNvSpPr txBox="1"/>
          <p:nvPr/>
        </p:nvSpPr>
        <p:spPr>
          <a:xfrm>
            <a:off x="1871531" y="3861050"/>
            <a:ext cx="2163471" cy="2246321"/>
          </a:xfrm>
          <a:prstGeom prst="rect">
            <a:avLst/>
          </a:prstGeom>
          <a:noFill/>
        </p:spPr>
        <p:txBody>
          <a:bodyPr wrap="square" lIns="91440" tIns="45720" rIns="91440" bIns="45720" rtlCol="0">
            <a:spAutoFit/>
          </a:bodyPr>
          <a:lstStyle/>
          <a:p>
            <a:pPr algn="just">
              <a:lnSpc>
                <a:spcPct val="150000"/>
              </a:lnSpc>
            </a:pPr>
            <a:r>
              <a:rPr lang="zh-CN" altLang="en-US" sz="1335" dirty="0">
                <a:solidFill>
                  <a:prstClr val="black">
                    <a:lumMod val="75000"/>
                    <a:lumOff val="25000"/>
                  </a:prst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p>
        </p:txBody>
      </p:sp>
      <p:sp>
        <p:nvSpPr>
          <p:cNvPr id="37" name="TextBox 36"/>
          <p:cNvSpPr txBox="1"/>
          <p:nvPr/>
        </p:nvSpPr>
        <p:spPr>
          <a:xfrm>
            <a:off x="5029435" y="3861050"/>
            <a:ext cx="2088355" cy="2246321"/>
          </a:xfrm>
          <a:prstGeom prst="rect">
            <a:avLst/>
          </a:prstGeom>
          <a:noFill/>
        </p:spPr>
        <p:txBody>
          <a:bodyPr wrap="square" lIns="91440" tIns="45720" rIns="91440" bIns="45720" rtlCol="0">
            <a:spAutoFit/>
          </a:bodyPr>
          <a:lstStyle/>
          <a:p>
            <a:pPr algn="just">
              <a:lnSpc>
                <a:spcPct val="150000"/>
              </a:lnSpc>
            </a:pPr>
            <a:r>
              <a:rPr lang="zh-CN" altLang="en-US" sz="1335" dirty="0">
                <a:solidFill>
                  <a:prstClr val="black">
                    <a:lumMod val="75000"/>
                    <a:lumOff val="25000"/>
                  </a:prst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p>
        </p:txBody>
      </p:sp>
      <p:sp>
        <p:nvSpPr>
          <p:cNvPr id="38" name="TextBox 37"/>
          <p:cNvSpPr txBox="1"/>
          <p:nvPr/>
        </p:nvSpPr>
        <p:spPr>
          <a:xfrm>
            <a:off x="8112225" y="3861050"/>
            <a:ext cx="2205260" cy="2246321"/>
          </a:xfrm>
          <a:prstGeom prst="rect">
            <a:avLst/>
          </a:prstGeom>
          <a:noFill/>
        </p:spPr>
        <p:txBody>
          <a:bodyPr wrap="square" lIns="91440" tIns="45720" rIns="91440" bIns="45720" rtlCol="0">
            <a:spAutoFit/>
          </a:bodyPr>
          <a:lstStyle/>
          <a:p>
            <a:pPr algn="just">
              <a:lnSpc>
                <a:spcPct val="150000"/>
              </a:lnSpc>
            </a:pPr>
            <a:r>
              <a:rPr lang="zh-CN" altLang="en-US" sz="1335" dirty="0">
                <a:solidFill>
                  <a:prstClr val="black">
                    <a:lumMod val="75000"/>
                    <a:lumOff val="25000"/>
                  </a:prst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2" presetClass="entr" presetSubtype="8" decel="100000"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additive="base">
                                        <p:cTn id="10" dur="1000" fill="hold"/>
                                        <p:tgtEl>
                                          <p:spTgt spid="35"/>
                                        </p:tgtEl>
                                        <p:attrNameLst>
                                          <p:attrName>ppt_x</p:attrName>
                                        </p:attrNameLst>
                                      </p:cBhvr>
                                      <p:tavLst>
                                        <p:tav tm="0">
                                          <p:val>
                                            <p:strVal val="0-#ppt_w/2"/>
                                          </p:val>
                                        </p:tav>
                                        <p:tav tm="100000">
                                          <p:val>
                                            <p:strVal val="#ppt_x"/>
                                          </p:val>
                                        </p:tav>
                                      </p:tavLst>
                                    </p:anim>
                                    <p:anim calcmode="lin" valueType="num">
                                      <p:cBhvr additive="base">
                                        <p:cTn id="11" dur="1000" fill="hold"/>
                                        <p:tgtEl>
                                          <p:spTgt spid="35"/>
                                        </p:tgtEl>
                                        <p:attrNameLst>
                                          <p:attrName>ppt_y</p:attrName>
                                        </p:attrNameLst>
                                      </p:cBhvr>
                                      <p:tavLst>
                                        <p:tav tm="0">
                                          <p:val>
                                            <p:strVal val="#ppt_y"/>
                                          </p:val>
                                        </p:tav>
                                        <p:tav tm="100000">
                                          <p:val>
                                            <p:strVal val="#ppt_y"/>
                                          </p:val>
                                        </p:tav>
                                      </p:tavLst>
                                    </p:anim>
                                  </p:childTnLst>
                                </p:cTn>
                              </p:par>
                              <p:par>
                                <p:cTn id="12" presetID="8" presetClass="emph" presetSubtype="0" decel="100000" fill="hold" grpId="1" nodeType="withEffect">
                                  <p:stCondLst>
                                    <p:cond delay="0"/>
                                  </p:stCondLst>
                                  <p:childTnLst>
                                    <p:animRot by="21600000">
                                      <p:cBhvr>
                                        <p:cTn id="13" dur="1000" fill="hold"/>
                                        <p:tgtEl>
                                          <p:spTgt spid="35"/>
                                        </p:tgtEl>
                                        <p:attrNameLst>
                                          <p:attrName>r</p:attrName>
                                        </p:attrNameLst>
                                      </p:cBhvr>
                                    </p:animRo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childTnLst>
                                </p:cTn>
                              </p:par>
                            </p:childTnLst>
                          </p:cTn>
                        </p:par>
                        <p:par>
                          <p:cTn id="18" fill="hold">
                            <p:stCondLst>
                              <p:cond delay="1000"/>
                            </p:stCondLst>
                            <p:childTnLst>
                              <p:par>
                                <p:cTn id="19" presetID="2" presetClass="entr" presetSubtype="4" accel="100000" fill="hold" grpId="0"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additive="base">
                                        <p:cTn id="21" dur="500" fill="hold"/>
                                        <p:tgtEl>
                                          <p:spTgt spid="36"/>
                                        </p:tgtEl>
                                        <p:attrNameLst>
                                          <p:attrName>ppt_x</p:attrName>
                                        </p:attrNameLst>
                                      </p:cBhvr>
                                      <p:tavLst>
                                        <p:tav tm="0">
                                          <p:val>
                                            <p:strVal val="#ppt_x"/>
                                          </p:val>
                                        </p:tav>
                                        <p:tav tm="100000">
                                          <p:val>
                                            <p:strVal val="#ppt_x"/>
                                          </p:val>
                                        </p:tav>
                                      </p:tavLst>
                                    </p:anim>
                                    <p:anim calcmode="lin" valueType="num">
                                      <p:cBhvr additive="base">
                                        <p:cTn id="22" dur="500" fill="hold"/>
                                        <p:tgtEl>
                                          <p:spTgt spid="36"/>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left)">
                                      <p:cBhvr>
                                        <p:cTn id="26" dur="500"/>
                                        <p:tgtEl>
                                          <p:spTgt spid="30"/>
                                        </p:tgtEl>
                                      </p:cBhvr>
                                    </p:animEffect>
                                  </p:childTnLst>
                                </p:cTn>
                              </p:par>
                              <p:par>
                                <p:cTn id="27" presetID="1" presetClass="entr" presetSubtype="0"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par>
                                <p:cTn id="29" presetID="35" presetClass="path" presetSubtype="0" decel="100000" fill="hold" grpId="2" nodeType="withEffect">
                                  <p:stCondLst>
                                    <p:cond delay="0"/>
                                  </p:stCondLst>
                                  <p:childTnLst>
                                    <p:animMotion origin="layout" path="M 2.08333E-7 2.96296E-6 L -0.25977 2.96296E-6 " pathEditMode="relative" rAng="0" ptsTypes="AA">
                                      <p:cBhvr>
                                        <p:cTn id="30" dur="1000" spd="-100000" fill="hold"/>
                                        <p:tgtEl>
                                          <p:spTgt spid="27"/>
                                        </p:tgtEl>
                                        <p:attrNameLst>
                                          <p:attrName>ppt_x</p:attrName>
                                          <p:attrName>ppt_y</p:attrName>
                                        </p:attrNameLst>
                                      </p:cBhvr>
                                      <p:rCtr x="-12995" y="0"/>
                                    </p:animMotion>
                                  </p:childTnLst>
                                </p:cTn>
                              </p:par>
                              <p:par>
                                <p:cTn id="31" presetID="8" presetClass="emph" presetSubtype="0" decel="100000" fill="hold" grpId="1" nodeType="withEffect">
                                  <p:stCondLst>
                                    <p:cond delay="0"/>
                                  </p:stCondLst>
                                  <p:childTnLst>
                                    <p:animRot by="21600000">
                                      <p:cBhvr>
                                        <p:cTn id="32" dur="1000" fill="hold"/>
                                        <p:tgtEl>
                                          <p:spTgt spid="27"/>
                                        </p:tgtEl>
                                        <p:attrNameLst>
                                          <p:attrName>r</p:attrName>
                                        </p:attrNameLst>
                                      </p:cBhvr>
                                    </p:animRot>
                                  </p:childTnLst>
                                </p:cTn>
                              </p:par>
                            </p:childTnLst>
                          </p:cTn>
                        </p:par>
                        <p:par>
                          <p:cTn id="33" fill="hold">
                            <p:stCondLst>
                              <p:cond delay="2000"/>
                            </p:stCondLst>
                            <p:childTnLst>
                              <p:par>
                                <p:cTn id="34" presetID="10"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500"/>
                                        <p:tgtEl>
                                          <p:spTgt spid="31"/>
                                        </p:tgtEl>
                                      </p:cBhvr>
                                    </p:animEffect>
                                  </p:childTnLst>
                                </p:cTn>
                              </p:par>
                            </p:childTnLst>
                          </p:cTn>
                        </p:par>
                        <p:par>
                          <p:cTn id="37" fill="hold">
                            <p:stCondLst>
                              <p:cond delay="2500"/>
                            </p:stCondLst>
                            <p:childTnLst>
                              <p:par>
                                <p:cTn id="38" presetID="2" presetClass="entr" presetSubtype="4" accel="10000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left)">
                                      <p:cBhvr>
                                        <p:cTn id="45" dur="500"/>
                                        <p:tgtEl>
                                          <p:spTgt spid="32"/>
                                        </p:tgtEl>
                                      </p:cBhvr>
                                    </p:animEffect>
                                  </p:childTnLst>
                                </p:cTn>
                              </p:par>
                              <p:par>
                                <p:cTn id="46" presetID="1" presetClass="entr" presetSubtype="0" fill="hold" grpId="0" nodeType="withEffect">
                                  <p:stCondLst>
                                    <p:cond delay="0"/>
                                  </p:stCondLst>
                                  <p:childTnLst>
                                    <p:set>
                                      <p:cBhvr>
                                        <p:cTn id="47" dur="1" fill="hold">
                                          <p:stCondLst>
                                            <p:cond delay="0"/>
                                          </p:stCondLst>
                                        </p:cTn>
                                        <p:tgtEl>
                                          <p:spTgt spid="26"/>
                                        </p:tgtEl>
                                        <p:attrNameLst>
                                          <p:attrName>style.visibility</p:attrName>
                                        </p:attrNameLst>
                                      </p:cBhvr>
                                      <p:to>
                                        <p:strVal val="visible"/>
                                      </p:to>
                                    </p:set>
                                  </p:childTnLst>
                                </p:cTn>
                              </p:par>
                              <p:par>
                                <p:cTn id="48" presetID="35" presetClass="path" presetSubtype="0" decel="100000" fill="hold" grpId="2" nodeType="withEffect">
                                  <p:stCondLst>
                                    <p:cond delay="0"/>
                                  </p:stCondLst>
                                  <p:childTnLst>
                                    <p:animMotion origin="layout" path="M 2.08333E-7 2.96296E-6 L -0.25977 2.96296E-6 " pathEditMode="relative" rAng="0" ptsTypes="AA">
                                      <p:cBhvr>
                                        <p:cTn id="49" dur="1000" spd="-100000" fill="hold"/>
                                        <p:tgtEl>
                                          <p:spTgt spid="26"/>
                                        </p:tgtEl>
                                        <p:attrNameLst>
                                          <p:attrName>ppt_x</p:attrName>
                                          <p:attrName>ppt_y</p:attrName>
                                        </p:attrNameLst>
                                      </p:cBhvr>
                                      <p:rCtr x="-12995" y="0"/>
                                    </p:animMotion>
                                  </p:childTnLst>
                                </p:cTn>
                              </p:par>
                              <p:par>
                                <p:cTn id="50" presetID="8" presetClass="emph" presetSubtype="0" decel="100000" fill="hold" grpId="1" nodeType="withEffect">
                                  <p:stCondLst>
                                    <p:cond delay="0"/>
                                  </p:stCondLst>
                                  <p:childTnLst>
                                    <p:animRot by="21600000">
                                      <p:cBhvr>
                                        <p:cTn id="51" dur="1000" fill="hold"/>
                                        <p:tgtEl>
                                          <p:spTgt spid="26"/>
                                        </p:tgtEl>
                                        <p:attrNameLst>
                                          <p:attrName>r</p:attrName>
                                        </p:attrNameLst>
                                      </p:cBhvr>
                                    </p:animRot>
                                  </p:childTnLst>
                                </p:cTn>
                              </p:par>
                            </p:childTnLst>
                          </p:cTn>
                        </p:par>
                        <p:par>
                          <p:cTn id="52" fill="hold">
                            <p:stCondLst>
                              <p:cond delay="3500"/>
                            </p:stCondLst>
                            <p:childTnLst>
                              <p:par>
                                <p:cTn id="53" presetID="10" presetClass="entr" presetSubtype="0" fill="hold" grpId="0"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fade">
                                      <p:cBhvr>
                                        <p:cTn id="55" dur="500"/>
                                        <p:tgtEl>
                                          <p:spTgt spid="33"/>
                                        </p:tgtEl>
                                      </p:cBhvr>
                                    </p:animEffect>
                                  </p:childTnLst>
                                </p:cTn>
                              </p:par>
                              <p:par>
                                <p:cTn id="56" presetID="22" presetClass="entr" presetSubtype="8" fill="hold" nodeType="with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left)">
                                      <p:cBhvr>
                                        <p:cTn id="58" dur="500"/>
                                        <p:tgtEl>
                                          <p:spTgt spid="34"/>
                                        </p:tgtEl>
                                      </p:cBhvr>
                                    </p:animEffect>
                                  </p:childTnLst>
                                </p:cTn>
                              </p:par>
                            </p:childTnLst>
                          </p:cTn>
                        </p:par>
                        <p:par>
                          <p:cTn id="59" fill="hold">
                            <p:stCondLst>
                              <p:cond delay="4000"/>
                            </p:stCondLst>
                            <p:childTnLst>
                              <p:par>
                                <p:cTn id="60" presetID="2" presetClass="entr" presetSubtype="4" accel="100000" fill="hold" grpId="0" nodeType="after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additive="base">
                                        <p:cTn id="62" dur="500" fill="hold"/>
                                        <p:tgtEl>
                                          <p:spTgt spid="38"/>
                                        </p:tgtEl>
                                        <p:attrNameLst>
                                          <p:attrName>ppt_x</p:attrName>
                                        </p:attrNameLst>
                                      </p:cBhvr>
                                      <p:tavLst>
                                        <p:tav tm="0">
                                          <p:val>
                                            <p:strVal val="#ppt_x"/>
                                          </p:val>
                                        </p:tav>
                                        <p:tav tm="100000">
                                          <p:val>
                                            <p:strVal val="#ppt_x"/>
                                          </p:val>
                                        </p:tav>
                                      </p:tavLst>
                                    </p:anim>
                                    <p:anim calcmode="lin" valueType="num">
                                      <p:cBhvr additive="base">
                                        <p:cTn id="63"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6" grpId="1" animBg="1"/>
      <p:bldP spid="26" grpId="2" animBg="1"/>
      <p:bldP spid="27" grpId="0" animBg="1"/>
      <p:bldP spid="27" grpId="1" animBg="1"/>
      <p:bldP spid="27" grpId="2" animBg="1"/>
      <p:bldP spid="29" grpId="0" animBg="1"/>
      <p:bldP spid="31" grpId="0" animBg="1"/>
      <p:bldP spid="33" grpId="0" animBg="1"/>
      <p:bldP spid="35" grpId="0" animBg="1"/>
      <p:bldP spid="35" grpId="1" animBg="1"/>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 name="组合 60"/>
          <p:cNvGrpSpPr>
            <a:grpSpLocks noChangeAspect="1"/>
          </p:cNvGrpSpPr>
          <p:nvPr/>
        </p:nvGrpSpPr>
        <p:grpSpPr>
          <a:xfrm>
            <a:off x="527382" y="1796819"/>
            <a:ext cx="2824612" cy="2244748"/>
            <a:chOff x="60747" y="1301264"/>
            <a:chExt cx="2563335" cy="2037109"/>
          </a:xfrm>
        </p:grpSpPr>
        <p:grpSp>
          <p:nvGrpSpPr>
            <p:cNvPr id="62" name="组合 1"/>
            <p:cNvGrpSpPr/>
            <p:nvPr/>
          </p:nvGrpSpPr>
          <p:grpSpPr bwMode="auto">
            <a:xfrm>
              <a:off x="60747" y="1301264"/>
              <a:ext cx="2563335" cy="2037109"/>
              <a:chOff x="3379334" y="3176020"/>
              <a:chExt cx="3417822" cy="2716206"/>
            </a:xfrm>
          </p:grpSpPr>
          <p:graphicFrame>
            <p:nvGraphicFramePr>
              <p:cNvPr id="64" name="图表 7"/>
              <p:cNvGraphicFramePr/>
              <p:nvPr/>
            </p:nvGraphicFramePr>
            <p:xfrm>
              <a:off x="3379334" y="3176020"/>
              <a:ext cx="3417822" cy="2716206"/>
            </p:xfrm>
            <a:graphic>
              <a:graphicData uri="http://schemas.openxmlformats.org/drawingml/2006/chart">
                <c:chart xmlns:c="http://schemas.openxmlformats.org/drawingml/2006/chart" xmlns:r="http://schemas.openxmlformats.org/officeDocument/2006/relationships" r:id="rId3"/>
              </a:graphicData>
            </a:graphic>
          </p:graphicFrame>
          <p:sp>
            <p:nvSpPr>
              <p:cNvPr id="65" name="椭圆 64"/>
              <p:cNvSpPr/>
              <p:nvPr/>
            </p:nvSpPr>
            <p:spPr>
              <a:xfrm>
                <a:off x="4197059" y="3642936"/>
                <a:ext cx="1782374" cy="1782373"/>
              </a:xfrm>
              <a:prstGeom prst="ellipse">
                <a:avLst/>
              </a:pr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prstClr val="white"/>
                  </a:solidFill>
                  <a:ea typeface="微软雅黑" panose="020B0503020204020204" pitchFamily="34" charset="-122"/>
                </a:endParaRPr>
              </a:p>
            </p:txBody>
          </p:sp>
        </p:grpSp>
        <p:sp>
          <p:nvSpPr>
            <p:cNvPr id="63" name="文本框 29"/>
            <p:cNvSpPr txBox="1"/>
            <p:nvPr/>
          </p:nvSpPr>
          <p:spPr>
            <a:xfrm>
              <a:off x="989983" y="2091717"/>
              <a:ext cx="704379" cy="456260"/>
            </a:xfrm>
            <a:prstGeom prst="rect">
              <a:avLst/>
            </a:prstGeom>
            <a:noFill/>
          </p:spPr>
          <p:txBody>
            <a:bodyPr wrap="none" lIns="91440" tIns="45720" rIns="91440" bIns="45720">
              <a:spAutoFit/>
            </a:bodyPr>
            <a:lstStyle/>
            <a:p>
              <a:pPr>
                <a:defRPr/>
              </a:pPr>
              <a:r>
                <a:rPr lang="en-US" altLang="zh-CN" sz="2665" dirty="0">
                  <a:solidFill>
                    <a:prstClr val="black">
                      <a:lumMod val="65000"/>
                      <a:lumOff val="35000"/>
                    </a:prstClr>
                  </a:solidFill>
                  <a:latin typeface="Impact" panose="020B0806030902050204" pitchFamily="34" charset="0"/>
                  <a:ea typeface="微软雅黑" panose="020B0503020204020204" pitchFamily="34" charset="-122"/>
                </a:rPr>
                <a:t>25%</a:t>
              </a:r>
              <a:endParaRPr lang="zh-CN" altLang="en-US" sz="2665" dirty="0">
                <a:solidFill>
                  <a:prstClr val="black">
                    <a:lumMod val="65000"/>
                    <a:lumOff val="35000"/>
                  </a:prstClr>
                </a:solidFill>
                <a:latin typeface="Impact" panose="020B0806030902050204" pitchFamily="34" charset="0"/>
                <a:ea typeface="微软雅黑" panose="020B0503020204020204" pitchFamily="34" charset="-122"/>
              </a:endParaRPr>
            </a:p>
          </p:txBody>
        </p:sp>
      </p:grpSp>
      <p:sp>
        <p:nvSpPr>
          <p:cNvPr id="66" name="矩形 47"/>
          <p:cNvSpPr>
            <a:spLocks noChangeArrowheads="1"/>
          </p:cNvSpPr>
          <p:nvPr/>
        </p:nvSpPr>
        <p:spPr bwMode="auto">
          <a:xfrm>
            <a:off x="735569" y="4855724"/>
            <a:ext cx="2408239" cy="837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defTabSz="1218565">
              <a:lnSpc>
                <a:spcPct val="110000"/>
              </a:lnSpc>
              <a:defRPr/>
            </a:pPr>
            <a:r>
              <a:rPr lang="zh-CN" altLang="en-US" sz="1465" dirty="0">
                <a:solidFill>
                  <a:prstClr val="black">
                    <a:lumMod val="65000"/>
                    <a:lumOff val="35000"/>
                  </a:prst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a:t>
            </a:r>
            <a:endParaRPr lang="zh-CN" altLang="en-US" sz="1465"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67" name="文本框 48"/>
          <p:cNvSpPr>
            <a:spLocks noChangeArrowheads="1"/>
          </p:cNvSpPr>
          <p:nvPr/>
        </p:nvSpPr>
        <p:spPr bwMode="auto">
          <a:xfrm>
            <a:off x="1029257" y="4347724"/>
            <a:ext cx="18208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defRPr/>
            </a:pPr>
            <a:r>
              <a:rPr lang="zh-CN" altLang="en-US" sz="2000" b="1" dirty="0">
                <a:solidFill>
                  <a:prstClr val="black">
                    <a:lumMod val="65000"/>
                    <a:lumOff val="35000"/>
                  </a:prstClr>
                </a:solidFill>
                <a:latin typeface="微软雅黑" panose="020B0503020204020204" pitchFamily="34" charset="-122"/>
                <a:ea typeface="微软雅黑" panose="020B0503020204020204" pitchFamily="34" charset="-122"/>
                <a:sym typeface="宋体" panose="02010600030101010101" pitchFamily="2" charset="-122"/>
              </a:rPr>
              <a:t>添加标题</a:t>
            </a:r>
          </a:p>
        </p:txBody>
      </p:sp>
      <p:sp>
        <p:nvSpPr>
          <p:cNvPr id="68" name="矩形 47"/>
          <p:cNvSpPr>
            <a:spLocks noChangeArrowheads="1"/>
          </p:cNvSpPr>
          <p:nvPr/>
        </p:nvSpPr>
        <p:spPr bwMode="auto">
          <a:xfrm>
            <a:off x="3474410" y="4855724"/>
            <a:ext cx="2408239" cy="837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defTabSz="1218565">
              <a:lnSpc>
                <a:spcPct val="110000"/>
              </a:lnSpc>
              <a:defRPr/>
            </a:pPr>
            <a:r>
              <a:rPr lang="zh-CN" altLang="en-US" sz="1465" dirty="0">
                <a:solidFill>
                  <a:prstClr val="black">
                    <a:lumMod val="65000"/>
                    <a:lumOff val="35000"/>
                  </a:prst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a:t>
            </a:r>
            <a:endParaRPr lang="zh-CN" altLang="en-US" sz="1465"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69" name="文本框 48"/>
          <p:cNvSpPr>
            <a:spLocks noChangeArrowheads="1"/>
          </p:cNvSpPr>
          <p:nvPr/>
        </p:nvSpPr>
        <p:spPr bwMode="auto">
          <a:xfrm>
            <a:off x="3768097" y="4347724"/>
            <a:ext cx="18208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defRPr/>
            </a:pPr>
            <a:r>
              <a:rPr lang="zh-CN" altLang="en-US" sz="2000" b="1" dirty="0">
                <a:solidFill>
                  <a:prstClr val="black">
                    <a:lumMod val="65000"/>
                    <a:lumOff val="35000"/>
                  </a:prstClr>
                </a:solidFill>
                <a:latin typeface="微软雅黑" panose="020B0503020204020204" pitchFamily="34" charset="-122"/>
                <a:ea typeface="微软雅黑" panose="020B0503020204020204" pitchFamily="34" charset="-122"/>
                <a:sym typeface="宋体" panose="02010600030101010101" pitchFamily="2" charset="-122"/>
              </a:rPr>
              <a:t>添加标题</a:t>
            </a:r>
          </a:p>
        </p:txBody>
      </p:sp>
      <p:sp>
        <p:nvSpPr>
          <p:cNvPr id="75" name="矩形 47"/>
          <p:cNvSpPr>
            <a:spLocks noChangeArrowheads="1"/>
          </p:cNvSpPr>
          <p:nvPr/>
        </p:nvSpPr>
        <p:spPr bwMode="auto">
          <a:xfrm>
            <a:off x="6213251" y="4855724"/>
            <a:ext cx="2406651" cy="837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defTabSz="1218565">
              <a:lnSpc>
                <a:spcPct val="110000"/>
              </a:lnSpc>
              <a:defRPr/>
            </a:pPr>
            <a:r>
              <a:rPr lang="zh-CN" altLang="en-US" sz="1465" dirty="0">
                <a:solidFill>
                  <a:prstClr val="black">
                    <a:lumMod val="65000"/>
                    <a:lumOff val="35000"/>
                  </a:prst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a:t>
            </a:r>
            <a:endParaRPr lang="zh-CN" altLang="en-US" sz="1465"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76" name="文本框 48"/>
          <p:cNvSpPr>
            <a:spLocks noChangeArrowheads="1"/>
          </p:cNvSpPr>
          <p:nvPr/>
        </p:nvSpPr>
        <p:spPr bwMode="auto">
          <a:xfrm>
            <a:off x="6506937" y="4347724"/>
            <a:ext cx="181927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defRPr/>
            </a:pPr>
            <a:r>
              <a:rPr lang="zh-CN" altLang="en-US" sz="2000" b="1" dirty="0">
                <a:solidFill>
                  <a:prstClr val="black">
                    <a:lumMod val="65000"/>
                    <a:lumOff val="35000"/>
                  </a:prstClr>
                </a:solidFill>
                <a:latin typeface="微软雅黑" panose="020B0503020204020204" pitchFamily="34" charset="-122"/>
                <a:ea typeface="微软雅黑" panose="020B0503020204020204" pitchFamily="34" charset="-122"/>
                <a:sym typeface="宋体" panose="02010600030101010101" pitchFamily="2" charset="-122"/>
              </a:rPr>
              <a:t>添加标题</a:t>
            </a:r>
          </a:p>
        </p:txBody>
      </p:sp>
      <p:sp>
        <p:nvSpPr>
          <p:cNvPr id="77" name="矩形 47"/>
          <p:cNvSpPr>
            <a:spLocks noChangeArrowheads="1"/>
          </p:cNvSpPr>
          <p:nvPr/>
        </p:nvSpPr>
        <p:spPr bwMode="auto">
          <a:xfrm>
            <a:off x="8950503" y="4855724"/>
            <a:ext cx="2408237" cy="837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defTabSz="1218565">
              <a:lnSpc>
                <a:spcPct val="110000"/>
              </a:lnSpc>
              <a:defRPr/>
            </a:pPr>
            <a:r>
              <a:rPr lang="zh-CN" altLang="en-US" sz="1465" dirty="0">
                <a:solidFill>
                  <a:prstClr val="black">
                    <a:lumMod val="65000"/>
                    <a:lumOff val="35000"/>
                  </a:prst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a:t>
            </a:r>
            <a:endParaRPr lang="zh-CN" altLang="en-US" sz="1465"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78" name="文本框 48"/>
          <p:cNvSpPr>
            <a:spLocks noChangeArrowheads="1"/>
          </p:cNvSpPr>
          <p:nvPr/>
        </p:nvSpPr>
        <p:spPr bwMode="auto">
          <a:xfrm>
            <a:off x="9244191" y="4347724"/>
            <a:ext cx="18208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defRPr/>
            </a:pPr>
            <a:r>
              <a:rPr lang="zh-CN" altLang="en-US" sz="2000" b="1" dirty="0">
                <a:solidFill>
                  <a:prstClr val="black">
                    <a:lumMod val="65000"/>
                    <a:lumOff val="35000"/>
                  </a:prstClr>
                </a:solidFill>
                <a:latin typeface="微软雅黑" panose="020B0503020204020204" pitchFamily="34" charset="-122"/>
                <a:ea typeface="微软雅黑" panose="020B0503020204020204" pitchFamily="34" charset="-122"/>
                <a:sym typeface="宋体" panose="02010600030101010101" pitchFamily="2" charset="-122"/>
              </a:rPr>
              <a:t>添加标题</a:t>
            </a:r>
          </a:p>
        </p:txBody>
      </p:sp>
      <p:grpSp>
        <p:nvGrpSpPr>
          <p:cNvPr id="79" name="组合 78"/>
          <p:cNvGrpSpPr>
            <a:grpSpLocks noChangeAspect="1"/>
          </p:cNvGrpSpPr>
          <p:nvPr/>
        </p:nvGrpSpPr>
        <p:grpSpPr>
          <a:xfrm>
            <a:off x="3265614" y="1796819"/>
            <a:ext cx="2824612" cy="2244748"/>
            <a:chOff x="2213804" y="1301264"/>
            <a:chExt cx="2563335" cy="2037109"/>
          </a:xfrm>
        </p:grpSpPr>
        <p:grpSp>
          <p:nvGrpSpPr>
            <p:cNvPr id="80" name="组合 9"/>
            <p:cNvGrpSpPr/>
            <p:nvPr/>
          </p:nvGrpSpPr>
          <p:grpSpPr bwMode="auto">
            <a:xfrm>
              <a:off x="2213804" y="1301264"/>
              <a:ext cx="2563335" cy="2037109"/>
              <a:chOff x="3379334" y="3176020"/>
              <a:chExt cx="3417822" cy="2716206"/>
            </a:xfrm>
          </p:grpSpPr>
          <p:graphicFrame>
            <p:nvGraphicFramePr>
              <p:cNvPr id="82" name="图表 10"/>
              <p:cNvGraphicFramePr/>
              <p:nvPr/>
            </p:nvGraphicFramePr>
            <p:xfrm>
              <a:off x="3379334" y="3176020"/>
              <a:ext cx="3417822" cy="2716206"/>
            </p:xfrm>
            <a:graphic>
              <a:graphicData uri="http://schemas.openxmlformats.org/drawingml/2006/chart">
                <c:chart xmlns:c="http://schemas.openxmlformats.org/drawingml/2006/chart" xmlns:r="http://schemas.openxmlformats.org/officeDocument/2006/relationships" r:id="rId4"/>
              </a:graphicData>
            </a:graphic>
          </p:graphicFrame>
          <p:sp>
            <p:nvSpPr>
              <p:cNvPr id="83" name="椭圆 82"/>
              <p:cNvSpPr/>
              <p:nvPr/>
            </p:nvSpPr>
            <p:spPr>
              <a:xfrm>
                <a:off x="4197059" y="3642936"/>
                <a:ext cx="1782374" cy="1782373"/>
              </a:xfrm>
              <a:prstGeom prst="ellipse">
                <a:avLst/>
              </a:pr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prstClr val="white"/>
                  </a:solidFill>
                  <a:ea typeface="微软雅黑" panose="020B0503020204020204" pitchFamily="34" charset="-122"/>
                </a:endParaRPr>
              </a:p>
            </p:txBody>
          </p:sp>
        </p:grpSp>
        <p:sp>
          <p:nvSpPr>
            <p:cNvPr id="81" name="文本框 53"/>
            <p:cNvSpPr txBox="1"/>
            <p:nvPr/>
          </p:nvSpPr>
          <p:spPr>
            <a:xfrm>
              <a:off x="3161467" y="2091717"/>
              <a:ext cx="666555" cy="456260"/>
            </a:xfrm>
            <a:prstGeom prst="rect">
              <a:avLst/>
            </a:prstGeom>
            <a:noFill/>
          </p:spPr>
          <p:txBody>
            <a:bodyPr wrap="none" lIns="91440" tIns="45720" rIns="91440" bIns="45720">
              <a:spAutoFit/>
            </a:bodyPr>
            <a:lstStyle/>
            <a:p>
              <a:pPr>
                <a:defRPr/>
              </a:pPr>
              <a:r>
                <a:rPr lang="en-US" altLang="zh-CN" sz="2665" dirty="0">
                  <a:solidFill>
                    <a:prstClr val="black">
                      <a:lumMod val="65000"/>
                      <a:lumOff val="35000"/>
                    </a:prstClr>
                  </a:solidFill>
                  <a:latin typeface="Impact" panose="020B0806030902050204" pitchFamily="34" charset="0"/>
                  <a:ea typeface="微软雅黑" panose="020B0503020204020204" pitchFamily="34" charset="-122"/>
                </a:rPr>
                <a:t>15%</a:t>
              </a:r>
              <a:endParaRPr lang="zh-CN" altLang="en-US" sz="2665" dirty="0">
                <a:solidFill>
                  <a:prstClr val="black">
                    <a:lumMod val="65000"/>
                    <a:lumOff val="35000"/>
                  </a:prstClr>
                </a:solidFill>
                <a:latin typeface="Impact" panose="020B0806030902050204" pitchFamily="34" charset="0"/>
                <a:ea typeface="微软雅黑" panose="020B0503020204020204" pitchFamily="34" charset="-122"/>
              </a:endParaRPr>
            </a:p>
          </p:txBody>
        </p:sp>
      </p:grpSp>
      <p:grpSp>
        <p:nvGrpSpPr>
          <p:cNvPr id="84" name="组合 83"/>
          <p:cNvGrpSpPr>
            <a:grpSpLocks noChangeAspect="1"/>
          </p:cNvGrpSpPr>
          <p:nvPr/>
        </p:nvGrpSpPr>
        <p:grpSpPr>
          <a:xfrm>
            <a:off x="6003846" y="1796819"/>
            <a:ext cx="2824612" cy="2244748"/>
            <a:chOff x="4366862" y="1301264"/>
            <a:chExt cx="2563335" cy="2037109"/>
          </a:xfrm>
        </p:grpSpPr>
        <p:grpSp>
          <p:nvGrpSpPr>
            <p:cNvPr id="85" name="组合 12"/>
            <p:cNvGrpSpPr/>
            <p:nvPr/>
          </p:nvGrpSpPr>
          <p:grpSpPr bwMode="auto">
            <a:xfrm>
              <a:off x="4366862" y="1301264"/>
              <a:ext cx="2563335" cy="2037109"/>
              <a:chOff x="3379334" y="3176020"/>
              <a:chExt cx="3417822" cy="2716206"/>
            </a:xfrm>
          </p:grpSpPr>
          <p:graphicFrame>
            <p:nvGraphicFramePr>
              <p:cNvPr id="87" name="图表 13"/>
              <p:cNvGraphicFramePr/>
              <p:nvPr/>
            </p:nvGraphicFramePr>
            <p:xfrm>
              <a:off x="3379334" y="3176020"/>
              <a:ext cx="3417822" cy="2716206"/>
            </p:xfrm>
            <a:graphic>
              <a:graphicData uri="http://schemas.openxmlformats.org/drawingml/2006/chart">
                <c:chart xmlns:c="http://schemas.openxmlformats.org/drawingml/2006/chart" xmlns:r="http://schemas.openxmlformats.org/officeDocument/2006/relationships" r:id="rId5"/>
              </a:graphicData>
            </a:graphic>
          </p:graphicFrame>
          <p:sp>
            <p:nvSpPr>
              <p:cNvPr id="88" name="椭圆 87"/>
              <p:cNvSpPr/>
              <p:nvPr/>
            </p:nvSpPr>
            <p:spPr>
              <a:xfrm>
                <a:off x="4197059" y="3642936"/>
                <a:ext cx="1782374" cy="1782373"/>
              </a:xfrm>
              <a:prstGeom prst="ellipse">
                <a:avLst/>
              </a:pr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prstClr val="white"/>
                  </a:solidFill>
                  <a:ea typeface="微软雅黑" panose="020B0503020204020204" pitchFamily="34" charset="-122"/>
                </a:endParaRPr>
              </a:p>
            </p:txBody>
          </p:sp>
        </p:grpSp>
        <p:sp>
          <p:nvSpPr>
            <p:cNvPr id="86" name="文本框 54"/>
            <p:cNvSpPr txBox="1"/>
            <p:nvPr/>
          </p:nvSpPr>
          <p:spPr>
            <a:xfrm>
              <a:off x="5290279" y="2091717"/>
              <a:ext cx="714561" cy="456260"/>
            </a:xfrm>
            <a:prstGeom prst="rect">
              <a:avLst/>
            </a:prstGeom>
            <a:noFill/>
          </p:spPr>
          <p:txBody>
            <a:bodyPr wrap="none" lIns="91440" tIns="45720" rIns="91440" bIns="45720">
              <a:spAutoFit/>
            </a:bodyPr>
            <a:lstStyle/>
            <a:p>
              <a:pPr>
                <a:defRPr/>
              </a:pPr>
              <a:r>
                <a:rPr lang="en-US" altLang="zh-CN" sz="2665" dirty="0">
                  <a:solidFill>
                    <a:prstClr val="black">
                      <a:lumMod val="65000"/>
                      <a:lumOff val="35000"/>
                    </a:prstClr>
                  </a:solidFill>
                  <a:latin typeface="Impact" panose="020B0806030902050204" pitchFamily="34" charset="0"/>
                  <a:ea typeface="微软雅黑" panose="020B0503020204020204" pitchFamily="34" charset="-122"/>
                </a:rPr>
                <a:t>50%</a:t>
              </a:r>
              <a:endParaRPr lang="zh-CN" altLang="en-US" sz="2665" dirty="0">
                <a:solidFill>
                  <a:prstClr val="black">
                    <a:lumMod val="65000"/>
                    <a:lumOff val="35000"/>
                  </a:prstClr>
                </a:solidFill>
                <a:latin typeface="Impact" panose="020B0806030902050204" pitchFamily="34" charset="0"/>
                <a:ea typeface="微软雅黑" panose="020B0503020204020204" pitchFamily="34" charset="-122"/>
              </a:endParaRPr>
            </a:p>
          </p:txBody>
        </p:sp>
      </p:grpSp>
      <p:grpSp>
        <p:nvGrpSpPr>
          <p:cNvPr id="89" name="组合 88"/>
          <p:cNvGrpSpPr>
            <a:grpSpLocks noChangeAspect="1"/>
          </p:cNvGrpSpPr>
          <p:nvPr/>
        </p:nvGrpSpPr>
        <p:grpSpPr>
          <a:xfrm>
            <a:off x="8742079" y="1796820"/>
            <a:ext cx="2825085" cy="2244313"/>
            <a:chOff x="6519887" y="1300867"/>
            <a:chExt cx="2563764" cy="2036714"/>
          </a:xfrm>
        </p:grpSpPr>
        <p:grpSp>
          <p:nvGrpSpPr>
            <p:cNvPr id="90" name="组合 15"/>
            <p:cNvGrpSpPr/>
            <p:nvPr/>
          </p:nvGrpSpPr>
          <p:grpSpPr bwMode="auto">
            <a:xfrm>
              <a:off x="6519887" y="1300867"/>
              <a:ext cx="2563764" cy="2036714"/>
              <a:chOff x="3379291" y="3175490"/>
              <a:chExt cx="3418394" cy="2715679"/>
            </a:xfrm>
          </p:grpSpPr>
          <p:graphicFrame>
            <p:nvGraphicFramePr>
              <p:cNvPr id="92" name="图表 16"/>
              <p:cNvGraphicFramePr/>
              <p:nvPr/>
            </p:nvGraphicFramePr>
            <p:xfrm>
              <a:off x="3379291" y="3175490"/>
              <a:ext cx="3418394" cy="2715679"/>
            </p:xfrm>
            <a:graphic>
              <a:graphicData uri="http://schemas.openxmlformats.org/drawingml/2006/chart">
                <c:chart xmlns:c="http://schemas.openxmlformats.org/drawingml/2006/chart" xmlns:r="http://schemas.openxmlformats.org/officeDocument/2006/relationships" r:id="rId6"/>
              </a:graphicData>
            </a:graphic>
          </p:graphicFrame>
          <p:sp>
            <p:nvSpPr>
              <p:cNvPr id="93" name="椭圆 92"/>
              <p:cNvSpPr/>
              <p:nvPr/>
            </p:nvSpPr>
            <p:spPr>
              <a:xfrm>
                <a:off x="4197057" y="3642936"/>
                <a:ext cx="1782374" cy="1782374"/>
              </a:xfrm>
              <a:prstGeom prst="ellipse">
                <a:avLst/>
              </a:pr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prstClr val="white"/>
                  </a:solidFill>
                  <a:ea typeface="微软雅黑" panose="020B0503020204020204" pitchFamily="34" charset="-122"/>
                </a:endParaRPr>
              </a:p>
            </p:txBody>
          </p:sp>
        </p:grpSp>
        <p:sp>
          <p:nvSpPr>
            <p:cNvPr id="91" name="文本框 55"/>
            <p:cNvSpPr txBox="1"/>
            <p:nvPr/>
          </p:nvSpPr>
          <p:spPr>
            <a:xfrm>
              <a:off x="7467582" y="2091718"/>
              <a:ext cx="666555" cy="456260"/>
            </a:xfrm>
            <a:prstGeom prst="rect">
              <a:avLst/>
            </a:prstGeom>
            <a:noFill/>
          </p:spPr>
          <p:txBody>
            <a:bodyPr wrap="none" lIns="91440" tIns="45720" rIns="91440" bIns="45720">
              <a:spAutoFit/>
            </a:bodyPr>
            <a:lstStyle/>
            <a:p>
              <a:pPr>
                <a:defRPr/>
              </a:pPr>
              <a:r>
                <a:rPr lang="en-US" altLang="zh-CN" sz="2665" dirty="0">
                  <a:solidFill>
                    <a:prstClr val="black">
                      <a:lumMod val="65000"/>
                      <a:lumOff val="35000"/>
                    </a:prstClr>
                  </a:solidFill>
                  <a:latin typeface="Impact" panose="020B0806030902050204" pitchFamily="34" charset="0"/>
                  <a:ea typeface="微软雅黑" panose="020B0503020204020204" pitchFamily="34" charset="-122"/>
                </a:rPr>
                <a:t>15%</a:t>
              </a:r>
              <a:endParaRPr lang="zh-CN" altLang="en-US" sz="2665" dirty="0">
                <a:solidFill>
                  <a:prstClr val="black">
                    <a:lumMod val="65000"/>
                    <a:lumOff val="35000"/>
                  </a:prstClr>
                </a:solidFill>
                <a:latin typeface="Impact" panose="020B0806030902050204" pitchFamily="34" charset="0"/>
                <a:ea typeface="微软雅黑" panose="020B0503020204020204" pitchFamily="34" charset="-122"/>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350"/>
                                        <p:tgtEl>
                                          <p:spTgt spid="6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Effect transition="in" filter="fade">
                                      <p:cBhvr>
                                        <p:cTn id="11" dur="350"/>
                                        <p:tgtEl>
                                          <p:spTgt spid="6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6"/>
                                        </p:tgtEl>
                                        <p:attrNameLst>
                                          <p:attrName>style.visibility</p:attrName>
                                        </p:attrNameLst>
                                      </p:cBhvr>
                                      <p:to>
                                        <p:strVal val="visible"/>
                                      </p:to>
                                    </p:set>
                                    <p:animEffect transition="in" filter="fade">
                                      <p:cBhvr>
                                        <p:cTn id="15" dur="350"/>
                                        <p:tgtEl>
                                          <p:spTgt spid="6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79"/>
                                        </p:tgtEl>
                                        <p:attrNameLst>
                                          <p:attrName>style.visibility</p:attrName>
                                        </p:attrNameLst>
                                      </p:cBhvr>
                                      <p:to>
                                        <p:strVal val="visible"/>
                                      </p:to>
                                    </p:set>
                                    <p:animEffect transition="in" filter="fade">
                                      <p:cBhvr>
                                        <p:cTn id="19" dur="350"/>
                                        <p:tgtEl>
                                          <p:spTgt spid="79"/>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Effect transition="in" filter="fade">
                                      <p:cBhvr>
                                        <p:cTn id="23" dur="350"/>
                                        <p:tgtEl>
                                          <p:spTgt spid="69"/>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68"/>
                                        </p:tgtEl>
                                        <p:attrNameLst>
                                          <p:attrName>style.visibility</p:attrName>
                                        </p:attrNameLst>
                                      </p:cBhvr>
                                      <p:to>
                                        <p:strVal val="visible"/>
                                      </p:to>
                                    </p:set>
                                    <p:animEffect transition="in" filter="fade">
                                      <p:cBhvr>
                                        <p:cTn id="27" dur="350"/>
                                        <p:tgtEl>
                                          <p:spTgt spid="68"/>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84"/>
                                        </p:tgtEl>
                                        <p:attrNameLst>
                                          <p:attrName>style.visibility</p:attrName>
                                        </p:attrNameLst>
                                      </p:cBhvr>
                                      <p:to>
                                        <p:strVal val="visible"/>
                                      </p:to>
                                    </p:set>
                                    <p:animEffect transition="in" filter="fade">
                                      <p:cBhvr>
                                        <p:cTn id="31" dur="350"/>
                                        <p:tgtEl>
                                          <p:spTgt spid="84"/>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350"/>
                                        <p:tgtEl>
                                          <p:spTgt spid="76"/>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350"/>
                                        <p:tgtEl>
                                          <p:spTgt spid="75"/>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89"/>
                                        </p:tgtEl>
                                        <p:attrNameLst>
                                          <p:attrName>style.visibility</p:attrName>
                                        </p:attrNameLst>
                                      </p:cBhvr>
                                      <p:to>
                                        <p:strVal val="visible"/>
                                      </p:to>
                                    </p:set>
                                    <p:animEffect transition="in" filter="fade">
                                      <p:cBhvr>
                                        <p:cTn id="43" dur="350"/>
                                        <p:tgtEl>
                                          <p:spTgt spid="89"/>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78"/>
                                        </p:tgtEl>
                                        <p:attrNameLst>
                                          <p:attrName>style.visibility</p:attrName>
                                        </p:attrNameLst>
                                      </p:cBhvr>
                                      <p:to>
                                        <p:strVal val="visible"/>
                                      </p:to>
                                    </p:set>
                                    <p:animEffect transition="in" filter="fade">
                                      <p:cBhvr>
                                        <p:cTn id="47" dur="350"/>
                                        <p:tgtEl>
                                          <p:spTgt spid="78"/>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77"/>
                                        </p:tgtEl>
                                        <p:attrNameLst>
                                          <p:attrName>style.visibility</p:attrName>
                                        </p:attrNameLst>
                                      </p:cBhvr>
                                      <p:to>
                                        <p:strVal val="visible"/>
                                      </p:to>
                                    </p:set>
                                    <p:animEffect transition="in" filter="fade">
                                      <p:cBhvr>
                                        <p:cTn id="51" dur="35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7" grpId="0"/>
      <p:bldP spid="68" grpId="0"/>
      <p:bldP spid="69" grpId="0"/>
      <p:bldP spid="75" grpId="0"/>
      <p:bldP spid="76" grpId="0"/>
      <p:bldP spid="77" grpId="0"/>
      <p:bldP spid="7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组合 39"/>
          <p:cNvGrpSpPr/>
          <p:nvPr/>
        </p:nvGrpSpPr>
        <p:grpSpPr>
          <a:xfrm>
            <a:off x="4381026" y="1988841"/>
            <a:ext cx="3551601" cy="1587691"/>
            <a:chOff x="3034220" y="1108578"/>
            <a:chExt cx="3342657" cy="1494285"/>
          </a:xfrm>
        </p:grpSpPr>
        <p:sp>
          <p:nvSpPr>
            <p:cNvPr id="41" name="圆角矩形 40"/>
            <p:cNvSpPr/>
            <p:nvPr/>
          </p:nvSpPr>
          <p:spPr>
            <a:xfrm>
              <a:off x="3034220" y="1108578"/>
              <a:ext cx="3342657" cy="1494285"/>
            </a:xfrm>
            <a:prstGeom prst="roundRect">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5" b="1"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42" name="TextBox 54"/>
            <p:cNvSpPr txBox="1"/>
            <p:nvPr/>
          </p:nvSpPr>
          <p:spPr>
            <a:xfrm flipH="1">
              <a:off x="4014134" y="1377452"/>
              <a:ext cx="1265069" cy="1013844"/>
            </a:xfrm>
            <a:prstGeom prst="rect">
              <a:avLst/>
            </a:prstGeom>
            <a:noFill/>
          </p:spPr>
          <p:txBody>
            <a:bodyPr wrap="square" rtlCol="0">
              <a:spAutoFit/>
            </a:bodyPr>
            <a:lstStyle>
              <a:defPPr>
                <a:defRPr lang="en-US"/>
              </a:defPPr>
              <a:lvl1pPr marR="0" lvl="0" indent="0" algn="ctr" defTabSz="0" fontAlgn="auto">
                <a:lnSpc>
                  <a:spcPct val="80000"/>
                </a:lnSpc>
                <a:spcBef>
                  <a:spcPts val="0"/>
                </a:spcBef>
                <a:spcAft>
                  <a:spcPts val="0"/>
                </a:spcAft>
                <a:buClrTx/>
                <a:buSzTx/>
                <a:buFontTx/>
                <a:buNone/>
                <a:defRPr kumimoji="0" sz="2800" b="0" i="0" u="none" strike="noStrike" kern="0" cap="none" spc="0" normalizeH="0" baseline="0">
                  <a:ln w="18415" cmpd="sng">
                    <a:noFill/>
                    <a:prstDash val="solid"/>
                  </a:ln>
                  <a:solidFill>
                    <a:schemeClr val="bg1"/>
                  </a:solidFill>
                  <a:effectLst>
                    <a:outerShdw blurRad="63500" sx="102000" sy="102000" algn="ctr" rotWithShape="0">
                      <a:prstClr val="black">
                        <a:alpha val="40000"/>
                      </a:prstClr>
                    </a:outerShdw>
                  </a:effectLst>
                  <a:uLnTx/>
                  <a:uFillTx/>
                  <a:latin typeface="Arial Rounded MT Bold" panose="020F0704030504030204" pitchFamily="34" charset="0"/>
                  <a:ea typeface="微软雅黑" panose="020B0503020204020204" pitchFamily="34" charset="-122"/>
                  <a:cs typeface="Times New Roman" panose="02020603050405020304" pitchFamily="18" charset="0"/>
                </a:defRPr>
              </a:lvl1pPr>
            </a:lstStyle>
            <a:p>
              <a:pPr defTabSz="913765">
                <a:lnSpc>
                  <a:spcPct val="100000"/>
                </a:lnSpc>
                <a:defRPr/>
              </a:pPr>
              <a:r>
                <a:rPr lang="zh-CN" altLang="en-US" sz="3200" b="1" dirty="0">
                  <a:ln>
                    <a:noFill/>
                  </a:ln>
                  <a:solidFill>
                    <a:srgbClr val="0067B4"/>
                  </a:solidFill>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rPr>
                <a:t>添加标题</a:t>
              </a:r>
            </a:p>
          </p:txBody>
        </p:sp>
      </p:grpSp>
      <p:grpSp>
        <p:nvGrpSpPr>
          <p:cNvPr id="43" name="组合 42"/>
          <p:cNvGrpSpPr/>
          <p:nvPr/>
        </p:nvGrpSpPr>
        <p:grpSpPr>
          <a:xfrm>
            <a:off x="4381026" y="3792002"/>
            <a:ext cx="3551601" cy="1587691"/>
            <a:chOff x="3034220" y="2805657"/>
            <a:chExt cx="3342657" cy="1494285"/>
          </a:xfrm>
        </p:grpSpPr>
        <p:sp>
          <p:nvSpPr>
            <p:cNvPr id="44" name="圆角矩形 43"/>
            <p:cNvSpPr/>
            <p:nvPr/>
          </p:nvSpPr>
          <p:spPr>
            <a:xfrm>
              <a:off x="3034220" y="2805657"/>
              <a:ext cx="3342657" cy="1494285"/>
            </a:xfrm>
            <a:prstGeom prst="roundRect">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5" b="1">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45" name="TextBox 55"/>
            <p:cNvSpPr txBox="1"/>
            <p:nvPr/>
          </p:nvSpPr>
          <p:spPr>
            <a:xfrm flipH="1">
              <a:off x="3923769" y="3045877"/>
              <a:ext cx="1355435" cy="1013844"/>
            </a:xfrm>
            <a:prstGeom prst="rect">
              <a:avLst/>
            </a:prstGeom>
            <a:noFill/>
          </p:spPr>
          <p:txBody>
            <a:bodyPr wrap="square" rtlCol="0">
              <a:spAutoFit/>
            </a:bodyPr>
            <a:lstStyle>
              <a:defPPr>
                <a:defRPr lang="en-US"/>
              </a:defPPr>
              <a:lvl1pPr marR="0" lvl="0" indent="0" algn="ctr" defTabSz="0" fontAlgn="auto">
                <a:lnSpc>
                  <a:spcPct val="80000"/>
                </a:lnSpc>
                <a:spcBef>
                  <a:spcPts val="0"/>
                </a:spcBef>
                <a:spcAft>
                  <a:spcPts val="0"/>
                </a:spcAft>
                <a:buClrTx/>
                <a:buSzTx/>
                <a:buFontTx/>
                <a:buNone/>
                <a:defRPr kumimoji="0" sz="2800" b="0" i="0" u="none" strike="noStrike" kern="0" cap="none" spc="0" normalizeH="0" baseline="0">
                  <a:ln w="18415" cmpd="sng">
                    <a:noFill/>
                    <a:prstDash val="solid"/>
                  </a:ln>
                  <a:solidFill>
                    <a:schemeClr val="bg1"/>
                  </a:solidFill>
                  <a:effectLst>
                    <a:outerShdw blurRad="63500" sx="102000" sy="102000" algn="ctr" rotWithShape="0">
                      <a:prstClr val="black">
                        <a:alpha val="40000"/>
                      </a:prstClr>
                    </a:outerShdw>
                  </a:effectLst>
                  <a:uLnTx/>
                  <a:uFillTx/>
                  <a:latin typeface="Arial Rounded MT Bold" panose="020F0704030504030204" pitchFamily="34" charset="0"/>
                  <a:ea typeface="微软雅黑" panose="020B0503020204020204" pitchFamily="34" charset="-122"/>
                  <a:cs typeface="Times New Roman" panose="02020603050405020304" pitchFamily="18" charset="0"/>
                </a:defRPr>
              </a:lvl1pPr>
            </a:lstStyle>
            <a:p>
              <a:pPr>
                <a:lnSpc>
                  <a:spcPct val="100000"/>
                </a:lnSpc>
                <a:defRPr/>
              </a:pPr>
              <a:r>
                <a:rPr lang="zh-CN" altLang="en-US" sz="3200" b="1" dirty="0">
                  <a:ln>
                    <a:noFill/>
                  </a:ln>
                  <a:solidFill>
                    <a:srgbClr val="0067B4"/>
                  </a:solidFill>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rPr>
                <a:t>添加标题</a:t>
              </a:r>
            </a:p>
          </p:txBody>
        </p:sp>
      </p:grpSp>
      <p:sp>
        <p:nvSpPr>
          <p:cNvPr id="46" name="圆角矩形 45"/>
          <p:cNvSpPr/>
          <p:nvPr/>
        </p:nvSpPr>
        <p:spPr>
          <a:xfrm>
            <a:off x="2225617" y="2114186"/>
            <a:ext cx="2990823" cy="1337004"/>
          </a:xfrm>
          <a:prstGeom prst="roundRect">
            <a:avLst/>
          </a:prstGeom>
          <a:solidFill>
            <a:schemeClr val="accent3"/>
          </a:solidFill>
          <a:ln w="25400" cap="flat" cmpd="sng" algn="ctr">
            <a:gradFill>
              <a:gsLst>
                <a:gs pos="0">
                  <a:schemeClr val="bg1"/>
                </a:gs>
                <a:gs pos="50000">
                  <a:schemeClr val="bg1">
                    <a:lumMod val="95000"/>
                  </a:schemeClr>
                </a:gs>
                <a:gs pos="100000">
                  <a:schemeClr val="bg1">
                    <a:lumMod val="75000"/>
                  </a:schemeClr>
                </a:gs>
              </a:gsLst>
              <a:lin ang="5400000" scaled="0"/>
            </a:gradFill>
            <a:prstDash val="solid"/>
          </a:ln>
          <a:effectLst>
            <a:outerShdw blurRad="215900" dist="152400" dir="2700000" algn="tl" rotWithShape="0">
              <a:prstClr val="black">
                <a:alpha val="18000"/>
              </a:prstClr>
            </a:outerShdw>
          </a:effectLst>
        </p:spPr>
        <p:txBody>
          <a:bodyPr lIns="91440" tIns="45720" rIns="91440" bIns="45720" rtlCol="0" anchor="ctr"/>
          <a:lstStyle/>
          <a:p>
            <a:pPr algn="ctr" defTabSz="913765">
              <a:defRPr/>
            </a:pPr>
            <a:endParaRPr lang="en-US" sz="1865" kern="0">
              <a:solidFill>
                <a:prstClr val="black">
                  <a:lumMod val="65000"/>
                  <a:lumOff val="35000"/>
                </a:prstClr>
              </a:solidFill>
              <a:ea typeface="微软雅黑" panose="020B0503020204020204" pitchFamily="34" charset="-122"/>
            </a:endParaRPr>
          </a:p>
        </p:txBody>
      </p:sp>
      <p:sp>
        <p:nvSpPr>
          <p:cNvPr id="47" name="圆角矩形 46"/>
          <p:cNvSpPr/>
          <p:nvPr/>
        </p:nvSpPr>
        <p:spPr>
          <a:xfrm>
            <a:off x="6914582" y="2114186"/>
            <a:ext cx="2990823" cy="1337004"/>
          </a:xfrm>
          <a:prstGeom prst="roundRect">
            <a:avLst/>
          </a:prstGeom>
          <a:solidFill>
            <a:schemeClr val="accent3"/>
          </a:solidFill>
          <a:ln w="25400" cap="flat" cmpd="sng" algn="ctr">
            <a:gradFill>
              <a:gsLst>
                <a:gs pos="50000">
                  <a:schemeClr val="bg1">
                    <a:lumMod val="95000"/>
                  </a:schemeClr>
                </a:gs>
                <a:gs pos="0">
                  <a:schemeClr val="bg1"/>
                </a:gs>
                <a:gs pos="100000">
                  <a:schemeClr val="bg1">
                    <a:lumMod val="75000"/>
                  </a:schemeClr>
                </a:gs>
              </a:gsLst>
              <a:lin ang="5400000" scaled="0"/>
            </a:gradFill>
            <a:prstDash val="solid"/>
          </a:ln>
          <a:effectLst>
            <a:outerShdw blurRad="215900" dist="152400" dir="2700000" algn="tl" rotWithShape="0">
              <a:prstClr val="black">
                <a:alpha val="18000"/>
              </a:prstClr>
            </a:outerShdw>
          </a:effectLst>
        </p:spPr>
        <p:txBody>
          <a:bodyPr lIns="91440" tIns="45720" rIns="91440" bIns="45720" rtlCol="0" anchor="ctr"/>
          <a:lstStyle/>
          <a:p>
            <a:pPr algn="ctr" defTabSz="913765">
              <a:defRPr/>
            </a:pPr>
            <a:endParaRPr lang="en-US" sz="1865" kern="0">
              <a:solidFill>
                <a:prstClr val="black">
                  <a:lumMod val="65000"/>
                  <a:lumOff val="35000"/>
                </a:prstClr>
              </a:solidFill>
              <a:ea typeface="微软雅黑" panose="020B0503020204020204" pitchFamily="34" charset="-122"/>
            </a:endParaRPr>
          </a:p>
        </p:txBody>
      </p:sp>
      <p:sp>
        <p:nvSpPr>
          <p:cNvPr id="48" name="圆角矩形 47"/>
          <p:cNvSpPr/>
          <p:nvPr/>
        </p:nvSpPr>
        <p:spPr>
          <a:xfrm>
            <a:off x="2225617" y="3917346"/>
            <a:ext cx="2990823" cy="1337004"/>
          </a:xfrm>
          <a:prstGeom prst="roundRect">
            <a:avLst/>
          </a:prstGeom>
          <a:solidFill>
            <a:schemeClr val="accent2"/>
          </a:solidFill>
          <a:ln w="25400" cap="flat" cmpd="sng" algn="ctr">
            <a:gradFill>
              <a:gsLst>
                <a:gs pos="50000">
                  <a:schemeClr val="bg1">
                    <a:lumMod val="95000"/>
                  </a:schemeClr>
                </a:gs>
                <a:gs pos="0">
                  <a:schemeClr val="bg1"/>
                </a:gs>
                <a:gs pos="100000">
                  <a:schemeClr val="bg1">
                    <a:lumMod val="75000"/>
                  </a:schemeClr>
                </a:gs>
              </a:gsLst>
              <a:lin ang="5400000" scaled="0"/>
            </a:gradFill>
            <a:prstDash val="solid"/>
          </a:ln>
          <a:effectLst>
            <a:outerShdw blurRad="215900" dist="152400" dir="2700000" algn="tl" rotWithShape="0">
              <a:prstClr val="black">
                <a:alpha val="18000"/>
              </a:prstClr>
            </a:outerShdw>
          </a:effectLst>
        </p:spPr>
        <p:txBody>
          <a:bodyPr lIns="91440" tIns="45720" rIns="91440" bIns="45720" rtlCol="0" anchor="ctr"/>
          <a:lstStyle/>
          <a:p>
            <a:pPr algn="ctr" defTabSz="913765">
              <a:defRPr/>
            </a:pPr>
            <a:endParaRPr lang="en-US" sz="1865" kern="0">
              <a:solidFill>
                <a:prstClr val="black">
                  <a:lumMod val="65000"/>
                  <a:lumOff val="35000"/>
                </a:prstClr>
              </a:solidFill>
              <a:ea typeface="微软雅黑" panose="020B0503020204020204" pitchFamily="34" charset="-122"/>
            </a:endParaRPr>
          </a:p>
        </p:txBody>
      </p:sp>
      <p:sp>
        <p:nvSpPr>
          <p:cNvPr id="49" name="圆角矩形 48"/>
          <p:cNvSpPr/>
          <p:nvPr/>
        </p:nvSpPr>
        <p:spPr>
          <a:xfrm>
            <a:off x="6914582" y="3917346"/>
            <a:ext cx="2990823" cy="1337004"/>
          </a:xfrm>
          <a:prstGeom prst="roundRect">
            <a:avLst/>
          </a:prstGeom>
          <a:solidFill>
            <a:schemeClr val="accent2"/>
          </a:solidFill>
          <a:ln w="25400" cap="flat" cmpd="sng" algn="ctr">
            <a:gradFill>
              <a:gsLst>
                <a:gs pos="50000">
                  <a:schemeClr val="bg1">
                    <a:lumMod val="95000"/>
                  </a:schemeClr>
                </a:gs>
                <a:gs pos="0">
                  <a:schemeClr val="bg1"/>
                </a:gs>
                <a:gs pos="100000">
                  <a:schemeClr val="bg1">
                    <a:lumMod val="75000"/>
                  </a:schemeClr>
                </a:gs>
              </a:gsLst>
              <a:lin ang="5400000" scaled="0"/>
            </a:gradFill>
            <a:prstDash val="solid"/>
          </a:ln>
          <a:effectLst>
            <a:outerShdw blurRad="215900" dist="152400" dir="2700000" algn="tl" rotWithShape="0">
              <a:prstClr val="black">
                <a:alpha val="18000"/>
              </a:prstClr>
            </a:outerShdw>
          </a:effectLst>
        </p:spPr>
        <p:txBody>
          <a:bodyPr lIns="91440" tIns="45720" rIns="91440" bIns="45720" rtlCol="0" anchor="ctr"/>
          <a:lstStyle/>
          <a:p>
            <a:pPr algn="ctr" defTabSz="913765">
              <a:defRPr/>
            </a:pPr>
            <a:endParaRPr lang="en-US" sz="1865" kern="0">
              <a:solidFill>
                <a:prstClr val="black">
                  <a:lumMod val="65000"/>
                  <a:lumOff val="35000"/>
                </a:prstClr>
              </a:solidFill>
              <a:ea typeface="微软雅黑" panose="020B0503020204020204" pitchFamily="34" charset="-122"/>
            </a:endParaRPr>
          </a:p>
        </p:txBody>
      </p:sp>
      <p:grpSp>
        <p:nvGrpSpPr>
          <p:cNvPr id="50" name="组合 49"/>
          <p:cNvGrpSpPr/>
          <p:nvPr/>
        </p:nvGrpSpPr>
        <p:grpSpPr>
          <a:xfrm>
            <a:off x="1234487" y="2197749"/>
            <a:ext cx="3573301" cy="1169878"/>
            <a:chOff x="971600" y="1305195"/>
            <a:chExt cx="2281014" cy="1101053"/>
          </a:xfrm>
        </p:grpSpPr>
        <p:sp>
          <p:nvSpPr>
            <p:cNvPr id="51" name="圆角矩形 50"/>
            <p:cNvSpPr/>
            <p:nvPr/>
          </p:nvSpPr>
          <p:spPr>
            <a:xfrm>
              <a:off x="971600" y="1305195"/>
              <a:ext cx="2281014" cy="1101053"/>
            </a:xfrm>
            <a:prstGeom prst="roundRect">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5">
                <a:solidFill>
                  <a:prstClr val="black">
                    <a:lumMod val="65000"/>
                    <a:lumOff val="35000"/>
                  </a:prstClr>
                </a:solidFill>
                <a:ea typeface="微软雅黑" panose="020B0503020204020204" pitchFamily="34" charset="-122"/>
              </a:endParaRPr>
            </a:p>
          </p:txBody>
        </p:sp>
        <p:sp>
          <p:nvSpPr>
            <p:cNvPr id="52" name="TextBox 56"/>
            <p:cNvSpPr txBox="1"/>
            <p:nvPr/>
          </p:nvSpPr>
          <p:spPr>
            <a:xfrm>
              <a:off x="1186480" y="1446783"/>
              <a:ext cx="1945360" cy="869009"/>
            </a:xfrm>
            <a:prstGeom prst="rect">
              <a:avLst/>
            </a:prstGeom>
            <a:noFill/>
          </p:spPr>
          <p:txBody>
            <a:bodyPr wrap="square" rtlCol="0">
              <a:spAutoFit/>
            </a:bodyPr>
            <a:lstStyle/>
            <a:p>
              <a:pPr>
                <a:lnSpc>
                  <a:spcPct val="150000"/>
                </a:lnSpc>
                <a:defRPr/>
              </a:pPr>
              <a:r>
                <a:rPr lang="zh-CN" altLang="en-US" sz="1200" kern="0" dirty="0">
                  <a:solidFill>
                    <a:prstClr val="black">
                      <a:lumMod val="65000"/>
                      <a:lumOff val="35000"/>
                    </a:prstClr>
                  </a:solidFill>
                  <a:latin typeface="Arial" panose="020B0604020202020204" pitchFamily="34" charset="0"/>
                  <a:ea typeface="微软雅黑" panose="020B0503020204020204" pitchFamily="34" charset="-122"/>
                  <a:cs typeface="Arial" panose="020B0604020202020204" pitchFamily="34" charset="0"/>
                </a:rPr>
                <a:t>此处添加详细文本描述，建议与标题相关并符合整体语言风格，语言描述尽量简洁生动。</a:t>
              </a:r>
            </a:p>
          </p:txBody>
        </p:sp>
      </p:grpSp>
      <p:grpSp>
        <p:nvGrpSpPr>
          <p:cNvPr id="53" name="组合 52"/>
          <p:cNvGrpSpPr/>
          <p:nvPr/>
        </p:nvGrpSpPr>
        <p:grpSpPr>
          <a:xfrm>
            <a:off x="1234487" y="4000908"/>
            <a:ext cx="3573301" cy="1169878"/>
            <a:chOff x="971600" y="3002273"/>
            <a:chExt cx="2281014" cy="1101053"/>
          </a:xfrm>
        </p:grpSpPr>
        <p:sp>
          <p:nvSpPr>
            <p:cNvPr id="87" name="圆角矩形 86"/>
            <p:cNvSpPr/>
            <p:nvPr/>
          </p:nvSpPr>
          <p:spPr>
            <a:xfrm>
              <a:off x="971600" y="3002273"/>
              <a:ext cx="2281014" cy="1101053"/>
            </a:xfrm>
            <a:prstGeom prst="roundRect">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5">
                <a:solidFill>
                  <a:prstClr val="black">
                    <a:lumMod val="65000"/>
                    <a:lumOff val="35000"/>
                  </a:prstClr>
                </a:solidFill>
                <a:ea typeface="微软雅黑" panose="020B0503020204020204" pitchFamily="34" charset="-122"/>
              </a:endParaRPr>
            </a:p>
          </p:txBody>
        </p:sp>
        <p:sp>
          <p:nvSpPr>
            <p:cNvPr id="88" name="TextBox 57"/>
            <p:cNvSpPr txBox="1"/>
            <p:nvPr/>
          </p:nvSpPr>
          <p:spPr>
            <a:xfrm>
              <a:off x="1040620" y="3145435"/>
              <a:ext cx="2091220" cy="608307"/>
            </a:xfrm>
            <a:prstGeom prst="rect">
              <a:avLst/>
            </a:prstGeom>
            <a:noFill/>
          </p:spPr>
          <p:txBody>
            <a:bodyPr wrap="square" rtlCol="0">
              <a:spAutoFit/>
            </a:bodyPr>
            <a:lstStyle/>
            <a:p>
              <a:pPr>
                <a:lnSpc>
                  <a:spcPct val="150000"/>
                </a:lnSpc>
                <a:defRPr/>
              </a:pPr>
              <a:r>
                <a:rPr lang="zh-CN" altLang="en-US" sz="1200" kern="0" dirty="0">
                  <a:solidFill>
                    <a:prstClr val="black">
                      <a:lumMod val="65000"/>
                      <a:lumOff val="35000"/>
                    </a:prstClr>
                  </a:solidFill>
                  <a:latin typeface="Arial" panose="020B0604020202020204" pitchFamily="34" charset="0"/>
                  <a:ea typeface="微软雅黑" panose="020B0503020204020204" pitchFamily="34" charset="-122"/>
                  <a:cs typeface="Arial" panose="020B0604020202020204" pitchFamily="34" charset="0"/>
                </a:rPr>
                <a:t>此处添加详细文本描述，建议与标题相关并符合整体语言风格，语言描述尽量简洁生动。</a:t>
              </a:r>
            </a:p>
          </p:txBody>
        </p:sp>
      </p:grpSp>
      <p:grpSp>
        <p:nvGrpSpPr>
          <p:cNvPr id="89" name="组合 88"/>
          <p:cNvGrpSpPr/>
          <p:nvPr/>
        </p:nvGrpSpPr>
        <p:grpSpPr>
          <a:xfrm>
            <a:off x="7275543" y="2197749"/>
            <a:ext cx="3620991" cy="1169879"/>
            <a:chOff x="5782357" y="1305195"/>
            <a:chExt cx="2463011" cy="1101053"/>
          </a:xfrm>
        </p:grpSpPr>
        <p:sp>
          <p:nvSpPr>
            <p:cNvPr id="90" name="圆角矩形 89"/>
            <p:cNvSpPr/>
            <p:nvPr/>
          </p:nvSpPr>
          <p:spPr>
            <a:xfrm>
              <a:off x="5782357" y="1305195"/>
              <a:ext cx="2463011" cy="1101053"/>
            </a:xfrm>
            <a:prstGeom prst="roundRect">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5">
                <a:solidFill>
                  <a:prstClr val="black">
                    <a:lumMod val="65000"/>
                    <a:lumOff val="35000"/>
                  </a:prstClr>
                </a:solidFill>
                <a:ea typeface="微软雅黑" panose="020B0503020204020204" pitchFamily="34" charset="-122"/>
              </a:endParaRPr>
            </a:p>
          </p:txBody>
        </p:sp>
        <p:sp>
          <p:nvSpPr>
            <p:cNvPr id="91" name="TextBox 58"/>
            <p:cNvSpPr txBox="1"/>
            <p:nvPr/>
          </p:nvSpPr>
          <p:spPr>
            <a:xfrm>
              <a:off x="5999268" y="1402610"/>
              <a:ext cx="2070187" cy="869009"/>
            </a:xfrm>
            <a:prstGeom prst="rect">
              <a:avLst/>
            </a:prstGeom>
            <a:noFill/>
          </p:spPr>
          <p:txBody>
            <a:bodyPr wrap="square" rtlCol="0">
              <a:spAutoFit/>
            </a:bodyPr>
            <a:lstStyle/>
            <a:p>
              <a:pPr>
                <a:lnSpc>
                  <a:spcPct val="150000"/>
                </a:lnSpc>
                <a:defRPr/>
              </a:pPr>
              <a:r>
                <a:rPr lang="zh-CN" altLang="en-US" sz="1200" kern="0" dirty="0">
                  <a:solidFill>
                    <a:prstClr val="black">
                      <a:lumMod val="65000"/>
                      <a:lumOff val="35000"/>
                    </a:prstClr>
                  </a:solidFill>
                  <a:latin typeface="Arial" panose="020B0604020202020204" pitchFamily="34" charset="0"/>
                  <a:ea typeface="微软雅黑" panose="020B0503020204020204" pitchFamily="34" charset="-122"/>
                  <a:cs typeface="Arial" panose="020B0604020202020204" pitchFamily="34" charset="0"/>
                </a:rPr>
                <a:t>此处添加详细文本描述，建议与标题相关并符合整体语言风格，语言描述尽量简洁生动。</a:t>
              </a:r>
            </a:p>
          </p:txBody>
        </p:sp>
      </p:grpSp>
      <p:grpSp>
        <p:nvGrpSpPr>
          <p:cNvPr id="92" name="组合 91"/>
          <p:cNvGrpSpPr/>
          <p:nvPr/>
        </p:nvGrpSpPr>
        <p:grpSpPr>
          <a:xfrm>
            <a:off x="7275543" y="4000908"/>
            <a:ext cx="3620991" cy="1169879"/>
            <a:chOff x="5782357" y="3002273"/>
            <a:chExt cx="2463011" cy="1101053"/>
          </a:xfrm>
        </p:grpSpPr>
        <p:sp>
          <p:nvSpPr>
            <p:cNvPr id="93" name="圆角矩形 92"/>
            <p:cNvSpPr/>
            <p:nvPr/>
          </p:nvSpPr>
          <p:spPr>
            <a:xfrm>
              <a:off x="5782357" y="3002273"/>
              <a:ext cx="2463011" cy="1101053"/>
            </a:xfrm>
            <a:prstGeom prst="roundRect">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5">
                <a:solidFill>
                  <a:prstClr val="black">
                    <a:lumMod val="65000"/>
                    <a:lumOff val="35000"/>
                  </a:prstClr>
                </a:solidFill>
                <a:ea typeface="微软雅黑" panose="020B0503020204020204" pitchFamily="34" charset="-122"/>
              </a:endParaRPr>
            </a:p>
          </p:txBody>
        </p:sp>
        <p:sp>
          <p:nvSpPr>
            <p:cNvPr id="94" name="TextBox 59"/>
            <p:cNvSpPr txBox="1"/>
            <p:nvPr/>
          </p:nvSpPr>
          <p:spPr>
            <a:xfrm>
              <a:off x="6014842" y="3144246"/>
              <a:ext cx="2057276" cy="869009"/>
            </a:xfrm>
            <a:prstGeom prst="rect">
              <a:avLst/>
            </a:prstGeom>
            <a:noFill/>
          </p:spPr>
          <p:txBody>
            <a:bodyPr wrap="square" rtlCol="0">
              <a:spAutoFit/>
            </a:bodyPr>
            <a:lstStyle/>
            <a:p>
              <a:pPr>
                <a:lnSpc>
                  <a:spcPct val="150000"/>
                </a:lnSpc>
                <a:defRPr/>
              </a:pPr>
              <a:r>
                <a:rPr lang="zh-CN" altLang="en-US" sz="1200" kern="0" dirty="0">
                  <a:solidFill>
                    <a:prstClr val="black">
                      <a:lumMod val="65000"/>
                      <a:lumOff val="35000"/>
                    </a:prstClr>
                  </a:solidFill>
                  <a:latin typeface="Arial" panose="020B0604020202020204" pitchFamily="34" charset="0"/>
                  <a:ea typeface="微软雅黑" panose="020B0503020204020204" pitchFamily="34" charset="-122"/>
                  <a:cs typeface="Arial" panose="020B0604020202020204" pitchFamily="34" charset="0"/>
                </a:rPr>
                <a:t>此处添加详细文本描述，建议与标题相关并符合整体语言风格，语言描述尽量简洁生动。</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anim calcmode="lin" valueType="num">
                                      <p:cBhvr>
                                        <p:cTn id="8" dur="500" fill="hold"/>
                                        <p:tgtEl>
                                          <p:spTgt spid="40"/>
                                        </p:tgtEl>
                                        <p:attrNameLst>
                                          <p:attrName>ppt_x</p:attrName>
                                        </p:attrNameLst>
                                      </p:cBhvr>
                                      <p:tavLst>
                                        <p:tav tm="0">
                                          <p:val>
                                            <p:strVal val="#ppt_x"/>
                                          </p:val>
                                        </p:tav>
                                        <p:tav tm="100000">
                                          <p:val>
                                            <p:strVal val="#ppt_x"/>
                                          </p:val>
                                        </p:tav>
                                      </p:tavLst>
                                    </p:anim>
                                    <p:anim calcmode="lin" valueType="num">
                                      <p:cBhvr>
                                        <p:cTn id="9" dur="500" fill="hold"/>
                                        <p:tgtEl>
                                          <p:spTgt spid="40"/>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 presetClass="entr" presetSubtype="8" fill="hold" grpId="0" nodeType="afterEffect">
                                  <p:stCondLst>
                                    <p:cond delay="0"/>
                                  </p:stCondLst>
                                  <p:childTnLst>
                                    <p:set>
                                      <p:cBhvr>
                                        <p:cTn id="12" dur="1" fill="hold">
                                          <p:stCondLst>
                                            <p:cond delay="0"/>
                                          </p:stCondLst>
                                        </p:cTn>
                                        <p:tgtEl>
                                          <p:spTgt spid="46"/>
                                        </p:tgtEl>
                                        <p:attrNameLst>
                                          <p:attrName>style.visibility</p:attrName>
                                        </p:attrNameLst>
                                      </p:cBhvr>
                                      <p:to>
                                        <p:strVal val="visible"/>
                                      </p:to>
                                    </p:set>
                                    <p:anim calcmode="lin" valueType="num">
                                      <p:cBhvr additive="base">
                                        <p:cTn id="13" dur="500" fill="hold"/>
                                        <p:tgtEl>
                                          <p:spTgt spid="46"/>
                                        </p:tgtEl>
                                        <p:attrNameLst>
                                          <p:attrName>ppt_x</p:attrName>
                                        </p:attrNameLst>
                                      </p:cBhvr>
                                      <p:tavLst>
                                        <p:tav tm="0">
                                          <p:val>
                                            <p:strVal val="0-#ppt_w/2"/>
                                          </p:val>
                                        </p:tav>
                                        <p:tav tm="100000">
                                          <p:val>
                                            <p:strVal val="#ppt_x"/>
                                          </p:val>
                                        </p:tav>
                                      </p:tavLst>
                                    </p:anim>
                                    <p:anim calcmode="lin" valueType="num">
                                      <p:cBhvr additive="base">
                                        <p:cTn id="14" dur="500" fill="hold"/>
                                        <p:tgtEl>
                                          <p:spTgt spid="46"/>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additive="base">
                                        <p:cTn id="17" dur="500" fill="hold"/>
                                        <p:tgtEl>
                                          <p:spTgt spid="47"/>
                                        </p:tgtEl>
                                        <p:attrNameLst>
                                          <p:attrName>ppt_x</p:attrName>
                                        </p:attrNameLst>
                                      </p:cBhvr>
                                      <p:tavLst>
                                        <p:tav tm="0">
                                          <p:val>
                                            <p:strVal val="1+#ppt_w/2"/>
                                          </p:val>
                                        </p:tav>
                                        <p:tav tm="100000">
                                          <p:val>
                                            <p:strVal val="#ppt_x"/>
                                          </p:val>
                                        </p:tav>
                                      </p:tavLst>
                                    </p:anim>
                                    <p:anim calcmode="lin" valueType="num">
                                      <p:cBhvr additive="base">
                                        <p:cTn id="18" dur="500" fill="hold"/>
                                        <p:tgtEl>
                                          <p:spTgt spid="47"/>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30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500" fill="hold"/>
                                        <p:tgtEl>
                                          <p:spTgt spid="50"/>
                                        </p:tgtEl>
                                        <p:attrNameLst>
                                          <p:attrName>ppt_x</p:attrName>
                                        </p:attrNameLst>
                                      </p:cBhvr>
                                      <p:tavLst>
                                        <p:tav tm="0">
                                          <p:val>
                                            <p:strVal val="0-#ppt_w/2"/>
                                          </p:val>
                                        </p:tav>
                                        <p:tav tm="100000">
                                          <p:val>
                                            <p:strVal val="#ppt_x"/>
                                          </p:val>
                                        </p:tav>
                                      </p:tavLst>
                                    </p:anim>
                                    <p:anim calcmode="lin" valueType="num">
                                      <p:cBhvr additive="base">
                                        <p:cTn id="22" dur="500" fill="hold"/>
                                        <p:tgtEl>
                                          <p:spTgt spid="50"/>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300"/>
                                  </p:stCondLst>
                                  <p:childTnLst>
                                    <p:set>
                                      <p:cBhvr>
                                        <p:cTn id="24" dur="1" fill="hold">
                                          <p:stCondLst>
                                            <p:cond delay="0"/>
                                          </p:stCondLst>
                                        </p:cTn>
                                        <p:tgtEl>
                                          <p:spTgt spid="89"/>
                                        </p:tgtEl>
                                        <p:attrNameLst>
                                          <p:attrName>style.visibility</p:attrName>
                                        </p:attrNameLst>
                                      </p:cBhvr>
                                      <p:to>
                                        <p:strVal val="visible"/>
                                      </p:to>
                                    </p:set>
                                    <p:anim calcmode="lin" valueType="num">
                                      <p:cBhvr additive="base">
                                        <p:cTn id="25" dur="500" fill="hold"/>
                                        <p:tgtEl>
                                          <p:spTgt spid="89"/>
                                        </p:tgtEl>
                                        <p:attrNameLst>
                                          <p:attrName>ppt_x</p:attrName>
                                        </p:attrNameLst>
                                      </p:cBhvr>
                                      <p:tavLst>
                                        <p:tav tm="0">
                                          <p:val>
                                            <p:strVal val="1+#ppt_w/2"/>
                                          </p:val>
                                        </p:tav>
                                        <p:tav tm="100000">
                                          <p:val>
                                            <p:strVal val="#ppt_x"/>
                                          </p:val>
                                        </p:tav>
                                      </p:tavLst>
                                    </p:anim>
                                    <p:anim calcmode="lin" valueType="num">
                                      <p:cBhvr additive="base">
                                        <p:cTn id="26" dur="500" fill="hold"/>
                                        <p:tgtEl>
                                          <p:spTgt spid="89"/>
                                        </p:tgtEl>
                                        <p:attrNameLst>
                                          <p:attrName>ppt_y</p:attrName>
                                        </p:attrNameLst>
                                      </p:cBhvr>
                                      <p:tavLst>
                                        <p:tav tm="0">
                                          <p:val>
                                            <p:strVal val="#ppt_y"/>
                                          </p:val>
                                        </p:tav>
                                        <p:tav tm="100000">
                                          <p:val>
                                            <p:strVal val="#ppt_y"/>
                                          </p:val>
                                        </p:tav>
                                      </p:tavLst>
                                    </p:anim>
                                  </p:childTnLst>
                                </p:cTn>
                              </p:par>
                            </p:childTnLst>
                          </p:cTn>
                        </p:par>
                        <p:par>
                          <p:cTn id="27" fill="hold">
                            <p:stCondLst>
                              <p:cond delay="10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strVal val="#ppt_x"/>
                                          </p:val>
                                        </p:tav>
                                        <p:tav tm="100000">
                                          <p:val>
                                            <p:strVal val="#ppt_x"/>
                                          </p:val>
                                        </p:tav>
                                      </p:tavLst>
                                    </p:anim>
                                    <p:anim calcmode="lin" valueType="num">
                                      <p:cBhvr>
                                        <p:cTn id="32" dur="5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1500"/>
                            </p:stCondLst>
                            <p:childTnLst>
                              <p:par>
                                <p:cTn id="34" presetID="2" presetClass="entr" presetSubtype="8" fill="hold" grpId="0" nodeType="afterEffect">
                                  <p:stCondLst>
                                    <p:cond delay="0"/>
                                  </p:stCondLst>
                                  <p:childTnLst>
                                    <p:set>
                                      <p:cBhvr>
                                        <p:cTn id="35" dur="1" fill="hold">
                                          <p:stCondLst>
                                            <p:cond delay="0"/>
                                          </p:stCondLst>
                                        </p:cTn>
                                        <p:tgtEl>
                                          <p:spTgt spid="48"/>
                                        </p:tgtEl>
                                        <p:attrNameLst>
                                          <p:attrName>style.visibility</p:attrName>
                                        </p:attrNameLst>
                                      </p:cBhvr>
                                      <p:to>
                                        <p:strVal val="visible"/>
                                      </p:to>
                                    </p:set>
                                    <p:anim calcmode="lin" valueType="num">
                                      <p:cBhvr additive="base">
                                        <p:cTn id="36" dur="500" fill="hold"/>
                                        <p:tgtEl>
                                          <p:spTgt spid="48"/>
                                        </p:tgtEl>
                                        <p:attrNameLst>
                                          <p:attrName>ppt_x</p:attrName>
                                        </p:attrNameLst>
                                      </p:cBhvr>
                                      <p:tavLst>
                                        <p:tav tm="0">
                                          <p:val>
                                            <p:strVal val="0-#ppt_w/2"/>
                                          </p:val>
                                        </p:tav>
                                        <p:tav tm="100000">
                                          <p:val>
                                            <p:strVal val="#ppt_x"/>
                                          </p:val>
                                        </p:tav>
                                      </p:tavLst>
                                    </p:anim>
                                    <p:anim calcmode="lin" valueType="num">
                                      <p:cBhvr additive="base">
                                        <p:cTn id="37" dur="500" fill="hold"/>
                                        <p:tgtEl>
                                          <p:spTgt spid="48"/>
                                        </p:tgtEl>
                                        <p:attrNameLst>
                                          <p:attrName>ppt_y</p:attrName>
                                        </p:attrNameLst>
                                      </p:cBhvr>
                                      <p:tavLst>
                                        <p:tav tm="0">
                                          <p:val>
                                            <p:strVal val="#ppt_y"/>
                                          </p:val>
                                        </p:tav>
                                        <p:tav tm="100000">
                                          <p:val>
                                            <p:strVal val="#ppt_y"/>
                                          </p:val>
                                        </p:tav>
                                      </p:tavLst>
                                    </p:anim>
                                  </p:childTnLst>
                                </p:cTn>
                              </p:par>
                              <p:par>
                                <p:cTn id="38" presetID="2" presetClass="entr" presetSubtype="2" fill="hold" grpId="0" nodeType="withEffect">
                                  <p:stCondLst>
                                    <p:cond delay="0"/>
                                  </p:stCondLst>
                                  <p:childTnLst>
                                    <p:set>
                                      <p:cBhvr>
                                        <p:cTn id="39" dur="1" fill="hold">
                                          <p:stCondLst>
                                            <p:cond delay="0"/>
                                          </p:stCondLst>
                                        </p:cTn>
                                        <p:tgtEl>
                                          <p:spTgt spid="49"/>
                                        </p:tgtEl>
                                        <p:attrNameLst>
                                          <p:attrName>style.visibility</p:attrName>
                                        </p:attrNameLst>
                                      </p:cBhvr>
                                      <p:to>
                                        <p:strVal val="visible"/>
                                      </p:to>
                                    </p:set>
                                    <p:anim calcmode="lin" valueType="num">
                                      <p:cBhvr additive="base">
                                        <p:cTn id="40" dur="500" fill="hold"/>
                                        <p:tgtEl>
                                          <p:spTgt spid="49"/>
                                        </p:tgtEl>
                                        <p:attrNameLst>
                                          <p:attrName>ppt_x</p:attrName>
                                        </p:attrNameLst>
                                      </p:cBhvr>
                                      <p:tavLst>
                                        <p:tav tm="0">
                                          <p:val>
                                            <p:strVal val="1+#ppt_w/2"/>
                                          </p:val>
                                        </p:tav>
                                        <p:tav tm="100000">
                                          <p:val>
                                            <p:strVal val="#ppt_x"/>
                                          </p:val>
                                        </p:tav>
                                      </p:tavLst>
                                    </p:anim>
                                    <p:anim calcmode="lin" valueType="num">
                                      <p:cBhvr additive="base">
                                        <p:cTn id="41" dur="500" fill="hold"/>
                                        <p:tgtEl>
                                          <p:spTgt spid="49"/>
                                        </p:tgtEl>
                                        <p:attrNameLst>
                                          <p:attrName>ppt_y</p:attrName>
                                        </p:attrNameLst>
                                      </p:cBhvr>
                                      <p:tavLst>
                                        <p:tav tm="0">
                                          <p:val>
                                            <p:strVal val="#ppt_y"/>
                                          </p:val>
                                        </p:tav>
                                        <p:tav tm="100000">
                                          <p:val>
                                            <p:strVal val="#ppt_y"/>
                                          </p:val>
                                        </p:tav>
                                      </p:tavLst>
                                    </p:anim>
                                  </p:childTnLst>
                                </p:cTn>
                              </p:par>
                              <p:par>
                                <p:cTn id="42" presetID="2" presetClass="entr" presetSubtype="8" fill="hold" nodeType="withEffect">
                                  <p:stCondLst>
                                    <p:cond delay="200"/>
                                  </p:stCondLst>
                                  <p:childTnLst>
                                    <p:set>
                                      <p:cBhvr>
                                        <p:cTn id="43" dur="1" fill="hold">
                                          <p:stCondLst>
                                            <p:cond delay="0"/>
                                          </p:stCondLst>
                                        </p:cTn>
                                        <p:tgtEl>
                                          <p:spTgt spid="53"/>
                                        </p:tgtEl>
                                        <p:attrNameLst>
                                          <p:attrName>style.visibility</p:attrName>
                                        </p:attrNameLst>
                                      </p:cBhvr>
                                      <p:to>
                                        <p:strVal val="visible"/>
                                      </p:to>
                                    </p:set>
                                    <p:anim calcmode="lin" valueType="num">
                                      <p:cBhvr additive="base">
                                        <p:cTn id="44" dur="500" fill="hold"/>
                                        <p:tgtEl>
                                          <p:spTgt spid="53"/>
                                        </p:tgtEl>
                                        <p:attrNameLst>
                                          <p:attrName>ppt_x</p:attrName>
                                        </p:attrNameLst>
                                      </p:cBhvr>
                                      <p:tavLst>
                                        <p:tav tm="0">
                                          <p:val>
                                            <p:strVal val="0-#ppt_w/2"/>
                                          </p:val>
                                        </p:tav>
                                        <p:tav tm="100000">
                                          <p:val>
                                            <p:strVal val="#ppt_x"/>
                                          </p:val>
                                        </p:tav>
                                      </p:tavLst>
                                    </p:anim>
                                    <p:anim calcmode="lin" valueType="num">
                                      <p:cBhvr additive="base">
                                        <p:cTn id="45" dur="500" fill="hold"/>
                                        <p:tgtEl>
                                          <p:spTgt spid="53"/>
                                        </p:tgtEl>
                                        <p:attrNameLst>
                                          <p:attrName>ppt_y</p:attrName>
                                        </p:attrNameLst>
                                      </p:cBhvr>
                                      <p:tavLst>
                                        <p:tav tm="0">
                                          <p:val>
                                            <p:strVal val="#ppt_y"/>
                                          </p:val>
                                        </p:tav>
                                        <p:tav tm="100000">
                                          <p:val>
                                            <p:strVal val="#ppt_y"/>
                                          </p:val>
                                        </p:tav>
                                      </p:tavLst>
                                    </p:anim>
                                  </p:childTnLst>
                                </p:cTn>
                              </p:par>
                              <p:par>
                                <p:cTn id="46" presetID="2" presetClass="entr" presetSubtype="2" fill="hold" nodeType="withEffect">
                                  <p:stCondLst>
                                    <p:cond delay="200"/>
                                  </p:stCondLst>
                                  <p:childTnLst>
                                    <p:set>
                                      <p:cBhvr>
                                        <p:cTn id="47" dur="1" fill="hold">
                                          <p:stCondLst>
                                            <p:cond delay="0"/>
                                          </p:stCondLst>
                                        </p:cTn>
                                        <p:tgtEl>
                                          <p:spTgt spid="92"/>
                                        </p:tgtEl>
                                        <p:attrNameLst>
                                          <p:attrName>style.visibility</p:attrName>
                                        </p:attrNameLst>
                                      </p:cBhvr>
                                      <p:to>
                                        <p:strVal val="visible"/>
                                      </p:to>
                                    </p:set>
                                    <p:anim calcmode="lin" valueType="num">
                                      <p:cBhvr additive="base">
                                        <p:cTn id="48" dur="500" fill="hold"/>
                                        <p:tgtEl>
                                          <p:spTgt spid="92"/>
                                        </p:tgtEl>
                                        <p:attrNameLst>
                                          <p:attrName>ppt_x</p:attrName>
                                        </p:attrNameLst>
                                      </p:cBhvr>
                                      <p:tavLst>
                                        <p:tav tm="0">
                                          <p:val>
                                            <p:strVal val="1+#ppt_w/2"/>
                                          </p:val>
                                        </p:tav>
                                        <p:tav tm="100000">
                                          <p:val>
                                            <p:strVal val="#ppt_x"/>
                                          </p:val>
                                        </p:tav>
                                      </p:tavLst>
                                    </p:anim>
                                    <p:anim calcmode="lin" valueType="num">
                                      <p:cBhvr additive="base">
                                        <p:cTn id="49"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Oval 11"/>
          <p:cNvSpPr>
            <a:spLocks noChangeAspect="1"/>
          </p:cNvSpPr>
          <p:nvPr/>
        </p:nvSpPr>
        <p:spPr>
          <a:xfrm>
            <a:off x="2041383" y="2528455"/>
            <a:ext cx="2447168" cy="2447168"/>
          </a:xfrm>
          <a:prstGeom prst="ellipse">
            <a:avLst/>
          </a:prstGeom>
          <a:gradFill flip="none" rotWithShape="1">
            <a:gsLst>
              <a:gs pos="100000">
                <a:srgbClr val="FFFFFF">
                  <a:lumMod val="100000"/>
                </a:srgbClr>
              </a:gs>
              <a:gs pos="0">
                <a:srgbClr val="D9D9DA"/>
              </a:gs>
            </a:gsLst>
            <a:lin ang="2700000" scaled="1"/>
            <a:tileRect/>
          </a:gradFill>
          <a:ln w="19050">
            <a:gradFill flip="none" rotWithShape="1">
              <a:gsLst>
                <a:gs pos="100000">
                  <a:srgbClr val="FFFFFF"/>
                </a:gs>
                <a:gs pos="0">
                  <a:srgbClr val="D9D9DA"/>
                </a:gs>
              </a:gsLst>
              <a:lin ang="13500000" scaled="1"/>
              <a:tileRect/>
            </a:gradFill>
          </a:ln>
          <a:effectLst>
            <a:outerShdw blurRad="203200" dist="114300" dir="2700000" algn="tl"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sz="2400">
              <a:solidFill>
                <a:prstClr val="white"/>
              </a:solidFill>
              <a:ea typeface="微软雅黑" panose="020B0503020204020204" pitchFamily="34" charset="-122"/>
            </a:endParaRPr>
          </a:p>
        </p:txBody>
      </p:sp>
      <p:sp>
        <p:nvSpPr>
          <p:cNvPr id="119" name="Oval 4"/>
          <p:cNvSpPr/>
          <p:nvPr/>
        </p:nvSpPr>
        <p:spPr>
          <a:xfrm>
            <a:off x="2686811" y="3191276"/>
            <a:ext cx="1138239" cy="1136651"/>
          </a:xfrm>
          <a:prstGeom prst="rect">
            <a:avLst/>
          </a:prstGeom>
        </p:spPr>
        <p:style>
          <a:lnRef idx="0">
            <a:scrgbClr r="0" g="0" b="0"/>
          </a:lnRef>
          <a:fillRef idx="0">
            <a:scrgbClr r="0" g="0" b="0"/>
          </a:fillRef>
          <a:effectRef idx="0">
            <a:scrgbClr r="0" g="0" b="0"/>
          </a:effectRef>
          <a:fontRef idx="minor">
            <a:schemeClr val="tx1"/>
          </a:fontRef>
        </p:style>
        <p:txBody>
          <a:bodyPr lIns="143061" tIns="55880" rIns="143061" bIns="55880" spcCol="953" anchor="ctr"/>
          <a:lstStyle/>
          <a:p>
            <a:pPr algn="ctr" defTabSz="1955165">
              <a:lnSpc>
                <a:spcPct val="90000"/>
              </a:lnSpc>
              <a:spcAft>
                <a:spcPct val="35000"/>
              </a:spcAft>
              <a:defRPr/>
            </a:pPr>
            <a:endParaRPr lang="id-ID" sz="2665" dirty="0">
              <a:solidFill>
                <a:prstClr val="white"/>
              </a:solidFill>
              <a:latin typeface="FontAwesome" pitchFamily="2" charset="0"/>
              <a:ea typeface="微软雅黑" panose="020B0503020204020204" pitchFamily="34" charset="-122"/>
            </a:endParaRPr>
          </a:p>
        </p:txBody>
      </p:sp>
      <p:grpSp>
        <p:nvGrpSpPr>
          <p:cNvPr id="120" name="组合 119"/>
          <p:cNvGrpSpPr>
            <a:grpSpLocks noChangeAspect="1"/>
          </p:cNvGrpSpPr>
          <p:nvPr/>
        </p:nvGrpSpPr>
        <p:grpSpPr>
          <a:xfrm>
            <a:off x="1140376" y="3001448"/>
            <a:ext cx="1499240" cy="1500432"/>
            <a:chOff x="488156" y="2208861"/>
            <a:chExt cx="1496616" cy="1497806"/>
          </a:xfrm>
        </p:grpSpPr>
        <p:sp>
          <p:nvSpPr>
            <p:cNvPr id="121" name="Freeform 15"/>
            <p:cNvSpPr/>
            <p:nvPr/>
          </p:nvSpPr>
          <p:spPr>
            <a:xfrm rot="13500908">
              <a:off x="487561" y="2209456"/>
              <a:ext cx="1497806" cy="1496616"/>
            </a:xfrm>
            <a:custGeom>
              <a:avLst/>
              <a:gdLst>
                <a:gd name="connsiteX0" fmla="*/ 0 w 1324101"/>
                <a:gd name="connsiteY0" fmla="*/ 662051 h 1324101"/>
                <a:gd name="connsiteX1" fmla="*/ 662051 w 1324101"/>
                <a:gd name="connsiteY1" fmla="*/ 0 h 1324101"/>
                <a:gd name="connsiteX2" fmla="*/ 1324101 w 1324101"/>
                <a:gd name="connsiteY2" fmla="*/ 0 h 1324101"/>
                <a:gd name="connsiteX3" fmla="*/ 1324101 w 1324101"/>
                <a:gd name="connsiteY3" fmla="*/ 662051 h 1324101"/>
                <a:gd name="connsiteX4" fmla="*/ 662050 w 1324101"/>
                <a:gd name="connsiteY4" fmla="*/ 1324102 h 1324101"/>
                <a:gd name="connsiteX5" fmla="*/ -1 w 1324101"/>
                <a:gd name="connsiteY5" fmla="*/ 662051 h 1324101"/>
                <a:gd name="connsiteX6" fmla="*/ 0 w 1324101"/>
                <a:gd name="connsiteY6" fmla="*/ 662051 h 132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4101" h="1324101">
                  <a:moveTo>
                    <a:pt x="0" y="662051"/>
                  </a:moveTo>
                  <a:cubicBezTo>
                    <a:pt x="0" y="296410"/>
                    <a:pt x="296410" y="0"/>
                    <a:pt x="662051" y="0"/>
                  </a:cubicBezTo>
                  <a:lnTo>
                    <a:pt x="1324101" y="0"/>
                  </a:lnTo>
                  <a:lnTo>
                    <a:pt x="1324101" y="662051"/>
                  </a:lnTo>
                  <a:cubicBezTo>
                    <a:pt x="1324101" y="1027692"/>
                    <a:pt x="1027691" y="1324102"/>
                    <a:pt x="662050" y="1324102"/>
                  </a:cubicBezTo>
                  <a:cubicBezTo>
                    <a:pt x="296409" y="1324102"/>
                    <a:pt x="-1" y="1027692"/>
                    <a:pt x="-1" y="662051"/>
                  </a:cubicBezTo>
                  <a:lnTo>
                    <a:pt x="0" y="662051"/>
                  </a:lnTo>
                  <a:close/>
                </a:path>
              </a:pathLst>
            </a:custGeom>
            <a:gradFill flip="none" rotWithShape="1">
              <a:gsLst>
                <a:gs pos="0">
                  <a:srgbClr val="F0F0F0"/>
                </a:gs>
                <a:gs pos="100000">
                  <a:srgbClr val="F1F1F1"/>
                </a:gs>
              </a:gsLst>
              <a:lin ang="2700000" scaled="1"/>
              <a:tileRect/>
            </a:gradFill>
            <a:ln w="38100">
              <a:no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defRPr/>
              </a:pPr>
              <a:endParaRPr lang="id-ID" sz="2400">
                <a:solidFill>
                  <a:prstClr val="white"/>
                </a:solidFill>
                <a:ea typeface="微软雅黑" panose="020B0503020204020204" pitchFamily="34" charset="-122"/>
              </a:endParaRPr>
            </a:p>
          </p:txBody>
        </p:sp>
        <p:sp>
          <p:nvSpPr>
            <p:cNvPr id="122" name="Oval 44"/>
            <p:cNvSpPr/>
            <p:nvPr/>
          </p:nvSpPr>
          <p:spPr>
            <a:xfrm>
              <a:off x="781050" y="2501754"/>
              <a:ext cx="910829" cy="912019"/>
            </a:xfrm>
            <a:prstGeom prst="ellipse">
              <a:avLst/>
            </a:pr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defRPr/>
              </a:pPr>
              <a:endParaRPr lang="id-ID" sz="2400">
                <a:solidFill>
                  <a:prstClr val="white"/>
                </a:solidFill>
                <a:ea typeface="微软雅黑" panose="020B0503020204020204" pitchFamily="34" charset="-122"/>
              </a:endParaRPr>
            </a:p>
          </p:txBody>
        </p:sp>
        <p:grpSp>
          <p:nvGrpSpPr>
            <p:cNvPr id="123" name="组合 122"/>
            <p:cNvGrpSpPr/>
            <p:nvPr/>
          </p:nvGrpSpPr>
          <p:grpSpPr>
            <a:xfrm>
              <a:off x="998138" y="2719020"/>
              <a:ext cx="503385" cy="430991"/>
              <a:chOff x="2162176" y="-104775"/>
              <a:chExt cx="1655763" cy="1417638"/>
            </a:xfrm>
            <a:solidFill>
              <a:schemeClr val="bg1"/>
            </a:solidFill>
          </p:grpSpPr>
          <p:sp>
            <p:nvSpPr>
              <p:cNvPr id="124" name="Freeform 3767"/>
              <p:cNvSpPr/>
              <p:nvPr/>
            </p:nvSpPr>
            <p:spPr bwMode="auto">
              <a:xfrm>
                <a:off x="2311401" y="104775"/>
                <a:ext cx="1370013" cy="1208088"/>
              </a:xfrm>
              <a:custGeom>
                <a:avLst/>
                <a:gdLst>
                  <a:gd name="T0" fmla="*/ 231 w 431"/>
                  <a:gd name="T1" fmla="*/ 6 h 380"/>
                  <a:gd name="T2" fmla="*/ 190 w 431"/>
                  <a:gd name="T3" fmla="*/ 7 h 380"/>
                  <a:gd name="T4" fmla="*/ 20 w 431"/>
                  <a:gd name="T5" fmla="*/ 106 h 380"/>
                  <a:gd name="T6" fmla="*/ 0 w 431"/>
                  <a:gd name="T7" fmla="*/ 142 h 380"/>
                  <a:gd name="T8" fmla="*/ 0 w 431"/>
                  <a:gd name="T9" fmla="*/ 357 h 380"/>
                  <a:gd name="T10" fmla="*/ 24 w 431"/>
                  <a:gd name="T11" fmla="*/ 380 h 380"/>
                  <a:gd name="T12" fmla="*/ 124 w 431"/>
                  <a:gd name="T13" fmla="*/ 380 h 380"/>
                  <a:gd name="T14" fmla="*/ 148 w 431"/>
                  <a:gd name="T15" fmla="*/ 357 h 380"/>
                  <a:gd name="T16" fmla="*/ 148 w 431"/>
                  <a:gd name="T17" fmla="*/ 258 h 380"/>
                  <a:gd name="T18" fmla="*/ 171 w 431"/>
                  <a:gd name="T19" fmla="*/ 235 h 380"/>
                  <a:gd name="T20" fmla="*/ 260 w 431"/>
                  <a:gd name="T21" fmla="*/ 235 h 380"/>
                  <a:gd name="T22" fmla="*/ 283 w 431"/>
                  <a:gd name="T23" fmla="*/ 258 h 380"/>
                  <a:gd name="T24" fmla="*/ 283 w 431"/>
                  <a:gd name="T25" fmla="*/ 357 h 380"/>
                  <a:gd name="T26" fmla="*/ 307 w 431"/>
                  <a:gd name="T27" fmla="*/ 380 h 380"/>
                  <a:gd name="T28" fmla="*/ 407 w 431"/>
                  <a:gd name="T29" fmla="*/ 380 h 380"/>
                  <a:gd name="T30" fmla="*/ 431 w 431"/>
                  <a:gd name="T31" fmla="*/ 357 h 380"/>
                  <a:gd name="T32" fmla="*/ 431 w 431"/>
                  <a:gd name="T33" fmla="*/ 142 h 380"/>
                  <a:gd name="T34" fmla="*/ 410 w 431"/>
                  <a:gd name="T35" fmla="*/ 107 h 380"/>
                  <a:gd name="T36" fmla="*/ 231 w 431"/>
                  <a:gd name="T37" fmla="*/ 6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1" h="380">
                    <a:moveTo>
                      <a:pt x="231" y="6"/>
                    </a:moveTo>
                    <a:cubicBezTo>
                      <a:pt x="220" y="0"/>
                      <a:pt x="201" y="0"/>
                      <a:pt x="190" y="7"/>
                    </a:cubicBezTo>
                    <a:cubicBezTo>
                      <a:pt x="20" y="106"/>
                      <a:pt x="20" y="106"/>
                      <a:pt x="20" y="106"/>
                    </a:cubicBezTo>
                    <a:cubicBezTo>
                      <a:pt x="9" y="113"/>
                      <a:pt x="0" y="129"/>
                      <a:pt x="0" y="142"/>
                    </a:cubicBezTo>
                    <a:cubicBezTo>
                      <a:pt x="0" y="357"/>
                      <a:pt x="0" y="357"/>
                      <a:pt x="0" y="357"/>
                    </a:cubicBezTo>
                    <a:cubicBezTo>
                      <a:pt x="0" y="370"/>
                      <a:pt x="10" y="380"/>
                      <a:pt x="24" y="380"/>
                    </a:cubicBezTo>
                    <a:cubicBezTo>
                      <a:pt x="124" y="380"/>
                      <a:pt x="124" y="380"/>
                      <a:pt x="124" y="380"/>
                    </a:cubicBezTo>
                    <a:cubicBezTo>
                      <a:pt x="137" y="380"/>
                      <a:pt x="148" y="370"/>
                      <a:pt x="148" y="357"/>
                    </a:cubicBezTo>
                    <a:cubicBezTo>
                      <a:pt x="148" y="258"/>
                      <a:pt x="148" y="258"/>
                      <a:pt x="148" y="258"/>
                    </a:cubicBezTo>
                    <a:cubicBezTo>
                      <a:pt x="148" y="245"/>
                      <a:pt x="158" y="235"/>
                      <a:pt x="171" y="235"/>
                    </a:cubicBezTo>
                    <a:cubicBezTo>
                      <a:pt x="260" y="235"/>
                      <a:pt x="260" y="235"/>
                      <a:pt x="260" y="235"/>
                    </a:cubicBezTo>
                    <a:cubicBezTo>
                      <a:pt x="273" y="235"/>
                      <a:pt x="283" y="245"/>
                      <a:pt x="283" y="258"/>
                    </a:cubicBezTo>
                    <a:cubicBezTo>
                      <a:pt x="283" y="357"/>
                      <a:pt x="283" y="357"/>
                      <a:pt x="283" y="357"/>
                    </a:cubicBezTo>
                    <a:cubicBezTo>
                      <a:pt x="283" y="370"/>
                      <a:pt x="294" y="380"/>
                      <a:pt x="307" y="380"/>
                    </a:cubicBezTo>
                    <a:cubicBezTo>
                      <a:pt x="407" y="380"/>
                      <a:pt x="407" y="380"/>
                      <a:pt x="407" y="380"/>
                    </a:cubicBezTo>
                    <a:cubicBezTo>
                      <a:pt x="420" y="380"/>
                      <a:pt x="431" y="370"/>
                      <a:pt x="431" y="357"/>
                    </a:cubicBezTo>
                    <a:cubicBezTo>
                      <a:pt x="431" y="142"/>
                      <a:pt x="431" y="142"/>
                      <a:pt x="431" y="142"/>
                    </a:cubicBezTo>
                    <a:cubicBezTo>
                      <a:pt x="431" y="129"/>
                      <a:pt x="422" y="113"/>
                      <a:pt x="410" y="107"/>
                    </a:cubicBezTo>
                    <a:lnTo>
                      <a:pt x="231"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2400">
                  <a:solidFill>
                    <a:prstClr val="black"/>
                  </a:solidFill>
                  <a:ea typeface="微软雅黑" panose="020B0503020204020204" pitchFamily="34" charset="-122"/>
                </a:endParaRPr>
              </a:p>
            </p:txBody>
          </p:sp>
          <p:sp>
            <p:nvSpPr>
              <p:cNvPr id="125" name="Freeform 3768"/>
              <p:cNvSpPr/>
              <p:nvPr/>
            </p:nvSpPr>
            <p:spPr bwMode="auto">
              <a:xfrm>
                <a:off x="2162176" y="-104775"/>
                <a:ext cx="1655763" cy="552450"/>
              </a:xfrm>
              <a:custGeom>
                <a:avLst/>
                <a:gdLst>
                  <a:gd name="T0" fmla="*/ 516 w 521"/>
                  <a:gd name="T1" fmla="*/ 165 h 174"/>
                  <a:gd name="T2" fmla="*/ 487 w 521"/>
                  <a:gd name="T3" fmla="*/ 167 h 174"/>
                  <a:gd name="T4" fmla="*/ 276 w 521"/>
                  <a:gd name="T5" fmla="*/ 45 h 174"/>
                  <a:gd name="T6" fmla="*/ 235 w 521"/>
                  <a:gd name="T7" fmla="*/ 45 h 174"/>
                  <a:gd name="T8" fmla="*/ 34 w 521"/>
                  <a:gd name="T9" fmla="*/ 167 h 174"/>
                  <a:gd name="T10" fmla="*/ 5 w 521"/>
                  <a:gd name="T11" fmla="*/ 165 h 174"/>
                  <a:gd name="T12" fmla="*/ 16 w 521"/>
                  <a:gd name="T13" fmla="*/ 138 h 174"/>
                  <a:gd name="T14" fmla="*/ 235 w 521"/>
                  <a:gd name="T15" fmla="*/ 7 h 174"/>
                  <a:gd name="T16" fmla="*/ 276 w 521"/>
                  <a:gd name="T17" fmla="*/ 6 h 174"/>
                  <a:gd name="T18" fmla="*/ 504 w 521"/>
                  <a:gd name="T19" fmla="*/ 139 h 174"/>
                  <a:gd name="T20" fmla="*/ 516 w 521"/>
                  <a:gd name="T21" fmla="*/ 165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1" h="174">
                    <a:moveTo>
                      <a:pt x="516" y="165"/>
                    </a:moveTo>
                    <a:cubicBezTo>
                      <a:pt x="512" y="173"/>
                      <a:pt x="499" y="174"/>
                      <a:pt x="487" y="167"/>
                    </a:cubicBezTo>
                    <a:cubicBezTo>
                      <a:pt x="276" y="45"/>
                      <a:pt x="276" y="45"/>
                      <a:pt x="276" y="45"/>
                    </a:cubicBezTo>
                    <a:cubicBezTo>
                      <a:pt x="265" y="38"/>
                      <a:pt x="247" y="38"/>
                      <a:pt x="235" y="45"/>
                    </a:cubicBezTo>
                    <a:cubicBezTo>
                      <a:pt x="34" y="167"/>
                      <a:pt x="34" y="167"/>
                      <a:pt x="34" y="167"/>
                    </a:cubicBezTo>
                    <a:cubicBezTo>
                      <a:pt x="22" y="174"/>
                      <a:pt x="9" y="173"/>
                      <a:pt x="5" y="165"/>
                    </a:cubicBezTo>
                    <a:cubicBezTo>
                      <a:pt x="0" y="157"/>
                      <a:pt x="5" y="145"/>
                      <a:pt x="16" y="138"/>
                    </a:cubicBezTo>
                    <a:cubicBezTo>
                      <a:pt x="235" y="7"/>
                      <a:pt x="235" y="7"/>
                      <a:pt x="235" y="7"/>
                    </a:cubicBezTo>
                    <a:cubicBezTo>
                      <a:pt x="246" y="0"/>
                      <a:pt x="265" y="0"/>
                      <a:pt x="276" y="6"/>
                    </a:cubicBezTo>
                    <a:cubicBezTo>
                      <a:pt x="504" y="139"/>
                      <a:pt x="504" y="139"/>
                      <a:pt x="504" y="139"/>
                    </a:cubicBezTo>
                    <a:cubicBezTo>
                      <a:pt x="515" y="145"/>
                      <a:pt x="521" y="157"/>
                      <a:pt x="516" y="1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2400">
                  <a:solidFill>
                    <a:prstClr val="black"/>
                  </a:solidFill>
                  <a:ea typeface="微软雅黑" panose="020B0503020204020204" pitchFamily="34" charset="-122"/>
                </a:endParaRPr>
              </a:p>
            </p:txBody>
          </p:sp>
        </p:grpSp>
      </p:grpSp>
      <p:grpSp>
        <p:nvGrpSpPr>
          <p:cNvPr id="126" name="组合 125"/>
          <p:cNvGrpSpPr>
            <a:grpSpLocks noChangeAspect="1"/>
          </p:cNvGrpSpPr>
          <p:nvPr/>
        </p:nvGrpSpPr>
        <p:grpSpPr>
          <a:xfrm>
            <a:off x="2514445" y="4101075"/>
            <a:ext cx="1500432" cy="1500432"/>
            <a:chOff x="1627585" y="3212010"/>
            <a:chExt cx="1497806" cy="1497806"/>
          </a:xfrm>
        </p:grpSpPr>
        <p:sp>
          <p:nvSpPr>
            <p:cNvPr id="127" name="Freeform 16"/>
            <p:cNvSpPr/>
            <p:nvPr/>
          </p:nvSpPr>
          <p:spPr>
            <a:xfrm rot="8100908">
              <a:off x="1627585" y="3212010"/>
              <a:ext cx="1497806" cy="1497806"/>
            </a:xfrm>
            <a:custGeom>
              <a:avLst/>
              <a:gdLst>
                <a:gd name="connsiteX0" fmla="*/ 0 w 1324101"/>
                <a:gd name="connsiteY0" fmla="*/ 662051 h 1324101"/>
                <a:gd name="connsiteX1" fmla="*/ 662051 w 1324101"/>
                <a:gd name="connsiteY1" fmla="*/ 0 h 1324101"/>
                <a:gd name="connsiteX2" fmla="*/ 1324101 w 1324101"/>
                <a:gd name="connsiteY2" fmla="*/ 0 h 1324101"/>
                <a:gd name="connsiteX3" fmla="*/ 1324101 w 1324101"/>
                <a:gd name="connsiteY3" fmla="*/ 662051 h 1324101"/>
                <a:gd name="connsiteX4" fmla="*/ 662050 w 1324101"/>
                <a:gd name="connsiteY4" fmla="*/ 1324102 h 1324101"/>
                <a:gd name="connsiteX5" fmla="*/ -1 w 1324101"/>
                <a:gd name="connsiteY5" fmla="*/ 662051 h 1324101"/>
                <a:gd name="connsiteX6" fmla="*/ 0 w 1324101"/>
                <a:gd name="connsiteY6" fmla="*/ 662051 h 132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4101" h="1324101">
                  <a:moveTo>
                    <a:pt x="0" y="662051"/>
                  </a:moveTo>
                  <a:cubicBezTo>
                    <a:pt x="0" y="296410"/>
                    <a:pt x="296410" y="0"/>
                    <a:pt x="662051" y="0"/>
                  </a:cubicBezTo>
                  <a:lnTo>
                    <a:pt x="1324101" y="0"/>
                  </a:lnTo>
                  <a:lnTo>
                    <a:pt x="1324101" y="662051"/>
                  </a:lnTo>
                  <a:cubicBezTo>
                    <a:pt x="1324101" y="1027692"/>
                    <a:pt x="1027691" y="1324102"/>
                    <a:pt x="662050" y="1324102"/>
                  </a:cubicBezTo>
                  <a:cubicBezTo>
                    <a:pt x="296409" y="1324102"/>
                    <a:pt x="-1" y="1027692"/>
                    <a:pt x="-1" y="662051"/>
                  </a:cubicBezTo>
                  <a:lnTo>
                    <a:pt x="0" y="662051"/>
                  </a:lnTo>
                  <a:close/>
                </a:path>
              </a:pathLst>
            </a:custGeom>
            <a:gradFill flip="none" rotWithShape="1">
              <a:gsLst>
                <a:gs pos="0">
                  <a:srgbClr val="F0F0F0"/>
                </a:gs>
                <a:gs pos="100000">
                  <a:srgbClr val="F1F1F1"/>
                </a:gs>
              </a:gsLst>
              <a:lin ang="2700000" scaled="1"/>
              <a:tileRect/>
            </a:gradFill>
            <a:ln w="38100">
              <a:no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defRPr/>
              </a:pPr>
              <a:endParaRPr lang="id-ID" sz="2400">
                <a:solidFill>
                  <a:prstClr val="white"/>
                </a:solidFill>
                <a:ea typeface="微软雅黑" panose="020B0503020204020204" pitchFamily="34" charset="-122"/>
              </a:endParaRPr>
            </a:p>
          </p:txBody>
        </p:sp>
        <p:sp>
          <p:nvSpPr>
            <p:cNvPr id="128" name="Oval 53"/>
            <p:cNvSpPr/>
            <p:nvPr/>
          </p:nvSpPr>
          <p:spPr>
            <a:xfrm>
              <a:off x="1934766" y="3483473"/>
              <a:ext cx="912019" cy="912019"/>
            </a:xfrm>
            <a:prstGeom prst="ellipse">
              <a:avLst/>
            </a:prstGeom>
            <a:solidFill>
              <a:schemeClr val="accent3"/>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defRPr/>
              </a:pPr>
              <a:endParaRPr lang="id-ID" sz="2400">
                <a:solidFill>
                  <a:prstClr val="white"/>
                </a:solidFill>
                <a:ea typeface="微软雅黑" panose="020B0503020204020204" pitchFamily="34" charset="-122"/>
              </a:endParaRPr>
            </a:p>
          </p:txBody>
        </p:sp>
        <p:sp>
          <p:nvSpPr>
            <p:cNvPr id="129" name="Freeform 266"/>
            <p:cNvSpPr>
              <a:spLocks noEditPoints="1"/>
            </p:cNvSpPr>
            <p:nvPr/>
          </p:nvSpPr>
          <p:spPr bwMode="auto">
            <a:xfrm>
              <a:off x="2135981" y="3690641"/>
              <a:ext cx="491729" cy="539354"/>
            </a:xfrm>
            <a:custGeom>
              <a:avLst/>
              <a:gdLst>
                <a:gd name="T0" fmla="*/ 222582 w 183"/>
                <a:gd name="T1" fmla="*/ 79178 h 200"/>
                <a:gd name="T2" fmla="*/ 129241 w 183"/>
                <a:gd name="T3" fmla="*/ 39589 h 200"/>
                <a:gd name="T4" fmla="*/ 0 w 183"/>
                <a:gd name="T5" fmla="*/ 172753 h 200"/>
                <a:gd name="T6" fmla="*/ 32310 w 183"/>
                <a:gd name="T7" fmla="*/ 262728 h 200"/>
                <a:gd name="T8" fmla="*/ 222582 w 183"/>
                <a:gd name="T9" fmla="*/ 79178 h 200"/>
                <a:gd name="T10" fmla="*/ 527735 w 183"/>
                <a:gd name="T11" fmla="*/ 39589 h 200"/>
                <a:gd name="T12" fmla="*/ 427214 w 183"/>
                <a:gd name="T13" fmla="*/ 82777 h 200"/>
                <a:gd name="T14" fmla="*/ 610306 w 183"/>
                <a:gd name="T15" fmla="*/ 273525 h 200"/>
                <a:gd name="T16" fmla="*/ 656976 w 183"/>
                <a:gd name="T17" fmla="*/ 172753 h 200"/>
                <a:gd name="T18" fmla="*/ 527735 w 183"/>
                <a:gd name="T19" fmla="*/ 39589 h 200"/>
                <a:gd name="T20" fmla="*/ 606716 w 183"/>
                <a:gd name="T21" fmla="*/ 370699 h 200"/>
                <a:gd name="T22" fmla="*/ 344643 w 183"/>
                <a:gd name="T23" fmla="*/ 82777 h 200"/>
                <a:gd name="T24" fmla="*/ 344643 w 183"/>
                <a:gd name="T25" fmla="*/ 21594 h 200"/>
                <a:gd name="T26" fmla="*/ 351823 w 183"/>
                <a:gd name="T27" fmla="*/ 21594 h 200"/>
                <a:gd name="T28" fmla="*/ 366183 w 183"/>
                <a:gd name="T29" fmla="*/ 10797 h 200"/>
                <a:gd name="T30" fmla="*/ 351823 w 183"/>
                <a:gd name="T31" fmla="*/ 0 h 200"/>
                <a:gd name="T32" fmla="*/ 290793 w 183"/>
                <a:gd name="T33" fmla="*/ 0 h 200"/>
                <a:gd name="T34" fmla="*/ 280023 w 183"/>
                <a:gd name="T35" fmla="*/ 10797 h 200"/>
                <a:gd name="T36" fmla="*/ 290793 w 183"/>
                <a:gd name="T37" fmla="*/ 21594 h 200"/>
                <a:gd name="T38" fmla="*/ 301563 w 183"/>
                <a:gd name="T39" fmla="*/ 21594 h 200"/>
                <a:gd name="T40" fmla="*/ 301563 w 183"/>
                <a:gd name="T41" fmla="*/ 82777 h 200"/>
                <a:gd name="T42" fmla="*/ 32310 w 183"/>
                <a:gd name="T43" fmla="*/ 370699 h 200"/>
                <a:gd name="T44" fmla="*/ 136421 w 183"/>
                <a:gd name="T45" fmla="*/ 590238 h 200"/>
                <a:gd name="T46" fmla="*/ 104111 w 183"/>
                <a:gd name="T47" fmla="*/ 683813 h 200"/>
                <a:gd name="T48" fmla="*/ 118471 w 183"/>
                <a:gd name="T49" fmla="*/ 712605 h 200"/>
                <a:gd name="T50" fmla="*/ 125651 w 183"/>
                <a:gd name="T51" fmla="*/ 716204 h 200"/>
                <a:gd name="T52" fmla="*/ 154371 w 183"/>
                <a:gd name="T53" fmla="*/ 705407 h 200"/>
                <a:gd name="T54" fmla="*/ 190272 w 183"/>
                <a:gd name="T55" fmla="*/ 626229 h 200"/>
                <a:gd name="T56" fmla="*/ 319513 w 183"/>
                <a:gd name="T57" fmla="*/ 658620 h 200"/>
                <a:gd name="T58" fmla="*/ 448754 w 183"/>
                <a:gd name="T59" fmla="*/ 626229 h 200"/>
                <a:gd name="T60" fmla="*/ 488244 w 183"/>
                <a:gd name="T61" fmla="*/ 705407 h 200"/>
                <a:gd name="T62" fmla="*/ 516965 w 183"/>
                <a:gd name="T63" fmla="*/ 716204 h 200"/>
                <a:gd name="T64" fmla="*/ 524145 w 183"/>
                <a:gd name="T65" fmla="*/ 712605 h 200"/>
                <a:gd name="T66" fmla="*/ 534915 w 183"/>
                <a:gd name="T67" fmla="*/ 683813 h 200"/>
                <a:gd name="T68" fmla="*/ 506195 w 183"/>
                <a:gd name="T69" fmla="*/ 590238 h 200"/>
                <a:gd name="T70" fmla="*/ 606716 w 183"/>
                <a:gd name="T71" fmla="*/ 370699 h 200"/>
                <a:gd name="T72" fmla="*/ 319513 w 183"/>
                <a:gd name="T73" fmla="*/ 601036 h 200"/>
                <a:gd name="T74" fmla="*/ 89751 w 183"/>
                <a:gd name="T75" fmla="*/ 370699 h 200"/>
                <a:gd name="T76" fmla="*/ 319513 w 183"/>
                <a:gd name="T77" fmla="*/ 140362 h 200"/>
                <a:gd name="T78" fmla="*/ 549275 w 183"/>
                <a:gd name="T79" fmla="*/ 370699 h 200"/>
                <a:gd name="T80" fmla="*/ 319513 w 183"/>
                <a:gd name="T81" fmla="*/ 601036 h 200"/>
                <a:gd name="T82" fmla="*/ 348233 w 183"/>
                <a:gd name="T83" fmla="*/ 399491 h 200"/>
                <a:gd name="T84" fmla="*/ 359003 w 183"/>
                <a:gd name="T85" fmla="*/ 370699 h 200"/>
                <a:gd name="T86" fmla="*/ 326693 w 183"/>
                <a:gd name="T87" fmla="*/ 331109 h 200"/>
                <a:gd name="T88" fmla="*/ 326693 w 183"/>
                <a:gd name="T89" fmla="*/ 197946 h 200"/>
                <a:gd name="T90" fmla="*/ 319513 w 183"/>
                <a:gd name="T91" fmla="*/ 190748 h 200"/>
                <a:gd name="T92" fmla="*/ 312333 w 183"/>
                <a:gd name="T93" fmla="*/ 197946 h 200"/>
                <a:gd name="T94" fmla="*/ 312333 w 183"/>
                <a:gd name="T95" fmla="*/ 331109 h 200"/>
                <a:gd name="T96" fmla="*/ 280023 w 183"/>
                <a:gd name="T97" fmla="*/ 370699 h 200"/>
                <a:gd name="T98" fmla="*/ 319513 w 183"/>
                <a:gd name="T99" fmla="*/ 410288 h 200"/>
                <a:gd name="T100" fmla="*/ 333873 w 183"/>
                <a:gd name="T101" fmla="*/ 406689 h 200"/>
                <a:gd name="T102" fmla="*/ 373363 w 183"/>
                <a:gd name="T103" fmla="*/ 471471 h 200"/>
                <a:gd name="T104" fmla="*/ 384134 w 183"/>
                <a:gd name="T105" fmla="*/ 475070 h 200"/>
                <a:gd name="T106" fmla="*/ 387724 w 183"/>
                <a:gd name="T107" fmla="*/ 464273 h 200"/>
                <a:gd name="T108" fmla="*/ 348233 w 183"/>
                <a:gd name="T109" fmla="*/ 399491 h 2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83" h="200">
                  <a:moveTo>
                    <a:pt x="62" y="22"/>
                  </a:moveTo>
                  <a:cubicBezTo>
                    <a:pt x="56" y="15"/>
                    <a:pt x="46" y="11"/>
                    <a:pt x="36" y="11"/>
                  </a:cubicBezTo>
                  <a:cubicBezTo>
                    <a:pt x="16" y="11"/>
                    <a:pt x="0" y="28"/>
                    <a:pt x="0" y="48"/>
                  </a:cubicBezTo>
                  <a:cubicBezTo>
                    <a:pt x="0" y="57"/>
                    <a:pt x="3" y="66"/>
                    <a:pt x="9" y="73"/>
                  </a:cubicBezTo>
                  <a:cubicBezTo>
                    <a:pt x="18" y="49"/>
                    <a:pt x="38" y="30"/>
                    <a:pt x="62" y="22"/>
                  </a:cubicBezTo>
                  <a:close/>
                  <a:moveTo>
                    <a:pt x="147" y="11"/>
                  </a:moveTo>
                  <a:cubicBezTo>
                    <a:pt x="136" y="11"/>
                    <a:pt x="126" y="16"/>
                    <a:pt x="119" y="23"/>
                  </a:cubicBezTo>
                  <a:cubicBezTo>
                    <a:pt x="143" y="32"/>
                    <a:pt x="162" y="52"/>
                    <a:pt x="170" y="76"/>
                  </a:cubicBezTo>
                  <a:cubicBezTo>
                    <a:pt x="178" y="69"/>
                    <a:pt x="183" y="59"/>
                    <a:pt x="183" y="48"/>
                  </a:cubicBezTo>
                  <a:cubicBezTo>
                    <a:pt x="183" y="28"/>
                    <a:pt x="167" y="11"/>
                    <a:pt x="147" y="11"/>
                  </a:cubicBezTo>
                  <a:close/>
                  <a:moveTo>
                    <a:pt x="169" y="103"/>
                  </a:moveTo>
                  <a:cubicBezTo>
                    <a:pt x="169" y="61"/>
                    <a:pt x="137" y="26"/>
                    <a:pt x="96" y="23"/>
                  </a:cubicBezTo>
                  <a:cubicBezTo>
                    <a:pt x="96" y="6"/>
                    <a:pt x="96" y="6"/>
                    <a:pt x="96" y="6"/>
                  </a:cubicBezTo>
                  <a:cubicBezTo>
                    <a:pt x="98" y="6"/>
                    <a:pt x="98" y="6"/>
                    <a:pt x="98" y="6"/>
                  </a:cubicBezTo>
                  <a:cubicBezTo>
                    <a:pt x="100" y="6"/>
                    <a:pt x="102" y="5"/>
                    <a:pt x="102" y="3"/>
                  </a:cubicBezTo>
                  <a:cubicBezTo>
                    <a:pt x="102" y="1"/>
                    <a:pt x="100" y="0"/>
                    <a:pt x="98" y="0"/>
                  </a:cubicBezTo>
                  <a:cubicBezTo>
                    <a:pt x="81" y="0"/>
                    <a:pt x="81" y="0"/>
                    <a:pt x="81" y="0"/>
                  </a:cubicBezTo>
                  <a:cubicBezTo>
                    <a:pt x="80" y="0"/>
                    <a:pt x="78" y="1"/>
                    <a:pt x="78" y="3"/>
                  </a:cubicBezTo>
                  <a:cubicBezTo>
                    <a:pt x="78" y="5"/>
                    <a:pt x="80" y="6"/>
                    <a:pt x="81" y="6"/>
                  </a:cubicBezTo>
                  <a:cubicBezTo>
                    <a:pt x="84" y="6"/>
                    <a:pt x="84" y="6"/>
                    <a:pt x="84" y="6"/>
                  </a:cubicBezTo>
                  <a:cubicBezTo>
                    <a:pt x="84" y="23"/>
                    <a:pt x="84" y="23"/>
                    <a:pt x="84" y="23"/>
                  </a:cubicBezTo>
                  <a:cubicBezTo>
                    <a:pt x="42" y="25"/>
                    <a:pt x="9" y="60"/>
                    <a:pt x="9" y="103"/>
                  </a:cubicBezTo>
                  <a:cubicBezTo>
                    <a:pt x="9" y="127"/>
                    <a:pt x="20" y="150"/>
                    <a:pt x="38" y="164"/>
                  </a:cubicBezTo>
                  <a:cubicBezTo>
                    <a:pt x="29" y="190"/>
                    <a:pt x="29" y="190"/>
                    <a:pt x="29" y="190"/>
                  </a:cubicBezTo>
                  <a:cubicBezTo>
                    <a:pt x="28" y="194"/>
                    <a:pt x="30" y="197"/>
                    <a:pt x="33" y="198"/>
                  </a:cubicBezTo>
                  <a:cubicBezTo>
                    <a:pt x="35" y="199"/>
                    <a:pt x="35" y="199"/>
                    <a:pt x="35" y="199"/>
                  </a:cubicBezTo>
                  <a:cubicBezTo>
                    <a:pt x="38" y="200"/>
                    <a:pt x="41" y="199"/>
                    <a:pt x="43" y="196"/>
                  </a:cubicBezTo>
                  <a:cubicBezTo>
                    <a:pt x="53" y="174"/>
                    <a:pt x="53" y="174"/>
                    <a:pt x="53" y="174"/>
                  </a:cubicBezTo>
                  <a:cubicBezTo>
                    <a:pt x="64" y="180"/>
                    <a:pt x="76" y="183"/>
                    <a:pt x="89" y="183"/>
                  </a:cubicBezTo>
                  <a:cubicBezTo>
                    <a:pt x="102" y="183"/>
                    <a:pt x="114" y="180"/>
                    <a:pt x="125" y="174"/>
                  </a:cubicBezTo>
                  <a:cubicBezTo>
                    <a:pt x="136" y="196"/>
                    <a:pt x="136" y="196"/>
                    <a:pt x="136" y="196"/>
                  </a:cubicBezTo>
                  <a:cubicBezTo>
                    <a:pt x="137" y="199"/>
                    <a:pt x="141" y="200"/>
                    <a:pt x="144" y="199"/>
                  </a:cubicBezTo>
                  <a:cubicBezTo>
                    <a:pt x="146" y="198"/>
                    <a:pt x="146" y="198"/>
                    <a:pt x="146" y="198"/>
                  </a:cubicBezTo>
                  <a:cubicBezTo>
                    <a:pt x="149" y="197"/>
                    <a:pt x="150" y="194"/>
                    <a:pt x="149" y="190"/>
                  </a:cubicBezTo>
                  <a:cubicBezTo>
                    <a:pt x="141" y="164"/>
                    <a:pt x="141" y="164"/>
                    <a:pt x="141" y="164"/>
                  </a:cubicBezTo>
                  <a:cubicBezTo>
                    <a:pt x="158" y="149"/>
                    <a:pt x="169" y="127"/>
                    <a:pt x="169" y="103"/>
                  </a:cubicBezTo>
                  <a:close/>
                  <a:moveTo>
                    <a:pt x="89" y="167"/>
                  </a:moveTo>
                  <a:cubicBezTo>
                    <a:pt x="54" y="167"/>
                    <a:pt x="25" y="138"/>
                    <a:pt x="25" y="103"/>
                  </a:cubicBezTo>
                  <a:cubicBezTo>
                    <a:pt x="25" y="67"/>
                    <a:pt x="54" y="39"/>
                    <a:pt x="89" y="39"/>
                  </a:cubicBezTo>
                  <a:cubicBezTo>
                    <a:pt x="124" y="39"/>
                    <a:pt x="153" y="67"/>
                    <a:pt x="153" y="103"/>
                  </a:cubicBezTo>
                  <a:cubicBezTo>
                    <a:pt x="153" y="138"/>
                    <a:pt x="124" y="167"/>
                    <a:pt x="89" y="167"/>
                  </a:cubicBezTo>
                  <a:close/>
                  <a:moveTo>
                    <a:pt x="97" y="111"/>
                  </a:moveTo>
                  <a:cubicBezTo>
                    <a:pt x="99" y="109"/>
                    <a:pt x="100" y="106"/>
                    <a:pt x="100" y="103"/>
                  </a:cubicBezTo>
                  <a:cubicBezTo>
                    <a:pt x="100" y="97"/>
                    <a:pt x="96" y="93"/>
                    <a:pt x="91" y="92"/>
                  </a:cubicBezTo>
                  <a:cubicBezTo>
                    <a:pt x="91" y="55"/>
                    <a:pt x="91" y="55"/>
                    <a:pt x="91" y="55"/>
                  </a:cubicBezTo>
                  <a:cubicBezTo>
                    <a:pt x="91" y="54"/>
                    <a:pt x="90" y="53"/>
                    <a:pt x="89" y="53"/>
                  </a:cubicBezTo>
                  <a:cubicBezTo>
                    <a:pt x="88" y="53"/>
                    <a:pt x="87" y="54"/>
                    <a:pt x="87" y="55"/>
                  </a:cubicBezTo>
                  <a:cubicBezTo>
                    <a:pt x="87" y="92"/>
                    <a:pt x="87" y="92"/>
                    <a:pt x="87" y="92"/>
                  </a:cubicBezTo>
                  <a:cubicBezTo>
                    <a:pt x="82" y="93"/>
                    <a:pt x="78" y="97"/>
                    <a:pt x="78" y="103"/>
                  </a:cubicBezTo>
                  <a:cubicBezTo>
                    <a:pt x="78" y="109"/>
                    <a:pt x="83" y="114"/>
                    <a:pt x="89" y="114"/>
                  </a:cubicBezTo>
                  <a:cubicBezTo>
                    <a:pt x="90" y="114"/>
                    <a:pt x="92" y="114"/>
                    <a:pt x="93" y="113"/>
                  </a:cubicBezTo>
                  <a:cubicBezTo>
                    <a:pt x="104" y="131"/>
                    <a:pt x="104" y="131"/>
                    <a:pt x="104" y="131"/>
                  </a:cubicBezTo>
                  <a:cubicBezTo>
                    <a:pt x="105" y="132"/>
                    <a:pt x="106" y="133"/>
                    <a:pt x="107" y="132"/>
                  </a:cubicBezTo>
                  <a:cubicBezTo>
                    <a:pt x="108" y="131"/>
                    <a:pt x="109" y="130"/>
                    <a:pt x="108" y="129"/>
                  </a:cubicBezTo>
                  <a:lnTo>
                    <a:pt x="97" y="11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solidFill>
                  <a:prstClr val="black"/>
                </a:solidFill>
                <a:ea typeface="微软雅黑" panose="020B0503020204020204" pitchFamily="34" charset="-122"/>
              </a:endParaRPr>
            </a:p>
          </p:txBody>
        </p:sp>
      </p:grpSp>
      <p:grpSp>
        <p:nvGrpSpPr>
          <p:cNvPr id="130" name="组合 129"/>
          <p:cNvGrpSpPr>
            <a:grpSpLocks noChangeAspect="1"/>
          </p:cNvGrpSpPr>
          <p:nvPr/>
        </p:nvGrpSpPr>
        <p:grpSpPr>
          <a:xfrm>
            <a:off x="2515835" y="1833751"/>
            <a:ext cx="1499240" cy="1499239"/>
            <a:chOff x="1628775" y="1239245"/>
            <a:chExt cx="1496616" cy="1496615"/>
          </a:xfrm>
        </p:grpSpPr>
        <p:sp>
          <p:nvSpPr>
            <p:cNvPr id="131" name="Freeform 12"/>
            <p:cNvSpPr/>
            <p:nvPr/>
          </p:nvSpPr>
          <p:spPr>
            <a:xfrm rot="18900908">
              <a:off x="1628775" y="1239245"/>
              <a:ext cx="1496616" cy="1496615"/>
            </a:xfrm>
            <a:custGeom>
              <a:avLst/>
              <a:gdLst>
                <a:gd name="connsiteX0" fmla="*/ 0 w 1324101"/>
                <a:gd name="connsiteY0" fmla="*/ 662051 h 1324101"/>
                <a:gd name="connsiteX1" fmla="*/ 662051 w 1324101"/>
                <a:gd name="connsiteY1" fmla="*/ 0 h 1324101"/>
                <a:gd name="connsiteX2" fmla="*/ 1324101 w 1324101"/>
                <a:gd name="connsiteY2" fmla="*/ 0 h 1324101"/>
                <a:gd name="connsiteX3" fmla="*/ 1324101 w 1324101"/>
                <a:gd name="connsiteY3" fmla="*/ 662051 h 1324101"/>
                <a:gd name="connsiteX4" fmla="*/ 662050 w 1324101"/>
                <a:gd name="connsiteY4" fmla="*/ 1324102 h 1324101"/>
                <a:gd name="connsiteX5" fmla="*/ -1 w 1324101"/>
                <a:gd name="connsiteY5" fmla="*/ 662051 h 1324101"/>
                <a:gd name="connsiteX6" fmla="*/ 0 w 1324101"/>
                <a:gd name="connsiteY6" fmla="*/ 662051 h 132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4101" h="1324101">
                  <a:moveTo>
                    <a:pt x="0" y="662051"/>
                  </a:moveTo>
                  <a:cubicBezTo>
                    <a:pt x="0" y="296410"/>
                    <a:pt x="296410" y="0"/>
                    <a:pt x="662051" y="0"/>
                  </a:cubicBezTo>
                  <a:lnTo>
                    <a:pt x="1324101" y="0"/>
                  </a:lnTo>
                  <a:lnTo>
                    <a:pt x="1324101" y="662051"/>
                  </a:lnTo>
                  <a:cubicBezTo>
                    <a:pt x="1324101" y="1027692"/>
                    <a:pt x="1027691" y="1324102"/>
                    <a:pt x="662050" y="1324102"/>
                  </a:cubicBezTo>
                  <a:cubicBezTo>
                    <a:pt x="296409" y="1324102"/>
                    <a:pt x="-1" y="1027692"/>
                    <a:pt x="-1" y="662051"/>
                  </a:cubicBezTo>
                  <a:lnTo>
                    <a:pt x="0" y="662051"/>
                  </a:lnTo>
                  <a:close/>
                </a:path>
              </a:pathLst>
            </a:custGeom>
            <a:gradFill flip="none" rotWithShape="1">
              <a:gsLst>
                <a:gs pos="0">
                  <a:srgbClr val="F0F0F0"/>
                </a:gs>
                <a:gs pos="100000">
                  <a:srgbClr val="F1F1F1"/>
                </a:gs>
              </a:gsLst>
              <a:lin ang="2700000" scaled="1"/>
              <a:tileRect/>
            </a:gradFill>
            <a:ln w="38100">
              <a:no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defRPr/>
              </a:pPr>
              <a:endParaRPr lang="id-ID" sz="2400">
                <a:solidFill>
                  <a:prstClr val="white"/>
                </a:solidFill>
                <a:ea typeface="微软雅黑" panose="020B0503020204020204" pitchFamily="34" charset="-122"/>
              </a:endParaRPr>
            </a:p>
          </p:txBody>
        </p:sp>
        <p:sp>
          <p:nvSpPr>
            <p:cNvPr id="132" name="Oval 52"/>
            <p:cNvSpPr/>
            <p:nvPr/>
          </p:nvSpPr>
          <p:spPr>
            <a:xfrm>
              <a:off x="1940719" y="1544045"/>
              <a:ext cx="912019" cy="912019"/>
            </a:xfrm>
            <a:prstGeom prst="ellipse">
              <a:avLst/>
            </a:pr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defRPr/>
              </a:pPr>
              <a:endParaRPr lang="id-ID" sz="2400">
                <a:solidFill>
                  <a:prstClr val="white"/>
                </a:solidFill>
                <a:ea typeface="微软雅黑" panose="020B0503020204020204" pitchFamily="34" charset="-122"/>
              </a:endParaRPr>
            </a:p>
          </p:txBody>
        </p:sp>
        <p:sp>
          <p:nvSpPr>
            <p:cNvPr id="133" name="Freeform 25"/>
            <p:cNvSpPr>
              <a:spLocks noEditPoints="1"/>
            </p:cNvSpPr>
            <p:nvPr/>
          </p:nvSpPr>
          <p:spPr bwMode="auto">
            <a:xfrm>
              <a:off x="2037160" y="1803601"/>
              <a:ext cx="675084" cy="507206"/>
            </a:xfrm>
            <a:custGeom>
              <a:avLst/>
              <a:gdLst>
                <a:gd name="T0" fmla="*/ 737678 w 128"/>
                <a:gd name="T1" fmla="*/ 14087 h 96"/>
                <a:gd name="T2" fmla="*/ 196714 w 128"/>
                <a:gd name="T3" fmla="*/ 0 h 96"/>
                <a:gd name="T4" fmla="*/ 14051 w 128"/>
                <a:gd name="T5" fmla="*/ 162004 h 96"/>
                <a:gd name="T6" fmla="*/ 14051 w 128"/>
                <a:gd name="T7" fmla="*/ 239484 h 96"/>
                <a:gd name="T8" fmla="*/ 449632 w 128"/>
                <a:gd name="T9" fmla="*/ 676191 h 96"/>
                <a:gd name="T10" fmla="*/ 885213 w 128"/>
                <a:gd name="T11" fmla="*/ 239484 h 96"/>
                <a:gd name="T12" fmla="*/ 885213 w 128"/>
                <a:gd name="T13" fmla="*/ 162004 h 96"/>
                <a:gd name="T14" fmla="*/ 386403 w 128"/>
                <a:gd name="T15" fmla="*/ 197222 h 96"/>
                <a:gd name="T16" fmla="*/ 512862 w 128"/>
                <a:gd name="T17" fmla="*/ 197222 h 96"/>
                <a:gd name="T18" fmla="*/ 547989 w 128"/>
                <a:gd name="T19" fmla="*/ 63393 h 96"/>
                <a:gd name="T20" fmla="*/ 533938 w 128"/>
                <a:gd name="T21" fmla="*/ 176091 h 96"/>
                <a:gd name="T22" fmla="*/ 365326 w 128"/>
                <a:gd name="T23" fmla="*/ 176091 h 96"/>
                <a:gd name="T24" fmla="*/ 351275 w 128"/>
                <a:gd name="T25" fmla="*/ 63393 h 96"/>
                <a:gd name="T26" fmla="*/ 365326 w 128"/>
                <a:gd name="T27" fmla="*/ 176091 h 96"/>
                <a:gd name="T28" fmla="*/ 449632 w 128"/>
                <a:gd name="T29" fmla="*/ 577580 h 96"/>
                <a:gd name="T30" fmla="*/ 519887 w 128"/>
                <a:gd name="T31" fmla="*/ 225397 h 96"/>
                <a:gd name="T32" fmla="*/ 688499 w 128"/>
                <a:gd name="T33" fmla="*/ 225397 h 96"/>
                <a:gd name="T34" fmla="*/ 547989 w 128"/>
                <a:gd name="T35" fmla="*/ 225397 h 96"/>
                <a:gd name="T36" fmla="*/ 625270 w 128"/>
                <a:gd name="T37" fmla="*/ 140873 h 96"/>
                <a:gd name="T38" fmla="*/ 555015 w 128"/>
                <a:gd name="T39" fmla="*/ 197222 h 96"/>
                <a:gd name="T40" fmla="*/ 681474 w 128"/>
                <a:gd name="T41" fmla="*/ 56349 h 96"/>
                <a:gd name="T42" fmla="*/ 583117 w 128"/>
                <a:gd name="T43" fmla="*/ 56349 h 96"/>
                <a:gd name="T44" fmla="*/ 386403 w 128"/>
                <a:gd name="T45" fmla="*/ 56349 h 96"/>
                <a:gd name="T46" fmla="*/ 449632 w 128"/>
                <a:gd name="T47" fmla="*/ 105655 h 96"/>
                <a:gd name="T48" fmla="*/ 217791 w 128"/>
                <a:gd name="T49" fmla="*/ 56349 h 96"/>
                <a:gd name="T50" fmla="*/ 273995 w 128"/>
                <a:gd name="T51" fmla="*/ 98611 h 96"/>
                <a:gd name="T52" fmla="*/ 344250 w 128"/>
                <a:gd name="T53" fmla="*/ 197222 h 96"/>
                <a:gd name="T54" fmla="*/ 273995 w 128"/>
                <a:gd name="T55" fmla="*/ 140873 h 96"/>
                <a:gd name="T56" fmla="*/ 421530 w 128"/>
                <a:gd name="T57" fmla="*/ 570536 h 96"/>
                <a:gd name="T58" fmla="*/ 351275 w 128"/>
                <a:gd name="T59" fmla="*/ 225397 h 96"/>
                <a:gd name="T60" fmla="*/ 77281 w 128"/>
                <a:gd name="T61" fmla="*/ 225397 h 96"/>
                <a:gd name="T62" fmla="*/ 358301 w 128"/>
                <a:gd name="T63" fmla="*/ 521231 h 96"/>
                <a:gd name="T64" fmla="*/ 821984 w 128"/>
                <a:gd name="T65" fmla="*/ 225397 h 96"/>
                <a:gd name="T66" fmla="*/ 716601 w 128"/>
                <a:gd name="T67" fmla="*/ 225397 h 96"/>
                <a:gd name="T68" fmla="*/ 646346 w 128"/>
                <a:gd name="T69" fmla="*/ 119742 h 96"/>
                <a:gd name="T70" fmla="*/ 843060 w 128"/>
                <a:gd name="T71" fmla="*/ 197222 h 96"/>
                <a:gd name="T72" fmla="*/ 189689 w 128"/>
                <a:gd name="T73" fmla="*/ 70437 h 96"/>
                <a:gd name="T74" fmla="*/ 175638 w 128"/>
                <a:gd name="T75" fmla="*/ 197222 h 96"/>
                <a:gd name="T76" fmla="*/ 189689 w 128"/>
                <a:gd name="T77" fmla="*/ 70437 h 9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28" h="96">
                  <a:moveTo>
                    <a:pt x="126" y="23"/>
                  </a:moveTo>
                  <a:cubicBezTo>
                    <a:pt x="105" y="2"/>
                    <a:pt x="105" y="2"/>
                    <a:pt x="105" y="2"/>
                  </a:cubicBezTo>
                  <a:cubicBezTo>
                    <a:pt x="104" y="1"/>
                    <a:pt x="102" y="0"/>
                    <a:pt x="100" y="0"/>
                  </a:cubicBezTo>
                  <a:cubicBezTo>
                    <a:pt x="28" y="0"/>
                    <a:pt x="28" y="0"/>
                    <a:pt x="28" y="0"/>
                  </a:cubicBezTo>
                  <a:cubicBezTo>
                    <a:pt x="26" y="0"/>
                    <a:pt x="24" y="1"/>
                    <a:pt x="23" y="2"/>
                  </a:cubicBezTo>
                  <a:cubicBezTo>
                    <a:pt x="2" y="23"/>
                    <a:pt x="2" y="23"/>
                    <a:pt x="2" y="23"/>
                  </a:cubicBezTo>
                  <a:cubicBezTo>
                    <a:pt x="1" y="24"/>
                    <a:pt x="0" y="26"/>
                    <a:pt x="0" y="28"/>
                  </a:cubicBezTo>
                  <a:cubicBezTo>
                    <a:pt x="0" y="30"/>
                    <a:pt x="1" y="32"/>
                    <a:pt x="2" y="34"/>
                  </a:cubicBezTo>
                  <a:cubicBezTo>
                    <a:pt x="58" y="93"/>
                    <a:pt x="58" y="93"/>
                    <a:pt x="58" y="93"/>
                  </a:cubicBezTo>
                  <a:cubicBezTo>
                    <a:pt x="60" y="95"/>
                    <a:pt x="62" y="96"/>
                    <a:pt x="64" y="96"/>
                  </a:cubicBezTo>
                  <a:cubicBezTo>
                    <a:pt x="66" y="96"/>
                    <a:pt x="68" y="95"/>
                    <a:pt x="70" y="93"/>
                  </a:cubicBezTo>
                  <a:cubicBezTo>
                    <a:pt x="126" y="34"/>
                    <a:pt x="126" y="34"/>
                    <a:pt x="126" y="34"/>
                  </a:cubicBezTo>
                  <a:cubicBezTo>
                    <a:pt x="127" y="32"/>
                    <a:pt x="128" y="30"/>
                    <a:pt x="128" y="28"/>
                  </a:cubicBezTo>
                  <a:cubicBezTo>
                    <a:pt x="128" y="26"/>
                    <a:pt x="127" y="24"/>
                    <a:pt x="126" y="23"/>
                  </a:cubicBezTo>
                  <a:moveTo>
                    <a:pt x="73" y="28"/>
                  </a:moveTo>
                  <a:cubicBezTo>
                    <a:pt x="55" y="28"/>
                    <a:pt x="55" y="28"/>
                    <a:pt x="55" y="28"/>
                  </a:cubicBezTo>
                  <a:cubicBezTo>
                    <a:pt x="64" y="21"/>
                    <a:pt x="64" y="21"/>
                    <a:pt x="64" y="21"/>
                  </a:cubicBezTo>
                  <a:lnTo>
                    <a:pt x="73" y="28"/>
                  </a:lnTo>
                  <a:close/>
                  <a:moveTo>
                    <a:pt x="67" y="18"/>
                  </a:moveTo>
                  <a:cubicBezTo>
                    <a:pt x="78" y="9"/>
                    <a:pt x="78" y="9"/>
                    <a:pt x="78" y="9"/>
                  </a:cubicBezTo>
                  <a:cubicBezTo>
                    <a:pt x="86" y="17"/>
                    <a:pt x="86" y="17"/>
                    <a:pt x="86" y="17"/>
                  </a:cubicBezTo>
                  <a:cubicBezTo>
                    <a:pt x="76" y="25"/>
                    <a:pt x="76" y="25"/>
                    <a:pt x="76" y="25"/>
                  </a:cubicBezTo>
                  <a:lnTo>
                    <a:pt x="67" y="18"/>
                  </a:lnTo>
                  <a:close/>
                  <a:moveTo>
                    <a:pt x="52" y="25"/>
                  </a:moveTo>
                  <a:cubicBezTo>
                    <a:pt x="42" y="17"/>
                    <a:pt x="42" y="17"/>
                    <a:pt x="42" y="17"/>
                  </a:cubicBezTo>
                  <a:cubicBezTo>
                    <a:pt x="50" y="9"/>
                    <a:pt x="50" y="9"/>
                    <a:pt x="50" y="9"/>
                  </a:cubicBezTo>
                  <a:cubicBezTo>
                    <a:pt x="61" y="18"/>
                    <a:pt x="61" y="18"/>
                    <a:pt x="61" y="18"/>
                  </a:cubicBezTo>
                  <a:lnTo>
                    <a:pt x="52" y="25"/>
                  </a:lnTo>
                  <a:close/>
                  <a:moveTo>
                    <a:pt x="74" y="32"/>
                  </a:moveTo>
                  <a:cubicBezTo>
                    <a:pt x="64" y="82"/>
                    <a:pt x="64" y="82"/>
                    <a:pt x="64" y="82"/>
                  </a:cubicBezTo>
                  <a:cubicBezTo>
                    <a:pt x="54" y="32"/>
                    <a:pt x="54" y="32"/>
                    <a:pt x="54" y="32"/>
                  </a:cubicBezTo>
                  <a:lnTo>
                    <a:pt x="74" y="32"/>
                  </a:lnTo>
                  <a:close/>
                  <a:moveTo>
                    <a:pt x="78" y="32"/>
                  </a:moveTo>
                  <a:cubicBezTo>
                    <a:pt x="98" y="32"/>
                    <a:pt x="98" y="32"/>
                    <a:pt x="98" y="32"/>
                  </a:cubicBezTo>
                  <a:cubicBezTo>
                    <a:pt x="68" y="81"/>
                    <a:pt x="68" y="81"/>
                    <a:pt x="68" y="81"/>
                  </a:cubicBezTo>
                  <a:lnTo>
                    <a:pt x="78" y="32"/>
                  </a:lnTo>
                  <a:close/>
                  <a:moveTo>
                    <a:pt x="79" y="28"/>
                  </a:moveTo>
                  <a:cubicBezTo>
                    <a:pt x="89" y="20"/>
                    <a:pt x="89" y="20"/>
                    <a:pt x="89" y="20"/>
                  </a:cubicBezTo>
                  <a:cubicBezTo>
                    <a:pt x="97" y="28"/>
                    <a:pt x="97" y="28"/>
                    <a:pt x="97" y="28"/>
                  </a:cubicBezTo>
                  <a:lnTo>
                    <a:pt x="79" y="28"/>
                  </a:lnTo>
                  <a:close/>
                  <a:moveTo>
                    <a:pt x="83" y="8"/>
                  </a:moveTo>
                  <a:cubicBezTo>
                    <a:pt x="97" y="8"/>
                    <a:pt x="97" y="8"/>
                    <a:pt x="97" y="8"/>
                  </a:cubicBezTo>
                  <a:cubicBezTo>
                    <a:pt x="89" y="14"/>
                    <a:pt x="89" y="14"/>
                    <a:pt x="89" y="14"/>
                  </a:cubicBezTo>
                  <a:lnTo>
                    <a:pt x="83" y="8"/>
                  </a:lnTo>
                  <a:close/>
                  <a:moveTo>
                    <a:pt x="64" y="15"/>
                  </a:moveTo>
                  <a:cubicBezTo>
                    <a:pt x="55" y="8"/>
                    <a:pt x="55" y="8"/>
                    <a:pt x="55" y="8"/>
                  </a:cubicBezTo>
                  <a:cubicBezTo>
                    <a:pt x="73" y="8"/>
                    <a:pt x="73" y="8"/>
                    <a:pt x="73" y="8"/>
                  </a:cubicBezTo>
                  <a:lnTo>
                    <a:pt x="64" y="15"/>
                  </a:lnTo>
                  <a:close/>
                  <a:moveTo>
                    <a:pt x="39" y="14"/>
                  </a:moveTo>
                  <a:cubicBezTo>
                    <a:pt x="31" y="8"/>
                    <a:pt x="31" y="8"/>
                    <a:pt x="31" y="8"/>
                  </a:cubicBezTo>
                  <a:cubicBezTo>
                    <a:pt x="45" y="8"/>
                    <a:pt x="45" y="8"/>
                    <a:pt x="45" y="8"/>
                  </a:cubicBezTo>
                  <a:lnTo>
                    <a:pt x="39" y="14"/>
                  </a:lnTo>
                  <a:close/>
                  <a:moveTo>
                    <a:pt x="39" y="20"/>
                  </a:moveTo>
                  <a:cubicBezTo>
                    <a:pt x="49" y="28"/>
                    <a:pt x="49" y="28"/>
                    <a:pt x="49" y="28"/>
                  </a:cubicBezTo>
                  <a:cubicBezTo>
                    <a:pt x="31" y="28"/>
                    <a:pt x="31" y="28"/>
                    <a:pt x="31" y="28"/>
                  </a:cubicBezTo>
                  <a:lnTo>
                    <a:pt x="39" y="20"/>
                  </a:lnTo>
                  <a:close/>
                  <a:moveTo>
                    <a:pt x="50" y="32"/>
                  </a:moveTo>
                  <a:cubicBezTo>
                    <a:pt x="60" y="81"/>
                    <a:pt x="60" y="81"/>
                    <a:pt x="60" y="81"/>
                  </a:cubicBezTo>
                  <a:cubicBezTo>
                    <a:pt x="30" y="32"/>
                    <a:pt x="30" y="32"/>
                    <a:pt x="30" y="32"/>
                  </a:cubicBezTo>
                  <a:lnTo>
                    <a:pt x="50" y="32"/>
                  </a:lnTo>
                  <a:close/>
                  <a:moveTo>
                    <a:pt x="51" y="74"/>
                  </a:moveTo>
                  <a:cubicBezTo>
                    <a:pt x="11" y="32"/>
                    <a:pt x="11" y="32"/>
                    <a:pt x="11" y="32"/>
                  </a:cubicBezTo>
                  <a:cubicBezTo>
                    <a:pt x="26" y="32"/>
                    <a:pt x="26" y="32"/>
                    <a:pt x="26" y="32"/>
                  </a:cubicBezTo>
                  <a:lnTo>
                    <a:pt x="51" y="74"/>
                  </a:lnTo>
                  <a:close/>
                  <a:moveTo>
                    <a:pt x="102" y="32"/>
                  </a:moveTo>
                  <a:cubicBezTo>
                    <a:pt x="117" y="32"/>
                    <a:pt x="117" y="32"/>
                    <a:pt x="117" y="32"/>
                  </a:cubicBezTo>
                  <a:cubicBezTo>
                    <a:pt x="77" y="74"/>
                    <a:pt x="77" y="74"/>
                    <a:pt x="77" y="74"/>
                  </a:cubicBezTo>
                  <a:lnTo>
                    <a:pt x="102" y="32"/>
                  </a:lnTo>
                  <a:close/>
                  <a:moveTo>
                    <a:pt x="103" y="28"/>
                  </a:moveTo>
                  <a:cubicBezTo>
                    <a:pt x="92" y="17"/>
                    <a:pt x="92" y="17"/>
                    <a:pt x="92" y="17"/>
                  </a:cubicBezTo>
                  <a:cubicBezTo>
                    <a:pt x="101" y="10"/>
                    <a:pt x="101" y="10"/>
                    <a:pt x="101" y="10"/>
                  </a:cubicBezTo>
                  <a:cubicBezTo>
                    <a:pt x="120" y="28"/>
                    <a:pt x="120" y="28"/>
                    <a:pt x="120" y="28"/>
                  </a:cubicBezTo>
                  <a:lnTo>
                    <a:pt x="103" y="28"/>
                  </a:lnTo>
                  <a:close/>
                  <a:moveTo>
                    <a:pt x="27" y="10"/>
                  </a:moveTo>
                  <a:cubicBezTo>
                    <a:pt x="36" y="17"/>
                    <a:pt x="36" y="17"/>
                    <a:pt x="36" y="17"/>
                  </a:cubicBezTo>
                  <a:cubicBezTo>
                    <a:pt x="25" y="28"/>
                    <a:pt x="25" y="28"/>
                    <a:pt x="25" y="28"/>
                  </a:cubicBezTo>
                  <a:cubicBezTo>
                    <a:pt x="8" y="28"/>
                    <a:pt x="8" y="28"/>
                    <a:pt x="8" y="28"/>
                  </a:cubicBezTo>
                  <a:lnTo>
                    <a:pt x="27" y="1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solidFill>
                  <a:prstClr val="black"/>
                </a:solidFill>
                <a:ea typeface="微软雅黑" panose="020B0503020204020204" pitchFamily="34" charset="-122"/>
              </a:endParaRPr>
            </a:p>
          </p:txBody>
        </p:sp>
      </p:grpSp>
      <p:sp>
        <p:nvSpPr>
          <p:cNvPr id="134" name="文本框 74"/>
          <p:cNvSpPr txBox="1"/>
          <p:nvPr/>
        </p:nvSpPr>
        <p:spPr>
          <a:xfrm>
            <a:off x="7971068" y="1508787"/>
            <a:ext cx="1723549" cy="400110"/>
          </a:xfrm>
          <a:prstGeom prst="rect">
            <a:avLst/>
          </a:prstGeom>
          <a:noFill/>
        </p:spPr>
        <p:txBody>
          <a:bodyPr wrap="none" lIns="91440" tIns="45720" rIns="91440" bIns="45720">
            <a:spAutoFit/>
          </a:bodyPr>
          <a:lstStyle/>
          <a:p>
            <a:pPr>
              <a:defRPr/>
            </a:pPr>
            <a:r>
              <a:rPr lang="zh-CN" altLang="en-US" sz="2000" dirty="0">
                <a:solidFill>
                  <a:prstClr val="black">
                    <a:lumMod val="65000"/>
                    <a:lumOff val="35000"/>
                  </a:prstClr>
                </a:solidFill>
                <a:latin typeface="微软雅黑" panose="020B0503020204020204" pitchFamily="34" charset="-122"/>
                <a:ea typeface="微软雅黑" panose="020B0503020204020204" pitchFamily="34" charset="-122"/>
              </a:rPr>
              <a:t>单击添加标题</a:t>
            </a:r>
          </a:p>
        </p:txBody>
      </p:sp>
      <p:sp>
        <p:nvSpPr>
          <p:cNvPr id="135" name="TextBox 49"/>
          <p:cNvSpPr txBox="1"/>
          <p:nvPr/>
        </p:nvSpPr>
        <p:spPr>
          <a:xfrm>
            <a:off x="7971069" y="1894548"/>
            <a:ext cx="4365625" cy="589007"/>
          </a:xfrm>
          <a:prstGeom prst="rect">
            <a:avLst/>
          </a:prstGeom>
          <a:noFill/>
          <a:ln w="3175">
            <a:noFill/>
          </a:ln>
        </p:spPr>
        <p:txBody>
          <a:bodyPr lIns="91440" tIns="45720" rIns="91440" bIns="45720">
            <a:spAutoFit/>
          </a:bodyPr>
          <a:lstStyle/>
          <a:p>
            <a:pPr defTabSz="1218565">
              <a:lnSpc>
                <a:spcPct val="110000"/>
              </a:lnSpc>
              <a:defRPr/>
            </a:pPr>
            <a:r>
              <a:rPr lang="zh-CN" altLang="en-US" sz="1465" dirty="0">
                <a:solidFill>
                  <a:prstClr val="black">
                    <a:lumMod val="65000"/>
                    <a:lumOff val="35000"/>
                  </a:prst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a:t>
            </a:r>
            <a:endParaRPr lang="en-US" altLang="zh-CN" sz="1465" dirty="0">
              <a:solidFill>
                <a:prstClr val="black">
                  <a:lumMod val="65000"/>
                  <a:lumOff val="35000"/>
                </a:prstClr>
              </a:solidFill>
              <a:latin typeface="微软雅黑" panose="020B0503020204020204" pitchFamily="34" charset="-122"/>
              <a:ea typeface="微软雅黑" panose="020B0503020204020204" pitchFamily="34" charset="-122"/>
              <a:sym typeface="微软雅黑" panose="020B0503020204020204" pitchFamily="34" charset="-122"/>
            </a:endParaRPr>
          </a:p>
          <a:p>
            <a:pPr defTabSz="1218565">
              <a:lnSpc>
                <a:spcPct val="110000"/>
              </a:lnSpc>
              <a:defRPr/>
            </a:pPr>
            <a:r>
              <a:rPr lang="zh-CN" altLang="en-US" sz="1465" dirty="0">
                <a:solidFill>
                  <a:prstClr val="black">
                    <a:lumMod val="65000"/>
                    <a:lumOff val="35000"/>
                  </a:prst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a:t>
            </a:r>
            <a:endParaRPr lang="zh-CN" altLang="en-US" sz="1465"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136" name="文本框 76"/>
          <p:cNvSpPr txBox="1"/>
          <p:nvPr/>
        </p:nvSpPr>
        <p:spPr>
          <a:xfrm>
            <a:off x="7971068" y="2737034"/>
            <a:ext cx="1723549" cy="400110"/>
          </a:xfrm>
          <a:prstGeom prst="rect">
            <a:avLst/>
          </a:prstGeom>
          <a:noFill/>
        </p:spPr>
        <p:txBody>
          <a:bodyPr wrap="none" lIns="91440" tIns="45720" rIns="91440" bIns="45720">
            <a:spAutoFit/>
          </a:bodyPr>
          <a:lstStyle/>
          <a:p>
            <a:pPr>
              <a:defRPr/>
            </a:pPr>
            <a:r>
              <a:rPr lang="zh-CN" altLang="en-US" sz="2000" dirty="0">
                <a:solidFill>
                  <a:prstClr val="black">
                    <a:lumMod val="65000"/>
                    <a:lumOff val="35000"/>
                  </a:prstClr>
                </a:solidFill>
                <a:latin typeface="微软雅黑" panose="020B0503020204020204" pitchFamily="34" charset="-122"/>
                <a:ea typeface="微软雅黑" panose="020B0503020204020204" pitchFamily="34" charset="-122"/>
              </a:rPr>
              <a:t>单击添加标题</a:t>
            </a:r>
          </a:p>
        </p:txBody>
      </p:sp>
      <p:sp>
        <p:nvSpPr>
          <p:cNvPr id="137" name="TextBox 49"/>
          <p:cNvSpPr txBox="1"/>
          <p:nvPr/>
        </p:nvSpPr>
        <p:spPr>
          <a:xfrm>
            <a:off x="7971069" y="3092702"/>
            <a:ext cx="4365625" cy="634020"/>
          </a:xfrm>
          <a:prstGeom prst="rect">
            <a:avLst/>
          </a:prstGeom>
          <a:noFill/>
          <a:ln w="3175">
            <a:noFill/>
          </a:ln>
        </p:spPr>
        <p:txBody>
          <a:bodyPr lIns="91440" tIns="45720" rIns="91440" bIns="45720">
            <a:spAutoFit/>
          </a:bodyPr>
          <a:lstStyle/>
          <a:p>
            <a:pPr defTabSz="1218565">
              <a:lnSpc>
                <a:spcPct val="110000"/>
              </a:lnSpc>
              <a:defRPr/>
            </a:pPr>
            <a:r>
              <a:rPr lang="zh-CN" altLang="en-US" sz="1600" dirty="0">
                <a:solidFill>
                  <a:prstClr val="black">
                    <a:lumMod val="65000"/>
                    <a:lumOff val="35000"/>
                  </a:prst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a:t>
            </a:r>
            <a:endParaRPr lang="en-US" altLang="zh-CN" sz="1600" dirty="0">
              <a:solidFill>
                <a:prstClr val="black">
                  <a:lumMod val="65000"/>
                  <a:lumOff val="35000"/>
                </a:prstClr>
              </a:solidFill>
              <a:latin typeface="微软雅黑" panose="020B0503020204020204" pitchFamily="34" charset="-122"/>
              <a:ea typeface="微软雅黑" panose="020B0503020204020204" pitchFamily="34" charset="-122"/>
              <a:sym typeface="微软雅黑" panose="020B0503020204020204" pitchFamily="34" charset="-122"/>
            </a:endParaRPr>
          </a:p>
          <a:p>
            <a:pPr defTabSz="1218565">
              <a:lnSpc>
                <a:spcPct val="110000"/>
              </a:lnSpc>
              <a:defRPr/>
            </a:pPr>
            <a:r>
              <a:rPr lang="zh-CN" altLang="en-US" sz="1600" dirty="0">
                <a:solidFill>
                  <a:prstClr val="black">
                    <a:lumMod val="65000"/>
                    <a:lumOff val="35000"/>
                  </a:prst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a:t>
            </a:r>
            <a:endParaRPr lang="zh-CN" altLang="en-US" sz="1600"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138" name="文本框 78"/>
          <p:cNvSpPr txBox="1"/>
          <p:nvPr/>
        </p:nvSpPr>
        <p:spPr>
          <a:xfrm>
            <a:off x="7971068" y="3965280"/>
            <a:ext cx="1723549" cy="400110"/>
          </a:xfrm>
          <a:prstGeom prst="rect">
            <a:avLst/>
          </a:prstGeom>
          <a:noFill/>
        </p:spPr>
        <p:txBody>
          <a:bodyPr wrap="none" lIns="91440" tIns="45720" rIns="91440" bIns="45720">
            <a:spAutoFit/>
          </a:bodyPr>
          <a:lstStyle/>
          <a:p>
            <a:pPr>
              <a:defRPr/>
            </a:pPr>
            <a:r>
              <a:rPr lang="zh-CN" altLang="en-US" sz="2000" dirty="0">
                <a:solidFill>
                  <a:prstClr val="black">
                    <a:lumMod val="65000"/>
                    <a:lumOff val="35000"/>
                  </a:prstClr>
                </a:solidFill>
                <a:latin typeface="微软雅黑" panose="020B0503020204020204" pitchFamily="34" charset="-122"/>
                <a:ea typeface="微软雅黑" panose="020B0503020204020204" pitchFamily="34" charset="-122"/>
              </a:rPr>
              <a:t>单击添加标题</a:t>
            </a:r>
          </a:p>
        </p:txBody>
      </p:sp>
      <p:sp>
        <p:nvSpPr>
          <p:cNvPr id="139" name="TextBox 49"/>
          <p:cNvSpPr txBox="1"/>
          <p:nvPr/>
        </p:nvSpPr>
        <p:spPr>
          <a:xfrm>
            <a:off x="7971069" y="4335996"/>
            <a:ext cx="4365625" cy="634020"/>
          </a:xfrm>
          <a:prstGeom prst="rect">
            <a:avLst/>
          </a:prstGeom>
          <a:noFill/>
          <a:ln w="3175">
            <a:noFill/>
          </a:ln>
        </p:spPr>
        <p:txBody>
          <a:bodyPr lIns="91440" tIns="45720" rIns="91440" bIns="45720">
            <a:spAutoFit/>
          </a:bodyPr>
          <a:lstStyle/>
          <a:p>
            <a:pPr defTabSz="1218565">
              <a:lnSpc>
                <a:spcPct val="110000"/>
              </a:lnSpc>
              <a:defRPr/>
            </a:pPr>
            <a:r>
              <a:rPr lang="zh-CN" altLang="en-US" sz="1600" dirty="0">
                <a:solidFill>
                  <a:prstClr val="black">
                    <a:lumMod val="65000"/>
                    <a:lumOff val="35000"/>
                  </a:prst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a:t>
            </a:r>
            <a:endParaRPr lang="en-US" altLang="zh-CN" sz="1600" dirty="0">
              <a:solidFill>
                <a:prstClr val="black">
                  <a:lumMod val="65000"/>
                  <a:lumOff val="35000"/>
                </a:prstClr>
              </a:solidFill>
              <a:latin typeface="微软雅黑" panose="020B0503020204020204" pitchFamily="34" charset="-122"/>
              <a:ea typeface="微软雅黑" panose="020B0503020204020204" pitchFamily="34" charset="-122"/>
              <a:sym typeface="微软雅黑" panose="020B0503020204020204" pitchFamily="34" charset="-122"/>
            </a:endParaRPr>
          </a:p>
          <a:p>
            <a:pPr defTabSz="1218565">
              <a:lnSpc>
                <a:spcPct val="110000"/>
              </a:lnSpc>
              <a:defRPr/>
            </a:pPr>
            <a:r>
              <a:rPr lang="zh-CN" altLang="en-US" sz="1600" dirty="0">
                <a:solidFill>
                  <a:prstClr val="black">
                    <a:lumMod val="65000"/>
                    <a:lumOff val="35000"/>
                  </a:prst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a:t>
            </a:r>
            <a:endParaRPr lang="zh-CN" altLang="en-US" sz="1600"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140" name="文本框 80"/>
          <p:cNvSpPr txBox="1"/>
          <p:nvPr/>
        </p:nvSpPr>
        <p:spPr>
          <a:xfrm>
            <a:off x="7971068" y="5193527"/>
            <a:ext cx="1723549" cy="400110"/>
          </a:xfrm>
          <a:prstGeom prst="rect">
            <a:avLst/>
          </a:prstGeom>
          <a:noFill/>
        </p:spPr>
        <p:txBody>
          <a:bodyPr wrap="none" lIns="91440" tIns="45720" rIns="91440" bIns="45720">
            <a:spAutoFit/>
          </a:bodyPr>
          <a:lstStyle/>
          <a:p>
            <a:pPr>
              <a:defRPr/>
            </a:pPr>
            <a:r>
              <a:rPr lang="zh-CN" altLang="en-US" sz="2000" dirty="0">
                <a:solidFill>
                  <a:prstClr val="black">
                    <a:lumMod val="65000"/>
                    <a:lumOff val="35000"/>
                  </a:prstClr>
                </a:solidFill>
                <a:latin typeface="微软雅黑" panose="020B0503020204020204" pitchFamily="34" charset="-122"/>
                <a:ea typeface="微软雅黑" panose="020B0503020204020204" pitchFamily="34" charset="-122"/>
              </a:rPr>
              <a:t>单击添加标题</a:t>
            </a:r>
          </a:p>
        </p:txBody>
      </p:sp>
      <p:sp>
        <p:nvSpPr>
          <p:cNvPr id="141" name="TextBox 49"/>
          <p:cNvSpPr txBox="1"/>
          <p:nvPr/>
        </p:nvSpPr>
        <p:spPr>
          <a:xfrm>
            <a:off x="7971069" y="5579290"/>
            <a:ext cx="4365625" cy="634020"/>
          </a:xfrm>
          <a:prstGeom prst="rect">
            <a:avLst/>
          </a:prstGeom>
          <a:noFill/>
          <a:ln w="3175">
            <a:noFill/>
          </a:ln>
        </p:spPr>
        <p:txBody>
          <a:bodyPr lIns="91440" tIns="45720" rIns="91440" bIns="45720">
            <a:spAutoFit/>
          </a:bodyPr>
          <a:lstStyle/>
          <a:p>
            <a:pPr defTabSz="1218565">
              <a:lnSpc>
                <a:spcPct val="110000"/>
              </a:lnSpc>
              <a:defRPr/>
            </a:pPr>
            <a:r>
              <a:rPr lang="zh-CN" altLang="en-US" sz="1600" dirty="0">
                <a:solidFill>
                  <a:prstClr val="black">
                    <a:lumMod val="65000"/>
                    <a:lumOff val="35000"/>
                  </a:prst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a:t>
            </a:r>
            <a:endParaRPr lang="en-US" altLang="zh-CN" sz="1600" dirty="0">
              <a:solidFill>
                <a:prstClr val="black">
                  <a:lumMod val="65000"/>
                  <a:lumOff val="35000"/>
                </a:prstClr>
              </a:solidFill>
              <a:latin typeface="微软雅黑" panose="020B0503020204020204" pitchFamily="34" charset="-122"/>
              <a:ea typeface="微软雅黑" panose="020B0503020204020204" pitchFamily="34" charset="-122"/>
              <a:sym typeface="微软雅黑" panose="020B0503020204020204" pitchFamily="34" charset="-122"/>
            </a:endParaRPr>
          </a:p>
          <a:p>
            <a:pPr defTabSz="1218565">
              <a:lnSpc>
                <a:spcPct val="110000"/>
              </a:lnSpc>
              <a:defRPr/>
            </a:pPr>
            <a:r>
              <a:rPr lang="zh-CN" altLang="en-US" sz="1600" dirty="0">
                <a:solidFill>
                  <a:prstClr val="black">
                    <a:lumMod val="65000"/>
                    <a:lumOff val="35000"/>
                  </a:prst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a:t>
            </a:r>
            <a:endParaRPr lang="zh-CN" altLang="en-US" sz="1600" dirty="0">
              <a:solidFill>
                <a:prstClr val="black">
                  <a:lumMod val="65000"/>
                  <a:lumOff val="35000"/>
                </a:prstClr>
              </a:solidFill>
              <a:latin typeface="微软雅黑" panose="020B0503020204020204" pitchFamily="34" charset="-122"/>
              <a:ea typeface="微软雅黑" panose="020B0503020204020204" pitchFamily="34" charset="-122"/>
            </a:endParaRPr>
          </a:p>
        </p:txBody>
      </p:sp>
      <p:grpSp>
        <p:nvGrpSpPr>
          <p:cNvPr id="142" name="组合 141"/>
          <p:cNvGrpSpPr>
            <a:grpSpLocks noChangeAspect="1"/>
          </p:cNvGrpSpPr>
          <p:nvPr/>
        </p:nvGrpSpPr>
        <p:grpSpPr>
          <a:xfrm>
            <a:off x="3887755" y="3002838"/>
            <a:ext cx="1500432" cy="1499239"/>
            <a:chOff x="2768205" y="2210051"/>
            <a:chExt cx="1497806" cy="1496615"/>
          </a:xfrm>
        </p:grpSpPr>
        <p:sp>
          <p:nvSpPr>
            <p:cNvPr id="143" name="Freeform 13"/>
            <p:cNvSpPr/>
            <p:nvPr/>
          </p:nvSpPr>
          <p:spPr>
            <a:xfrm rot="2700908">
              <a:off x="2768800" y="2209456"/>
              <a:ext cx="1496615" cy="1497806"/>
            </a:xfrm>
            <a:custGeom>
              <a:avLst/>
              <a:gdLst>
                <a:gd name="connsiteX0" fmla="*/ 0 w 1324101"/>
                <a:gd name="connsiteY0" fmla="*/ 662051 h 1324101"/>
                <a:gd name="connsiteX1" fmla="*/ 662051 w 1324101"/>
                <a:gd name="connsiteY1" fmla="*/ 0 h 1324101"/>
                <a:gd name="connsiteX2" fmla="*/ 1324101 w 1324101"/>
                <a:gd name="connsiteY2" fmla="*/ 0 h 1324101"/>
                <a:gd name="connsiteX3" fmla="*/ 1324101 w 1324101"/>
                <a:gd name="connsiteY3" fmla="*/ 662051 h 1324101"/>
                <a:gd name="connsiteX4" fmla="*/ 662050 w 1324101"/>
                <a:gd name="connsiteY4" fmla="*/ 1324102 h 1324101"/>
                <a:gd name="connsiteX5" fmla="*/ -1 w 1324101"/>
                <a:gd name="connsiteY5" fmla="*/ 662051 h 1324101"/>
                <a:gd name="connsiteX6" fmla="*/ 0 w 1324101"/>
                <a:gd name="connsiteY6" fmla="*/ 662051 h 132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4101" h="1324101">
                  <a:moveTo>
                    <a:pt x="0" y="662051"/>
                  </a:moveTo>
                  <a:cubicBezTo>
                    <a:pt x="0" y="296410"/>
                    <a:pt x="296410" y="0"/>
                    <a:pt x="662051" y="0"/>
                  </a:cubicBezTo>
                  <a:lnTo>
                    <a:pt x="1324101" y="0"/>
                  </a:lnTo>
                  <a:lnTo>
                    <a:pt x="1324101" y="662051"/>
                  </a:lnTo>
                  <a:cubicBezTo>
                    <a:pt x="1324101" y="1027692"/>
                    <a:pt x="1027691" y="1324102"/>
                    <a:pt x="662050" y="1324102"/>
                  </a:cubicBezTo>
                  <a:cubicBezTo>
                    <a:pt x="296409" y="1324102"/>
                    <a:pt x="-1" y="1027692"/>
                    <a:pt x="-1" y="662051"/>
                  </a:cubicBezTo>
                  <a:lnTo>
                    <a:pt x="0" y="662051"/>
                  </a:lnTo>
                  <a:close/>
                </a:path>
              </a:pathLst>
            </a:custGeom>
            <a:gradFill flip="none" rotWithShape="1">
              <a:gsLst>
                <a:gs pos="0">
                  <a:srgbClr val="F0F0F0"/>
                </a:gs>
                <a:gs pos="100000">
                  <a:srgbClr val="F1F1F1"/>
                </a:gs>
              </a:gsLst>
              <a:lin ang="2700000" scaled="1"/>
              <a:tileRect/>
            </a:gradFill>
            <a:ln w="38100">
              <a:no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defRPr/>
              </a:pPr>
              <a:endParaRPr lang="id-ID" sz="2400">
                <a:solidFill>
                  <a:prstClr val="white"/>
                </a:solidFill>
                <a:ea typeface="微软雅黑" panose="020B0503020204020204" pitchFamily="34" charset="-122"/>
              </a:endParaRPr>
            </a:p>
          </p:txBody>
        </p:sp>
        <p:sp>
          <p:nvSpPr>
            <p:cNvPr id="144" name="Oval 51"/>
            <p:cNvSpPr/>
            <p:nvPr/>
          </p:nvSpPr>
          <p:spPr>
            <a:xfrm>
              <a:off x="3064669" y="2506516"/>
              <a:ext cx="912019" cy="910829"/>
            </a:xfrm>
            <a:prstGeom prst="ellipse">
              <a:avLst/>
            </a:prstGeom>
            <a:solidFill>
              <a:schemeClr val="accent4"/>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defRPr/>
              </a:pPr>
              <a:endParaRPr lang="id-ID" sz="2400">
                <a:solidFill>
                  <a:prstClr val="white"/>
                </a:solidFill>
                <a:ea typeface="微软雅黑" panose="020B0503020204020204" pitchFamily="34" charset="-122"/>
              </a:endParaRPr>
            </a:p>
          </p:txBody>
        </p:sp>
        <p:grpSp>
          <p:nvGrpSpPr>
            <p:cNvPr id="145" name="组合 144"/>
            <p:cNvGrpSpPr>
              <a:grpSpLocks noChangeAspect="1"/>
            </p:cNvGrpSpPr>
            <p:nvPr/>
          </p:nvGrpSpPr>
          <p:grpSpPr>
            <a:xfrm>
              <a:off x="3323988" y="2649657"/>
              <a:ext cx="408240" cy="595478"/>
              <a:chOff x="1797050" y="5657850"/>
              <a:chExt cx="422275" cy="615950"/>
            </a:xfrm>
            <a:solidFill>
              <a:schemeClr val="bg1"/>
            </a:solidFill>
          </p:grpSpPr>
          <p:sp>
            <p:nvSpPr>
              <p:cNvPr id="146" name="Oval 114"/>
              <p:cNvSpPr>
                <a:spLocks noChangeArrowheads="1"/>
              </p:cNvSpPr>
              <p:nvPr/>
            </p:nvSpPr>
            <p:spPr bwMode="auto">
              <a:xfrm>
                <a:off x="1970088" y="5832475"/>
                <a:ext cx="38100" cy="381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2400">
                  <a:solidFill>
                    <a:prstClr val="black"/>
                  </a:solidFill>
                  <a:ea typeface="微软雅黑" panose="020B0503020204020204" pitchFamily="34" charset="-122"/>
                </a:endParaRPr>
              </a:p>
            </p:txBody>
          </p:sp>
          <p:sp>
            <p:nvSpPr>
              <p:cNvPr id="147" name="Oval 115"/>
              <p:cNvSpPr>
                <a:spLocks noChangeArrowheads="1"/>
              </p:cNvSpPr>
              <p:nvPr/>
            </p:nvSpPr>
            <p:spPr bwMode="auto">
              <a:xfrm>
                <a:off x="1970088" y="6062663"/>
                <a:ext cx="38100" cy="381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2400">
                  <a:solidFill>
                    <a:prstClr val="black"/>
                  </a:solidFill>
                  <a:ea typeface="微软雅黑" panose="020B0503020204020204" pitchFamily="34" charset="-122"/>
                </a:endParaRPr>
              </a:p>
            </p:txBody>
          </p:sp>
          <p:sp>
            <p:nvSpPr>
              <p:cNvPr id="148" name="Oval 116"/>
              <p:cNvSpPr>
                <a:spLocks noChangeArrowheads="1"/>
              </p:cNvSpPr>
              <p:nvPr/>
            </p:nvSpPr>
            <p:spPr bwMode="auto">
              <a:xfrm>
                <a:off x="1854200" y="5946775"/>
                <a:ext cx="38100" cy="381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2400">
                  <a:solidFill>
                    <a:prstClr val="black"/>
                  </a:solidFill>
                  <a:ea typeface="微软雅黑" panose="020B0503020204020204" pitchFamily="34" charset="-122"/>
                </a:endParaRPr>
              </a:p>
            </p:txBody>
          </p:sp>
          <p:sp>
            <p:nvSpPr>
              <p:cNvPr id="149" name="Oval 117"/>
              <p:cNvSpPr>
                <a:spLocks noChangeArrowheads="1"/>
              </p:cNvSpPr>
              <p:nvPr/>
            </p:nvSpPr>
            <p:spPr bwMode="auto">
              <a:xfrm>
                <a:off x="2084388" y="5946775"/>
                <a:ext cx="38100" cy="381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2400">
                  <a:solidFill>
                    <a:prstClr val="black"/>
                  </a:solidFill>
                  <a:ea typeface="微软雅黑" panose="020B0503020204020204" pitchFamily="34" charset="-122"/>
                </a:endParaRPr>
              </a:p>
            </p:txBody>
          </p:sp>
          <p:sp>
            <p:nvSpPr>
              <p:cNvPr id="150" name="Freeform 118"/>
              <p:cNvSpPr/>
              <p:nvPr/>
            </p:nvSpPr>
            <p:spPr bwMode="auto">
              <a:xfrm>
                <a:off x="1887538" y="6024563"/>
                <a:ext cx="38100" cy="42862"/>
              </a:xfrm>
              <a:custGeom>
                <a:avLst/>
                <a:gdLst>
                  <a:gd name="T0" fmla="*/ 1 w 8"/>
                  <a:gd name="T1" fmla="*/ 2 h 9"/>
                  <a:gd name="T2" fmla="*/ 1 w 8"/>
                  <a:gd name="T3" fmla="*/ 7 h 9"/>
                  <a:gd name="T4" fmla="*/ 7 w 8"/>
                  <a:gd name="T5" fmla="*/ 7 h 9"/>
                  <a:gd name="T6" fmla="*/ 7 w 8"/>
                  <a:gd name="T7" fmla="*/ 2 h 9"/>
                  <a:gd name="T8" fmla="*/ 1 w 8"/>
                  <a:gd name="T9" fmla="*/ 2 h 9"/>
                </a:gdLst>
                <a:ahLst/>
                <a:cxnLst>
                  <a:cxn ang="0">
                    <a:pos x="T0" y="T1"/>
                  </a:cxn>
                  <a:cxn ang="0">
                    <a:pos x="T2" y="T3"/>
                  </a:cxn>
                  <a:cxn ang="0">
                    <a:pos x="T4" y="T5"/>
                  </a:cxn>
                  <a:cxn ang="0">
                    <a:pos x="T6" y="T7"/>
                  </a:cxn>
                  <a:cxn ang="0">
                    <a:pos x="T8" y="T9"/>
                  </a:cxn>
                </a:cxnLst>
                <a:rect l="0" t="0" r="r" b="b"/>
                <a:pathLst>
                  <a:path w="8" h="9">
                    <a:moveTo>
                      <a:pt x="1" y="2"/>
                    </a:moveTo>
                    <a:cubicBezTo>
                      <a:pt x="0" y="3"/>
                      <a:pt x="0" y="6"/>
                      <a:pt x="1" y="7"/>
                    </a:cubicBezTo>
                    <a:cubicBezTo>
                      <a:pt x="3" y="9"/>
                      <a:pt x="5" y="9"/>
                      <a:pt x="7" y="7"/>
                    </a:cubicBezTo>
                    <a:cubicBezTo>
                      <a:pt x="8" y="6"/>
                      <a:pt x="8" y="3"/>
                      <a:pt x="7" y="2"/>
                    </a:cubicBezTo>
                    <a:cubicBezTo>
                      <a:pt x="5" y="0"/>
                      <a:pt x="3" y="0"/>
                      <a:pt x="1"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2400">
                  <a:solidFill>
                    <a:prstClr val="black"/>
                  </a:solidFill>
                  <a:ea typeface="微软雅黑" panose="020B0503020204020204" pitchFamily="34" charset="-122"/>
                </a:endParaRPr>
              </a:p>
            </p:txBody>
          </p:sp>
          <p:sp>
            <p:nvSpPr>
              <p:cNvPr id="151" name="Freeform 119"/>
              <p:cNvSpPr/>
              <p:nvPr/>
            </p:nvSpPr>
            <p:spPr bwMode="auto">
              <a:xfrm>
                <a:off x="1887538" y="5861050"/>
                <a:ext cx="38100" cy="42862"/>
              </a:xfrm>
              <a:custGeom>
                <a:avLst/>
                <a:gdLst>
                  <a:gd name="T0" fmla="*/ 1 w 8"/>
                  <a:gd name="T1" fmla="*/ 2 h 9"/>
                  <a:gd name="T2" fmla="*/ 1 w 8"/>
                  <a:gd name="T3" fmla="*/ 7 h 9"/>
                  <a:gd name="T4" fmla="*/ 7 w 8"/>
                  <a:gd name="T5" fmla="*/ 7 h 9"/>
                  <a:gd name="T6" fmla="*/ 7 w 8"/>
                  <a:gd name="T7" fmla="*/ 2 h 9"/>
                  <a:gd name="T8" fmla="*/ 1 w 8"/>
                  <a:gd name="T9" fmla="*/ 2 h 9"/>
                </a:gdLst>
                <a:ahLst/>
                <a:cxnLst>
                  <a:cxn ang="0">
                    <a:pos x="T0" y="T1"/>
                  </a:cxn>
                  <a:cxn ang="0">
                    <a:pos x="T2" y="T3"/>
                  </a:cxn>
                  <a:cxn ang="0">
                    <a:pos x="T4" y="T5"/>
                  </a:cxn>
                  <a:cxn ang="0">
                    <a:pos x="T6" y="T7"/>
                  </a:cxn>
                  <a:cxn ang="0">
                    <a:pos x="T8" y="T9"/>
                  </a:cxn>
                </a:cxnLst>
                <a:rect l="0" t="0" r="r" b="b"/>
                <a:pathLst>
                  <a:path w="8" h="9">
                    <a:moveTo>
                      <a:pt x="1" y="2"/>
                    </a:moveTo>
                    <a:cubicBezTo>
                      <a:pt x="0" y="3"/>
                      <a:pt x="0" y="6"/>
                      <a:pt x="1" y="7"/>
                    </a:cubicBezTo>
                    <a:cubicBezTo>
                      <a:pt x="3" y="9"/>
                      <a:pt x="5" y="9"/>
                      <a:pt x="7" y="7"/>
                    </a:cubicBezTo>
                    <a:cubicBezTo>
                      <a:pt x="8" y="6"/>
                      <a:pt x="8" y="3"/>
                      <a:pt x="7" y="2"/>
                    </a:cubicBezTo>
                    <a:cubicBezTo>
                      <a:pt x="5" y="0"/>
                      <a:pt x="3" y="0"/>
                      <a:pt x="1"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2400">
                  <a:solidFill>
                    <a:prstClr val="black"/>
                  </a:solidFill>
                  <a:ea typeface="微软雅黑" panose="020B0503020204020204" pitchFamily="34" charset="-122"/>
                </a:endParaRPr>
              </a:p>
            </p:txBody>
          </p:sp>
          <p:sp>
            <p:nvSpPr>
              <p:cNvPr id="152" name="Freeform 120"/>
              <p:cNvSpPr/>
              <p:nvPr/>
            </p:nvSpPr>
            <p:spPr bwMode="auto">
              <a:xfrm>
                <a:off x="2051050" y="6024563"/>
                <a:ext cx="38100" cy="42862"/>
              </a:xfrm>
              <a:custGeom>
                <a:avLst/>
                <a:gdLst>
                  <a:gd name="T0" fmla="*/ 1 w 8"/>
                  <a:gd name="T1" fmla="*/ 2 h 9"/>
                  <a:gd name="T2" fmla="*/ 1 w 8"/>
                  <a:gd name="T3" fmla="*/ 7 h 9"/>
                  <a:gd name="T4" fmla="*/ 7 w 8"/>
                  <a:gd name="T5" fmla="*/ 7 h 9"/>
                  <a:gd name="T6" fmla="*/ 7 w 8"/>
                  <a:gd name="T7" fmla="*/ 2 h 9"/>
                  <a:gd name="T8" fmla="*/ 1 w 8"/>
                  <a:gd name="T9" fmla="*/ 2 h 9"/>
                </a:gdLst>
                <a:ahLst/>
                <a:cxnLst>
                  <a:cxn ang="0">
                    <a:pos x="T0" y="T1"/>
                  </a:cxn>
                  <a:cxn ang="0">
                    <a:pos x="T2" y="T3"/>
                  </a:cxn>
                  <a:cxn ang="0">
                    <a:pos x="T4" y="T5"/>
                  </a:cxn>
                  <a:cxn ang="0">
                    <a:pos x="T6" y="T7"/>
                  </a:cxn>
                  <a:cxn ang="0">
                    <a:pos x="T8" y="T9"/>
                  </a:cxn>
                </a:cxnLst>
                <a:rect l="0" t="0" r="r" b="b"/>
                <a:pathLst>
                  <a:path w="8" h="9">
                    <a:moveTo>
                      <a:pt x="1" y="2"/>
                    </a:moveTo>
                    <a:cubicBezTo>
                      <a:pt x="0" y="3"/>
                      <a:pt x="0" y="6"/>
                      <a:pt x="1" y="7"/>
                    </a:cubicBezTo>
                    <a:cubicBezTo>
                      <a:pt x="3" y="9"/>
                      <a:pt x="5" y="9"/>
                      <a:pt x="7" y="7"/>
                    </a:cubicBezTo>
                    <a:cubicBezTo>
                      <a:pt x="8" y="6"/>
                      <a:pt x="8" y="3"/>
                      <a:pt x="7" y="2"/>
                    </a:cubicBezTo>
                    <a:cubicBezTo>
                      <a:pt x="5" y="0"/>
                      <a:pt x="3" y="0"/>
                      <a:pt x="1"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2400">
                  <a:solidFill>
                    <a:prstClr val="black"/>
                  </a:solidFill>
                  <a:ea typeface="微软雅黑" panose="020B0503020204020204" pitchFamily="34" charset="-122"/>
                </a:endParaRPr>
              </a:p>
            </p:txBody>
          </p:sp>
          <p:sp>
            <p:nvSpPr>
              <p:cNvPr id="153" name="Freeform 121"/>
              <p:cNvSpPr>
                <a:spLocks noEditPoints="1"/>
              </p:cNvSpPr>
              <p:nvPr/>
            </p:nvSpPr>
            <p:spPr bwMode="auto">
              <a:xfrm>
                <a:off x="1797050" y="5657850"/>
                <a:ext cx="422275" cy="615950"/>
              </a:xfrm>
              <a:custGeom>
                <a:avLst/>
                <a:gdLst>
                  <a:gd name="T0" fmla="*/ 80 w 88"/>
                  <a:gd name="T1" fmla="*/ 56 h 128"/>
                  <a:gd name="T2" fmla="*/ 79 w 88"/>
                  <a:gd name="T3" fmla="*/ 56 h 128"/>
                  <a:gd name="T4" fmla="*/ 70 w 88"/>
                  <a:gd name="T5" fmla="*/ 37 h 128"/>
                  <a:gd name="T6" fmla="*/ 64 w 88"/>
                  <a:gd name="T7" fmla="*/ 6 h 128"/>
                  <a:gd name="T8" fmla="*/ 56 w 88"/>
                  <a:gd name="T9" fmla="*/ 0 h 128"/>
                  <a:gd name="T10" fmla="*/ 24 w 88"/>
                  <a:gd name="T11" fmla="*/ 0 h 128"/>
                  <a:gd name="T12" fmla="*/ 17 w 88"/>
                  <a:gd name="T13" fmla="*/ 6 h 128"/>
                  <a:gd name="T14" fmla="*/ 11 w 88"/>
                  <a:gd name="T15" fmla="*/ 36 h 128"/>
                  <a:gd name="T16" fmla="*/ 0 w 88"/>
                  <a:gd name="T17" fmla="*/ 64 h 128"/>
                  <a:gd name="T18" fmla="*/ 10 w 88"/>
                  <a:gd name="T19" fmla="*/ 90 h 128"/>
                  <a:gd name="T20" fmla="*/ 16 w 88"/>
                  <a:gd name="T21" fmla="*/ 121 h 128"/>
                  <a:gd name="T22" fmla="*/ 24 w 88"/>
                  <a:gd name="T23" fmla="*/ 128 h 128"/>
                  <a:gd name="T24" fmla="*/ 56 w 88"/>
                  <a:gd name="T25" fmla="*/ 128 h 128"/>
                  <a:gd name="T26" fmla="*/ 64 w 88"/>
                  <a:gd name="T27" fmla="*/ 121 h 128"/>
                  <a:gd name="T28" fmla="*/ 70 w 88"/>
                  <a:gd name="T29" fmla="*/ 90 h 128"/>
                  <a:gd name="T30" fmla="*/ 79 w 88"/>
                  <a:gd name="T31" fmla="*/ 71 h 128"/>
                  <a:gd name="T32" fmla="*/ 80 w 88"/>
                  <a:gd name="T33" fmla="*/ 72 h 128"/>
                  <a:gd name="T34" fmla="*/ 88 w 88"/>
                  <a:gd name="T35" fmla="*/ 64 h 128"/>
                  <a:gd name="T36" fmla="*/ 80 w 88"/>
                  <a:gd name="T37" fmla="*/ 56 h 128"/>
                  <a:gd name="T38" fmla="*/ 24 w 88"/>
                  <a:gd name="T39" fmla="*/ 8 h 128"/>
                  <a:gd name="T40" fmla="*/ 56 w 88"/>
                  <a:gd name="T41" fmla="*/ 8 h 128"/>
                  <a:gd name="T42" fmla="*/ 60 w 88"/>
                  <a:gd name="T43" fmla="*/ 29 h 128"/>
                  <a:gd name="T44" fmla="*/ 40 w 88"/>
                  <a:gd name="T45" fmla="*/ 24 h 128"/>
                  <a:gd name="T46" fmla="*/ 20 w 88"/>
                  <a:gd name="T47" fmla="*/ 29 h 128"/>
                  <a:gd name="T48" fmla="*/ 24 w 88"/>
                  <a:gd name="T49" fmla="*/ 8 h 128"/>
                  <a:gd name="T50" fmla="*/ 56 w 88"/>
                  <a:gd name="T51" fmla="*/ 120 h 128"/>
                  <a:gd name="T52" fmla="*/ 24 w 88"/>
                  <a:gd name="T53" fmla="*/ 120 h 128"/>
                  <a:gd name="T54" fmla="*/ 20 w 88"/>
                  <a:gd name="T55" fmla="*/ 98 h 128"/>
                  <a:gd name="T56" fmla="*/ 40 w 88"/>
                  <a:gd name="T57" fmla="*/ 104 h 128"/>
                  <a:gd name="T58" fmla="*/ 60 w 88"/>
                  <a:gd name="T59" fmla="*/ 98 h 128"/>
                  <a:gd name="T60" fmla="*/ 56 w 88"/>
                  <a:gd name="T61" fmla="*/ 120 h 128"/>
                  <a:gd name="T62" fmla="*/ 40 w 88"/>
                  <a:gd name="T63" fmla="*/ 96 h 128"/>
                  <a:gd name="T64" fmla="*/ 8 w 88"/>
                  <a:gd name="T65" fmla="*/ 64 h 128"/>
                  <a:gd name="T66" fmla="*/ 40 w 88"/>
                  <a:gd name="T67" fmla="*/ 32 h 128"/>
                  <a:gd name="T68" fmla="*/ 72 w 88"/>
                  <a:gd name="T69" fmla="*/ 64 h 128"/>
                  <a:gd name="T70" fmla="*/ 40 w 88"/>
                  <a:gd name="T71" fmla="*/ 9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8" h="128">
                    <a:moveTo>
                      <a:pt x="80" y="56"/>
                    </a:moveTo>
                    <a:cubicBezTo>
                      <a:pt x="80" y="56"/>
                      <a:pt x="79" y="56"/>
                      <a:pt x="79" y="56"/>
                    </a:cubicBezTo>
                    <a:cubicBezTo>
                      <a:pt x="78" y="49"/>
                      <a:pt x="75" y="43"/>
                      <a:pt x="70" y="37"/>
                    </a:cubicBezTo>
                    <a:cubicBezTo>
                      <a:pt x="64" y="6"/>
                      <a:pt x="64" y="6"/>
                      <a:pt x="64" y="6"/>
                    </a:cubicBezTo>
                    <a:cubicBezTo>
                      <a:pt x="64" y="2"/>
                      <a:pt x="60" y="0"/>
                      <a:pt x="56" y="0"/>
                    </a:cubicBezTo>
                    <a:cubicBezTo>
                      <a:pt x="24" y="0"/>
                      <a:pt x="24" y="0"/>
                      <a:pt x="24" y="0"/>
                    </a:cubicBezTo>
                    <a:cubicBezTo>
                      <a:pt x="21" y="0"/>
                      <a:pt x="17" y="2"/>
                      <a:pt x="17" y="6"/>
                    </a:cubicBezTo>
                    <a:cubicBezTo>
                      <a:pt x="11" y="36"/>
                      <a:pt x="11" y="36"/>
                      <a:pt x="11" y="36"/>
                    </a:cubicBezTo>
                    <a:cubicBezTo>
                      <a:pt x="4" y="43"/>
                      <a:pt x="0" y="53"/>
                      <a:pt x="0" y="64"/>
                    </a:cubicBezTo>
                    <a:cubicBezTo>
                      <a:pt x="0" y="74"/>
                      <a:pt x="4" y="83"/>
                      <a:pt x="10" y="90"/>
                    </a:cubicBezTo>
                    <a:cubicBezTo>
                      <a:pt x="16" y="121"/>
                      <a:pt x="16" y="121"/>
                      <a:pt x="16" y="121"/>
                    </a:cubicBezTo>
                    <a:cubicBezTo>
                      <a:pt x="17" y="125"/>
                      <a:pt x="20" y="128"/>
                      <a:pt x="24" y="128"/>
                    </a:cubicBezTo>
                    <a:cubicBezTo>
                      <a:pt x="56" y="128"/>
                      <a:pt x="56" y="128"/>
                      <a:pt x="56" y="128"/>
                    </a:cubicBezTo>
                    <a:cubicBezTo>
                      <a:pt x="60" y="128"/>
                      <a:pt x="63" y="125"/>
                      <a:pt x="64" y="121"/>
                    </a:cubicBezTo>
                    <a:cubicBezTo>
                      <a:pt x="70" y="90"/>
                      <a:pt x="70" y="90"/>
                      <a:pt x="70" y="90"/>
                    </a:cubicBezTo>
                    <a:cubicBezTo>
                      <a:pt x="74" y="85"/>
                      <a:pt x="78" y="79"/>
                      <a:pt x="79" y="71"/>
                    </a:cubicBezTo>
                    <a:cubicBezTo>
                      <a:pt x="79" y="71"/>
                      <a:pt x="80" y="72"/>
                      <a:pt x="80" y="72"/>
                    </a:cubicBezTo>
                    <a:cubicBezTo>
                      <a:pt x="84" y="72"/>
                      <a:pt x="88" y="68"/>
                      <a:pt x="88" y="64"/>
                    </a:cubicBezTo>
                    <a:cubicBezTo>
                      <a:pt x="88" y="59"/>
                      <a:pt x="84" y="56"/>
                      <a:pt x="80" y="56"/>
                    </a:cubicBezTo>
                    <a:moveTo>
                      <a:pt x="24" y="8"/>
                    </a:moveTo>
                    <a:cubicBezTo>
                      <a:pt x="56" y="8"/>
                      <a:pt x="56" y="8"/>
                      <a:pt x="56" y="8"/>
                    </a:cubicBezTo>
                    <a:cubicBezTo>
                      <a:pt x="60" y="29"/>
                      <a:pt x="60" y="29"/>
                      <a:pt x="60" y="29"/>
                    </a:cubicBezTo>
                    <a:cubicBezTo>
                      <a:pt x="55" y="26"/>
                      <a:pt x="48" y="24"/>
                      <a:pt x="40" y="24"/>
                    </a:cubicBezTo>
                    <a:cubicBezTo>
                      <a:pt x="33" y="24"/>
                      <a:pt x="26" y="26"/>
                      <a:pt x="20" y="29"/>
                    </a:cubicBezTo>
                    <a:lnTo>
                      <a:pt x="24" y="8"/>
                    </a:lnTo>
                    <a:close/>
                    <a:moveTo>
                      <a:pt x="56" y="120"/>
                    </a:moveTo>
                    <a:cubicBezTo>
                      <a:pt x="24" y="120"/>
                      <a:pt x="24" y="120"/>
                      <a:pt x="24" y="120"/>
                    </a:cubicBezTo>
                    <a:cubicBezTo>
                      <a:pt x="20" y="98"/>
                      <a:pt x="20" y="98"/>
                      <a:pt x="20" y="98"/>
                    </a:cubicBezTo>
                    <a:cubicBezTo>
                      <a:pt x="26" y="101"/>
                      <a:pt x="33" y="104"/>
                      <a:pt x="40" y="104"/>
                    </a:cubicBezTo>
                    <a:cubicBezTo>
                      <a:pt x="47" y="104"/>
                      <a:pt x="54" y="101"/>
                      <a:pt x="60" y="98"/>
                    </a:cubicBezTo>
                    <a:lnTo>
                      <a:pt x="56" y="120"/>
                    </a:lnTo>
                    <a:close/>
                    <a:moveTo>
                      <a:pt x="40" y="96"/>
                    </a:moveTo>
                    <a:cubicBezTo>
                      <a:pt x="22" y="96"/>
                      <a:pt x="8" y="81"/>
                      <a:pt x="8" y="64"/>
                    </a:cubicBezTo>
                    <a:cubicBezTo>
                      <a:pt x="8" y="46"/>
                      <a:pt x="22" y="32"/>
                      <a:pt x="40" y="32"/>
                    </a:cubicBezTo>
                    <a:cubicBezTo>
                      <a:pt x="58" y="32"/>
                      <a:pt x="72" y="46"/>
                      <a:pt x="72" y="64"/>
                    </a:cubicBezTo>
                    <a:cubicBezTo>
                      <a:pt x="72" y="81"/>
                      <a:pt x="58" y="96"/>
                      <a:pt x="40" y="9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2400">
                  <a:solidFill>
                    <a:prstClr val="black"/>
                  </a:solidFill>
                  <a:ea typeface="微软雅黑" panose="020B0503020204020204" pitchFamily="34" charset="-122"/>
                </a:endParaRPr>
              </a:p>
            </p:txBody>
          </p:sp>
          <p:sp>
            <p:nvSpPr>
              <p:cNvPr id="154" name="Freeform 122"/>
              <p:cNvSpPr/>
              <p:nvPr/>
            </p:nvSpPr>
            <p:spPr bwMode="auto">
              <a:xfrm>
                <a:off x="1970088" y="5865813"/>
                <a:ext cx="114300" cy="119062"/>
              </a:xfrm>
              <a:custGeom>
                <a:avLst/>
                <a:gdLst>
                  <a:gd name="T0" fmla="*/ 24 w 24"/>
                  <a:gd name="T1" fmla="*/ 1 h 25"/>
                  <a:gd name="T2" fmla="*/ 22 w 24"/>
                  <a:gd name="T3" fmla="*/ 1 h 25"/>
                  <a:gd name="T4" fmla="*/ 1 w 24"/>
                  <a:gd name="T5" fmla="*/ 18 h 25"/>
                  <a:gd name="T6" fmla="*/ 0 w 24"/>
                  <a:gd name="T7" fmla="*/ 21 h 25"/>
                  <a:gd name="T8" fmla="*/ 1 w 24"/>
                  <a:gd name="T9" fmla="*/ 23 h 25"/>
                  <a:gd name="T10" fmla="*/ 4 w 24"/>
                  <a:gd name="T11" fmla="*/ 25 h 25"/>
                  <a:gd name="T12" fmla="*/ 7 w 24"/>
                  <a:gd name="T13" fmla="*/ 23 h 25"/>
                  <a:gd name="T14" fmla="*/ 14 w 24"/>
                  <a:gd name="T15" fmla="*/ 15 h 25"/>
                  <a:gd name="T16" fmla="*/ 24 w 24"/>
                  <a:gd name="T17" fmla="*/ 3 h 25"/>
                  <a:gd name="T18" fmla="*/ 24 w 24"/>
                  <a:gd name="T19" fmla="*/ 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5">
                    <a:moveTo>
                      <a:pt x="24" y="1"/>
                    </a:moveTo>
                    <a:cubicBezTo>
                      <a:pt x="23" y="0"/>
                      <a:pt x="23" y="0"/>
                      <a:pt x="22" y="1"/>
                    </a:cubicBezTo>
                    <a:cubicBezTo>
                      <a:pt x="1" y="18"/>
                      <a:pt x="1" y="18"/>
                      <a:pt x="1" y="18"/>
                    </a:cubicBezTo>
                    <a:cubicBezTo>
                      <a:pt x="0" y="19"/>
                      <a:pt x="0" y="20"/>
                      <a:pt x="0" y="21"/>
                    </a:cubicBezTo>
                    <a:cubicBezTo>
                      <a:pt x="0" y="22"/>
                      <a:pt x="0" y="23"/>
                      <a:pt x="1" y="23"/>
                    </a:cubicBezTo>
                    <a:cubicBezTo>
                      <a:pt x="2" y="24"/>
                      <a:pt x="3" y="25"/>
                      <a:pt x="4" y="25"/>
                    </a:cubicBezTo>
                    <a:cubicBezTo>
                      <a:pt x="5" y="25"/>
                      <a:pt x="6" y="24"/>
                      <a:pt x="7" y="23"/>
                    </a:cubicBezTo>
                    <a:cubicBezTo>
                      <a:pt x="14" y="15"/>
                      <a:pt x="14" y="15"/>
                      <a:pt x="14" y="15"/>
                    </a:cubicBezTo>
                    <a:cubicBezTo>
                      <a:pt x="24" y="3"/>
                      <a:pt x="24" y="3"/>
                      <a:pt x="24" y="3"/>
                    </a:cubicBezTo>
                    <a:cubicBezTo>
                      <a:pt x="24" y="2"/>
                      <a:pt x="24" y="1"/>
                      <a:pt x="24"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2400">
                  <a:solidFill>
                    <a:prstClr val="black"/>
                  </a:solidFill>
                  <a:ea typeface="微软雅黑" panose="020B0503020204020204" pitchFamily="34" charset="-122"/>
                </a:endParaRPr>
              </a:p>
            </p:txBody>
          </p:sp>
        </p:grpSp>
      </p:grpSp>
      <p:grpSp>
        <p:nvGrpSpPr>
          <p:cNvPr id="155" name="组合 154"/>
          <p:cNvGrpSpPr>
            <a:grpSpLocks noChangeAspect="1"/>
          </p:cNvGrpSpPr>
          <p:nvPr/>
        </p:nvGrpSpPr>
        <p:grpSpPr>
          <a:xfrm>
            <a:off x="6500677" y="1563715"/>
            <a:ext cx="990047" cy="871255"/>
            <a:chOff x="4986998" y="1030693"/>
            <a:chExt cx="988314" cy="869730"/>
          </a:xfrm>
        </p:grpSpPr>
        <p:sp>
          <p:nvSpPr>
            <p:cNvPr id="156" name="Freeform 5"/>
            <p:cNvSpPr/>
            <p:nvPr/>
          </p:nvSpPr>
          <p:spPr bwMode="auto">
            <a:xfrm>
              <a:off x="4986998" y="1030693"/>
              <a:ext cx="988314" cy="869730"/>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91440" tIns="45720" rIns="91440" bIns="45720" anchor="ctr"/>
            <a:lstStyle/>
            <a:p>
              <a:pPr algn="ctr">
                <a:defRPr/>
              </a:pPr>
              <a:endParaRPr lang="zh-CN" altLang="en-US" sz="2400" kern="0">
                <a:solidFill>
                  <a:prstClr val="white"/>
                </a:solidFill>
                <a:ea typeface="微软雅黑" panose="020B0503020204020204" pitchFamily="34" charset="-122"/>
              </a:endParaRPr>
            </a:p>
          </p:txBody>
        </p:sp>
        <p:sp>
          <p:nvSpPr>
            <p:cNvPr id="157" name="Freeform 5"/>
            <p:cNvSpPr/>
            <p:nvPr/>
          </p:nvSpPr>
          <p:spPr bwMode="auto">
            <a:xfrm>
              <a:off x="5053720" y="1089321"/>
              <a:ext cx="854869" cy="752474"/>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defRPr/>
              </a:pPr>
              <a:endParaRPr lang="zh-CN" altLang="en-US" sz="2400">
                <a:solidFill>
                  <a:prstClr val="white"/>
                </a:solidFill>
                <a:ea typeface="微软雅黑" panose="020B0503020204020204" pitchFamily="34" charset="-122"/>
              </a:endParaRPr>
            </a:p>
          </p:txBody>
        </p:sp>
        <p:sp>
          <p:nvSpPr>
            <p:cNvPr id="158" name="文本框 34"/>
            <p:cNvSpPr txBox="1"/>
            <p:nvPr/>
          </p:nvSpPr>
          <p:spPr>
            <a:xfrm>
              <a:off x="5188425" y="1214647"/>
              <a:ext cx="584392" cy="501886"/>
            </a:xfrm>
            <a:prstGeom prst="rect">
              <a:avLst/>
            </a:prstGeom>
            <a:noFill/>
          </p:spPr>
          <p:txBody>
            <a:bodyPr wrap="none" lIns="91440" tIns="45720" rIns="91440" bIns="45720">
              <a:spAutoFit/>
            </a:bodyPr>
            <a:lstStyle/>
            <a:p>
              <a:r>
                <a:rPr lang="en-US" altLang="zh-CN" sz="2665" dirty="0">
                  <a:solidFill>
                    <a:prstClr val="white"/>
                  </a:solidFill>
                  <a:latin typeface="微软雅黑" panose="020B0503020204020204" pitchFamily="34" charset="-122"/>
                  <a:ea typeface="微软雅黑" panose="020B0503020204020204" pitchFamily="34" charset="-122"/>
                </a:rPr>
                <a:t>01</a:t>
              </a:r>
              <a:endParaRPr lang="zh-CN" altLang="en-US" sz="2665" dirty="0">
                <a:solidFill>
                  <a:prstClr val="white"/>
                </a:solidFill>
                <a:latin typeface="微软雅黑" panose="020B0503020204020204" pitchFamily="34" charset="-122"/>
                <a:ea typeface="微软雅黑" panose="020B0503020204020204" pitchFamily="34" charset="-122"/>
              </a:endParaRPr>
            </a:p>
          </p:txBody>
        </p:sp>
      </p:grpSp>
      <p:grpSp>
        <p:nvGrpSpPr>
          <p:cNvPr id="159" name="组合 158"/>
          <p:cNvGrpSpPr>
            <a:grpSpLocks noChangeAspect="1"/>
          </p:cNvGrpSpPr>
          <p:nvPr/>
        </p:nvGrpSpPr>
        <p:grpSpPr>
          <a:xfrm>
            <a:off x="6500677" y="2771874"/>
            <a:ext cx="990047" cy="871255"/>
            <a:chOff x="4986998" y="1936812"/>
            <a:chExt cx="988314" cy="869730"/>
          </a:xfrm>
        </p:grpSpPr>
        <p:sp>
          <p:nvSpPr>
            <p:cNvPr id="160" name="Freeform 5"/>
            <p:cNvSpPr/>
            <p:nvPr/>
          </p:nvSpPr>
          <p:spPr bwMode="auto">
            <a:xfrm>
              <a:off x="4986998" y="1936812"/>
              <a:ext cx="988314" cy="869730"/>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91440" tIns="45720" rIns="91440" bIns="45720" anchor="ctr"/>
            <a:lstStyle/>
            <a:p>
              <a:pPr algn="ctr">
                <a:defRPr/>
              </a:pPr>
              <a:endParaRPr lang="zh-CN" altLang="en-US" sz="2400" kern="0">
                <a:solidFill>
                  <a:prstClr val="white"/>
                </a:solidFill>
                <a:ea typeface="微软雅黑" panose="020B0503020204020204" pitchFamily="34" charset="-122"/>
              </a:endParaRPr>
            </a:p>
          </p:txBody>
        </p:sp>
        <p:sp>
          <p:nvSpPr>
            <p:cNvPr id="161" name="Freeform 5"/>
            <p:cNvSpPr/>
            <p:nvPr/>
          </p:nvSpPr>
          <p:spPr bwMode="auto">
            <a:xfrm>
              <a:off x="5053012" y="1996679"/>
              <a:ext cx="842963" cy="741758"/>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0067B4"/>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defRPr/>
              </a:pPr>
              <a:endParaRPr lang="zh-CN" altLang="en-US" sz="2400">
                <a:solidFill>
                  <a:prstClr val="white"/>
                </a:solidFill>
                <a:ea typeface="微软雅黑" panose="020B0503020204020204" pitchFamily="34" charset="-122"/>
              </a:endParaRPr>
            </a:p>
          </p:txBody>
        </p:sp>
        <p:sp>
          <p:nvSpPr>
            <p:cNvPr id="162" name="文本框 34"/>
            <p:cNvSpPr txBox="1"/>
            <p:nvPr/>
          </p:nvSpPr>
          <p:spPr>
            <a:xfrm>
              <a:off x="5188425" y="2120766"/>
              <a:ext cx="584392" cy="501886"/>
            </a:xfrm>
            <a:prstGeom prst="rect">
              <a:avLst/>
            </a:prstGeom>
            <a:noFill/>
          </p:spPr>
          <p:txBody>
            <a:bodyPr wrap="none" lIns="91440" tIns="45720" rIns="91440" bIns="45720">
              <a:spAutoFit/>
            </a:bodyPr>
            <a:lstStyle/>
            <a:p>
              <a:r>
                <a:rPr lang="en-US" altLang="zh-CN" sz="2665" dirty="0">
                  <a:solidFill>
                    <a:prstClr val="white"/>
                  </a:solidFill>
                  <a:latin typeface="微软雅黑" panose="020B0503020204020204" pitchFamily="34" charset="-122"/>
                  <a:ea typeface="微软雅黑" panose="020B0503020204020204" pitchFamily="34" charset="-122"/>
                </a:rPr>
                <a:t>02</a:t>
              </a:r>
              <a:endParaRPr lang="zh-CN" altLang="en-US" sz="2665" dirty="0">
                <a:solidFill>
                  <a:prstClr val="white"/>
                </a:solidFill>
                <a:latin typeface="微软雅黑" panose="020B0503020204020204" pitchFamily="34" charset="-122"/>
                <a:ea typeface="微软雅黑" panose="020B0503020204020204" pitchFamily="34" charset="-122"/>
              </a:endParaRPr>
            </a:p>
          </p:txBody>
        </p:sp>
      </p:grpSp>
      <p:grpSp>
        <p:nvGrpSpPr>
          <p:cNvPr id="163" name="组合 162"/>
          <p:cNvGrpSpPr>
            <a:grpSpLocks noChangeAspect="1"/>
          </p:cNvGrpSpPr>
          <p:nvPr/>
        </p:nvGrpSpPr>
        <p:grpSpPr>
          <a:xfrm>
            <a:off x="6500677" y="3980033"/>
            <a:ext cx="990047" cy="871255"/>
            <a:chOff x="4986998" y="2842931"/>
            <a:chExt cx="988314" cy="869730"/>
          </a:xfrm>
        </p:grpSpPr>
        <p:sp>
          <p:nvSpPr>
            <p:cNvPr id="164" name="Freeform 5"/>
            <p:cNvSpPr/>
            <p:nvPr/>
          </p:nvSpPr>
          <p:spPr bwMode="auto">
            <a:xfrm>
              <a:off x="4986998" y="2842931"/>
              <a:ext cx="988314" cy="869730"/>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91440" tIns="45720" rIns="91440" bIns="45720" anchor="ctr"/>
            <a:lstStyle/>
            <a:p>
              <a:pPr algn="ctr">
                <a:defRPr/>
              </a:pPr>
              <a:endParaRPr lang="zh-CN" altLang="en-US" sz="2400" kern="0">
                <a:solidFill>
                  <a:prstClr val="white"/>
                </a:solidFill>
                <a:ea typeface="微软雅黑" panose="020B0503020204020204" pitchFamily="34" charset="-122"/>
              </a:endParaRPr>
            </a:p>
          </p:txBody>
        </p:sp>
        <p:sp>
          <p:nvSpPr>
            <p:cNvPr id="165" name="Freeform 5"/>
            <p:cNvSpPr/>
            <p:nvPr/>
          </p:nvSpPr>
          <p:spPr bwMode="auto">
            <a:xfrm>
              <a:off x="5057775" y="2917032"/>
              <a:ext cx="837010" cy="735806"/>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0067B4"/>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defRPr/>
              </a:pPr>
              <a:endParaRPr lang="zh-CN" altLang="en-US" sz="2400">
                <a:solidFill>
                  <a:prstClr val="white"/>
                </a:solidFill>
                <a:ea typeface="微软雅黑" panose="020B0503020204020204" pitchFamily="34" charset="-122"/>
              </a:endParaRPr>
            </a:p>
          </p:txBody>
        </p:sp>
        <p:sp>
          <p:nvSpPr>
            <p:cNvPr id="166" name="文本框 34"/>
            <p:cNvSpPr txBox="1"/>
            <p:nvPr/>
          </p:nvSpPr>
          <p:spPr>
            <a:xfrm>
              <a:off x="5188425" y="3026885"/>
              <a:ext cx="584392" cy="501886"/>
            </a:xfrm>
            <a:prstGeom prst="rect">
              <a:avLst/>
            </a:prstGeom>
            <a:noFill/>
          </p:spPr>
          <p:txBody>
            <a:bodyPr wrap="none" lIns="91440" tIns="45720" rIns="91440" bIns="45720">
              <a:spAutoFit/>
            </a:bodyPr>
            <a:lstStyle/>
            <a:p>
              <a:r>
                <a:rPr lang="en-US" altLang="zh-CN" sz="2665" dirty="0">
                  <a:solidFill>
                    <a:prstClr val="white"/>
                  </a:solidFill>
                  <a:latin typeface="微软雅黑" panose="020B0503020204020204" pitchFamily="34" charset="-122"/>
                  <a:ea typeface="微软雅黑" panose="020B0503020204020204" pitchFamily="34" charset="-122"/>
                </a:rPr>
                <a:t>03</a:t>
              </a:r>
              <a:endParaRPr lang="zh-CN" altLang="en-US" sz="2665" dirty="0">
                <a:solidFill>
                  <a:prstClr val="white"/>
                </a:solidFill>
                <a:latin typeface="微软雅黑" panose="020B0503020204020204" pitchFamily="34" charset="-122"/>
                <a:ea typeface="微软雅黑" panose="020B0503020204020204" pitchFamily="34" charset="-122"/>
              </a:endParaRPr>
            </a:p>
          </p:txBody>
        </p:sp>
      </p:grpSp>
      <p:grpSp>
        <p:nvGrpSpPr>
          <p:cNvPr id="167" name="组合 166"/>
          <p:cNvGrpSpPr>
            <a:grpSpLocks noChangeAspect="1"/>
          </p:cNvGrpSpPr>
          <p:nvPr/>
        </p:nvGrpSpPr>
        <p:grpSpPr>
          <a:xfrm>
            <a:off x="6500677" y="5188191"/>
            <a:ext cx="990047" cy="871255"/>
            <a:chOff x="4986998" y="3749050"/>
            <a:chExt cx="988314" cy="869730"/>
          </a:xfrm>
        </p:grpSpPr>
        <p:sp>
          <p:nvSpPr>
            <p:cNvPr id="168" name="Freeform 5"/>
            <p:cNvSpPr/>
            <p:nvPr/>
          </p:nvSpPr>
          <p:spPr bwMode="auto">
            <a:xfrm>
              <a:off x="4986998" y="3749050"/>
              <a:ext cx="988314" cy="869730"/>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91440" tIns="45720" rIns="91440" bIns="45720" anchor="ctr"/>
            <a:lstStyle/>
            <a:p>
              <a:pPr algn="ctr">
                <a:defRPr/>
              </a:pPr>
              <a:endParaRPr lang="zh-CN" altLang="en-US" sz="2400" kern="0">
                <a:solidFill>
                  <a:prstClr val="white"/>
                </a:solidFill>
                <a:ea typeface="微软雅黑" panose="020B0503020204020204" pitchFamily="34" charset="-122"/>
              </a:endParaRPr>
            </a:p>
          </p:txBody>
        </p:sp>
        <p:sp>
          <p:nvSpPr>
            <p:cNvPr id="169" name="Freeform 5"/>
            <p:cNvSpPr/>
            <p:nvPr/>
          </p:nvSpPr>
          <p:spPr bwMode="auto">
            <a:xfrm>
              <a:off x="5060157" y="3818335"/>
              <a:ext cx="835819" cy="734615"/>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0067B4"/>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defRPr/>
              </a:pPr>
              <a:endParaRPr lang="zh-CN" altLang="en-US" sz="2400">
                <a:solidFill>
                  <a:prstClr val="white"/>
                </a:solidFill>
                <a:ea typeface="微软雅黑" panose="020B0503020204020204" pitchFamily="34" charset="-122"/>
              </a:endParaRPr>
            </a:p>
          </p:txBody>
        </p:sp>
        <p:sp>
          <p:nvSpPr>
            <p:cNvPr id="170" name="文本框 34"/>
            <p:cNvSpPr txBox="1"/>
            <p:nvPr/>
          </p:nvSpPr>
          <p:spPr>
            <a:xfrm>
              <a:off x="5188425" y="3933004"/>
              <a:ext cx="584392" cy="501886"/>
            </a:xfrm>
            <a:prstGeom prst="rect">
              <a:avLst/>
            </a:prstGeom>
            <a:noFill/>
          </p:spPr>
          <p:txBody>
            <a:bodyPr wrap="none" lIns="91440" tIns="45720" rIns="91440" bIns="45720">
              <a:spAutoFit/>
            </a:bodyPr>
            <a:lstStyle/>
            <a:p>
              <a:r>
                <a:rPr lang="en-US" altLang="zh-CN" sz="2665" dirty="0">
                  <a:solidFill>
                    <a:prstClr val="white"/>
                  </a:solidFill>
                  <a:latin typeface="微软雅黑" panose="020B0503020204020204" pitchFamily="34" charset="-122"/>
                  <a:ea typeface="微软雅黑" panose="020B0503020204020204" pitchFamily="34" charset="-122"/>
                </a:rPr>
                <a:t>04</a:t>
              </a:r>
              <a:endParaRPr lang="zh-CN" altLang="en-US" sz="2665" dirty="0">
                <a:solidFill>
                  <a:prstClr val="white"/>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fade">
                                      <p:cBhvr>
                                        <p:cTn id="7" dur="350"/>
                                        <p:tgtEl>
                                          <p:spTgt spid="11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30"/>
                                        </p:tgtEl>
                                        <p:attrNameLst>
                                          <p:attrName>style.visibility</p:attrName>
                                        </p:attrNameLst>
                                      </p:cBhvr>
                                      <p:to>
                                        <p:strVal val="visible"/>
                                      </p:to>
                                    </p:set>
                                    <p:animEffect transition="in" filter="fade">
                                      <p:cBhvr>
                                        <p:cTn id="11" dur="350"/>
                                        <p:tgtEl>
                                          <p:spTgt spid="13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42"/>
                                        </p:tgtEl>
                                        <p:attrNameLst>
                                          <p:attrName>style.visibility</p:attrName>
                                        </p:attrNameLst>
                                      </p:cBhvr>
                                      <p:to>
                                        <p:strVal val="visible"/>
                                      </p:to>
                                    </p:set>
                                    <p:animEffect transition="in" filter="fade">
                                      <p:cBhvr>
                                        <p:cTn id="15" dur="350"/>
                                        <p:tgtEl>
                                          <p:spTgt spid="142"/>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26"/>
                                        </p:tgtEl>
                                        <p:attrNameLst>
                                          <p:attrName>style.visibility</p:attrName>
                                        </p:attrNameLst>
                                      </p:cBhvr>
                                      <p:to>
                                        <p:strVal val="visible"/>
                                      </p:to>
                                    </p:set>
                                    <p:animEffect transition="in" filter="fade">
                                      <p:cBhvr>
                                        <p:cTn id="19" dur="350"/>
                                        <p:tgtEl>
                                          <p:spTgt spid="126"/>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20"/>
                                        </p:tgtEl>
                                        <p:attrNameLst>
                                          <p:attrName>style.visibility</p:attrName>
                                        </p:attrNameLst>
                                      </p:cBhvr>
                                      <p:to>
                                        <p:strVal val="visible"/>
                                      </p:to>
                                    </p:set>
                                    <p:animEffect transition="in" filter="fade">
                                      <p:cBhvr>
                                        <p:cTn id="23" dur="350"/>
                                        <p:tgtEl>
                                          <p:spTgt spid="120"/>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55"/>
                                        </p:tgtEl>
                                        <p:attrNameLst>
                                          <p:attrName>style.visibility</p:attrName>
                                        </p:attrNameLst>
                                      </p:cBhvr>
                                      <p:to>
                                        <p:strVal val="visible"/>
                                      </p:to>
                                    </p:set>
                                    <p:animEffect transition="in" filter="fade">
                                      <p:cBhvr>
                                        <p:cTn id="27" dur="350"/>
                                        <p:tgtEl>
                                          <p:spTgt spid="155"/>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fade">
                                      <p:cBhvr>
                                        <p:cTn id="31" dur="350"/>
                                        <p:tgtEl>
                                          <p:spTgt spid="134"/>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35"/>
                                        </p:tgtEl>
                                        <p:attrNameLst>
                                          <p:attrName>style.visibility</p:attrName>
                                        </p:attrNameLst>
                                      </p:cBhvr>
                                      <p:to>
                                        <p:strVal val="visible"/>
                                      </p:to>
                                    </p:set>
                                    <p:animEffect transition="in" filter="fade">
                                      <p:cBhvr>
                                        <p:cTn id="35" dur="350"/>
                                        <p:tgtEl>
                                          <p:spTgt spid="135"/>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159"/>
                                        </p:tgtEl>
                                        <p:attrNameLst>
                                          <p:attrName>style.visibility</p:attrName>
                                        </p:attrNameLst>
                                      </p:cBhvr>
                                      <p:to>
                                        <p:strVal val="visible"/>
                                      </p:to>
                                    </p:set>
                                    <p:animEffect transition="in" filter="fade">
                                      <p:cBhvr>
                                        <p:cTn id="39" dur="350"/>
                                        <p:tgtEl>
                                          <p:spTgt spid="159"/>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136"/>
                                        </p:tgtEl>
                                        <p:attrNameLst>
                                          <p:attrName>style.visibility</p:attrName>
                                        </p:attrNameLst>
                                      </p:cBhvr>
                                      <p:to>
                                        <p:strVal val="visible"/>
                                      </p:to>
                                    </p:set>
                                    <p:animEffect transition="in" filter="fade">
                                      <p:cBhvr>
                                        <p:cTn id="43" dur="350"/>
                                        <p:tgtEl>
                                          <p:spTgt spid="136"/>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Effect transition="in" filter="fade">
                                      <p:cBhvr>
                                        <p:cTn id="47" dur="350"/>
                                        <p:tgtEl>
                                          <p:spTgt spid="137"/>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163"/>
                                        </p:tgtEl>
                                        <p:attrNameLst>
                                          <p:attrName>style.visibility</p:attrName>
                                        </p:attrNameLst>
                                      </p:cBhvr>
                                      <p:to>
                                        <p:strVal val="visible"/>
                                      </p:to>
                                    </p:set>
                                    <p:animEffect transition="in" filter="fade">
                                      <p:cBhvr>
                                        <p:cTn id="51" dur="350"/>
                                        <p:tgtEl>
                                          <p:spTgt spid="163"/>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138"/>
                                        </p:tgtEl>
                                        <p:attrNameLst>
                                          <p:attrName>style.visibility</p:attrName>
                                        </p:attrNameLst>
                                      </p:cBhvr>
                                      <p:to>
                                        <p:strVal val="visible"/>
                                      </p:to>
                                    </p:set>
                                    <p:animEffect transition="in" filter="fade">
                                      <p:cBhvr>
                                        <p:cTn id="55" dur="350"/>
                                        <p:tgtEl>
                                          <p:spTgt spid="138"/>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139"/>
                                        </p:tgtEl>
                                        <p:attrNameLst>
                                          <p:attrName>style.visibility</p:attrName>
                                        </p:attrNameLst>
                                      </p:cBhvr>
                                      <p:to>
                                        <p:strVal val="visible"/>
                                      </p:to>
                                    </p:set>
                                    <p:animEffect transition="in" filter="fade">
                                      <p:cBhvr>
                                        <p:cTn id="59" dur="350"/>
                                        <p:tgtEl>
                                          <p:spTgt spid="139"/>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167"/>
                                        </p:tgtEl>
                                        <p:attrNameLst>
                                          <p:attrName>style.visibility</p:attrName>
                                        </p:attrNameLst>
                                      </p:cBhvr>
                                      <p:to>
                                        <p:strVal val="visible"/>
                                      </p:to>
                                    </p:set>
                                    <p:animEffect transition="in" filter="fade">
                                      <p:cBhvr>
                                        <p:cTn id="63" dur="350"/>
                                        <p:tgtEl>
                                          <p:spTgt spid="167"/>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140"/>
                                        </p:tgtEl>
                                        <p:attrNameLst>
                                          <p:attrName>style.visibility</p:attrName>
                                        </p:attrNameLst>
                                      </p:cBhvr>
                                      <p:to>
                                        <p:strVal val="visible"/>
                                      </p:to>
                                    </p:set>
                                    <p:animEffect transition="in" filter="fade">
                                      <p:cBhvr>
                                        <p:cTn id="67" dur="350"/>
                                        <p:tgtEl>
                                          <p:spTgt spid="140"/>
                                        </p:tgtEl>
                                      </p:cBhvr>
                                    </p:animEffect>
                                  </p:childTnLst>
                                </p:cTn>
                              </p:par>
                            </p:childTnLst>
                          </p:cTn>
                        </p:par>
                        <p:par>
                          <p:cTn id="68" fill="hold">
                            <p:stCondLst>
                              <p:cond delay="8000"/>
                            </p:stCondLst>
                            <p:childTnLst>
                              <p:par>
                                <p:cTn id="69" presetID="10" presetClass="entr" presetSubtype="0"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Effect transition="in" filter="fade">
                                      <p:cBhvr>
                                        <p:cTn id="71" dur="350"/>
                                        <p:tgtEl>
                                          <p:spTgt spid="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 grpId="0"/>
      <p:bldP spid="135" grpId="0"/>
      <p:bldP spid="136" grpId="0"/>
      <p:bldP spid="137" grpId="0"/>
      <p:bldP spid="138" grpId="0"/>
      <p:bldP spid="139" grpId="0"/>
      <p:bldP spid="140" grpId="0"/>
      <p:bldP spid="14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6" name="组合 115"/>
          <p:cNvGrpSpPr/>
          <p:nvPr/>
        </p:nvGrpSpPr>
        <p:grpSpPr>
          <a:xfrm>
            <a:off x="6388241" y="1235345"/>
            <a:ext cx="1621104" cy="1621475"/>
            <a:chOff x="4915371" y="926509"/>
            <a:chExt cx="1215828" cy="1216106"/>
          </a:xfrm>
        </p:grpSpPr>
        <p:sp>
          <p:nvSpPr>
            <p:cNvPr id="117" name="任意多边形 116"/>
            <p:cNvSpPr/>
            <p:nvPr/>
          </p:nvSpPr>
          <p:spPr>
            <a:xfrm rot="13526553">
              <a:off x="4915232" y="926648"/>
              <a:ext cx="1216106" cy="1215828"/>
            </a:xfrm>
            <a:custGeom>
              <a:avLst/>
              <a:gdLst>
                <a:gd name="connsiteX0" fmla="*/ 1384172 w 1621474"/>
                <a:gd name="connsiteY0" fmla="*/ 1383803 h 1621104"/>
                <a:gd name="connsiteX1" fmla="*/ 811277 w 1621474"/>
                <a:gd name="connsiteY1" fmla="*/ 1621104 h 1621104"/>
                <a:gd name="connsiteX2" fmla="*/ 1082 w 1621474"/>
                <a:gd name="connsiteY2" fmla="*/ 1621103 h 1621104"/>
                <a:gd name="connsiteX3" fmla="*/ 1082 w 1621474"/>
                <a:gd name="connsiteY3" fmla="*/ 820934 h 1621104"/>
                <a:gd name="connsiteX4" fmla="*/ 0 w 1621474"/>
                <a:gd name="connsiteY4" fmla="*/ 810196 h 1621104"/>
                <a:gd name="connsiteX5" fmla="*/ 1 w 1621474"/>
                <a:gd name="connsiteY5" fmla="*/ 810196 h 1621104"/>
                <a:gd name="connsiteX6" fmla="*/ 810197 w 1621474"/>
                <a:gd name="connsiteY6" fmla="*/ 0 h 1621104"/>
                <a:gd name="connsiteX7" fmla="*/ 1620392 w 1621474"/>
                <a:gd name="connsiteY7" fmla="*/ 0 h 1621104"/>
                <a:gd name="connsiteX8" fmla="*/ 1620392 w 1621474"/>
                <a:gd name="connsiteY8" fmla="*/ 800170 h 1621104"/>
                <a:gd name="connsiteX9" fmla="*/ 1621474 w 1621474"/>
                <a:gd name="connsiteY9" fmla="*/ 810908 h 1621104"/>
                <a:gd name="connsiteX10" fmla="*/ 1621473 w 1621474"/>
                <a:gd name="connsiteY10" fmla="*/ 810908 h 1621104"/>
                <a:gd name="connsiteX11" fmla="*/ 1384172 w 1621474"/>
                <a:gd name="connsiteY11" fmla="*/ 1383803 h 1621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1474" h="1621104">
                  <a:moveTo>
                    <a:pt x="1384172" y="1383803"/>
                  </a:moveTo>
                  <a:cubicBezTo>
                    <a:pt x="1237556" y="1530420"/>
                    <a:pt x="1035007" y="1621104"/>
                    <a:pt x="811277" y="1621104"/>
                  </a:cubicBezTo>
                  <a:lnTo>
                    <a:pt x="1082" y="1621103"/>
                  </a:lnTo>
                  <a:lnTo>
                    <a:pt x="1082" y="820934"/>
                  </a:lnTo>
                  <a:lnTo>
                    <a:pt x="0" y="810196"/>
                  </a:lnTo>
                  <a:lnTo>
                    <a:pt x="1" y="810196"/>
                  </a:lnTo>
                  <a:cubicBezTo>
                    <a:pt x="1" y="362737"/>
                    <a:pt x="362738" y="0"/>
                    <a:pt x="810197" y="0"/>
                  </a:cubicBezTo>
                  <a:lnTo>
                    <a:pt x="1620392" y="0"/>
                  </a:lnTo>
                  <a:lnTo>
                    <a:pt x="1620392" y="800170"/>
                  </a:lnTo>
                  <a:lnTo>
                    <a:pt x="1621474" y="810908"/>
                  </a:lnTo>
                  <a:lnTo>
                    <a:pt x="1621473" y="810908"/>
                  </a:lnTo>
                  <a:cubicBezTo>
                    <a:pt x="1621473" y="1034638"/>
                    <a:pt x="1530789" y="1237186"/>
                    <a:pt x="1384172" y="1383803"/>
                  </a:cubicBezTo>
                  <a:close/>
                </a:path>
              </a:pathLst>
            </a:custGeom>
            <a:solidFill>
              <a:srgbClr val="F0F0F0"/>
            </a:solidFill>
            <a:ln w="28575" cap="flat" cmpd="sng" algn="ctr">
              <a:gradFill flip="none" rotWithShape="1">
                <a:gsLst>
                  <a:gs pos="0">
                    <a:srgbClr val="FFFFFF"/>
                  </a:gs>
                  <a:gs pos="100000">
                    <a:srgbClr val="D9D9DA"/>
                  </a:gs>
                </a:gsLst>
                <a:lin ang="16200000" scaled="0"/>
                <a:tileRect/>
              </a:gradFill>
              <a:prstDash val="solid"/>
              <a:miter lim="800000"/>
            </a:ln>
            <a:effectLst>
              <a:outerShdw blurRad="228600" dist="63500" dir="8100000" algn="tr" rotWithShape="0">
                <a:prstClr val="black">
                  <a:alpha val="40000"/>
                </a:prstClr>
              </a:outerShdw>
            </a:effectLst>
          </p:spPr>
          <p:txBody>
            <a:bodyPr lIns="91440" tIns="45720" rIns="91440" bIns="45720" anchor="ctr"/>
            <a:lstStyle/>
            <a:p>
              <a:pPr algn="ctr">
                <a:defRPr/>
              </a:pPr>
              <a:endParaRPr lang="id-ID" sz="2400" kern="0">
                <a:solidFill>
                  <a:prstClr val="white"/>
                </a:solidFill>
              </a:endParaRPr>
            </a:p>
          </p:txBody>
        </p:sp>
        <p:sp>
          <p:nvSpPr>
            <p:cNvPr id="118" name="Oval 167"/>
            <p:cNvSpPr>
              <a:spLocks noChangeAspect="1"/>
            </p:cNvSpPr>
            <p:nvPr/>
          </p:nvSpPr>
          <p:spPr>
            <a:xfrm rot="10773447" flipV="1">
              <a:off x="5119993" y="1123814"/>
              <a:ext cx="813676" cy="813676"/>
            </a:xfrm>
            <a:prstGeom prst="ellipse">
              <a:avLst/>
            </a:prstGeom>
            <a:solidFill>
              <a:schemeClr val="accent2"/>
            </a:solidFill>
            <a:ln w="28575" cap="flat">
              <a:noFill/>
              <a:prstDash val="solid"/>
              <a:miter lim="800000"/>
            </a:ln>
            <a:effectLst>
              <a:innerShdw blurRad="152400" dist="76200" dir="13500000">
                <a:prstClr val="black">
                  <a:alpha val="28000"/>
                </a:prstClr>
              </a:innerShdw>
            </a:effectLst>
          </p:spPr>
          <p:txBody>
            <a:bodyPr lIns="91440" tIns="45720" rIns="91440" bIns="45720"/>
            <a:lstStyle/>
            <a:p>
              <a:pPr>
                <a:defRPr/>
              </a:pPr>
              <a:endParaRPr lang="id-ID" sz="2400">
                <a:solidFill>
                  <a:prstClr val="black"/>
                </a:solidFill>
              </a:endParaRPr>
            </a:p>
          </p:txBody>
        </p:sp>
        <p:sp>
          <p:nvSpPr>
            <p:cNvPr id="119" name="Freeform 10"/>
            <p:cNvSpPr>
              <a:spLocks noEditPoints="1"/>
            </p:cNvSpPr>
            <p:nvPr/>
          </p:nvSpPr>
          <p:spPr bwMode="auto">
            <a:xfrm>
              <a:off x="5278042" y="1354931"/>
              <a:ext cx="421481" cy="395288"/>
            </a:xfrm>
            <a:custGeom>
              <a:avLst/>
              <a:gdLst>
                <a:gd name="T0" fmla="*/ 541812 w 415"/>
                <a:gd name="T1" fmla="*/ 94584 h 390"/>
                <a:gd name="T2" fmla="*/ 137817 w 415"/>
                <a:gd name="T3" fmla="*/ 94584 h 390"/>
                <a:gd name="T4" fmla="*/ 110794 w 415"/>
                <a:gd name="T5" fmla="*/ 36482 h 390"/>
                <a:gd name="T6" fmla="*/ 4053 w 415"/>
                <a:gd name="T7" fmla="*/ 13512 h 390"/>
                <a:gd name="T8" fmla="*/ 89176 w 415"/>
                <a:gd name="T9" fmla="*/ 66209 h 390"/>
                <a:gd name="T10" fmla="*/ 172947 w 415"/>
                <a:gd name="T11" fmla="*/ 343205 h 390"/>
                <a:gd name="T12" fmla="*/ 148627 w 415"/>
                <a:gd name="T13" fmla="*/ 431033 h 390"/>
                <a:gd name="T14" fmla="*/ 174299 w 415"/>
                <a:gd name="T15" fmla="*/ 437789 h 390"/>
                <a:gd name="T16" fmla="*/ 214833 w 415"/>
                <a:gd name="T17" fmla="*/ 526968 h 390"/>
                <a:gd name="T18" fmla="*/ 254017 w 415"/>
                <a:gd name="T19" fmla="*/ 437789 h 390"/>
                <a:gd name="T20" fmla="*/ 358055 w 415"/>
                <a:gd name="T21" fmla="*/ 474271 h 390"/>
                <a:gd name="T22" fmla="*/ 464796 w 415"/>
                <a:gd name="T23" fmla="*/ 474271 h 390"/>
                <a:gd name="T24" fmla="*/ 467499 w 415"/>
                <a:gd name="T25" fmla="*/ 437789 h 390"/>
                <a:gd name="T26" fmla="*/ 467499 w 415"/>
                <a:gd name="T27" fmla="*/ 408062 h 390"/>
                <a:gd name="T28" fmla="*/ 198619 w 415"/>
                <a:gd name="T29" fmla="*/ 362122 h 390"/>
                <a:gd name="T30" fmla="*/ 467499 w 415"/>
                <a:gd name="T31" fmla="*/ 363473 h 390"/>
                <a:gd name="T32" fmla="*/ 559377 w 415"/>
                <a:gd name="T33" fmla="*/ 117554 h 390"/>
                <a:gd name="T34" fmla="*/ 214833 w 415"/>
                <a:gd name="T35" fmla="*/ 497242 h 390"/>
                <a:gd name="T36" fmla="*/ 214833 w 415"/>
                <a:gd name="T37" fmla="*/ 449950 h 390"/>
                <a:gd name="T38" fmla="*/ 214833 w 415"/>
                <a:gd name="T39" fmla="*/ 497242 h 390"/>
                <a:gd name="T40" fmla="*/ 387781 w 415"/>
                <a:gd name="T41" fmla="*/ 474271 h 390"/>
                <a:gd name="T42" fmla="*/ 435071 w 415"/>
                <a:gd name="T43" fmla="*/ 474271 h 390"/>
                <a:gd name="T44" fmla="*/ 505331 w 415"/>
                <a:gd name="T45" fmla="*/ 170251 h 390"/>
                <a:gd name="T46" fmla="*/ 413452 w 415"/>
                <a:gd name="T47" fmla="*/ 131066 h 390"/>
                <a:gd name="T48" fmla="*/ 505331 w 415"/>
                <a:gd name="T49" fmla="*/ 170251 h 390"/>
                <a:gd name="T50" fmla="*/ 413452 w 415"/>
                <a:gd name="T51" fmla="*/ 252674 h 390"/>
                <a:gd name="T52" fmla="*/ 493170 w 415"/>
                <a:gd name="T53" fmla="*/ 206734 h 390"/>
                <a:gd name="T54" fmla="*/ 295902 w 415"/>
                <a:gd name="T55" fmla="*/ 206734 h 390"/>
                <a:gd name="T56" fmla="*/ 378323 w 415"/>
                <a:gd name="T57" fmla="*/ 252674 h 390"/>
                <a:gd name="T58" fmla="*/ 295902 w 415"/>
                <a:gd name="T59" fmla="*/ 206734 h 390"/>
                <a:gd name="T60" fmla="*/ 295902 w 415"/>
                <a:gd name="T61" fmla="*/ 326990 h 390"/>
                <a:gd name="T62" fmla="*/ 378323 w 415"/>
                <a:gd name="T63" fmla="*/ 289157 h 390"/>
                <a:gd name="T64" fmla="*/ 175650 w 415"/>
                <a:gd name="T65" fmla="*/ 206734 h 390"/>
                <a:gd name="T66" fmla="*/ 259421 w 415"/>
                <a:gd name="T67" fmla="*/ 252674 h 390"/>
                <a:gd name="T68" fmla="*/ 175650 w 415"/>
                <a:gd name="T69" fmla="*/ 206734 h 390"/>
                <a:gd name="T70" fmla="*/ 378323 w 415"/>
                <a:gd name="T71" fmla="*/ 131066 h 390"/>
                <a:gd name="T72" fmla="*/ 295902 w 415"/>
                <a:gd name="T73" fmla="*/ 170251 h 390"/>
                <a:gd name="T74" fmla="*/ 259421 w 415"/>
                <a:gd name="T75" fmla="*/ 131066 h 390"/>
                <a:gd name="T76" fmla="*/ 163489 w 415"/>
                <a:gd name="T77" fmla="*/ 170251 h 390"/>
                <a:gd name="T78" fmla="*/ 259421 w 415"/>
                <a:gd name="T79" fmla="*/ 131066 h 390"/>
                <a:gd name="T80" fmla="*/ 259421 w 415"/>
                <a:gd name="T81" fmla="*/ 289157 h 390"/>
                <a:gd name="T82" fmla="*/ 217535 w 415"/>
                <a:gd name="T83" fmla="*/ 326990 h 390"/>
                <a:gd name="T84" fmla="*/ 413452 w 415"/>
                <a:gd name="T85" fmla="*/ 326990 h 390"/>
                <a:gd name="T86" fmla="*/ 467499 w 415"/>
                <a:gd name="T87" fmla="*/ 289157 h 390"/>
                <a:gd name="T88" fmla="*/ 413452 w 415"/>
                <a:gd name="T89" fmla="*/ 326990 h 39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15" h="390">
                  <a:moveTo>
                    <a:pt x="412" y="76"/>
                  </a:moveTo>
                  <a:cubicBezTo>
                    <a:pt x="410" y="72"/>
                    <a:pt x="406" y="70"/>
                    <a:pt x="401" y="70"/>
                  </a:cubicBezTo>
                  <a:cubicBezTo>
                    <a:pt x="103" y="70"/>
                    <a:pt x="103" y="70"/>
                    <a:pt x="103" y="70"/>
                  </a:cubicBezTo>
                  <a:cubicBezTo>
                    <a:pt x="103" y="70"/>
                    <a:pt x="102" y="70"/>
                    <a:pt x="102" y="70"/>
                  </a:cubicBezTo>
                  <a:cubicBezTo>
                    <a:pt x="89" y="35"/>
                    <a:pt x="89" y="35"/>
                    <a:pt x="89" y="35"/>
                  </a:cubicBezTo>
                  <a:cubicBezTo>
                    <a:pt x="88" y="31"/>
                    <a:pt x="85" y="28"/>
                    <a:pt x="82" y="27"/>
                  </a:cubicBezTo>
                  <a:cubicBezTo>
                    <a:pt x="20" y="3"/>
                    <a:pt x="20" y="3"/>
                    <a:pt x="20" y="3"/>
                  </a:cubicBezTo>
                  <a:cubicBezTo>
                    <a:pt x="13" y="0"/>
                    <a:pt x="5" y="3"/>
                    <a:pt x="3" y="10"/>
                  </a:cubicBezTo>
                  <a:cubicBezTo>
                    <a:pt x="0" y="17"/>
                    <a:pt x="3" y="25"/>
                    <a:pt x="10" y="27"/>
                  </a:cubicBezTo>
                  <a:cubicBezTo>
                    <a:pt x="66" y="49"/>
                    <a:pt x="66" y="49"/>
                    <a:pt x="66" y="49"/>
                  </a:cubicBezTo>
                  <a:cubicBezTo>
                    <a:pt x="135" y="247"/>
                    <a:pt x="135" y="247"/>
                    <a:pt x="135" y="247"/>
                  </a:cubicBezTo>
                  <a:cubicBezTo>
                    <a:pt x="132" y="248"/>
                    <a:pt x="130" y="251"/>
                    <a:pt x="128" y="254"/>
                  </a:cubicBezTo>
                  <a:cubicBezTo>
                    <a:pt x="109" y="309"/>
                    <a:pt x="109" y="309"/>
                    <a:pt x="109" y="309"/>
                  </a:cubicBezTo>
                  <a:cubicBezTo>
                    <a:pt x="107" y="313"/>
                    <a:pt x="108" y="316"/>
                    <a:pt x="110" y="319"/>
                  </a:cubicBezTo>
                  <a:cubicBezTo>
                    <a:pt x="112" y="322"/>
                    <a:pt x="115" y="324"/>
                    <a:pt x="119" y="324"/>
                  </a:cubicBezTo>
                  <a:cubicBezTo>
                    <a:pt x="129" y="324"/>
                    <a:pt x="129" y="324"/>
                    <a:pt x="129" y="324"/>
                  </a:cubicBezTo>
                  <a:cubicBezTo>
                    <a:pt x="123" y="331"/>
                    <a:pt x="119" y="340"/>
                    <a:pt x="119" y="351"/>
                  </a:cubicBezTo>
                  <a:cubicBezTo>
                    <a:pt x="119" y="372"/>
                    <a:pt x="137" y="390"/>
                    <a:pt x="159" y="390"/>
                  </a:cubicBezTo>
                  <a:cubicBezTo>
                    <a:pt x="181" y="390"/>
                    <a:pt x="198" y="372"/>
                    <a:pt x="198" y="351"/>
                  </a:cubicBezTo>
                  <a:cubicBezTo>
                    <a:pt x="198" y="340"/>
                    <a:pt x="194" y="331"/>
                    <a:pt x="188" y="324"/>
                  </a:cubicBezTo>
                  <a:cubicBezTo>
                    <a:pt x="275" y="324"/>
                    <a:pt x="275" y="324"/>
                    <a:pt x="275" y="324"/>
                  </a:cubicBezTo>
                  <a:cubicBezTo>
                    <a:pt x="268" y="331"/>
                    <a:pt x="265" y="340"/>
                    <a:pt x="265" y="351"/>
                  </a:cubicBezTo>
                  <a:cubicBezTo>
                    <a:pt x="265" y="372"/>
                    <a:pt x="282" y="390"/>
                    <a:pt x="304" y="390"/>
                  </a:cubicBezTo>
                  <a:cubicBezTo>
                    <a:pt x="326" y="390"/>
                    <a:pt x="344" y="372"/>
                    <a:pt x="344" y="351"/>
                  </a:cubicBezTo>
                  <a:cubicBezTo>
                    <a:pt x="344" y="340"/>
                    <a:pt x="340" y="331"/>
                    <a:pt x="334" y="324"/>
                  </a:cubicBezTo>
                  <a:cubicBezTo>
                    <a:pt x="346" y="324"/>
                    <a:pt x="346" y="324"/>
                    <a:pt x="346" y="324"/>
                  </a:cubicBezTo>
                  <a:cubicBezTo>
                    <a:pt x="352" y="324"/>
                    <a:pt x="357" y="319"/>
                    <a:pt x="357" y="313"/>
                  </a:cubicBezTo>
                  <a:cubicBezTo>
                    <a:pt x="357" y="307"/>
                    <a:pt x="352" y="302"/>
                    <a:pt x="346" y="302"/>
                  </a:cubicBezTo>
                  <a:cubicBezTo>
                    <a:pt x="135" y="302"/>
                    <a:pt x="135" y="302"/>
                    <a:pt x="135" y="302"/>
                  </a:cubicBezTo>
                  <a:cubicBezTo>
                    <a:pt x="147" y="268"/>
                    <a:pt x="147" y="268"/>
                    <a:pt x="147" y="268"/>
                  </a:cubicBezTo>
                  <a:cubicBezTo>
                    <a:pt x="148" y="268"/>
                    <a:pt x="150" y="269"/>
                    <a:pt x="152" y="269"/>
                  </a:cubicBezTo>
                  <a:cubicBezTo>
                    <a:pt x="346" y="269"/>
                    <a:pt x="346" y="269"/>
                    <a:pt x="346" y="269"/>
                  </a:cubicBezTo>
                  <a:cubicBezTo>
                    <a:pt x="352" y="269"/>
                    <a:pt x="357" y="265"/>
                    <a:pt x="359" y="260"/>
                  </a:cubicBezTo>
                  <a:cubicBezTo>
                    <a:pt x="414" y="87"/>
                    <a:pt x="414" y="87"/>
                    <a:pt x="414" y="87"/>
                  </a:cubicBezTo>
                  <a:cubicBezTo>
                    <a:pt x="415" y="83"/>
                    <a:pt x="415" y="79"/>
                    <a:pt x="412" y="76"/>
                  </a:cubicBezTo>
                  <a:moveTo>
                    <a:pt x="159" y="368"/>
                  </a:moveTo>
                  <a:cubicBezTo>
                    <a:pt x="149" y="368"/>
                    <a:pt x="141" y="360"/>
                    <a:pt x="141" y="351"/>
                  </a:cubicBezTo>
                  <a:cubicBezTo>
                    <a:pt x="141" y="341"/>
                    <a:pt x="149" y="333"/>
                    <a:pt x="159" y="333"/>
                  </a:cubicBezTo>
                  <a:cubicBezTo>
                    <a:pt x="168" y="333"/>
                    <a:pt x="176" y="341"/>
                    <a:pt x="176" y="351"/>
                  </a:cubicBezTo>
                  <a:cubicBezTo>
                    <a:pt x="176" y="360"/>
                    <a:pt x="168" y="368"/>
                    <a:pt x="159" y="368"/>
                  </a:cubicBezTo>
                  <a:moveTo>
                    <a:pt x="304" y="368"/>
                  </a:moveTo>
                  <a:cubicBezTo>
                    <a:pt x="295" y="368"/>
                    <a:pt x="287" y="360"/>
                    <a:pt x="287" y="351"/>
                  </a:cubicBezTo>
                  <a:cubicBezTo>
                    <a:pt x="287" y="341"/>
                    <a:pt x="295" y="333"/>
                    <a:pt x="304" y="333"/>
                  </a:cubicBezTo>
                  <a:cubicBezTo>
                    <a:pt x="314" y="333"/>
                    <a:pt x="322" y="341"/>
                    <a:pt x="322" y="351"/>
                  </a:cubicBezTo>
                  <a:cubicBezTo>
                    <a:pt x="322" y="360"/>
                    <a:pt x="314" y="368"/>
                    <a:pt x="304" y="368"/>
                  </a:cubicBezTo>
                  <a:moveTo>
                    <a:pt x="374" y="126"/>
                  </a:moveTo>
                  <a:cubicBezTo>
                    <a:pt x="306" y="126"/>
                    <a:pt x="306" y="126"/>
                    <a:pt x="306" y="126"/>
                  </a:cubicBezTo>
                  <a:cubicBezTo>
                    <a:pt x="306" y="97"/>
                    <a:pt x="306" y="97"/>
                    <a:pt x="306" y="97"/>
                  </a:cubicBezTo>
                  <a:cubicBezTo>
                    <a:pt x="383" y="97"/>
                    <a:pt x="383" y="97"/>
                    <a:pt x="383" y="97"/>
                  </a:cubicBezTo>
                  <a:lnTo>
                    <a:pt x="374" y="126"/>
                  </a:lnTo>
                  <a:close/>
                  <a:moveTo>
                    <a:pt x="354" y="187"/>
                  </a:moveTo>
                  <a:cubicBezTo>
                    <a:pt x="306" y="187"/>
                    <a:pt x="306" y="187"/>
                    <a:pt x="306" y="187"/>
                  </a:cubicBezTo>
                  <a:cubicBezTo>
                    <a:pt x="306" y="153"/>
                    <a:pt x="306" y="153"/>
                    <a:pt x="306" y="153"/>
                  </a:cubicBezTo>
                  <a:cubicBezTo>
                    <a:pt x="365" y="153"/>
                    <a:pt x="365" y="153"/>
                    <a:pt x="365" y="153"/>
                  </a:cubicBezTo>
                  <a:lnTo>
                    <a:pt x="354" y="187"/>
                  </a:lnTo>
                  <a:close/>
                  <a:moveTo>
                    <a:pt x="219" y="153"/>
                  </a:moveTo>
                  <a:cubicBezTo>
                    <a:pt x="280" y="153"/>
                    <a:pt x="280" y="153"/>
                    <a:pt x="280" y="153"/>
                  </a:cubicBezTo>
                  <a:cubicBezTo>
                    <a:pt x="280" y="187"/>
                    <a:pt x="280" y="187"/>
                    <a:pt x="280" y="187"/>
                  </a:cubicBezTo>
                  <a:cubicBezTo>
                    <a:pt x="219" y="187"/>
                    <a:pt x="219" y="187"/>
                    <a:pt x="219" y="187"/>
                  </a:cubicBezTo>
                  <a:lnTo>
                    <a:pt x="219" y="153"/>
                  </a:lnTo>
                  <a:close/>
                  <a:moveTo>
                    <a:pt x="280" y="242"/>
                  </a:moveTo>
                  <a:cubicBezTo>
                    <a:pt x="219" y="242"/>
                    <a:pt x="219" y="242"/>
                    <a:pt x="219" y="242"/>
                  </a:cubicBezTo>
                  <a:cubicBezTo>
                    <a:pt x="219" y="214"/>
                    <a:pt x="219" y="214"/>
                    <a:pt x="219" y="214"/>
                  </a:cubicBezTo>
                  <a:cubicBezTo>
                    <a:pt x="280" y="214"/>
                    <a:pt x="280" y="214"/>
                    <a:pt x="280" y="214"/>
                  </a:cubicBezTo>
                  <a:lnTo>
                    <a:pt x="280" y="242"/>
                  </a:lnTo>
                  <a:close/>
                  <a:moveTo>
                    <a:pt x="130" y="153"/>
                  </a:moveTo>
                  <a:cubicBezTo>
                    <a:pt x="192" y="153"/>
                    <a:pt x="192" y="153"/>
                    <a:pt x="192" y="153"/>
                  </a:cubicBezTo>
                  <a:cubicBezTo>
                    <a:pt x="192" y="187"/>
                    <a:pt x="192" y="187"/>
                    <a:pt x="192" y="187"/>
                  </a:cubicBezTo>
                  <a:cubicBezTo>
                    <a:pt x="142" y="187"/>
                    <a:pt x="142" y="187"/>
                    <a:pt x="142" y="187"/>
                  </a:cubicBezTo>
                  <a:lnTo>
                    <a:pt x="130" y="153"/>
                  </a:lnTo>
                  <a:close/>
                  <a:moveTo>
                    <a:pt x="219" y="97"/>
                  </a:moveTo>
                  <a:cubicBezTo>
                    <a:pt x="280" y="97"/>
                    <a:pt x="280" y="97"/>
                    <a:pt x="280" y="97"/>
                  </a:cubicBezTo>
                  <a:cubicBezTo>
                    <a:pt x="280" y="126"/>
                    <a:pt x="280" y="126"/>
                    <a:pt x="280" y="126"/>
                  </a:cubicBezTo>
                  <a:cubicBezTo>
                    <a:pt x="219" y="126"/>
                    <a:pt x="219" y="126"/>
                    <a:pt x="219" y="126"/>
                  </a:cubicBezTo>
                  <a:lnTo>
                    <a:pt x="219" y="97"/>
                  </a:lnTo>
                  <a:close/>
                  <a:moveTo>
                    <a:pt x="192" y="97"/>
                  </a:moveTo>
                  <a:cubicBezTo>
                    <a:pt x="192" y="126"/>
                    <a:pt x="192" y="126"/>
                    <a:pt x="192" y="126"/>
                  </a:cubicBezTo>
                  <a:cubicBezTo>
                    <a:pt x="121" y="126"/>
                    <a:pt x="121" y="126"/>
                    <a:pt x="121" y="126"/>
                  </a:cubicBezTo>
                  <a:cubicBezTo>
                    <a:pt x="111" y="97"/>
                    <a:pt x="111" y="97"/>
                    <a:pt x="111" y="97"/>
                  </a:cubicBezTo>
                  <a:lnTo>
                    <a:pt x="192" y="97"/>
                  </a:lnTo>
                  <a:close/>
                  <a:moveTo>
                    <a:pt x="151" y="214"/>
                  </a:moveTo>
                  <a:cubicBezTo>
                    <a:pt x="192" y="214"/>
                    <a:pt x="192" y="214"/>
                    <a:pt x="192" y="214"/>
                  </a:cubicBezTo>
                  <a:cubicBezTo>
                    <a:pt x="192" y="242"/>
                    <a:pt x="192" y="242"/>
                    <a:pt x="192" y="242"/>
                  </a:cubicBezTo>
                  <a:cubicBezTo>
                    <a:pt x="161" y="242"/>
                    <a:pt x="161" y="242"/>
                    <a:pt x="161" y="242"/>
                  </a:cubicBezTo>
                  <a:lnTo>
                    <a:pt x="151" y="214"/>
                  </a:lnTo>
                  <a:close/>
                  <a:moveTo>
                    <a:pt x="306" y="242"/>
                  </a:moveTo>
                  <a:cubicBezTo>
                    <a:pt x="306" y="214"/>
                    <a:pt x="306" y="214"/>
                    <a:pt x="306" y="214"/>
                  </a:cubicBezTo>
                  <a:cubicBezTo>
                    <a:pt x="346" y="214"/>
                    <a:pt x="346" y="214"/>
                    <a:pt x="346" y="214"/>
                  </a:cubicBezTo>
                  <a:cubicBezTo>
                    <a:pt x="337" y="242"/>
                    <a:pt x="337" y="242"/>
                    <a:pt x="337" y="242"/>
                  </a:cubicBezTo>
                  <a:lnTo>
                    <a:pt x="306" y="242"/>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solidFill>
                  <a:prstClr val="black"/>
                </a:solidFill>
              </a:endParaRPr>
            </a:p>
          </p:txBody>
        </p:sp>
      </p:grpSp>
      <p:grpSp>
        <p:nvGrpSpPr>
          <p:cNvPr id="120" name="组合 119"/>
          <p:cNvGrpSpPr/>
          <p:nvPr/>
        </p:nvGrpSpPr>
        <p:grpSpPr>
          <a:xfrm>
            <a:off x="7990025" y="2075270"/>
            <a:ext cx="1621104" cy="1621476"/>
            <a:chOff x="6116709" y="1556452"/>
            <a:chExt cx="1215828" cy="1216107"/>
          </a:xfrm>
        </p:grpSpPr>
        <p:sp>
          <p:nvSpPr>
            <p:cNvPr id="121" name="任意多边形 120"/>
            <p:cNvSpPr/>
            <p:nvPr/>
          </p:nvSpPr>
          <p:spPr>
            <a:xfrm rot="2700000" flipH="1" flipV="1">
              <a:off x="6116569" y="1556592"/>
              <a:ext cx="1216107" cy="1215828"/>
            </a:xfrm>
            <a:custGeom>
              <a:avLst/>
              <a:gdLst>
                <a:gd name="connsiteX0" fmla="*/ 237303 w 1621476"/>
                <a:gd name="connsiteY0" fmla="*/ 237301 h 1621104"/>
                <a:gd name="connsiteX1" fmla="*/ 810198 w 1621476"/>
                <a:gd name="connsiteY1" fmla="*/ 0 h 1621104"/>
                <a:gd name="connsiteX2" fmla="*/ 1620393 w 1621476"/>
                <a:gd name="connsiteY2" fmla="*/ 0 h 1621104"/>
                <a:gd name="connsiteX3" fmla="*/ 1620393 w 1621476"/>
                <a:gd name="connsiteY3" fmla="*/ 800169 h 1621104"/>
                <a:gd name="connsiteX4" fmla="*/ 1621476 w 1621476"/>
                <a:gd name="connsiteY4" fmla="*/ 810908 h 1621104"/>
                <a:gd name="connsiteX5" fmla="*/ 1621474 w 1621476"/>
                <a:gd name="connsiteY5" fmla="*/ 810908 h 1621104"/>
                <a:gd name="connsiteX6" fmla="*/ 811278 w 1621476"/>
                <a:gd name="connsiteY6" fmla="*/ 1621103 h 1621104"/>
                <a:gd name="connsiteX7" fmla="*/ 1083 w 1621476"/>
                <a:gd name="connsiteY7" fmla="*/ 1621104 h 1621104"/>
                <a:gd name="connsiteX8" fmla="*/ 1083 w 1621476"/>
                <a:gd name="connsiteY8" fmla="*/ 820935 h 1621104"/>
                <a:gd name="connsiteX9" fmla="*/ 0 w 1621476"/>
                <a:gd name="connsiteY9" fmla="*/ 810196 h 1621104"/>
                <a:gd name="connsiteX10" fmla="*/ 2 w 1621476"/>
                <a:gd name="connsiteY10" fmla="*/ 810196 h 1621104"/>
                <a:gd name="connsiteX11" fmla="*/ 237303 w 1621476"/>
                <a:gd name="connsiteY11" fmla="*/ 237301 h 1621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1476" h="1621104">
                  <a:moveTo>
                    <a:pt x="237303" y="237301"/>
                  </a:moveTo>
                  <a:cubicBezTo>
                    <a:pt x="383920" y="90684"/>
                    <a:pt x="586468" y="0"/>
                    <a:pt x="810198" y="0"/>
                  </a:cubicBezTo>
                  <a:lnTo>
                    <a:pt x="1620393" y="0"/>
                  </a:lnTo>
                  <a:lnTo>
                    <a:pt x="1620393" y="800169"/>
                  </a:lnTo>
                  <a:lnTo>
                    <a:pt x="1621476" y="810908"/>
                  </a:lnTo>
                  <a:lnTo>
                    <a:pt x="1621474" y="810908"/>
                  </a:lnTo>
                  <a:cubicBezTo>
                    <a:pt x="1621474" y="1258367"/>
                    <a:pt x="1258737" y="1621104"/>
                    <a:pt x="811278" y="1621103"/>
                  </a:cubicBezTo>
                  <a:lnTo>
                    <a:pt x="1083" y="1621104"/>
                  </a:lnTo>
                  <a:lnTo>
                    <a:pt x="1083" y="820935"/>
                  </a:lnTo>
                  <a:lnTo>
                    <a:pt x="0" y="810196"/>
                  </a:lnTo>
                  <a:lnTo>
                    <a:pt x="2" y="810196"/>
                  </a:lnTo>
                  <a:cubicBezTo>
                    <a:pt x="2" y="586466"/>
                    <a:pt x="90686" y="383917"/>
                    <a:pt x="237303" y="237301"/>
                  </a:cubicBezTo>
                  <a:close/>
                </a:path>
              </a:pathLst>
            </a:custGeom>
            <a:solidFill>
              <a:srgbClr val="F0F0F0"/>
            </a:solidFill>
            <a:ln w="28575" cap="flat" cmpd="sng" algn="ctr">
              <a:gradFill flip="none" rotWithShape="1">
                <a:gsLst>
                  <a:gs pos="0">
                    <a:srgbClr val="FFFFFF"/>
                  </a:gs>
                  <a:gs pos="100000">
                    <a:srgbClr val="D9D9DA"/>
                  </a:gs>
                </a:gsLst>
                <a:lin ang="16200000" scaled="0"/>
                <a:tileRect/>
              </a:gradFill>
              <a:prstDash val="solid"/>
              <a:miter lim="800000"/>
            </a:ln>
            <a:effectLst>
              <a:outerShdw blurRad="228600" dist="63500" dir="8100000" algn="tr" rotWithShape="0">
                <a:prstClr val="black">
                  <a:alpha val="40000"/>
                </a:prstClr>
              </a:outerShdw>
            </a:effectLst>
          </p:spPr>
          <p:txBody>
            <a:bodyPr lIns="91440" tIns="45720" rIns="91440" bIns="45720" anchor="ctr"/>
            <a:lstStyle/>
            <a:p>
              <a:pPr algn="ctr">
                <a:defRPr/>
              </a:pPr>
              <a:endParaRPr lang="id-ID" sz="2400" kern="0">
                <a:solidFill>
                  <a:prstClr val="white"/>
                </a:solidFill>
              </a:endParaRPr>
            </a:p>
          </p:txBody>
        </p:sp>
        <p:sp>
          <p:nvSpPr>
            <p:cNvPr id="122" name="Oval 161"/>
            <p:cNvSpPr>
              <a:spLocks noChangeAspect="1"/>
            </p:cNvSpPr>
            <p:nvPr/>
          </p:nvSpPr>
          <p:spPr>
            <a:xfrm flipH="1">
              <a:off x="6327692" y="1749915"/>
              <a:ext cx="813676" cy="813676"/>
            </a:xfrm>
            <a:prstGeom prst="ellipse">
              <a:avLst/>
            </a:prstGeom>
            <a:solidFill>
              <a:schemeClr val="accent3"/>
            </a:solidFill>
            <a:ln w="28575" cap="flat">
              <a:noFill/>
              <a:prstDash val="solid"/>
              <a:miter lim="800000"/>
            </a:ln>
            <a:effectLst>
              <a:innerShdw blurRad="152400" dist="76200" dir="13500000">
                <a:prstClr val="black">
                  <a:alpha val="28000"/>
                </a:prstClr>
              </a:innerShdw>
            </a:effectLst>
          </p:spPr>
          <p:txBody>
            <a:bodyPr lIns="91440" tIns="45720" rIns="91440" bIns="45720"/>
            <a:lstStyle/>
            <a:p>
              <a:pPr>
                <a:defRPr/>
              </a:pPr>
              <a:endParaRPr lang="id-ID" sz="2400">
                <a:solidFill>
                  <a:prstClr val="black"/>
                </a:solidFill>
              </a:endParaRPr>
            </a:p>
          </p:txBody>
        </p:sp>
        <p:sp>
          <p:nvSpPr>
            <p:cNvPr id="123" name="Freeform 63"/>
            <p:cNvSpPr>
              <a:spLocks noChangeAspect="1" noEditPoints="1"/>
            </p:cNvSpPr>
            <p:nvPr/>
          </p:nvSpPr>
          <p:spPr bwMode="auto">
            <a:xfrm>
              <a:off x="6549629" y="1939529"/>
              <a:ext cx="359569" cy="409575"/>
            </a:xfrm>
            <a:custGeom>
              <a:avLst/>
              <a:gdLst>
                <a:gd name="T0" fmla="*/ 435111 w 352"/>
                <a:gd name="T1" fmla="*/ 284936 h 400"/>
                <a:gd name="T2" fmla="*/ 324628 w 352"/>
                <a:gd name="T3" fmla="*/ 182686 h 400"/>
                <a:gd name="T4" fmla="*/ 342360 w 352"/>
                <a:gd name="T5" fmla="*/ 182686 h 400"/>
                <a:gd name="T6" fmla="*/ 426927 w 352"/>
                <a:gd name="T7" fmla="*/ 155420 h 400"/>
                <a:gd name="T8" fmla="*/ 386007 w 352"/>
                <a:gd name="T9" fmla="*/ 130880 h 400"/>
                <a:gd name="T10" fmla="*/ 398283 w 352"/>
                <a:gd name="T11" fmla="*/ 111793 h 400"/>
                <a:gd name="T12" fmla="*/ 394191 w 352"/>
                <a:gd name="T13" fmla="*/ 102250 h 400"/>
                <a:gd name="T14" fmla="*/ 323264 w 352"/>
                <a:gd name="T15" fmla="*/ 132243 h 400"/>
                <a:gd name="T16" fmla="*/ 315080 w 352"/>
                <a:gd name="T17" fmla="*/ 21813 h 400"/>
                <a:gd name="T18" fmla="*/ 193686 w 352"/>
                <a:gd name="T19" fmla="*/ 23177 h 400"/>
                <a:gd name="T20" fmla="*/ 185502 w 352"/>
                <a:gd name="T21" fmla="*/ 147240 h 400"/>
                <a:gd name="T22" fmla="*/ 165042 w 352"/>
                <a:gd name="T23" fmla="*/ 152693 h 400"/>
                <a:gd name="T24" fmla="*/ 151402 w 352"/>
                <a:gd name="T25" fmla="*/ 162236 h 400"/>
                <a:gd name="T26" fmla="*/ 173226 w 352"/>
                <a:gd name="T27" fmla="*/ 177233 h 400"/>
                <a:gd name="T28" fmla="*/ 46375 w 352"/>
                <a:gd name="T29" fmla="*/ 291753 h 400"/>
                <a:gd name="T30" fmla="*/ 203233 w 352"/>
                <a:gd name="T31" fmla="*/ 533062 h 400"/>
                <a:gd name="T32" fmla="*/ 467846 w 352"/>
                <a:gd name="T33" fmla="*/ 365372 h 400"/>
                <a:gd name="T34" fmla="*/ 413287 w 352"/>
                <a:gd name="T35" fmla="*/ 148603 h 400"/>
                <a:gd name="T36" fmla="*/ 342360 w 352"/>
                <a:gd name="T37" fmla="*/ 167690 h 400"/>
                <a:gd name="T38" fmla="*/ 331448 w 352"/>
                <a:gd name="T39" fmla="*/ 166326 h 400"/>
                <a:gd name="T40" fmla="*/ 381915 w 352"/>
                <a:gd name="T41" fmla="*/ 115883 h 400"/>
                <a:gd name="T42" fmla="*/ 325992 w 352"/>
                <a:gd name="T43" fmla="*/ 151330 h 400"/>
                <a:gd name="T44" fmla="*/ 381915 w 352"/>
                <a:gd name="T45" fmla="*/ 115883 h 400"/>
                <a:gd name="T46" fmla="*/ 297348 w 352"/>
                <a:gd name="T47" fmla="*/ 429449 h 400"/>
                <a:gd name="T48" fmla="*/ 249609 w 352"/>
                <a:gd name="T49" fmla="*/ 444446 h 400"/>
                <a:gd name="T50" fmla="*/ 230513 w 352"/>
                <a:gd name="T51" fmla="*/ 468986 h 400"/>
                <a:gd name="T52" fmla="*/ 200505 w 352"/>
                <a:gd name="T53" fmla="*/ 438992 h 400"/>
                <a:gd name="T54" fmla="*/ 166406 w 352"/>
                <a:gd name="T55" fmla="*/ 408999 h 400"/>
                <a:gd name="T56" fmla="*/ 211417 w 352"/>
                <a:gd name="T57" fmla="*/ 381732 h 400"/>
                <a:gd name="T58" fmla="*/ 230513 w 352"/>
                <a:gd name="T59" fmla="*/ 410362 h 400"/>
                <a:gd name="T60" fmla="*/ 193686 w 352"/>
                <a:gd name="T61" fmla="*/ 351739 h 400"/>
                <a:gd name="T62" fmla="*/ 166406 w 352"/>
                <a:gd name="T63" fmla="*/ 306749 h 400"/>
                <a:gd name="T64" fmla="*/ 230513 w 352"/>
                <a:gd name="T65" fmla="*/ 250853 h 400"/>
                <a:gd name="T66" fmla="*/ 249609 w 352"/>
                <a:gd name="T67" fmla="*/ 238583 h 400"/>
                <a:gd name="T68" fmla="*/ 293256 w 352"/>
                <a:gd name="T69" fmla="*/ 264486 h 400"/>
                <a:gd name="T70" fmla="*/ 265977 w 352"/>
                <a:gd name="T71" fmla="*/ 304023 h 400"/>
                <a:gd name="T72" fmla="*/ 249609 w 352"/>
                <a:gd name="T73" fmla="*/ 284936 h 400"/>
                <a:gd name="T74" fmla="*/ 301440 w 352"/>
                <a:gd name="T75" fmla="*/ 343559 h 400"/>
                <a:gd name="T76" fmla="*/ 313716 w 352"/>
                <a:gd name="T77" fmla="*/ 410362 h 40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352" h="400">
                  <a:moveTo>
                    <a:pt x="343" y="268"/>
                  </a:moveTo>
                  <a:cubicBezTo>
                    <a:pt x="339" y="245"/>
                    <a:pt x="331" y="231"/>
                    <a:pt x="319" y="209"/>
                  </a:cubicBezTo>
                  <a:cubicBezTo>
                    <a:pt x="308" y="192"/>
                    <a:pt x="288" y="172"/>
                    <a:pt x="273" y="160"/>
                  </a:cubicBezTo>
                  <a:cubicBezTo>
                    <a:pt x="262" y="151"/>
                    <a:pt x="249" y="143"/>
                    <a:pt x="238" y="134"/>
                  </a:cubicBezTo>
                  <a:cubicBezTo>
                    <a:pt x="241" y="134"/>
                    <a:pt x="241" y="134"/>
                    <a:pt x="241" y="134"/>
                  </a:cubicBezTo>
                  <a:cubicBezTo>
                    <a:pt x="251" y="134"/>
                    <a:pt x="251" y="134"/>
                    <a:pt x="251" y="134"/>
                  </a:cubicBezTo>
                  <a:cubicBezTo>
                    <a:pt x="258" y="134"/>
                    <a:pt x="266" y="134"/>
                    <a:pt x="274" y="133"/>
                  </a:cubicBezTo>
                  <a:cubicBezTo>
                    <a:pt x="283" y="132"/>
                    <a:pt x="306" y="128"/>
                    <a:pt x="313" y="114"/>
                  </a:cubicBezTo>
                  <a:cubicBezTo>
                    <a:pt x="318" y="104"/>
                    <a:pt x="314" y="99"/>
                    <a:pt x="311" y="97"/>
                  </a:cubicBezTo>
                  <a:cubicBezTo>
                    <a:pt x="306" y="93"/>
                    <a:pt x="295" y="94"/>
                    <a:pt x="283" y="96"/>
                  </a:cubicBezTo>
                  <a:cubicBezTo>
                    <a:pt x="288" y="92"/>
                    <a:pt x="291" y="88"/>
                    <a:pt x="292" y="84"/>
                  </a:cubicBezTo>
                  <a:cubicBezTo>
                    <a:pt x="292" y="84"/>
                    <a:pt x="292" y="83"/>
                    <a:pt x="292" y="82"/>
                  </a:cubicBezTo>
                  <a:cubicBezTo>
                    <a:pt x="292" y="80"/>
                    <a:pt x="292" y="78"/>
                    <a:pt x="290" y="76"/>
                  </a:cubicBezTo>
                  <a:cubicBezTo>
                    <a:pt x="289" y="75"/>
                    <a:pt x="289" y="75"/>
                    <a:pt x="289" y="75"/>
                  </a:cubicBezTo>
                  <a:cubicBezTo>
                    <a:pt x="287" y="74"/>
                    <a:pt x="287" y="74"/>
                    <a:pt x="287" y="74"/>
                  </a:cubicBezTo>
                  <a:cubicBezTo>
                    <a:pt x="272" y="72"/>
                    <a:pt x="251" y="83"/>
                    <a:pt x="237" y="97"/>
                  </a:cubicBezTo>
                  <a:cubicBezTo>
                    <a:pt x="252" y="77"/>
                    <a:pt x="280" y="51"/>
                    <a:pt x="285" y="30"/>
                  </a:cubicBezTo>
                  <a:cubicBezTo>
                    <a:pt x="266" y="29"/>
                    <a:pt x="247" y="25"/>
                    <a:pt x="231" y="16"/>
                  </a:cubicBezTo>
                  <a:cubicBezTo>
                    <a:pt x="216" y="8"/>
                    <a:pt x="209" y="0"/>
                    <a:pt x="191" y="3"/>
                  </a:cubicBezTo>
                  <a:cubicBezTo>
                    <a:pt x="174" y="5"/>
                    <a:pt x="158" y="13"/>
                    <a:pt x="142" y="17"/>
                  </a:cubicBezTo>
                  <a:cubicBezTo>
                    <a:pt x="124" y="22"/>
                    <a:pt x="108" y="15"/>
                    <a:pt x="90" y="18"/>
                  </a:cubicBezTo>
                  <a:cubicBezTo>
                    <a:pt x="87" y="49"/>
                    <a:pt x="125" y="79"/>
                    <a:pt x="136" y="108"/>
                  </a:cubicBezTo>
                  <a:cubicBezTo>
                    <a:pt x="131" y="109"/>
                    <a:pt x="126" y="110"/>
                    <a:pt x="121" y="112"/>
                  </a:cubicBezTo>
                  <a:cubicBezTo>
                    <a:pt x="121" y="112"/>
                    <a:pt x="121" y="112"/>
                    <a:pt x="121" y="112"/>
                  </a:cubicBezTo>
                  <a:cubicBezTo>
                    <a:pt x="118" y="113"/>
                    <a:pt x="115" y="114"/>
                    <a:pt x="114" y="116"/>
                  </a:cubicBezTo>
                  <a:cubicBezTo>
                    <a:pt x="111" y="119"/>
                    <a:pt x="111" y="119"/>
                    <a:pt x="111" y="119"/>
                  </a:cubicBezTo>
                  <a:cubicBezTo>
                    <a:pt x="113" y="123"/>
                    <a:pt x="113" y="123"/>
                    <a:pt x="113" y="123"/>
                  </a:cubicBezTo>
                  <a:cubicBezTo>
                    <a:pt x="116" y="127"/>
                    <a:pt x="120" y="129"/>
                    <a:pt x="127" y="130"/>
                  </a:cubicBezTo>
                  <a:cubicBezTo>
                    <a:pt x="113" y="139"/>
                    <a:pt x="96" y="149"/>
                    <a:pt x="84" y="159"/>
                  </a:cubicBezTo>
                  <a:cubicBezTo>
                    <a:pt x="69" y="172"/>
                    <a:pt x="46" y="198"/>
                    <a:pt x="34" y="214"/>
                  </a:cubicBezTo>
                  <a:cubicBezTo>
                    <a:pt x="13" y="240"/>
                    <a:pt x="0" y="275"/>
                    <a:pt x="6" y="307"/>
                  </a:cubicBezTo>
                  <a:cubicBezTo>
                    <a:pt x="18" y="370"/>
                    <a:pt x="92" y="391"/>
                    <a:pt x="149" y="391"/>
                  </a:cubicBezTo>
                  <a:cubicBezTo>
                    <a:pt x="212" y="391"/>
                    <a:pt x="293" y="400"/>
                    <a:pt x="335" y="348"/>
                  </a:cubicBezTo>
                  <a:cubicBezTo>
                    <a:pt x="352" y="327"/>
                    <a:pt x="347" y="295"/>
                    <a:pt x="343" y="268"/>
                  </a:cubicBezTo>
                  <a:close/>
                  <a:moveTo>
                    <a:pt x="305" y="105"/>
                  </a:moveTo>
                  <a:cubicBezTo>
                    <a:pt x="305" y="105"/>
                    <a:pt x="305" y="106"/>
                    <a:pt x="303" y="109"/>
                  </a:cubicBezTo>
                  <a:cubicBezTo>
                    <a:pt x="299" y="117"/>
                    <a:pt x="284" y="121"/>
                    <a:pt x="273" y="123"/>
                  </a:cubicBezTo>
                  <a:cubicBezTo>
                    <a:pt x="266" y="124"/>
                    <a:pt x="258" y="124"/>
                    <a:pt x="251" y="123"/>
                  </a:cubicBezTo>
                  <a:cubicBezTo>
                    <a:pt x="243" y="123"/>
                    <a:pt x="243" y="123"/>
                    <a:pt x="243" y="123"/>
                  </a:cubicBezTo>
                  <a:cubicBezTo>
                    <a:pt x="243" y="122"/>
                    <a:pt x="243" y="122"/>
                    <a:pt x="243" y="122"/>
                  </a:cubicBezTo>
                  <a:cubicBezTo>
                    <a:pt x="263" y="112"/>
                    <a:pt x="300" y="101"/>
                    <a:pt x="305" y="105"/>
                  </a:cubicBezTo>
                  <a:close/>
                  <a:moveTo>
                    <a:pt x="280" y="85"/>
                  </a:moveTo>
                  <a:cubicBezTo>
                    <a:pt x="275" y="90"/>
                    <a:pt x="260" y="99"/>
                    <a:pt x="251" y="104"/>
                  </a:cubicBezTo>
                  <a:cubicBezTo>
                    <a:pt x="247" y="106"/>
                    <a:pt x="243" y="108"/>
                    <a:pt x="239" y="111"/>
                  </a:cubicBezTo>
                  <a:cubicBezTo>
                    <a:pt x="239" y="111"/>
                    <a:pt x="239" y="111"/>
                    <a:pt x="239" y="111"/>
                  </a:cubicBezTo>
                  <a:cubicBezTo>
                    <a:pt x="249" y="98"/>
                    <a:pt x="267" y="86"/>
                    <a:pt x="280" y="85"/>
                  </a:cubicBezTo>
                  <a:close/>
                  <a:moveTo>
                    <a:pt x="230" y="301"/>
                  </a:moveTo>
                  <a:cubicBezTo>
                    <a:pt x="227" y="306"/>
                    <a:pt x="223" y="311"/>
                    <a:pt x="218" y="315"/>
                  </a:cubicBezTo>
                  <a:cubicBezTo>
                    <a:pt x="213" y="319"/>
                    <a:pt x="208" y="322"/>
                    <a:pt x="203" y="323"/>
                  </a:cubicBezTo>
                  <a:cubicBezTo>
                    <a:pt x="197" y="325"/>
                    <a:pt x="191" y="326"/>
                    <a:pt x="183" y="326"/>
                  </a:cubicBezTo>
                  <a:cubicBezTo>
                    <a:pt x="183" y="344"/>
                    <a:pt x="183" y="344"/>
                    <a:pt x="183" y="344"/>
                  </a:cubicBezTo>
                  <a:cubicBezTo>
                    <a:pt x="169" y="344"/>
                    <a:pt x="169" y="344"/>
                    <a:pt x="169" y="344"/>
                  </a:cubicBezTo>
                  <a:cubicBezTo>
                    <a:pt x="169" y="326"/>
                    <a:pt x="169" y="326"/>
                    <a:pt x="169" y="326"/>
                  </a:cubicBezTo>
                  <a:cubicBezTo>
                    <a:pt x="160" y="326"/>
                    <a:pt x="152" y="324"/>
                    <a:pt x="147" y="322"/>
                  </a:cubicBezTo>
                  <a:cubicBezTo>
                    <a:pt x="141" y="320"/>
                    <a:pt x="136" y="317"/>
                    <a:pt x="132" y="313"/>
                  </a:cubicBezTo>
                  <a:cubicBezTo>
                    <a:pt x="127" y="309"/>
                    <a:pt x="124" y="305"/>
                    <a:pt x="122" y="300"/>
                  </a:cubicBezTo>
                  <a:cubicBezTo>
                    <a:pt x="120" y="296"/>
                    <a:pt x="118" y="291"/>
                    <a:pt x="117" y="284"/>
                  </a:cubicBezTo>
                  <a:cubicBezTo>
                    <a:pt x="155" y="280"/>
                    <a:pt x="155" y="280"/>
                    <a:pt x="155" y="280"/>
                  </a:cubicBezTo>
                  <a:cubicBezTo>
                    <a:pt x="156" y="286"/>
                    <a:pt x="158" y="291"/>
                    <a:pt x="160" y="293"/>
                  </a:cubicBezTo>
                  <a:cubicBezTo>
                    <a:pt x="162" y="296"/>
                    <a:pt x="165" y="299"/>
                    <a:pt x="169" y="301"/>
                  </a:cubicBezTo>
                  <a:cubicBezTo>
                    <a:pt x="169" y="267"/>
                    <a:pt x="169" y="267"/>
                    <a:pt x="169" y="267"/>
                  </a:cubicBezTo>
                  <a:cubicBezTo>
                    <a:pt x="156" y="264"/>
                    <a:pt x="147" y="261"/>
                    <a:pt x="142" y="258"/>
                  </a:cubicBezTo>
                  <a:cubicBezTo>
                    <a:pt x="137" y="255"/>
                    <a:pt x="132" y="251"/>
                    <a:pt x="128" y="246"/>
                  </a:cubicBezTo>
                  <a:cubicBezTo>
                    <a:pt x="124" y="240"/>
                    <a:pt x="122" y="233"/>
                    <a:pt x="122" y="225"/>
                  </a:cubicBezTo>
                  <a:cubicBezTo>
                    <a:pt x="122" y="213"/>
                    <a:pt x="126" y="204"/>
                    <a:pt x="134" y="196"/>
                  </a:cubicBezTo>
                  <a:cubicBezTo>
                    <a:pt x="142" y="189"/>
                    <a:pt x="154" y="185"/>
                    <a:pt x="169" y="184"/>
                  </a:cubicBezTo>
                  <a:cubicBezTo>
                    <a:pt x="169" y="175"/>
                    <a:pt x="169" y="175"/>
                    <a:pt x="169" y="175"/>
                  </a:cubicBezTo>
                  <a:cubicBezTo>
                    <a:pt x="183" y="175"/>
                    <a:pt x="183" y="175"/>
                    <a:pt x="183" y="175"/>
                  </a:cubicBezTo>
                  <a:cubicBezTo>
                    <a:pt x="183" y="184"/>
                    <a:pt x="183" y="184"/>
                    <a:pt x="183" y="184"/>
                  </a:cubicBezTo>
                  <a:cubicBezTo>
                    <a:pt x="197" y="185"/>
                    <a:pt x="208" y="188"/>
                    <a:pt x="215" y="194"/>
                  </a:cubicBezTo>
                  <a:cubicBezTo>
                    <a:pt x="223" y="200"/>
                    <a:pt x="228" y="208"/>
                    <a:pt x="230" y="218"/>
                  </a:cubicBezTo>
                  <a:cubicBezTo>
                    <a:pt x="195" y="223"/>
                    <a:pt x="195" y="223"/>
                    <a:pt x="195" y="223"/>
                  </a:cubicBezTo>
                  <a:cubicBezTo>
                    <a:pt x="193" y="219"/>
                    <a:pt x="191" y="216"/>
                    <a:pt x="190" y="214"/>
                  </a:cubicBezTo>
                  <a:cubicBezTo>
                    <a:pt x="189" y="212"/>
                    <a:pt x="186" y="211"/>
                    <a:pt x="183" y="209"/>
                  </a:cubicBezTo>
                  <a:cubicBezTo>
                    <a:pt x="183" y="236"/>
                    <a:pt x="183" y="236"/>
                    <a:pt x="183" y="236"/>
                  </a:cubicBezTo>
                  <a:cubicBezTo>
                    <a:pt x="202" y="241"/>
                    <a:pt x="215" y="247"/>
                    <a:pt x="221" y="252"/>
                  </a:cubicBezTo>
                  <a:cubicBezTo>
                    <a:pt x="230" y="260"/>
                    <a:pt x="234" y="270"/>
                    <a:pt x="234" y="282"/>
                  </a:cubicBezTo>
                  <a:cubicBezTo>
                    <a:pt x="234" y="288"/>
                    <a:pt x="233" y="295"/>
                    <a:pt x="230" y="30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solidFill>
                  <a:prstClr val="black"/>
                </a:solidFill>
              </a:endParaRPr>
            </a:p>
          </p:txBody>
        </p:sp>
      </p:grpSp>
      <p:grpSp>
        <p:nvGrpSpPr>
          <p:cNvPr id="124" name="组合 123"/>
          <p:cNvGrpSpPr/>
          <p:nvPr/>
        </p:nvGrpSpPr>
        <p:grpSpPr>
          <a:xfrm>
            <a:off x="9599992" y="2921249"/>
            <a:ext cx="1621104" cy="1621475"/>
            <a:chOff x="7324184" y="2190937"/>
            <a:chExt cx="1215828" cy="1216106"/>
          </a:xfrm>
        </p:grpSpPr>
        <p:sp>
          <p:nvSpPr>
            <p:cNvPr id="125" name="任意多边形 124"/>
            <p:cNvSpPr/>
            <p:nvPr/>
          </p:nvSpPr>
          <p:spPr>
            <a:xfrm rot="2726553" flipH="1" flipV="1">
              <a:off x="7324045" y="2191076"/>
              <a:ext cx="1216106" cy="1215828"/>
            </a:xfrm>
            <a:custGeom>
              <a:avLst/>
              <a:gdLst>
                <a:gd name="connsiteX0" fmla="*/ 237302 w 1621474"/>
                <a:gd name="connsiteY0" fmla="*/ 237301 h 1621104"/>
                <a:gd name="connsiteX1" fmla="*/ 810197 w 1621474"/>
                <a:gd name="connsiteY1" fmla="*/ 0 h 1621104"/>
                <a:gd name="connsiteX2" fmla="*/ 1620392 w 1621474"/>
                <a:gd name="connsiteY2" fmla="*/ 0 h 1621104"/>
                <a:gd name="connsiteX3" fmla="*/ 1620392 w 1621474"/>
                <a:gd name="connsiteY3" fmla="*/ 800178 h 1621104"/>
                <a:gd name="connsiteX4" fmla="*/ 1621474 w 1621474"/>
                <a:gd name="connsiteY4" fmla="*/ 810908 h 1621104"/>
                <a:gd name="connsiteX5" fmla="*/ 1621473 w 1621474"/>
                <a:gd name="connsiteY5" fmla="*/ 810908 h 1621104"/>
                <a:gd name="connsiteX6" fmla="*/ 811277 w 1621474"/>
                <a:gd name="connsiteY6" fmla="*/ 1621104 h 1621104"/>
                <a:gd name="connsiteX7" fmla="*/ 1082 w 1621474"/>
                <a:gd name="connsiteY7" fmla="*/ 1621103 h 1621104"/>
                <a:gd name="connsiteX8" fmla="*/ 1082 w 1621474"/>
                <a:gd name="connsiteY8" fmla="*/ 820926 h 1621104"/>
                <a:gd name="connsiteX9" fmla="*/ 0 w 1621474"/>
                <a:gd name="connsiteY9" fmla="*/ 810195 h 1621104"/>
                <a:gd name="connsiteX10" fmla="*/ 1 w 1621474"/>
                <a:gd name="connsiteY10" fmla="*/ 810196 h 1621104"/>
                <a:gd name="connsiteX11" fmla="*/ 237302 w 1621474"/>
                <a:gd name="connsiteY11" fmla="*/ 237301 h 1621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1474" h="1621104">
                  <a:moveTo>
                    <a:pt x="237302" y="237301"/>
                  </a:moveTo>
                  <a:cubicBezTo>
                    <a:pt x="383918" y="90684"/>
                    <a:pt x="586468" y="0"/>
                    <a:pt x="810197" y="0"/>
                  </a:cubicBezTo>
                  <a:lnTo>
                    <a:pt x="1620392" y="0"/>
                  </a:lnTo>
                  <a:lnTo>
                    <a:pt x="1620392" y="800178"/>
                  </a:lnTo>
                  <a:lnTo>
                    <a:pt x="1621474" y="810908"/>
                  </a:lnTo>
                  <a:lnTo>
                    <a:pt x="1621473" y="810908"/>
                  </a:lnTo>
                  <a:cubicBezTo>
                    <a:pt x="1621473" y="1258367"/>
                    <a:pt x="1258736" y="1621104"/>
                    <a:pt x="811277" y="1621104"/>
                  </a:cubicBezTo>
                  <a:lnTo>
                    <a:pt x="1082" y="1621103"/>
                  </a:lnTo>
                  <a:lnTo>
                    <a:pt x="1082" y="820926"/>
                  </a:lnTo>
                  <a:lnTo>
                    <a:pt x="0" y="810195"/>
                  </a:lnTo>
                  <a:lnTo>
                    <a:pt x="1" y="810196"/>
                  </a:lnTo>
                  <a:cubicBezTo>
                    <a:pt x="1" y="586466"/>
                    <a:pt x="90685" y="383917"/>
                    <a:pt x="237302" y="237301"/>
                  </a:cubicBezTo>
                  <a:close/>
                </a:path>
              </a:pathLst>
            </a:custGeom>
            <a:solidFill>
              <a:srgbClr val="F0F0F0"/>
            </a:solidFill>
            <a:ln w="28575" cap="flat" cmpd="sng" algn="ctr">
              <a:gradFill flip="none" rotWithShape="1">
                <a:gsLst>
                  <a:gs pos="0">
                    <a:srgbClr val="FFFFFF"/>
                  </a:gs>
                  <a:gs pos="100000">
                    <a:srgbClr val="D9D9DA"/>
                  </a:gs>
                </a:gsLst>
                <a:lin ang="16200000" scaled="0"/>
                <a:tileRect/>
              </a:gradFill>
              <a:prstDash val="solid"/>
              <a:miter lim="800000"/>
            </a:ln>
            <a:effectLst>
              <a:outerShdw blurRad="228600" dist="63500" dir="8100000" algn="tr" rotWithShape="0">
                <a:prstClr val="black">
                  <a:alpha val="40000"/>
                </a:prstClr>
              </a:outerShdw>
            </a:effectLst>
          </p:spPr>
          <p:txBody>
            <a:bodyPr lIns="91440" tIns="45720" rIns="91440" bIns="45720" anchor="ctr"/>
            <a:lstStyle/>
            <a:p>
              <a:pPr algn="ctr">
                <a:defRPr/>
              </a:pPr>
              <a:endParaRPr lang="id-ID" sz="2400" kern="0">
                <a:solidFill>
                  <a:prstClr val="white"/>
                </a:solidFill>
              </a:endParaRPr>
            </a:p>
          </p:txBody>
        </p:sp>
        <p:sp>
          <p:nvSpPr>
            <p:cNvPr id="126" name="Oval 159"/>
            <p:cNvSpPr>
              <a:spLocks noChangeAspect="1"/>
            </p:cNvSpPr>
            <p:nvPr/>
          </p:nvSpPr>
          <p:spPr>
            <a:xfrm rot="10773447" flipV="1">
              <a:off x="7529929" y="2387484"/>
              <a:ext cx="813676" cy="813676"/>
            </a:xfrm>
            <a:prstGeom prst="ellipse">
              <a:avLst/>
            </a:prstGeom>
            <a:solidFill>
              <a:schemeClr val="accent3"/>
            </a:solidFill>
            <a:ln w="28575" cap="flat">
              <a:noFill/>
              <a:prstDash val="solid"/>
              <a:miter lim="800000"/>
            </a:ln>
            <a:effectLst>
              <a:innerShdw blurRad="152400" dist="76200" dir="13500000">
                <a:prstClr val="black">
                  <a:alpha val="28000"/>
                </a:prstClr>
              </a:innerShdw>
            </a:effectLst>
          </p:spPr>
          <p:txBody>
            <a:bodyPr lIns="91440" tIns="45720" rIns="91440" bIns="45720"/>
            <a:lstStyle/>
            <a:p>
              <a:pPr>
                <a:defRPr/>
              </a:pPr>
              <a:endParaRPr lang="id-ID" sz="2400">
                <a:solidFill>
                  <a:prstClr val="black"/>
                </a:solidFill>
              </a:endParaRPr>
            </a:p>
          </p:txBody>
        </p:sp>
        <p:sp>
          <p:nvSpPr>
            <p:cNvPr id="127" name="Freeform 285"/>
            <p:cNvSpPr>
              <a:spLocks noEditPoints="1"/>
            </p:cNvSpPr>
            <p:nvPr/>
          </p:nvSpPr>
          <p:spPr bwMode="auto">
            <a:xfrm>
              <a:off x="7730728" y="2594372"/>
              <a:ext cx="403622" cy="408384"/>
            </a:xfrm>
            <a:custGeom>
              <a:avLst/>
              <a:gdLst>
                <a:gd name="T0" fmla="*/ 270443 w 201"/>
                <a:gd name="T1" fmla="*/ 161055 h 203"/>
                <a:gd name="T2" fmla="*/ 155304 w 201"/>
                <a:gd name="T3" fmla="*/ 276477 h 203"/>
                <a:gd name="T4" fmla="*/ 270443 w 201"/>
                <a:gd name="T5" fmla="*/ 394584 h 203"/>
                <a:gd name="T6" fmla="*/ 385583 w 201"/>
                <a:gd name="T7" fmla="*/ 276477 h 203"/>
                <a:gd name="T8" fmla="*/ 270443 w 201"/>
                <a:gd name="T9" fmla="*/ 161055 h 203"/>
                <a:gd name="T10" fmla="*/ 481978 w 201"/>
                <a:gd name="T11" fmla="*/ 271109 h 203"/>
                <a:gd name="T12" fmla="*/ 481978 w 201"/>
                <a:gd name="T13" fmla="*/ 255003 h 203"/>
                <a:gd name="T14" fmla="*/ 538209 w 201"/>
                <a:gd name="T15" fmla="*/ 241582 h 203"/>
                <a:gd name="T16" fmla="*/ 516788 w 201"/>
                <a:gd name="T17" fmla="*/ 163739 h 203"/>
                <a:gd name="T18" fmla="*/ 460557 w 201"/>
                <a:gd name="T19" fmla="*/ 179845 h 203"/>
                <a:gd name="T20" fmla="*/ 433780 w 201"/>
                <a:gd name="T21" fmla="*/ 136897 h 203"/>
                <a:gd name="T22" fmla="*/ 471268 w 201"/>
                <a:gd name="T23" fmla="*/ 91264 h 203"/>
                <a:gd name="T24" fmla="*/ 409681 w 201"/>
                <a:gd name="T25" fmla="*/ 40264 h 203"/>
                <a:gd name="T26" fmla="*/ 372194 w 201"/>
                <a:gd name="T27" fmla="*/ 85896 h 203"/>
                <a:gd name="T28" fmla="*/ 307931 w 201"/>
                <a:gd name="T29" fmla="*/ 61738 h 203"/>
                <a:gd name="T30" fmla="*/ 307931 w 201"/>
                <a:gd name="T31" fmla="*/ 2684 h 203"/>
                <a:gd name="T32" fmla="*/ 270443 w 201"/>
                <a:gd name="T33" fmla="*/ 0 h 203"/>
                <a:gd name="T34" fmla="*/ 230278 w 201"/>
                <a:gd name="T35" fmla="*/ 2684 h 203"/>
                <a:gd name="T36" fmla="*/ 230278 w 201"/>
                <a:gd name="T37" fmla="*/ 61738 h 203"/>
                <a:gd name="T38" fmla="*/ 182081 w 201"/>
                <a:gd name="T39" fmla="*/ 77843 h 203"/>
                <a:gd name="T40" fmla="*/ 147271 w 201"/>
                <a:gd name="T41" fmla="*/ 29527 h 203"/>
                <a:gd name="T42" fmla="*/ 83007 w 201"/>
                <a:gd name="T43" fmla="*/ 75159 h 203"/>
                <a:gd name="T44" fmla="*/ 115139 w 201"/>
                <a:gd name="T45" fmla="*/ 123475 h 203"/>
                <a:gd name="T46" fmla="*/ 85685 w 201"/>
                <a:gd name="T47" fmla="*/ 161055 h 203"/>
                <a:gd name="T48" fmla="*/ 32132 w 201"/>
                <a:gd name="T49" fmla="*/ 142265 h 203"/>
                <a:gd name="T50" fmla="*/ 2678 w 201"/>
                <a:gd name="T51" fmla="*/ 217424 h 203"/>
                <a:gd name="T52" fmla="*/ 58908 w 201"/>
                <a:gd name="T53" fmla="*/ 236214 h 203"/>
                <a:gd name="T54" fmla="*/ 56231 w 201"/>
                <a:gd name="T55" fmla="*/ 271109 h 203"/>
                <a:gd name="T56" fmla="*/ 56231 w 201"/>
                <a:gd name="T57" fmla="*/ 287214 h 203"/>
                <a:gd name="T58" fmla="*/ 0 w 201"/>
                <a:gd name="T59" fmla="*/ 303320 h 203"/>
                <a:gd name="T60" fmla="*/ 18744 w 201"/>
                <a:gd name="T61" fmla="*/ 381163 h 203"/>
                <a:gd name="T62" fmla="*/ 74974 w 201"/>
                <a:gd name="T63" fmla="*/ 365057 h 203"/>
                <a:gd name="T64" fmla="*/ 104429 w 201"/>
                <a:gd name="T65" fmla="*/ 408005 h 203"/>
                <a:gd name="T66" fmla="*/ 66941 w 201"/>
                <a:gd name="T67" fmla="*/ 453638 h 203"/>
                <a:gd name="T68" fmla="*/ 125850 w 201"/>
                <a:gd name="T69" fmla="*/ 504638 h 203"/>
                <a:gd name="T70" fmla="*/ 163337 w 201"/>
                <a:gd name="T71" fmla="*/ 459006 h 203"/>
                <a:gd name="T72" fmla="*/ 230278 w 201"/>
                <a:gd name="T73" fmla="*/ 483164 h 203"/>
                <a:gd name="T74" fmla="*/ 230278 w 201"/>
                <a:gd name="T75" fmla="*/ 542218 h 203"/>
                <a:gd name="T76" fmla="*/ 270443 w 201"/>
                <a:gd name="T77" fmla="*/ 544902 h 203"/>
                <a:gd name="T78" fmla="*/ 307931 w 201"/>
                <a:gd name="T79" fmla="*/ 542218 h 203"/>
                <a:gd name="T80" fmla="*/ 307931 w 201"/>
                <a:gd name="T81" fmla="*/ 483164 h 203"/>
                <a:gd name="T82" fmla="*/ 358806 w 201"/>
                <a:gd name="T83" fmla="*/ 467059 h 203"/>
                <a:gd name="T84" fmla="*/ 390938 w 201"/>
                <a:gd name="T85" fmla="*/ 515375 h 203"/>
                <a:gd name="T86" fmla="*/ 455202 w 201"/>
                <a:gd name="T87" fmla="*/ 469743 h 203"/>
                <a:gd name="T88" fmla="*/ 423070 w 201"/>
                <a:gd name="T89" fmla="*/ 421427 h 203"/>
                <a:gd name="T90" fmla="*/ 452524 w 201"/>
                <a:gd name="T91" fmla="*/ 381163 h 203"/>
                <a:gd name="T92" fmla="*/ 508755 w 201"/>
                <a:gd name="T93" fmla="*/ 402637 h 203"/>
                <a:gd name="T94" fmla="*/ 535531 w 201"/>
                <a:gd name="T95" fmla="*/ 324794 h 203"/>
                <a:gd name="T96" fmla="*/ 479301 w 201"/>
                <a:gd name="T97" fmla="*/ 306004 h 203"/>
                <a:gd name="T98" fmla="*/ 481978 w 201"/>
                <a:gd name="T99" fmla="*/ 271109 h 203"/>
                <a:gd name="T100" fmla="*/ 270443 w 201"/>
                <a:gd name="T101" fmla="*/ 424111 h 203"/>
                <a:gd name="T102" fmla="*/ 125850 w 201"/>
                <a:gd name="T103" fmla="*/ 276477 h 203"/>
                <a:gd name="T104" fmla="*/ 270443 w 201"/>
                <a:gd name="T105" fmla="*/ 131528 h 203"/>
                <a:gd name="T106" fmla="*/ 415037 w 201"/>
                <a:gd name="T107" fmla="*/ 276477 h 203"/>
                <a:gd name="T108" fmla="*/ 270443 w 201"/>
                <a:gd name="T109" fmla="*/ 424111 h 20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01" h="203">
                  <a:moveTo>
                    <a:pt x="101" y="60"/>
                  </a:moveTo>
                  <a:cubicBezTo>
                    <a:pt x="77" y="60"/>
                    <a:pt x="58" y="80"/>
                    <a:pt x="58" y="103"/>
                  </a:cubicBezTo>
                  <a:cubicBezTo>
                    <a:pt x="58" y="127"/>
                    <a:pt x="77" y="147"/>
                    <a:pt x="101" y="147"/>
                  </a:cubicBezTo>
                  <a:cubicBezTo>
                    <a:pt x="125" y="147"/>
                    <a:pt x="144" y="127"/>
                    <a:pt x="144" y="103"/>
                  </a:cubicBezTo>
                  <a:cubicBezTo>
                    <a:pt x="144" y="80"/>
                    <a:pt x="125" y="60"/>
                    <a:pt x="101" y="60"/>
                  </a:cubicBezTo>
                  <a:close/>
                  <a:moveTo>
                    <a:pt x="180" y="101"/>
                  </a:moveTo>
                  <a:cubicBezTo>
                    <a:pt x="180" y="99"/>
                    <a:pt x="180" y="97"/>
                    <a:pt x="180" y="95"/>
                  </a:cubicBezTo>
                  <a:cubicBezTo>
                    <a:pt x="201" y="90"/>
                    <a:pt x="201" y="90"/>
                    <a:pt x="201" y="90"/>
                  </a:cubicBezTo>
                  <a:cubicBezTo>
                    <a:pt x="200" y="80"/>
                    <a:pt x="197" y="70"/>
                    <a:pt x="193" y="61"/>
                  </a:cubicBezTo>
                  <a:cubicBezTo>
                    <a:pt x="172" y="67"/>
                    <a:pt x="172" y="67"/>
                    <a:pt x="172" y="67"/>
                  </a:cubicBezTo>
                  <a:cubicBezTo>
                    <a:pt x="170" y="61"/>
                    <a:pt x="166" y="56"/>
                    <a:pt x="162" y="51"/>
                  </a:cubicBezTo>
                  <a:cubicBezTo>
                    <a:pt x="176" y="34"/>
                    <a:pt x="176" y="34"/>
                    <a:pt x="176" y="34"/>
                  </a:cubicBezTo>
                  <a:cubicBezTo>
                    <a:pt x="170" y="27"/>
                    <a:pt x="162" y="20"/>
                    <a:pt x="153" y="15"/>
                  </a:cubicBezTo>
                  <a:cubicBezTo>
                    <a:pt x="139" y="32"/>
                    <a:pt x="139" y="32"/>
                    <a:pt x="139" y="32"/>
                  </a:cubicBezTo>
                  <a:cubicBezTo>
                    <a:pt x="132" y="28"/>
                    <a:pt x="124" y="25"/>
                    <a:pt x="115" y="23"/>
                  </a:cubicBezTo>
                  <a:cubicBezTo>
                    <a:pt x="115" y="1"/>
                    <a:pt x="115" y="1"/>
                    <a:pt x="115" y="1"/>
                  </a:cubicBezTo>
                  <a:cubicBezTo>
                    <a:pt x="111" y="1"/>
                    <a:pt x="106" y="0"/>
                    <a:pt x="101" y="0"/>
                  </a:cubicBezTo>
                  <a:cubicBezTo>
                    <a:pt x="95" y="0"/>
                    <a:pt x="91" y="1"/>
                    <a:pt x="86" y="1"/>
                  </a:cubicBezTo>
                  <a:cubicBezTo>
                    <a:pt x="86" y="23"/>
                    <a:pt x="86" y="23"/>
                    <a:pt x="86" y="23"/>
                  </a:cubicBezTo>
                  <a:cubicBezTo>
                    <a:pt x="79" y="24"/>
                    <a:pt x="73" y="26"/>
                    <a:pt x="68" y="29"/>
                  </a:cubicBezTo>
                  <a:cubicBezTo>
                    <a:pt x="55" y="11"/>
                    <a:pt x="55" y="11"/>
                    <a:pt x="55" y="11"/>
                  </a:cubicBezTo>
                  <a:cubicBezTo>
                    <a:pt x="46" y="15"/>
                    <a:pt x="38" y="21"/>
                    <a:pt x="31" y="28"/>
                  </a:cubicBezTo>
                  <a:cubicBezTo>
                    <a:pt x="43" y="46"/>
                    <a:pt x="43" y="46"/>
                    <a:pt x="43" y="46"/>
                  </a:cubicBezTo>
                  <a:cubicBezTo>
                    <a:pt x="39" y="50"/>
                    <a:pt x="35" y="55"/>
                    <a:pt x="32" y="60"/>
                  </a:cubicBezTo>
                  <a:cubicBezTo>
                    <a:pt x="12" y="53"/>
                    <a:pt x="12" y="53"/>
                    <a:pt x="12" y="53"/>
                  </a:cubicBezTo>
                  <a:cubicBezTo>
                    <a:pt x="7" y="62"/>
                    <a:pt x="3" y="71"/>
                    <a:pt x="1" y="81"/>
                  </a:cubicBezTo>
                  <a:cubicBezTo>
                    <a:pt x="22" y="88"/>
                    <a:pt x="22" y="88"/>
                    <a:pt x="22" y="88"/>
                  </a:cubicBezTo>
                  <a:cubicBezTo>
                    <a:pt x="21" y="93"/>
                    <a:pt x="21" y="97"/>
                    <a:pt x="21" y="101"/>
                  </a:cubicBezTo>
                  <a:cubicBezTo>
                    <a:pt x="21" y="103"/>
                    <a:pt x="21" y="105"/>
                    <a:pt x="21" y="107"/>
                  </a:cubicBezTo>
                  <a:cubicBezTo>
                    <a:pt x="0" y="113"/>
                    <a:pt x="0" y="113"/>
                    <a:pt x="0" y="113"/>
                  </a:cubicBezTo>
                  <a:cubicBezTo>
                    <a:pt x="1" y="123"/>
                    <a:pt x="4" y="133"/>
                    <a:pt x="7" y="142"/>
                  </a:cubicBezTo>
                  <a:cubicBezTo>
                    <a:pt x="28" y="136"/>
                    <a:pt x="28" y="136"/>
                    <a:pt x="28" y="136"/>
                  </a:cubicBezTo>
                  <a:cubicBezTo>
                    <a:pt x="31" y="142"/>
                    <a:pt x="35" y="147"/>
                    <a:pt x="39" y="152"/>
                  </a:cubicBezTo>
                  <a:cubicBezTo>
                    <a:pt x="25" y="169"/>
                    <a:pt x="25" y="169"/>
                    <a:pt x="25" y="169"/>
                  </a:cubicBezTo>
                  <a:cubicBezTo>
                    <a:pt x="31" y="176"/>
                    <a:pt x="39" y="182"/>
                    <a:pt x="47" y="188"/>
                  </a:cubicBezTo>
                  <a:cubicBezTo>
                    <a:pt x="61" y="171"/>
                    <a:pt x="61" y="171"/>
                    <a:pt x="61" y="171"/>
                  </a:cubicBezTo>
                  <a:cubicBezTo>
                    <a:pt x="69" y="175"/>
                    <a:pt x="77" y="178"/>
                    <a:pt x="86" y="180"/>
                  </a:cubicBezTo>
                  <a:cubicBezTo>
                    <a:pt x="86" y="202"/>
                    <a:pt x="86" y="202"/>
                    <a:pt x="86" y="202"/>
                  </a:cubicBezTo>
                  <a:cubicBezTo>
                    <a:pt x="91" y="202"/>
                    <a:pt x="95" y="203"/>
                    <a:pt x="101" y="203"/>
                  </a:cubicBezTo>
                  <a:cubicBezTo>
                    <a:pt x="106" y="203"/>
                    <a:pt x="111" y="202"/>
                    <a:pt x="115" y="202"/>
                  </a:cubicBezTo>
                  <a:cubicBezTo>
                    <a:pt x="115" y="180"/>
                    <a:pt x="115" y="180"/>
                    <a:pt x="115" y="180"/>
                  </a:cubicBezTo>
                  <a:cubicBezTo>
                    <a:pt x="122" y="179"/>
                    <a:pt x="128" y="177"/>
                    <a:pt x="134" y="174"/>
                  </a:cubicBezTo>
                  <a:cubicBezTo>
                    <a:pt x="146" y="192"/>
                    <a:pt x="146" y="192"/>
                    <a:pt x="146" y="192"/>
                  </a:cubicBezTo>
                  <a:cubicBezTo>
                    <a:pt x="155" y="188"/>
                    <a:pt x="163" y="182"/>
                    <a:pt x="170" y="175"/>
                  </a:cubicBezTo>
                  <a:cubicBezTo>
                    <a:pt x="158" y="157"/>
                    <a:pt x="158" y="157"/>
                    <a:pt x="158" y="157"/>
                  </a:cubicBezTo>
                  <a:cubicBezTo>
                    <a:pt x="162" y="153"/>
                    <a:pt x="166" y="148"/>
                    <a:pt x="169" y="142"/>
                  </a:cubicBezTo>
                  <a:cubicBezTo>
                    <a:pt x="190" y="150"/>
                    <a:pt x="190" y="150"/>
                    <a:pt x="190" y="150"/>
                  </a:cubicBezTo>
                  <a:cubicBezTo>
                    <a:pt x="194" y="141"/>
                    <a:pt x="198" y="131"/>
                    <a:pt x="200" y="121"/>
                  </a:cubicBezTo>
                  <a:cubicBezTo>
                    <a:pt x="179" y="114"/>
                    <a:pt x="179" y="114"/>
                    <a:pt x="179" y="114"/>
                  </a:cubicBezTo>
                  <a:cubicBezTo>
                    <a:pt x="180" y="110"/>
                    <a:pt x="180" y="106"/>
                    <a:pt x="180" y="101"/>
                  </a:cubicBezTo>
                  <a:close/>
                  <a:moveTo>
                    <a:pt x="101" y="158"/>
                  </a:moveTo>
                  <a:cubicBezTo>
                    <a:pt x="71" y="158"/>
                    <a:pt x="47" y="133"/>
                    <a:pt x="47" y="103"/>
                  </a:cubicBezTo>
                  <a:cubicBezTo>
                    <a:pt x="47" y="73"/>
                    <a:pt x="71" y="49"/>
                    <a:pt x="101" y="49"/>
                  </a:cubicBezTo>
                  <a:cubicBezTo>
                    <a:pt x="131" y="49"/>
                    <a:pt x="155" y="73"/>
                    <a:pt x="155" y="103"/>
                  </a:cubicBezTo>
                  <a:cubicBezTo>
                    <a:pt x="155" y="133"/>
                    <a:pt x="131" y="158"/>
                    <a:pt x="101" y="15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solidFill>
                  <a:prstClr val="black"/>
                </a:solidFill>
              </a:endParaRPr>
            </a:p>
          </p:txBody>
        </p:sp>
      </p:grpSp>
      <p:grpSp>
        <p:nvGrpSpPr>
          <p:cNvPr id="128" name="组合 127"/>
          <p:cNvGrpSpPr/>
          <p:nvPr/>
        </p:nvGrpSpPr>
        <p:grpSpPr>
          <a:xfrm>
            <a:off x="6386901" y="4588129"/>
            <a:ext cx="1621104" cy="1621475"/>
            <a:chOff x="4914366" y="3441097"/>
            <a:chExt cx="1215828" cy="1216106"/>
          </a:xfrm>
        </p:grpSpPr>
        <p:sp>
          <p:nvSpPr>
            <p:cNvPr id="129" name="任意多边形 128"/>
            <p:cNvSpPr/>
            <p:nvPr/>
          </p:nvSpPr>
          <p:spPr>
            <a:xfrm rot="13500000">
              <a:off x="4914227" y="3441236"/>
              <a:ext cx="1216106" cy="1215828"/>
            </a:xfrm>
            <a:custGeom>
              <a:avLst/>
              <a:gdLst>
                <a:gd name="connsiteX0" fmla="*/ 1384172 w 1621474"/>
                <a:gd name="connsiteY0" fmla="*/ 1383803 h 1621104"/>
                <a:gd name="connsiteX1" fmla="*/ 811277 w 1621474"/>
                <a:gd name="connsiteY1" fmla="*/ 1621104 h 1621104"/>
                <a:gd name="connsiteX2" fmla="*/ 1082 w 1621474"/>
                <a:gd name="connsiteY2" fmla="*/ 1621104 h 1621104"/>
                <a:gd name="connsiteX3" fmla="*/ 1082 w 1621474"/>
                <a:gd name="connsiteY3" fmla="*/ 820931 h 1621104"/>
                <a:gd name="connsiteX4" fmla="*/ 0 w 1621474"/>
                <a:gd name="connsiteY4" fmla="*/ 810196 h 1621104"/>
                <a:gd name="connsiteX5" fmla="*/ 1 w 1621474"/>
                <a:gd name="connsiteY5" fmla="*/ 810195 h 1621104"/>
                <a:gd name="connsiteX6" fmla="*/ 810197 w 1621474"/>
                <a:gd name="connsiteY6" fmla="*/ 0 h 1621104"/>
                <a:gd name="connsiteX7" fmla="*/ 1620392 w 1621474"/>
                <a:gd name="connsiteY7" fmla="*/ 0 h 1621104"/>
                <a:gd name="connsiteX8" fmla="*/ 1620392 w 1621474"/>
                <a:gd name="connsiteY8" fmla="*/ 800172 h 1621104"/>
                <a:gd name="connsiteX9" fmla="*/ 1621474 w 1621474"/>
                <a:gd name="connsiteY9" fmla="*/ 810908 h 1621104"/>
                <a:gd name="connsiteX10" fmla="*/ 1621473 w 1621474"/>
                <a:gd name="connsiteY10" fmla="*/ 810908 h 1621104"/>
                <a:gd name="connsiteX11" fmla="*/ 1384172 w 1621474"/>
                <a:gd name="connsiteY11" fmla="*/ 1383803 h 1621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1474" h="1621104">
                  <a:moveTo>
                    <a:pt x="1384172" y="1383803"/>
                  </a:moveTo>
                  <a:cubicBezTo>
                    <a:pt x="1237556" y="1530419"/>
                    <a:pt x="1035006" y="1621104"/>
                    <a:pt x="811277" y="1621104"/>
                  </a:cubicBezTo>
                  <a:lnTo>
                    <a:pt x="1082" y="1621104"/>
                  </a:lnTo>
                  <a:lnTo>
                    <a:pt x="1082" y="820931"/>
                  </a:lnTo>
                  <a:lnTo>
                    <a:pt x="0" y="810196"/>
                  </a:lnTo>
                  <a:lnTo>
                    <a:pt x="1" y="810195"/>
                  </a:lnTo>
                  <a:cubicBezTo>
                    <a:pt x="1" y="362737"/>
                    <a:pt x="362738" y="0"/>
                    <a:pt x="810197" y="0"/>
                  </a:cubicBezTo>
                  <a:lnTo>
                    <a:pt x="1620392" y="0"/>
                  </a:lnTo>
                  <a:lnTo>
                    <a:pt x="1620392" y="800172"/>
                  </a:lnTo>
                  <a:lnTo>
                    <a:pt x="1621474" y="810908"/>
                  </a:lnTo>
                  <a:lnTo>
                    <a:pt x="1621473" y="810908"/>
                  </a:lnTo>
                  <a:cubicBezTo>
                    <a:pt x="1621473" y="1034637"/>
                    <a:pt x="1530789" y="1237186"/>
                    <a:pt x="1384172" y="1383803"/>
                  </a:cubicBezTo>
                  <a:close/>
                </a:path>
              </a:pathLst>
            </a:custGeom>
            <a:solidFill>
              <a:srgbClr val="F0F0F0"/>
            </a:solidFill>
            <a:ln w="28575" cap="flat" cmpd="sng" algn="ctr">
              <a:gradFill flip="none" rotWithShape="1">
                <a:gsLst>
                  <a:gs pos="0">
                    <a:srgbClr val="FFFFFF"/>
                  </a:gs>
                  <a:gs pos="100000">
                    <a:srgbClr val="D9D9DA"/>
                  </a:gs>
                </a:gsLst>
                <a:lin ang="16200000" scaled="0"/>
                <a:tileRect/>
              </a:gradFill>
              <a:prstDash val="solid"/>
              <a:miter lim="800000"/>
            </a:ln>
            <a:effectLst>
              <a:outerShdw blurRad="228600" dist="63500" dir="8100000" algn="tr" rotWithShape="0">
                <a:prstClr val="black">
                  <a:alpha val="40000"/>
                </a:prstClr>
              </a:outerShdw>
            </a:effectLst>
          </p:spPr>
          <p:txBody>
            <a:bodyPr lIns="91440" tIns="45720" rIns="91440" bIns="45720" anchor="ctr"/>
            <a:lstStyle/>
            <a:p>
              <a:pPr algn="ctr">
                <a:defRPr/>
              </a:pPr>
              <a:endParaRPr lang="id-ID" sz="2400" kern="0">
                <a:solidFill>
                  <a:prstClr val="white"/>
                </a:solidFill>
              </a:endParaRPr>
            </a:p>
          </p:txBody>
        </p:sp>
        <p:sp>
          <p:nvSpPr>
            <p:cNvPr id="130" name="Oval 165"/>
            <p:cNvSpPr>
              <a:spLocks noChangeAspect="1"/>
            </p:cNvSpPr>
            <p:nvPr/>
          </p:nvSpPr>
          <p:spPr>
            <a:xfrm flipH="1">
              <a:off x="5112707" y="3642046"/>
              <a:ext cx="813676" cy="813676"/>
            </a:xfrm>
            <a:prstGeom prst="ellipse">
              <a:avLst/>
            </a:prstGeom>
            <a:solidFill>
              <a:schemeClr val="accent4"/>
            </a:solidFill>
            <a:ln w="28575" cap="flat">
              <a:noFill/>
              <a:prstDash val="solid"/>
              <a:miter lim="800000"/>
            </a:ln>
            <a:effectLst>
              <a:innerShdw blurRad="152400" dist="76200" dir="13500000">
                <a:prstClr val="black">
                  <a:alpha val="28000"/>
                </a:prstClr>
              </a:innerShdw>
            </a:effectLst>
          </p:spPr>
          <p:txBody>
            <a:bodyPr lIns="91440" tIns="45720" rIns="91440" bIns="45720"/>
            <a:lstStyle/>
            <a:p>
              <a:pPr>
                <a:defRPr/>
              </a:pPr>
              <a:endParaRPr lang="id-ID" sz="2400">
                <a:solidFill>
                  <a:prstClr val="black"/>
                </a:solidFill>
              </a:endParaRPr>
            </a:p>
          </p:txBody>
        </p:sp>
        <p:sp>
          <p:nvSpPr>
            <p:cNvPr id="131" name="Freeform 307"/>
            <p:cNvSpPr>
              <a:spLocks noChangeAspect="1" noEditPoints="1"/>
            </p:cNvSpPr>
            <p:nvPr/>
          </p:nvSpPr>
          <p:spPr bwMode="auto">
            <a:xfrm>
              <a:off x="5382817" y="3842147"/>
              <a:ext cx="288131" cy="419100"/>
            </a:xfrm>
            <a:custGeom>
              <a:avLst/>
              <a:gdLst>
                <a:gd name="T0" fmla="*/ 238258 w 243"/>
                <a:gd name="T1" fmla="*/ 6329 h 354"/>
                <a:gd name="T2" fmla="*/ 372377 w 243"/>
                <a:gd name="T3" fmla="*/ 143991 h 354"/>
                <a:gd name="T4" fmla="*/ 334508 w 243"/>
                <a:gd name="T5" fmla="*/ 319628 h 354"/>
                <a:gd name="T6" fmla="*/ 317152 w 243"/>
                <a:gd name="T7" fmla="*/ 384503 h 354"/>
                <a:gd name="T8" fmla="*/ 313996 w 243"/>
                <a:gd name="T9" fmla="*/ 436719 h 354"/>
                <a:gd name="T10" fmla="*/ 288750 w 243"/>
                <a:gd name="T11" fmla="*/ 509506 h 354"/>
                <a:gd name="T12" fmla="*/ 225635 w 243"/>
                <a:gd name="T13" fmla="*/ 560140 h 354"/>
                <a:gd name="T14" fmla="*/ 99406 w 243"/>
                <a:gd name="T15" fmla="*/ 519000 h 354"/>
                <a:gd name="T16" fmla="*/ 67848 w 243"/>
                <a:gd name="T17" fmla="*/ 444631 h 354"/>
                <a:gd name="T18" fmla="*/ 67848 w 243"/>
                <a:gd name="T19" fmla="*/ 400326 h 354"/>
                <a:gd name="T20" fmla="*/ 61537 w 243"/>
                <a:gd name="T21" fmla="*/ 365515 h 354"/>
                <a:gd name="T22" fmla="*/ 15779 w 243"/>
                <a:gd name="T23" fmla="*/ 257918 h 354"/>
                <a:gd name="T24" fmla="*/ 116762 w 243"/>
                <a:gd name="T25" fmla="*/ 15823 h 354"/>
                <a:gd name="T26" fmla="*/ 179877 w 243"/>
                <a:gd name="T27" fmla="*/ 0 h 354"/>
                <a:gd name="T28" fmla="*/ 190922 w 243"/>
                <a:gd name="T29" fmla="*/ 387668 h 354"/>
                <a:gd name="T30" fmla="*/ 284016 w 243"/>
                <a:gd name="T31" fmla="*/ 368680 h 354"/>
                <a:gd name="T32" fmla="*/ 323463 w 243"/>
                <a:gd name="T33" fmla="*/ 265829 h 354"/>
                <a:gd name="T34" fmla="*/ 287172 w 243"/>
                <a:gd name="T35" fmla="*/ 69622 h 354"/>
                <a:gd name="T36" fmla="*/ 41025 w 243"/>
                <a:gd name="T37" fmla="*/ 218360 h 354"/>
                <a:gd name="T38" fmla="*/ 97828 w 243"/>
                <a:gd name="T39" fmla="*/ 371844 h 354"/>
                <a:gd name="T40" fmla="*/ 190922 w 243"/>
                <a:gd name="T41" fmla="*/ 387668 h 354"/>
                <a:gd name="T42" fmla="*/ 116762 w 243"/>
                <a:gd name="T43" fmla="*/ 401908 h 354"/>
                <a:gd name="T44" fmla="*/ 116762 w 243"/>
                <a:gd name="T45" fmla="*/ 433555 h 354"/>
                <a:gd name="T46" fmla="*/ 266660 w 243"/>
                <a:gd name="T47" fmla="*/ 433555 h 354"/>
                <a:gd name="T48" fmla="*/ 266660 w 243"/>
                <a:gd name="T49" fmla="*/ 401908 h 354"/>
                <a:gd name="T50" fmla="*/ 190922 w 243"/>
                <a:gd name="T51" fmla="*/ 447796 h 354"/>
                <a:gd name="T52" fmla="*/ 100984 w 243"/>
                <a:gd name="T53" fmla="*/ 457289 h 354"/>
                <a:gd name="T54" fmla="*/ 220902 w 243"/>
                <a:gd name="T55" fmla="*/ 479442 h 354"/>
                <a:gd name="T56" fmla="*/ 280861 w 243"/>
                <a:gd name="T57" fmla="*/ 469948 h 354"/>
                <a:gd name="T58" fmla="*/ 190922 w 243"/>
                <a:gd name="T59" fmla="*/ 447796 h 354"/>
                <a:gd name="T60" fmla="*/ 157787 w 243"/>
                <a:gd name="T61" fmla="*/ 525329 h 354"/>
                <a:gd name="T62" fmla="*/ 250881 w 243"/>
                <a:gd name="T63" fmla="*/ 495265 h 3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43" h="354">
                  <a:moveTo>
                    <a:pt x="128" y="0"/>
                  </a:moveTo>
                  <a:cubicBezTo>
                    <a:pt x="136" y="1"/>
                    <a:pt x="144" y="2"/>
                    <a:pt x="151" y="4"/>
                  </a:cubicBezTo>
                  <a:cubicBezTo>
                    <a:pt x="172" y="9"/>
                    <a:pt x="190" y="20"/>
                    <a:pt x="205" y="35"/>
                  </a:cubicBezTo>
                  <a:cubicBezTo>
                    <a:pt x="221" y="51"/>
                    <a:pt x="231" y="69"/>
                    <a:pt x="236" y="91"/>
                  </a:cubicBezTo>
                  <a:cubicBezTo>
                    <a:pt x="243" y="121"/>
                    <a:pt x="240" y="149"/>
                    <a:pt x="225" y="177"/>
                  </a:cubicBezTo>
                  <a:cubicBezTo>
                    <a:pt x="221" y="185"/>
                    <a:pt x="216" y="194"/>
                    <a:pt x="212" y="202"/>
                  </a:cubicBezTo>
                  <a:cubicBezTo>
                    <a:pt x="206" y="214"/>
                    <a:pt x="203" y="226"/>
                    <a:pt x="202" y="238"/>
                  </a:cubicBezTo>
                  <a:cubicBezTo>
                    <a:pt x="202" y="240"/>
                    <a:pt x="201" y="241"/>
                    <a:pt x="201" y="243"/>
                  </a:cubicBezTo>
                  <a:cubicBezTo>
                    <a:pt x="200" y="246"/>
                    <a:pt x="200" y="255"/>
                    <a:pt x="200" y="258"/>
                  </a:cubicBezTo>
                  <a:cubicBezTo>
                    <a:pt x="202" y="264"/>
                    <a:pt x="201" y="270"/>
                    <a:pt x="199" y="276"/>
                  </a:cubicBezTo>
                  <a:cubicBezTo>
                    <a:pt x="198" y="278"/>
                    <a:pt x="198" y="279"/>
                    <a:pt x="199" y="281"/>
                  </a:cubicBezTo>
                  <a:cubicBezTo>
                    <a:pt x="205" y="297"/>
                    <a:pt x="198" y="314"/>
                    <a:pt x="183" y="322"/>
                  </a:cubicBezTo>
                  <a:cubicBezTo>
                    <a:pt x="181" y="322"/>
                    <a:pt x="180" y="324"/>
                    <a:pt x="180" y="325"/>
                  </a:cubicBezTo>
                  <a:cubicBezTo>
                    <a:pt x="173" y="342"/>
                    <a:pt x="161" y="353"/>
                    <a:pt x="143" y="354"/>
                  </a:cubicBezTo>
                  <a:cubicBezTo>
                    <a:pt x="127" y="354"/>
                    <a:pt x="111" y="354"/>
                    <a:pt x="96" y="353"/>
                  </a:cubicBezTo>
                  <a:cubicBezTo>
                    <a:pt x="80" y="352"/>
                    <a:pt x="69" y="342"/>
                    <a:pt x="63" y="328"/>
                  </a:cubicBezTo>
                  <a:cubicBezTo>
                    <a:pt x="62" y="324"/>
                    <a:pt x="60" y="322"/>
                    <a:pt x="57" y="321"/>
                  </a:cubicBezTo>
                  <a:cubicBezTo>
                    <a:pt x="43" y="313"/>
                    <a:pt x="37" y="296"/>
                    <a:pt x="43" y="281"/>
                  </a:cubicBezTo>
                  <a:cubicBezTo>
                    <a:pt x="44" y="279"/>
                    <a:pt x="44" y="278"/>
                    <a:pt x="43" y="276"/>
                  </a:cubicBezTo>
                  <a:cubicBezTo>
                    <a:pt x="40" y="268"/>
                    <a:pt x="40" y="261"/>
                    <a:pt x="43" y="253"/>
                  </a:cubicBezTo>
                  <a:cubicBezTo>
                    <a:pt x="43" y="252"/>
                    <a:pt x="43" y="250"/>
                    <a:pt x="43" y="248"/>
                  </a:cubicBezTo>
                  <a:cubicBezTo>
                    <a:pt x="41" y="242"/>
                    <a:pt x="40" y="237"/>
                    <a:pt x="39" y="231"/>
                  </a:cubicBezTo>
                  <a:cubicBezTo>
                    <a:pt x="37" y="218"/>
                    <a:pt x="32" y="206"/>
                    <a:pt x="26" y="195"/>
                  </a:cubicBezTo>
                  <a:cubicBezTo>
                    <a:pt x="21" y="184"/>
                    <a:pt x="15" y="174"/>
                    <a:pt x="10" y="163"/>
                  </a:cubicBezTo>
                  <a:cubicBezTo>
                    <a:pt x="2" y="143"/>
                    <a:pt x="0" y="121"/>
                    <a:pt x="4" y="100"/>
                  </a:cubicBezTo>
                  <a:cubicBezTo>
                    <a:pt x="11" y="57"/>
                    <a:pt x="35" y="27"/>
                    <a:pt x="74" y="10"/>
                  </a:cubicBezTo>
                  <a:cubicBezTo>
                    <a:pt x="86" y="4"/>
                    <a:pt x="98" y="1"/>
                    <a:pt x="111" y="1"/>
                  </a:cubicBezTo>
                  <a:cubicBezTo>
                    <a:pt x="112" y="0"/>
                    <a:pt x="113" y="0"/>
                    <a:pt x="114" y="0"/>
                  </a:cubicBezTo>
                  <a:lnTo>
                    <a:pt x="128" y="0"/>
                  </a:lnTo>
                  <a:close/>
                  <a:moveTo>
                    <a:pt x="121" y="245"/>
                  </a:moveTo>
                  <a:cubicBezTo>
                    <a:pt x="136" y="245"/>
                    <a:pt x="151" y="245"/>
                    <a:pt x="167" y="245"/>
                  </a:cubicBezTo>
                  <a:cubicBezTo>
                    <a:pt x="176" y="245"/>
                    <a:pt x="179" y="242"/>
                    <a:pt x="180" y="233"/>
                  </a:cubicBezTo>
                  <a:cubicBezTo>
                    <a:pt x="182" y="223"/>
                    <a:pt x="184" y="213"/>
                    <a:pt x="187" y="203"/>
                  </a:cubicBezTo>
                  <a:cubicBezTo>
                    <a:pt x="192" y="191"/>
                    <a:pt x="199" y="180"/>
                    <a:pt x="205" y="168"/>
                  </a:cubicBezTo>
                  <a:cubicBezTo>
                    <a:pt x="212" y="156"/>
                    <a:pt x="216" y="143"/>
                    <a:pt x="217" y="128"/>
                  </a:cubicBezTo>
                  <a:cubicBezTo>
                    <a:pt x="220" y="94"/>
                    <a:pt x="208" y="66"/>
                    <a:pt x="182" y="44"/>
                  </a:cubicBezTo>
                  <a:cubicBezTo>
                    <a:pt x="149" y="17"/>
                    <a:pt x="106" y="15"/>
                    <a:pt x="70" y="37"/>
                  </a:cubicBezTo>
                  <a:cubicBezTo>
                    <a:pt x="35" y="58"/>
                    <a:pt x="19" y="98"/>
                    <a:pt x="26" y="138"/>
                  </a:cubicBezTo>
                  <a:cubicBezTo>
                    <a:pt x="28" y="152"/>
                    <a:pt x="35" y="165"/>
                    <a:pt x="42" y="177"/>
                  </a:cubicBezTo>
                  <a:cubicBezTo>
                    <a:pt x="52" y="195"/>
                    <a:pt x="60" y="214"/>
                    <a:pt x="62" y="235"/>
                  </a:cubicBezTo>
                  <a:cubicBezTo>
                    <a:pt x="62" y="242"/>
                    <a:pt x="66" y="245"/>
                    <a:pt x="73" y="245"/>
                  </a:cubicBezTo>
                  <a:cubicBezTo>
                    <a:pt x="89" y="245"/>
                    <a:pt x="105" y="245"/>
                    <a:pt x="121" y="245"/>
                  </a:cubicBezTo>
                  <a:moveTo>
                    <a:pt x="121" y="254"/>
                  </a:moveTo>
                  <a:cubicBezTo>
                    <a:pt x="105" y="254"/>
                    <a:pt x="89" y="254"/>
                    <a:pt x="74" y="254"/>
                  </a:cubicBezTo>
                  <a:cubicBezTo>
                    <a:pt x="69" y="254"/>
                    <a:pt x="65" y="256"/>
                    <a:pt x="64" y="260"/>
                  </a:cubicBezTo>
                  <a:cubicBezTo>
                    <a:pt x="61" y="267"/>
                    <a:pt x="66" y="274"/>
                    <a:pt x="74" y="274"/>
                  </a:cubicBezTo>
                  <a:cubicBezTo>
                    <a:pt x="96" y="274"/>
                    <a:pt x="118" y="274"/>
                    <a:pt x="140" y="274"/>
                  </a:cubicBezTo>
                  <a:cubicBezTo>
                    <a:pt x="149" y="274"/>
                    <a:pt x="159" y="274"/>
                    <a:pt x="169" y="274"/>
                  </a:cubicBezTo>
                  <a:cubicBezTo>
                    <a:pt x="173" y="274"/>
                    <a:pt x="176" y="272"/>
                    <a:pt x="178" y="268"/>
                  </a:cubicBezTo>
                  <a:cubicBezTo>
                    <a:pt x="181" y="261"/>
                    <a:pt x="176" y="254"/>
                    <a:pt x="169" y="254"/>
                  </a:cubicBezTo>
                  <a:cubicBezTo>
                    <a:pt x="153" y="254"/>
                    <a:pt x="137" y="254"/>
                    <a:pt x="121" y="254"/>
                  </a:cubicBezTo>
                  <a:moveTo>
                    <a:pt x="121" y="283"/>
                  </a:moveTo>
                  <a:cubicBezTo>
                    <a:pt x="105" y="283"/>
                    <a:pt x="89" y="283"/>
                    <a:pt x="74" y="283"/>
                  </a:cubicBezTo>
                  <a:cubicBezTo>
                    <a:pt x="69" y="283"/>
                    <a:pt x="65" y="285"/>
                    <a:pt x="64" y="289"/>
                  </a:cubicBezTo>
                  <a:cubicBezTo>
                    <a:pt x="61" y="296"/>
                    <a:pt x="66" y="303"/>
                    <a:pt x="74" y="303"/>
                  </a:cubicBezTo>
                  <a:cubicBezTo>
                    <a:pt x="96" y="303"/>
                    <a:pt x="118" y="303"/>
                    <a:pt x="140" y="303"/>
                  </a:cubicBezTo>
                  <a:cubicBezTo>
                    <a:pt x="149" y="303"/>
                    <a:pt x="159" y="303"/>
                    <a:pt x="169" y="303"/>
                  </a:cubicBezTo>
                  <a:cubicBezTo>
                    <a:pt x="173" y="303"/>
                    <a:pt x="176" y="301"/>
                    <a:pt x="178" y="297"/>
                  </a:cubicBezTo>
                  <a:cubicBezTo>
                    <a:pt x="181" y="290"/>
                    <a:pt x="176" y="283"/>
                    <a:pt x="169" y="283"/>
                  </a:cubicBezTo>
                  <a:cubicBezTo>
                    <a:pt x="153" y="283"/>
                    <a:pt x="137" y="283"/>
                    <a:pt x="121" y="283"/>
                  </a:cubicBezTo>
                  <a:moveTo>
                    <a:pt x="82" y="313"/>
                  </a:moveTo>
                  <a:cubicBezTo>
                    <a:pt x="82" y="323"/>
                    <a:pt x="90" y="331"/>
                    <a:pt x="100" y="332"/>
                  </a:cubicBezTo>
                  <a:cubicBezTo>
                    <a:pt x="114" y="332"/>
                    <a:pt x="128" y="332"/>
                    <a:pt x="142" y="332"/>
                  </a:cubicBezTo>
                  <a:cubicBezTo>
                    <a:pt x="152" y="331"/>
                    <a:pt x="159" y="323"/>
                    <a:pt x="159" y="313"/>
                  </a:cubicBezTo>
                  <a:lnTo>
                    <a:pt x="82" y="313"/>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solidFill>
                  <a:prstClr val="black"/>
                </a:solidFill>
              </a:endParaRPr>
            </a:p>
          </p:txBody>
        </p:sp>
      </p:grpSp>
      <p:grpSp>
        <p:nvGrpSpPr>
          <p:cNvPr id="132" name="组合 131"/>
          <p:cNvGrpSpPr/>
          <p:nvPr/>
        </p:nvGrpSpPr>
        <p:grpSpPr>
          <a:xfrm>
            <a:off x="8003479" y="3760884"/>
            <a:ext cx="1621104" cy="1621475"/>
            <a:chOff x="6126799" y="2820663"/>
            <a:chExt cx="1215828" cy="1216106"/>
          </a:xfrm>
        </p:grpSpPr>
        <p:sp>
          <p:nvSpPr>
            <p:cNvPr id="133" name="任意多边形 132"/>
            <p:cNvSpPr/>
            <p:nvPr/>
          </p:nvSpPr>
          <p:spPr>
            <a:xfrm rot="13500000">
              <a:off x="6126660" y="2820802"/>
              <a:ext cx="1216106" cy="1215828"/>
            </a:xfrm>
            <a:custGeom>
              <a:avLst/>
              <a:gdLst>
                <a:gd name="connsiteX0" fmla="*/ 1384173 w 1621475"/>
                <a:gd name="connsiteY0" fmla="*/ 1383803 h 1621104"/>
                <a:gd name="connsiteX1" fmla="*/ 811277 w 1621475"/>
                <a:gd name="connsiteY1" fmla="*/ 1621103 h 1621104"/>
                <a:gd name="connsiteX2" fmla="*/ 1082 w 1621475"/>
                <a:gd name="connsiteY2" fmla="*/ 1621104 h 1621104"/>
                <a:gd name="connsiteX3" fmla="*/ 1082 w 1621475"/>
                <a:gd name="connsiteY3" fmla="*/ 820935 h 1621104"/>
                <a:gd name="connsiteX4" fmla="*/ 0 w 1621475"/>
                <a:gd name="connsiteY4" fmla="*/ 810196 h 1621104"/>
                <a:gd name="connsiteX5" fmla="*/ 1 w 1621475"/>
                <a:gd name="connsiteY5" fmla="*/ 810196 h 1621104"/>
                <a:gd name="connsiteX6" fmla="*/ 810197 w 1621475"/>
                <a:gd name="connsiteY6" fmla="*/ 0 h 1621104"/>
                <a:gd name="connsiteX7" fmla="*/ 1620392 w 1621475"/>
                <a:gd name="connsiteY7" fmla="*/ 0 h 1621104"/>
                <a:gd name="connsiteX8" fmla="*/ 1620392 w 1621475"/>
                <a:gd name="connsiteY8" fmla="*/ 800169 h 1621104"/>
                <a:gd name="connsiteX9" fmla="*/ 1621475 w 1621475"/>
                <a:gd name="connsiteY9" fmla="*/ 810908 h 1621104"/>
                <a:gd name="connsiteX10" fmla="*/ 1621473 w 1621475"/>
                <a:gd name="connsiteY10" fmla="*/ 810908 h 1621104"/>
                <a:gd name="connsiteX11" fmla="*/ 1384173 w 1621475"/>
                <a:gd name="connsiteY11" fmla="*/ 1383803 h 1621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1475" h="1621104">
                  <a:moveTo>
                    <a:pt x="1384173" y="1383803"/>
                  </a:moveTo>
                  <a:cubicBezTo>
                    <a:pt x="1237555" y="1530420"/>
                    <a:pt x="1035006" y="1621104"/>
                    <a:pt x="811277" y="1621103"/>
                  </a:cubicBezTo>
                  <a:lnTo>
                    <a:pt x="1082" y="1621104"/>
                  </a:lnTo>
                  <a:lnTo>
                    <a:pt x="1082" y="820935"/>
                  </a:lnTo>
                  <a:lnTo>
                    <a:pt x="0" y="810196"/>
                  </a:lnTo>
                  <a:lnTo>
                    <a:pt x="1" y="810196"/>
                  </a:lnTo>
                  <a:cubicBezTo>
                    <a:pt x="1" y="362736"/>
                    <a:pt x="362738" y="0"/>
                    <a:pt x="810197" y="0"/>
                  </a:cubicBezTo>
                  <a:lnTo>
                    <a:pt x="1620392" y="0"/>
                  </a:lnTo>
                  <a:lnTo>
                    <a:pt x="1620392" y="800169"/>
                  </a:lnTo>
                  <a:lnTo>
                    <a:pt x="1621475" y="810908"/>
                  </a:lnTo>
                  <a:lnTo>
                    <a:pt x="1621473" y="810908"/>
                  </a:lnTo>
                  <a:cubicBezTo>
                    <a:pt x="1621473" y="1034637"/>
                    <a:pt x="1530789" y="1237186"/>
                    <a:pt x="1384173" y="1383803"/>
                  </a:cubicBezTo>
                  <a:close/>
                </a:path>
              </a:pathLst>
            </a:custGeom>
            <a:solidFill>
              <a:srgbClr val="F0F0F0"/>
            </a:solidFill>
            <a:ln w="28575" cap="flat" cmpd="sng" algn="ctr">
              <a:gradFill flip="none" rotWithShape="1">
                <a:gsLst>
                  <a:gs pos="0">
                    <a:srgbClr val="FFFFFF"/>
                  </a:gs>
                  <a:gs pos="100000">
                    <a:srgbClr val="D9D9DA"/>
                  </a:gs>
                </a:gsLst>
                <a:lin ang="16200000" scaled="0"/>
                <a:tileRect/>
              </a:gradFill>
              <a:prstDash val="solid"/>
              <a:miter lim="800000"/>
            </a:ln>
            <a:effectLst>
              <a:outerShdw blurRad="228600" dist="63500" dir="8100000" algn="tr" rotWithShape="0">
                <a:prstClr val="black">
                  <a:alpha val="40000"/>
                </a:prstClr>
              </a:outerShdw>
            </a:effectLst>
          </p:spPr>
          <p:txBody>
            <a:bodyPr lIns="91440" tIns="45720" rIns="91440" bIns="45720" anchor="ctr"/>
            <a:lstStyle/>
            <a:p>
              <a:pPr algn="ctr">
                <a:defRPr/>
              </a:pPr>
              <a:endParaRPr lang="id-ID" sz="2400" kern="0">
                <a:solidFill>
                  <a:prstClr val="white"/>
                </a:solidFill>
              </a:endParaRPr>
            </a:p>
          </p:txBody>
        </p:sp>
        <p:sp>
          <p:nvSpPr>
            <p:cNvPr id="134" name="Oval 163"/>
            <p:cNvSpPr>
              <a:spLocks noChangeAspect="1"/>
            </p:cNvSpPr>
            <p:nvPr/>
          </p:nvSpPr>
          <p:spPr>
            <a:xfrm flipH="1">
              <a:off x="6351069" y="3009511"/>
              <a:ext cx="813676" cy="813676"/>
            </a:xfrm>
            <a:prstGeom prst="ellipse">
              <a:avLst/>
            </a:prstGeom>
            <a:solidFill>
              <a:schemeClr val="accent3"/>
            </a:solidFill>
            <a:ln w="28575" cap="flat">
              <a:noFill/>
              <a:prstDash val="solid"/>
              <a:miter lim="800000"/>
            </a:ln>
            <a:effectLst>
              <a:innerShdw blurRad="152400" dist="76200" dir="13500000">
                <a:prstClr val="black">
                  <a:alpha val="28000"/>
                </a:prstClr>
              </a:innerShdw>
            </a:effectLst>
          </p:spPr>
          <p:txBody>
            <a:bodyPr lIns="91440" tIns="45720" rIns="91440" bIns="45720"/>
            <a:lstStyle/>
            <a:p>
              <a:pPr>
                <a:defRPr/>
              </a:pPr>
              <a:endParaRPr lang="id-ID" sz="2400" b="1" dirty="0">
                <a:solidFill>
                  <a:prstClr val="black"/>
                </a:solidFill>
              </a:endParaRPr>
            </a:p>
          </p:txBody>
        </p:sp>
        <p:sp>
          <p:nvSpPr>
            <p:cNvPr id="135" name="Freeform 267"/>
            <p:cNvSpPr/>
            <p:nvPr/>
          </p:nvSpPr>
          <p:spPr bwMode="auto">
            <a:xfrm>
              <a:off x="6556772" y="3234929"/>
              <a:ext cx="404813" cy="180975"/>
            </a:xfrm>
            <a:custGeom>
              <a:avLst/>
              <a:gdLst>
                <a:gd name="T0" fmla="*/ 267797 w 967"/>
                <a:gd name="T1" fmla="*/ 242133 h 434"/>
                <a:gd name="T2" fmla="*/ 0 w 967"/>
                <a:gd name="T3" fmla="*/ 121067 h 434"/>
                <a:gd name="T4" fmla="*/ 274492 w 967"/>
                <a:gd name="T5" fmla="*/ 0 h 434"/>
                <a:gd name="T6" fmla="*/ 539499 w 967"/>
                <a:gd name="T7" fmla="*/ 118277 h 434"/>
                <a:gd name="T8" fmla="*/ 267797 w 967"/>
                <a:gd name="T9" fmla="*/ 242133 h 4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67" h="434">
                  <a:moveTo>
                    <a:pt x="480" y="434"/>
                  </a:moveTo>
                  <a:lnTo>
                    <a:pt x="0" y="217"/>
                  </a:lnTo>
                  <a:lnTo>
                    <a:pt x="492" y="0"/>
                  </a:lnTo>
                  <a:lnTo>
                    <a:pt x="967" y="212"/>
                  </a:lnTo>
                  <a:lnTo>
                    <a:pt x="480" y="434"/>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solidFill>
                  <a:prstClr val="black"/>
                </a:solidFill>
              </a:endParaRPr>
            </a:p>
          </p:txBody>
        </p:sp>
        <p:sp>
          <p:nvSpPr>
            <p:cNvPr id="136" name="Rectangle 268"/>
            <p:cNvSpPr>
              <a:spLocks noChangeArrowheads="1"/>
            </p:cNvSpPr>
            <p:nvPr/>
          </p:nvSpPr>
          <p:spPr bwMode="auto">
            <a:xfrm>
              <a:off x="6943726" y="3320654"/>
              <a:ext cx="11906" cy="13215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sz="2400">
                <a:solidFill>
                  <a:prstClr val="black"/>
                </a:solidFill>
              </a:endParaRPr>
            </a:p>
          </p:txBody>
        </p:sp>
        <p:sp>
          <p:nvSpPr>
            <p:cNvPr id="137" name="Oval 269"/>
            <p:cNvSpPr>
              <a:spLocks noChangeArrowheads="1"/>
            </p:cNvSpPr>
            <p:nvPr/>
          </p:nvSpPr>
          <p:spPr bwMode="auto">
            <a:xfrm>
              <a:off x="6930629" y="3438525"/>
              <a:ext cx="39290" cy="39291"/>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sz="2400">
                <a:solidFill>
                  <a:prstClr val="black"/>
                </a:solidFill>
              </a:endParaRPr>
            </a:p>
          </p:txBody>
        </p:sp>
        <p:sp>
          <p:nvSpPr>
            <p:cNvPr id="138" name="Freeform 270"/>
            <p:cNvSpPr/>
            <p:nvPr/>
          </p:nvSpPr>
          <p:spPr bwMode="auto">
            <a:xfrm>
              <a:off x="6925866" y="3458766"/>
              <a:ext cx="28575" cy="89297"/>
            </a:xfrm>
            <a:custGeom>
              <a:avLst/>
              <a:gdLst>
                <a:gd name="T0" fmla="*/ 20931 w 29"/>
                <a:gd name="T1" fmla="*/ 6571 h 90"/>
                <a:gd name="T2" fmla="*/ 7849 w 29"/>
                <a:gd name="T3" fmla="*/ 118277 h 90"/>
                <a:gd name="T4" fmla="*/ 37938 w 29"/>
                <a:gd name="T5" fmla="*/ 118277 h 90"/>
                <a:gd name="T6" fmla="*/ 37938 w 29"/>
                <a:gd name="T7" fmla="*/ 0 h 90"/>
                <a:gd name="T8" fmla="*/ 20931 w 29"/>
                <a:gd name="T9" fmla="*/ 6571 h 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90">
                  <a:moveTo>
                    <a:pt x="16" y="5"/>
                  </a:moveTo>
                  <a:cubicBezTo>
                    <a:pt x="16" y="5"/>
                    <a:pt x="0" y="39"/>
                    <a:pt x="6" y="90"/>
                  </a:cubicBezTo>
                  <a:cubicBezTo>
                    <a:pt x="29" y="90"/>
                    <a:pt x="29" y="90"/>
                    <a:pt x="29" y="90"/>
                  </a:cubicBezTo>
                  <a:cubicBezTo>
                    <a:pt x="29" y="0"/>
                    <a:pt x="29" y="0"/>
                    <a:pt x="29" y="0"/>
                  </a:cubicBezTo>
                  <a:cubicBezTo>
                    <a:pt x="29" y="0"/>
                    <a:pt x="16" y="8"/>
                    <a:pt x="16" y="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solidFill>
                  <a:prstClr val="black"/>
                </a:solidFill>
              </a:endParaRPr>
            </a:p>
          </p:txBody>
        </p:sp>
        <p:sp>
          <p:nvSpPr>
            <p:cNvPr id="139" name="Freeform 271"/>
            <p:cNvSpPr/>
            <p:nvPr/>
          </p:nvSpPr>
          <p:spPr bwMode="auto">
            <a:xfrm>
              <a:off x="6948488" y="3458766"/>
              <a:ext cx="28575" cy="89297"/>
            </a:xfrm>
            <a:custGeom>
              <a:avLst/>
              <a:gdLst>
                <a:gd name="T0" fmla="*/ 17007 w 29"/>
                <a:gd name="T1" fmla="*/ 6571 h 90"/>
                <a:gd name="T2" fmla="*/ 30089 w 29"/>
                <a:gd name="T3" fmla="*/ 118277 h 90"/>
                <a:gd name="T4" fmla="*/ 0 w 29"/>
                <a:gd name="T5" fmla="*/ 118277 h 90"/>
                <a:gd name="T6" fmla="*/ 0 w 29"/>
                <a:gd name="T7" fmla="*/ 0 h 90"/>
                <a:gd name="T8" fmla="*/ 17007 w 29"/>
                <a:gd name="T9" fmla="*/ 6571 h 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90">
                  <a:moveTo>
                    <a:pt x="13" y="5"/>
                  </a:moveTo>
                  <a:cubicBezTo>
                    <a:pt x="13" y="5"/>
                    <a:pt x="29" y="39"/>
                    <a:pt x="23" y="90"/>
                  </a:cubicBezTo>
                  <a:cubicBezTo>
                    <a:pt x="0" y="90"/>
                    <a:pt x="0" y="90"/>
                    <a:pt x="0" y="90"/>
                  </a:cubicBezTo>
                  <a:cubicBezTo>
                    <a:pt x="0" y="0"/>
                    <a:pt x="0" y="0"/>
                    <a:pt x="0" y="0"/>
                  </a:cubicBezTo>
                  <a:cubicBezTo>
                    <a:pt x="0" y="0"/>
                    <a:pt x="13" y="8"/>
                    <a:pt x="13" y="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solidFill>
                  <a:prstClr val="black"/>
                </a:solidFill>
              </a:endParaRPr>
            </a:p>
          </p:txBody>
        </p:sp>
        <p:sp>
          <p:nvSpPr>
            <p:cNvPr id="140" name="Freeform 272"/>
            <p:cNvSpPr/>
            <p:nvPr/>
          </p:nvSpPr>
          <p:spPr bwMode="auto">
            <a:xfrm>
              <a:off x="6636544" y="3380185"/>
              <a:ext cx="234554" cy="173831"/>
            </a:xfrm>
            <a:custGeom>
              <a:avLst/>
              <a:gdLst>
                <a:gd name="T0" fmla="*/ 312430 w 237"/>
                <a:gd name="T1" fmla="*/ 0 h 176"/>
                <a:gd name="T2" fmla="*/ 155556 w 237"/>
                <a:gd name="T3" fmla="*/ 72528 h 176"/>
                <a:gd name="T4" fmla="*/ 0 w 237"/>
                <a:gd name="T5" fmla="*/ 0 h 176"/>
                <a:gd name="T6" fmla="*/ 0 w 237"/>
                <a:gd name="T7" fmla="*/ 179343 h 176"/>
                <a:gd name="T8" fmla="*/ 151601 w 237"/>
                <a:gd name="T9" fmla="*/ 232091 h 176"/>
                <a:gd name="T10" fmla="*/ 151601 w 237"/>
                <a:gd name="T11" fmla="*/ 232091 h 176"/>
                <a:gd name="T12" fmla="*/ 155556 w 237"/>
                <a:gd name="T13" fmla="*/ 232091 h 176"/>
                <a:gd name="T14" fmla="*/ 160829 w 237"/>
                <a:gd name="T15" fmla="*/ 232091 h 176"/>
                <a:gd name="T16" fmla="*/ 160829 w 237"/>
                <a:gd name="T17" fmla="*/ 232091 h 176"/>
                <a:gd name="T18" fmla="*/ 312430 w 237"/>
                <a:gd name="T19" fmla="*/ 179343 h 176"/>
                <a:gd name="T20" fmla="*/ 312430 w 237"/>
                <a:gd name="T21" fmla="*/ 0 h 17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37" h="176">
                  <a:moveTo>
                    <a:pt x="237" y="0"/>
                  </a:moveTo>
                  <a:cubicBezTo>
                    <a:pt x="237" y="1"/>
                    <a:pt x="138" y="47"/>
                    <a:pt x="118" y="55"/>
                  </a:cubicBezTo>
                  <a:cubicBezTo>
                    <a:pt x="99" y="47"/>
                    <a:pt x="0" y="1"/>
                    <a:pt x="0" y="0"/>
                  </a:cubicBezTo>
                  <a:cubicBezTo>
                    <a:pt x="0" y="136"/>
                    <a:pt x="0" y="136"/>
                    <a:pt x="0" y="136"/>
                  </a:cubicBezTo>
                  <a:cubicBezTo>
                    <a:pt x="32" y="170"/>
                    <a:pt x="95" y="175"/>
                    <a:pt x="115" y="176"/>
                  </a:cubicBezTo>
                  <a:cubicBezTo>
                    <a:pt x="115" y="176"/>
                    <a:pt x="115" y="176"/>
                    <a:pt x="115" y="176"/>
                  </a:cubicBezTo>
                  <a:cubicBezTo>
                    <a:pt x="115" y="176"/>
                    <a:pt x="116" y="176"/>
                    <a:pt x="118" y="176"/>
                  </a:cubicBezTo>
                  <a:cubicBezTo>
                    <a:pt x="121" y="176"/>
                    <a:pt x="122" y="176"/>
                    <a:pt x="122" y="176"/>
                  </a:cubicBezTo>
                  <a:cubicBezTo>
                    <a:pt x="122" y="176"/>
                    <a:pt x="122" y="176"/>
                    <a:pt x="122" y="176"/>
                  </a:cubicBezTo>
                  <a:cubicBezTo>
                    <a:pt x="142" y="175"/>
                    <a:pt x="205" y="170"/>
                    <a:pt x="237" y="136"/>
                  </a:cubicBezTo>
                  <a:lnTo>
                    <a:pt x="237"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solidFill>
                  <a:prstClr val="black"/>
                </a:solidFill>
              </a:endParaRPr>
            </a:p>
          </p:txBody>
        </p:sp>
      </p:grpSp>
      <p:grpSp>
        <p:nvGrpSpPr>
          <p:cNvPr id="141" name="组合 140"/>
          <p:cNvGrpSpPr/>
          <p:nvPr/>
        </p:nvGrpSpPr>
        <p:grpSpPr>
          <a:xfrm>
            <a:off x="6384032" y="2913845"/>
            <a:ext cx="1621104" cy="1621475"/>
            <a:chOff x="4912214" y="2185384"/>
            <a:chExt cx="1215828" cy="1216106"/>
          </a:xfrm>
        </p:grpSpPr>
        <p:sp>
          <p:nvSpPr>
            <p:cNvPr id="142" name="任意多边形 141"/>
            <p:cNvSpPr/>
            <p:nvPr/>
          </p:nvSpPr>
          <p:spPr>
            <a:xfrm rot="13500000">
              <a:off x="4912075" y="2185523"/>
              <a:ext cx="1216106" cy="1215828"/>
            </a:xfrm>
            <a:custGeom>
              <a:avLst/>
              <a:gdLst>
                <a:gd name="connsiteX0" fmla="*/ 1384172 w 1621474"/>
                <a:gd name="connsiteY0" fmla="*/ 1383803 h 1621104"/>
                <a:gd name="connsiteX1" fmla="*/ 811277 w 1621474"/>
                <a:gd name="connsiteY1" fmla="*/ 1621104 h 1621104"/>
                <a:gd name="connsiteX2" fmla="*/ 1082 w 1621474"/>
                <a:gd name="connsiteY2" fmla="*/ 1621104 h 1621104"/>
                <a:gd name="connsiteX3" fmla="*/ 1082 w 1621474"/>
                <a:gd name="connsiteY3" fmla="*/ 820931 h 1621104"/>
                <a:gd name="connsiteX4" fmla="*/ 0 w 1621474"/>
                <a:gd name="connsiteY4" fmla="*/ 810196 h 1621104"/>
                <a:gd name="connsiteX5" fmla="*/ 1 w 1621474"/>
                <a:gd name="connsiteY5" fmla="*/ 810195 h 1621104"/>
                <a:gd name="connsiteX6" fmla="*/ 810197 w 1621474"/>
                <a:gd name="connsiteY6" fmla="*/ 0 h 1621104"/>
                <a:gd name="connsiteX7" fmla="*/ 1620392 w 1621474"/>
                <a:gd name="connsiteY7" fmla="*/ 0 h 1621104"/>
                <a:gd name="connsiteX8" fmla="*/ 1620392 w 1621474"/>
                <a:gd name="connsiteY8" fmla="*/ 800172 h 1621104"/>
                <a:gd name="connsiteX9" fmla="*/ 1621474 w 1621474"/>
                <a:gd name="connsiteY9" fmla="*/ 810908 h 1621104"/>
                <a:gd name="connsiteX10" fmla="*/ 1621473 w 1621474"/>
                <a:gd name="connsiteY10" fmla="*/ 810908 h 1621104"/>
                <a:gd name="connsiteX11" fmla="*/ 1384172 w 1621474"/>
                <a:gd name="connsiteY11" fmla="*/ 1383803 h 1621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1474" h="1621104">
                  <a:moveTo>
                    <a:pt x="1384172" y="1383803"/>
                  </a:moveTo>
                  <a:cubicBezTo>
                    <a:pt x="1237556" y="1530420"/>
                    <a:pt x="1035006" y="1621104"/>
                    <a:pt x="811277" y="1621104"/>
                  </a:cubicBezTo>
                  <a:lnTo>
                    <a:pt x="1082" y="1621104"/>
                  </a:lnTo>
                  <a:lnTo>
                    <a:pt x="1082" y="820931"/>
                  </a:lnTo>
                  <a:lnTo>
                    <a:pt x="0" y="810196"/>
                  </a:lnTo>
                  <a:lnTo>
                    <a:pt x="1" y="810195"/>
                  </a:lnTo>
                  <a:cubicBezTo>
                    <a:pt x="1" y="362737"/>
                    <a:pt x="362738" y="0"/>
                    <a:pt x="810197" y="0"/>
                  </a:cubicBezTo>
                  <a:lnTo>
                    <a:pt x="1620392" y="0"/>
                  </a:lnTo>
                  <a:lnTo>
                    <a:pt x="1620392" y="800172"/>
                  </a:lnTo>
                  <a:lnTo>
                    <a:pt x="1621474" y="810908"/>
                  </a:lnTo>
                  <a:lnTo>
                    <a:pt x="1621473" y="810908"/>
                  </a:lnTo>
                  <a:cubicBezTo>
                    <a:pt x="1621473" y="1034637"/>
                    <a:pt x="1530789" y="1237186"/>
                    <a:pt x="1384172" y="1383803"/>
                  </a:cubicBezTo>
                  <a:close/>
                </a:path>
              </a:pathLst>
            </a:custGeom>
            <a:solidFill>
              <a:srgbClr val="F0F0F0"/>
            </a:solidFill>
            <a:ln w="28575" cap="flat" cmpd="sng" algn="ctr">
              <a:gradFill flip="none" rotWithShape="1">
                <a:gsLst>
                  <a:gs pos="0">
                    <a:srgbClr val="FFFFFF"/>
                  </a:gs>
                  <a:gs pos="100000">
                    <a:srgbClr val="D9D9DA"/>
                  </a:gs>
                </a:gsLst>
                <a:lin ang="16200000" scaled="0"/>
                <a:tileRect/>
              </a:gradFill>
              <a:prstDash val="solid"/>
              <a:miter lim="800000"/>
            </a:ln>
            <a:effectLst>
              <a:outerShdw blurRad="228600" dist="63500" dir="8100000" algn="tr" rotWithShape="0">
                <a:prstClr val="black">
                  <a:alpha val="40000"/>
                </a:prstClr>
              </a:outerShdw>
            </a:effectLst>
          </p:spPr>
          <p:txBody>
            <a:bodyPr lIns="91440" tIns="45720" rIns="91440" bIns="45720" anchor="ctr"/>
            <a:lstStyle/>
            <a:p>
              <a:pPr algn="ctr">
                <a:defRPr/>
              </a:pPr>
              <a:endParaRPr lang="id-ID" sz="2400" kern="0">
                <a:solidFill>
                  <a:prstClr val="white"/>
                </a:solidFill>
              </a:endParaRPr>
            </a:p>
          </p:txBody>
        </p:sp>
        <p:sp>
          <p:nvSpPr>
            <p:cNvPr id="143" name="Oval 157"/>
            <p:cNvSpPr>
              <a:spLocks noChangeAspect="1"/>
            </p:cNvSpPr>
            <p:nvPr/>
          </p:nvSpPr>
          <p:spPr>
            <a:xfrm flipH="1">
              <a:off x="5112884" y="2386332"/>
              <a:ext cx="813676" cy="813676"/>
            </a:xfrm>
            <a:prstGeom prst="ellipse">
              <a:avLst/>
            </a:prstGeom>
            <a:solidFill>
              <a:schemeClr val="accent3"/>
            </a:solidFill>
            <a:ln w="28575" cap="flat">
              <a:noFill/>
              <a:prstDash val="solid"/>
              <a:miter lim="800000"/>
            </a:ln>
            <a:effectLst>
              <a:innerShdw blurRad="152400" dist="76200" dir="13500000">
                <a:prstClr val="black">
                  <a:alpha val="28000"/>
                </a:prstClr>
              </a:innerShdw>
            </a:effectLst>
          </p:spPr>
          <p:txBody>
            <a:bodyPr lIns="91440" tIns="45720" rIns="91440" bIns="45720"/>
            <a:lstStyle/>
            <a:p>
              <a:pPr>
                <a:defRPr/>
              </a:pPr>
              <a:endParaRPr lang="id-ID" sz="2400">
                <a:solidFill>
                  <a:prstClr val="black"/>
                </a:solidFill>
              </a:endParaRPr>
            </a:p>
          </p:txBody>
        </p:sp>
        <p:sp>
          <p:nvSpPr>
            <p:cNvPr id="144" name="Freeform 910"/>
            <p:cNvSpPr/>
            <p:nvPr/>
          </p:nvSpPr>
          <p:spPr bwMode="auto">
            <a:xfrm>
              <a:off x="5320904" y="2615804"/>
              <a:ext cx="377428" cy="381000"/>
            </a:xfrm>
            <a:custGeom>
              <a:avLst/>
              <a:gdLst>
                <a:gd name="T0" fmla="*/ 251521 w 280"/>
                <a:gd name="T1" fmla="*/ 0 h 283"/>
                <a:gd name="T2" fmla="*/ 0 w 280"/>
                <a:gd name="T3" fmla="*/ 218818 h 283"/>
                <a:gd name="T4" fmla="*/ 61084 w 280"/>
                <a:gd name="T5" fmla="*/ 186533 h 283"/>
                <a:gd name="T6" fmla="*/ 125761 w 280"/>
                <a:gd name="T7" fmla="*/ 222405 h 283"/>
                <a:gd name="T8" fmla="*/ 188641 w 280"/>
                <a:gd name="T9" fmla="*/ 186533 h 283"/>
                <a:gd name="T10" fmla="*/ 242538 w 280"/>
                <a:gd name="T11" fmla="*/ 209850 h 283"/>
                <a:gd name="T12" fmla="*/ 242538 w 280"/>
                <a:gd name="T13" fmla="*/ 347956 h 283"/>
                <a:gd name="T14" fmla="*/ 231759 w 280"/>
                <a:gd name="T15" fmla="*/ 347956 h 283"/>
                <a:gd name="T16" fmla="*/ 231759 w 280"/>
                <a:gd name="T17" fmla="*/ 398177 h 283"/>
                <a:gd name="T18" fmla="*/ 231759 w 280"/>
                <a:gd name="T19" fmla="*/ 448398 h 283"/>
                <a:gd name="T20" fmla="*/ 228165 w 280"/>
                <a:gd name="T21" fmla="*/ 464540 h 283"/>
                <a:gd name="T22" fmla="*/ 210200 w 280"/>
                <a:gd name="T23" fmla="*/ 473508 h 283"/>
                <a:gd name="T24" fmla="*/ 203013 w 280"/>
                <a:gd name="T25" fmla="*/ 473508 h 283"/>
                <a:gd name="T26" fmla="*/ 192234 w 280"/>
                <a:gd name="T27" fmla="*/ 468127 h 283"/>
                <a:gd name="T28" fmla="*/ 188641 w 280"/>
                <a:gd name="T29" fmla="*/ 460953 h 283"/>
                <a:gd name="T30" fmla="*/ 186844 w 280"/>
                <a:gd name="T31" fmla="*/ 450191 h 283"/>
                <a:gd name="T32" fmla="*/ 181454 w 280"/>
                <a:gd name="T33" fmla="*/ 437636 h 283"/>
                <a:gd name="T34" fmla="*/ 167082 w 280"/>
                <a:gd name="T35" fmla="*/ 430462 h 283"/>
                <a:gd name="T36" fmla="*/ 154506 w 280"/>
                <a:gd name="T37" fmla="*/ 435842 h 283"/>
                <a:gd name="T38" fmla="*/ 149116 w 280"/>
                <a:gd name="T39" fmla="*/ 450191 h 283"/>
                <a:gd name="T40" fmla="*/ 152709 w 280"/>
                <a:gd name="T41" fmla="*/ 473508 h 283"/>
                <a:gd name="T42" fmla="*/ 163489 w 280"/>
                <a:gd name="T43" fmla="*/ 491444 h 283"/>
                <a:gd name="T44" fmla="*/ 192234 w 280"/>
                <a:gd name="T45" fmla="*/ 505792 h 283"/>
                <a:gd name="T46" fmla="*/ 210200 w 280"/>
                <a:gd name="T47" fmla="*/ 507586 h 283"/>
                <a:gd name="T48" fmla="*/ 210200 w 280"/>
                <a:gd name="T49" fmla="*/ 507586 h 283"/>
                <a:gd name="T50" fmla="*/ 210200 w 280"/>
                <a:gd name="T51" fmla="*/ 507586 h 283"/>
                <a:gd name="T52" fmla="*/ 210200 w 280"/>
                <a:gd name="T53" fmla="*/ 507586 h 283"/>
                <a:gd name="T54" fmla="*/ 210200 w 280"/>
                <a:gd name="T55" fmla="*/ 507586 h 283"/>
                <a:gd name="T56" fmla="*/ 210200 w 280"/>
                <a:gd name="T57" fmla="*/ 507586 h 283"/>
                <a:gd name="T58" fmla="*/ 210200 w 280"/>
                <a:gd name="T59" fmla="*/ 507586 h 283"/>
                <a:gd name="T60" fmla="*/ 210200 w 280"/>
                <a:gd name="T61" fmla="*/ 507586 h 283"/>
                <a:gd name="T62" fmla="*/ 256911 w 280"/>
                <a:gd name="T63" fmla="*/ 487857 h 283"/>
                <a:gd name="T64" fmla="*/ 271283 w 280"/>
                <a:gd name="T65" fmla="*/ 448398 h 283"/>
                <a:gd name="T66" fmla="*/ 271283 w 280"/>
                <a:gd name="T67" fmla="*/ 448398 h 283"/>
                <a:gd name="T68" fmla="*/ 271283 w 280"/>
                <a:gd name="T69" fmla="*/ 448398 h 283"/>
                <a:gd name="T70" fmla="*/ 271283 w 280"/>
                <a:gd name="T71" fmla="*/ 398177 h 283"/>
                <a:gd name="T72" fmla="*/ 271283 w 280"/>
                <a:gd name="T73" fmla="*/ 347956 h 283"/>
                <a:gd name="T74" fmla="*/ 260504 w 280"/>
                <a:gd name="T75" fmla="*/ 347956 h 283"/>
                <a:gd name="T76" fmla="*/ 260504 w 280"/>
                <a:gd name="T77" fmla="*/ 209850 h 283"/>
                <a:gd name="T78" fmla="*/ 314401 w 280"/>
                <a:gd name="T79" fmla="*/ 188327 h 283"/>
                <a:gd name="T80" fmla="*/ 377282 w 280"/>
                <a:gd name="T81" fmla="*/ 222405 h 283"/>
                <a:gd name="T82" fmla="*/ 441958 w 280"/>
                <a:gd name="T83" fmla="*/ 188327 h 283"/>
                <a:gd name="T84" fmla="*/ 503042 w 280"/>
                <a:gd name="T85" fmla="*/ 220612 h 283"/>
                <a:gd name="T86" fmla="*/ 251521 w 280"/>
                <a:gd name="T87" fmla="*/ 0 h 28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80" h="283">
                  <a:moveTo>
                    <a:pt x="140" y="0"/>
                  </a:moveTo>
                  <a:cubicBezTo>
                    <a:pt x="68" y="0"/>
                    <a:pt x="9" y="54"/>
                    <a:pt x="0" y="122"/>
                  </a:cubicBezTo>
                  <a:cubicBezTo>
                    <a:pt x="7" y="112"/>
                    <a:pt x="20" y="104"/>
                    <a:pt x="34" y="104"/>
                  </a:cubicBezTo>
                  <a:cubicBezTo>
                    <a:pt x="50" y="104"/>
                    <a:pt x="63" y="112"/>
                    <a:pt x="70" y="124"/>
                  </a:cubicBezTo>
                  <a:cubicBezTo>
                    <a:pt x="76" y="113"/>
                    <a:pt x="89" y="104"/>
                    <a:pt x="105" y="104"/>
                  </a:cubicBezTo>
                  <a:cubicBezTo>
                    <a:pt x="117" y="104"/>
                    <a:pt x="128" y="110"/>
                    <a:pt x="135" y="117"/>
                  </a:cubicBezTo>
                  <a:cubicBezTo>
                    <a:pt x="135" y="194"/>
                    <a:pt x="135" y="194"/>
                    <a:pt x="135" y="194"/>
                  </a:cubicBezTo>
                  <a:cubicBezTo>
                    <a:pt x="129" y="194"/>
                    <a:pt x="129" y="194"/>
                    <a:pt x="129" y="194"/>
                  </a:cubicBezTo>
                  <a:cubicBezTo>
                    <a:pt x="129" y="194"/>
                    <a:pt x="129" y="208"/>
                    <a:pt x="129" y="222"/>
                  </a:cubicBezTo>
                  <a:cubicBezTo>
                    <a:pt x="129" y="236"/>
                    <a:pt x="129" y="250"/>
                    <a:pt x="129" y="250"/>
                  </a:cubicBezTo>
                  <a:cubicBezTo>
                    <a:pt x="129" y="252"/>
                    <a:pt x="129" y="256"/>
                    <a:pt x="127" y="259"/>
                  </a:cubicBezTo>
                  <a:cubicBezTo>
                    <a:pt x="125" y="262"/>
                    <a:pt x="122" y="264"/>
                    <a:pt x="117" y="264"/>
                  </a:cubicBezTo>
                  <a:cubicBezTo>
                    <a:pt x="116" y="264"/>
                    <a:pt x="115" y="264"/>
                    <a:pt x="113" y="264"/>
                  </a:cubicBezTo>
                  <a:cubicBezTo>
                    <a:pt x="111" y="263"/>
                    <a:pt x="109" y="262"/>
                    <a:pt x="107" y="261"/>
                  </a:cubicBezTo>
                  <a:cubicBezTo>
                    <a:pt x="106" y="259"/>
                    <a:pt x="106" y="258"/>
                    <a:pt x="105" y="257"/>
                  </a:cubicBezTo>
                  <a:cubicBezTo>
                    <a:pt x="104" y="255"/>
                    <a:pt x="104" y="253"/>
                    <a:pt x="104" y="251"/>
                  </a:cubicBezTo>
                  <a:cubicBezTo>
                    <a:pt x="104" y="248"/>
                    <a:pt x="103" y="245"/>
                    <a:pt x="101" y="244"/>
                  </a:cubicBezTo>
                  <a:cubicBezTo>
                    <a:pt x="99" y="242"/>
                    <a:pt x="96" y="240"/>
                    <a:pt x="93" y="240"/>
                  </a:cubicBezTo>
                  <a:cubicBezTo>
                    <a:pt x="90" y="240"/>
                    <a:pt x="88" y="242"/>
                    <a:pt x="86" y="243"/>
                  </a:cubicBezTo>
                  <a:cubicBezTo>
                    <a:pt x="84" y="245"/>
                    <a:pt x="83" y="248"/>
                    <a:pt x="83" y="251"/>
                  </a:cubicBezTo>
                  <a:cubicBezTo>
                    <a:pt x="83" y="256"/>
                    <a:pt x="83" y="260"/>
                    <a:pt x="85" y="264"/>
                  </a:cubicBezTo>
                  <a:cubicBezTo>
                    <a:pt x="86" y="267"/>
                    <a:pt x="88" y="271"/>
                    <a:pt x="91" y="274"/>
                  </a:cubicBezTo>
                  <a:cubicBezTo>
                    <a:pt x="96" y="278"/>
                    <a:pt x="102" y="281"/>
                    <a:pt x="107" y="282"/>
                  </a:cubicBezTo>
                  <a:cubicBezTo>
                    <a:pt x="112" y="283"/>
                    <a:pt x="116" y="283"/>
                    <a:pt x="117" y="283"/>
                  </a:cubicBezTo>
                  <a:cubicBezTo>
                    <a:pt x="117" y="283"/>
                    <a:pt x="117" y="283"/>
                    <a:pt x="117" y="283"/>
                  </a:cubicBezTo>
                  <a:cubicBezTo>
                    <a:pt x="117" y="283"/>
                    <a:pt x="117" y="283"/>
                    <a:pt x="117" y="283"/>
                  </a:cubicBezTo>
                  <a:cubicBezTo>
                    <a:pt x="117" y="283"/>
                    <a:pt x="117" y="283"/>
                    <a:pt x="117" y="283"/>
                  </a:cubicBezTo>
                  <a:cubicBezTo>
                    <a:pt x="117" y="283"/>
                    <a:pt x="117" y="283"/>
                    <a:pt x="117" y="283"/>
                  </a:cubicBezTo>
                  <a:cubicBezTo>
                    <a:pt x="117" y="283"/>
                    <a:pt x="117" y="283"/>
                    <a:pt x="117" y="283"/>
                  </a:cubicBezTo>
                  <a:cubicBezTo>
                    <a:pt x="117" y="283"/>
                    <a:pt x="117" y="283"/>
                    <a:pt x="117" y="283"/>
                  </a:cubicBezTo>
                  <a:cubicBezTo>
                    <a:pt x="117" y="283"/>
                    <a:pt x="117" y="283"/>
                    <a:pt x="117" y="283"/>
                  </a:cubicBezTo>
                  <a:cubicBezTo>
                    <a:pt x="129" y="283"/>
                    <a:pt x="137" y="278"/>
                    <a:pt x="143" y="272"/>
                  </a:cubicBezTo>
                  <a:cubicBezTo>
                    <a:pt x="148" y="265"/>
                    <a:pt x="150" y="257"/>
                    <a:pt x="151" y="250"/>
                  </a:cubicBezTo>
                  <a:cubicBezTo>
                    <a:pt x="151" y="250"/>
                    <a:pt x="151" y="250"/>
                    <a:pt x="151" y="250"/>
                  </a:cubicBezTo>
                  <a:cubicBezTo>
                    <a:pt x="151" y="250"/>
                    <a:pt x="151" y="250"/>
                    <a:pt x="151" y="250"/>
                  </a:cubicBezTo>
                  <a:cubicBezTo>
                    <a:pt x="151" y="222"/>
                    <a:pt x="151" y="222"/>
                    <a:pt x="151" y="222"/>
                  </a:cubicBezTo>
                  <a:cubicBezTo>
                    <a:pt x="151" y="194"/>
                    <a:pt x="151" y="194"/>
                    <a:pt x="151" y="194"/>
                  </a:cubicBezTo>
                  <a:cubicBezTo>
                    <a:pt x="145" y="194"/>
                    <a:pt x="145" y="194"/>
                    <a:pt x="145" y="194"/>
                  </a:cubicBezTo>
                  <a:cubicBezTo>
                    <a:pt x="145" y="117"/>
                    <a:pt x="145" y="117"/>
                    <a:pt x="145" y="117"/>
                  </a:cubicBezTo>
                  <a:cubicBezTo>
                    <a:pt x="152" y="109"/>
                    <a:pt x="163" y="104"/>
                    <a:pt x="175" y="105"/>
                  </a:cubicBezTo>
                  <a:cubicBezTo>
                    <a:pt x="191" y="105"/>
                    <a:pt x="204" y="113"/>
                    <a:pt x="210" y="124"/>
                  </a:cubicBezTo>
                  <a:cubicBezTo>
                    <a:pt x="217" y="113"/>
                    <a:pt x="230" y="105"/>
                    <a:pt x="246" y="105"/>
                  </a:cubicBezTo>
                  <a:cubicBezTo>
                    <a:pt x="260" y="105"/>
                    <a:pt x="273" y="112"/>
                    <a:pt x="280" y="123"/>
                  </a:cubicBezTo>
                  <a:cubicBezTo>
                    <a:pt x="271" y="54"/>
                    <a:pt x="212" y="0"/>
                    <a:pt x="140"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solidFill>
                  <a:prstClr val="black"/>
                </a:solidFill>
              </a:endParaRPr>
            </a:p>
          </p:txBody>
        </p:sp>
      </p:grpSp>
      <p:grpSp>
        <p:nvGrpSpPr>
          <p:cNvPr id="145" name="组合 144"/>
          <p:cNvGrpSpPr/>
          <p:nvPr/>
        </p:nvGrpSpPr>
        <p:grpSpPr>
          <a:xfrm>
            <a:off x="1103446" y="1270474"/>
            <a:ext cx="3936437" cy="1203179"/>
            <a:chOff x="971600" y="915566"/>
            <a:chExt cx="2952328" cy="902385"/>
          </a:xfrm>
        </p:grpSpPr>
        <p:grpSp>
          <p:nvGrpSpPr>
            <p:cNvPr id="146" name="组合 145"/>
            <p:cNvGrpSpPr/>
            <p:nvPr/>
          </p:nvGrpSpPr>
          <p:grpSpPr>
            <a:xfrm>
              <a:off x="1475656" y="915566"/>
              <a:ext cx="2448272" cy="902385"/>
              <a:chOff x="2195736" y="1145381"/>
              <a:chExt cx="2448272" cy="902385"/>
            </a:xfrm>
          </p:grpSpPr>
          <p:sp>
            <p:nvSpPr>
              <p:cNvPr id="148" name="文本框 131"/>
              <p:cNvSpPr txBox="1"/>
              <p:nvPr/>
            </p:nvSpPr>
            <p:spPr>
              <a:xfrm>
                <a:off x="2195736" y="1424518"/>
                <a:ext cx="2448272" cy="623248"/>
              </a:xfrm>
              <a:prstGeom prst="rect">
                <a:avLst/>
              </a:prstGeom>
              <a:noFill/>
            </p:spPr>
            <p:txBody>
              <a:bodyPr wrap="square" lIns="91440" tIns="45720" rIns="91440" bIns="45720" rtlCol="0">
                <a:spAutoFit/>
              </a:bodyPr>
              <a:lstStyle/>
              <a:p>
                <a:pPr algn="just"/>
                <a:r>
                  <a:rPr lang="zh-CN" altLang="en-US" sz="1200" dirty="0">
                    <a:solidFill>
                      <a:prstClr val="black">
                        <a:lumMod val="65000"/>
                        <a:lumOff val="35000"/>
                      </a:prstClr>
                    </a:solidFill>
                    <a:latin typeface="微软雅黑" panose="020B0503020204020204" pitchFamily="34" charset="-122"/>
                    <a:ea typeface="微软雅黑" panose="020B0503020204020204" pitchFamily="34" charset="-122"/>
                  </a:rPr>
                  <a:t>您的内容打在这里，在此框中选择粘贴，并选择只保留文字。您的内容打在这里，在此框中选择粘贴，并选择只保留文字。</a:t>
                </a:r>
              </a:p>
              <a:p>
                <a:pPr algn="just"/>
                <a:endParaRPr lang="zh-CN" altLang="en-US" sz="1200"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149" name="文本框 131"/>
              <p:cNvSpPr txBox="1"/>
              <p:nvPr/>
            </p:nvSpPr>
            <p:spPr>
              <a:xfrm>
                <a:off x="2195736" y="1145381"/>
                <a:ext cx="1775168" cy="346249"/>
              </a:xfrm>
              <a:prstGeom prst="rect">
                <a:avLst/>
              </a:prstGeom>
              <a:noFill/>
            </p:spPr>
            <p:txBody>
              <a:bodyPr wrap="square" lIns="91440" tIns="45720" rIns="91440" bIns="45720" rtlCol="0">
                <a:spAutoFit/>
              </a:bodyPr>
              <a:lstStyle/>
              <a:p>
                <a:pPr>
                  <a:defRPr/>
                </a:pPr>
                <a:r>
                  <a:rPr lang="zh-CN" altLang="en-US" sz="2400" dirty="0">
                    <a:solidFill>
                      <a:prstClr val="black">
                        <a:lumMod val="65000"/>
                        <a:lumOff val="35000"/>
                      </a:prstClr>
                    </a:solidFill>
                    <a:latin typeface="微软雅黑" panose="020B0503020204020204" pitchFamily="34" charset="-122"/>
                    <a:ea typeface="微软雅黑" panose="020B0503020204020204" pitchFamily="34" charset="-122"/>
                  </a:rPr>
                  <a:t>单击添加标题</a:t>
                </a:r>
              </a:p>
            </p:txBody>
          </p:sp>
        </p:grpSp>
        <p:sp>
          <p:nvSpPr>
            <p:cNvPr id="147" name="文本框 131"/>
            <p:cNvSpPr txBox="1"/>
            <p:nvPr/>
          </p:nvSpPr>
          <p:spPr>
            <a:xfrm>
              <a:off x="971600" y="1193634"/>
              <a:ext cx="504056" cy="346249"/>
            </a:xfrm>
            <a:prstGeom prst="rect">
              <a:avLst/>
            </a:prstGeom>
            <a:noFill/>
          </p:spPr>
          <p:txBody>
            <a:bodyPr wrap="square" lIns="91440" tIns="45720" rIns="91440" bIns="45720" rtlCol="0">
              <a:spAutoFit/>
            </a:bodyPr>
            <a:lstStyle/>
            <a:p>
              <a:pPr algn="ctr"/>
              <a:r>
                <a:rPr lang="en-US" altLang="zh-CN" sz="2400" b="1" dirty="0">
                  <a:solidFill>
                    <a:prstClr val="black">
                      <a:lumMod val="65000"/>
                      <a:lumOff val="35000"/>
                    </a:prstClr>
                  </a:solidFill>
                  <a:latin typeface="微软雅黑" panose="020B0503020204020204" pitchFamily="34" charset="-122"/>
                  <a:ea typeface="微软雅黑" panose="020B0503020204020204" pitchFamily="34" charset="-122"/>
                </a:rPr>
                <a:t>01</a:t>
              </a:r>
              <a:endParaRPr lang="zh-CN" altLang="en-US" sz="2400" b="1" dirty="0">
                <a:solidFill>
                  <a:prstClr val="black">
                    <a:lumMod val="65000"/>
                    <a:lumOff val="35000"/>
                  </a:prstClr>
                </a:solidFill>
                <a:latin typeface="微软雅黑" panose="020B0503020204020204" pitchFamily="34" charset="-122"/>
                <a:ea typeface="微软雅黑" panose="020B0503020204020204" pitchFamily="34" charset="-122"/>
              </a:endParaRPr>
            </a:p>
          </p:txBody>
        </p:sp>
      </p:grpSp>
      <p:grpSp>
        <p:nvGrpSpPr>
          <p:cNvPr id="150" name="组合 149"/>
          <p:cNvGrpSpPr/>
          <p:nvPr/>
        </p:nvGrpSpPr>
        <p:grpSpPr>
          <a:xfrm>
            <a:off x="1103446" y="2550616"/>
            <a:ext cx="3936437" cy="1203179"/>
            <a:chOff x="971600" y="915566"/>
            <a:chExt cx="2952328" cy="902385"/>
          </a:xfrm>
        </p:grpSpPr>
        <p:grpSp>
          <p:nvGrpSpPr>
            <p:cNvPr id="151" name="组合 150"/>
            <p:cNvGrpSpPr/>
            <p:nvPr/>
          </p:nvGrpSpPr>
          <p:grpSpPr>
            <a:xfrm>
              <a:off x="1475656" y="915566"/>
              <a:ext cx="2448272" cy="902385"/>
              <a:chOff x="2195736" y="1145381"/>
              <a:chExt cx="2448272" cy="902385"/>
            </a:xfrm>
          </p:grpSpPr>
          <p:sp>
            <p:nvSpPr>
              <p:cNvPr id="153" name="文本框 131"/>
              <p:cNvSpPr txBox="1"/>
              <p:nvPr/>
            </p:nvSpPr>
            <p:spPr>
              <a:xfrm>
                <a:off x="2195736" y="1424518"/>
                <a:ext cx="2448272" cy="623248"/>
              </a:xfrm>
              <a:prstGeom prst="rect">
                <a:avLst/>
              </a:prstGeom>
              <a:noFill/>
            </p:spPr>
            <p:txBody>
              <a:bodyPr wrap="square" lIns="91440" tIns="45720" rIns="91440" bIns="45720" rtlCol="0">
                <a:spAutoFit/>
              </a:bodyPr>
              <a:lstStyle/>
              <a:p>
                <a:pPr algn="just"/>
                <a:r>
                  <a:rPr lang="zh-CN" altLang="en-US" sz="1200" dirty="0">
                    <a:solidFill>
                      <a:prstClr val="black">
                        <a:lumMod val="65000"/>
                        <a:lumOff val="35000"/>
                      </a:prstClr>
                    </a:solidFill>
                    <a:latin typeface="微软雅黑" panose="020B0503020204020204" pitchFamily="34" charset="-122"/>
                    <a:ea typeface="微软雅黑" panose="020B0503020204020204" pitchFamily="34" charset="-122"/>
                  </a:rPr>
                  <a:t>您的内容打在这里，在此框中选择粘贴，并选择只保留文字。您的内容打在这里，在此框中选择粘贴，并选择只保留文字。</a:t>
                </a:r>
              </a:p>
              <a:p>
                <a:pPr algn="just"/>
                <a:endParaRPr lang="zh-CN" altLang="en-US" sz="1200"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154" name="文本框 131"/>
              <p:cNvSpPr txBox="1"/>
              <p:nvPr/>
            </p:nvSpPr>
            <p:spPr>
              <a:xfrm>
                <a:off x="2195736" y="1145381"/>
                <a:ext cx="1775168" cy="346249"/>
              </a:xfrm>
              <a:prstGeom prst="rect">
                <a:avLst/>
              </a:prstGeom>
              <a:noFill/>
            </p:spPr>
            <p:txBody>
              <a:bodyPr wrap="square" lIns="91440" tIns="45720" rIns="91440" bIns="45720" rtlCol="0">
                <a:spAutoFit/>
              </a:bodyPr>
              <a:lstStyle/>
              <a:p>
                <a:pPr>
                  <a:defRPr/>
                </a:pPr>
                <a:r>
                  <a:rPr lang="zh-CN" altLang="en-US" sz="2400" dirty="0">
                    <a:solidFill>
                      <a:prstClr val="black">
                        <a:lumMod val="65000"/>
                        <a:lumOff val="35000"/>
                      </a:prstClr>
                    </a:solidFill>
                    <a:latin typeface="微软雅黑" panose="020B0503020204020204" pitchFamily="34" charset="-122"/>
                    <a:ea typeface="微软雅黑" panose="020B0503020204020204" pitchFamily="34" charset="-122"/>
                  </a:rPr>
                  <a:t>单击添加标题</a:t>
                </a:r>
              </a:p>
            </p:txBody>
          </p:sp>
        </p:grpSp>
        <p:sp>
          <p:nvSpPr>
            <p:cNvPr id="152" name="文本框 131"/>
            <p:cNvSpPr txBox="1"/>
            <p:nvPr/>
          </p:nvSpPr>
          <p:spPr>
            <a:xfrm>
              <a:off x="971600" y="1193634"/>
              <a:ext cx="504056" cy="346249"/>
            </a:xfrm>
            <a:prstGeom prst="rect">
              <a:avLst/>
            </a:prstGeom>
            <a:noFill/>
          </p:spPr>
          <p:txBody>
            <a:bodyPr wrap="square" lIns="91440" tIns="45720" rIns="91440" bIns="45720" rtlCol="0">
              <a:spAutoFit/>
            </a:bodyPr>
            <a:lstStyle/>
            <a:p>
              <a:pPr algn="ctr"/>
              <a:r>
                <a:rPr lang="en-US" altLang="zh-CN" sz="2400" b="1" dirty="0">
                  <a:solidFill>
                    <a:prstClr val="black">
                      <a:lumMod val="65000"/>
                      <a:lumOff val="35000"/>
                    </a:prstClr>
                  </a:solidFill>
                  <a:latin typeface="微软雅黑" panose="020B0503020204020204" pitchFamily="34" charset="-122"/>
                  <a:ea typeface="微软雅黑" panose="020B0503020204020204" pitchFamily="34" charset="-122"/>
                </a:rPr>
                <a:t>02</a:t>
              </a:r>
              <a:endParaRPr lang="zh-CN" altLang="en-US" sz="2400" b="1" dirty="0">
                <a:solidFill>
                  <a:prstClr val="black">
                    <a:lumMod val="65000"/>
                    <a:lumOff val="35000"/>
                  </a:prstClr>
                </a:solidFill>
                <a:latin typeface="微软雅黑" panose="020B0503020204020204" pitchFamily="34" charset="-122"/>
                <a:ea typeface="微软雅黑" panose="020B0503020204020204" pitchFamily="34" charset="-122"/>
              </a:endParaRPr>
            </a:p>
          </p:txBody>
        </p:sp>
      </p:grpSp>
      <p:grpSp>
        <p:nvGrpSpPr>
          <p:cNvPr id="155" name="组合 154"/>
          <p:cNvGrpSpPr/>
          <p:nvPr/>
        </p:nvGrpSpPr>
        <p:grpSpPr>
          <a:xfrm>
            <a:off x="1103446" y="3830759"/>
            <a:ext cx="3936437" cy="1203179"/>
            <a:chOff x="971600" y="915566"/>
            <a:chExt cx="2952328" cy="902385"/>
          </a:xfrm>
        </p:grpSpPr>
        <p:grpSp>
          <p:nvGrpSpPr>
            <p:cNvPr id="156" name="组合 155"/>
            <p:cNvGrpSpPr/>
            <p:nvPr/>
          </p:nvGrpSpPr>
          <p:grpSpPr>
            <a:xfrm>
              <a:off x="1475656" y="915566"/>
              <a:ext cx="2448272" cy="902385"/>
              <a:chOff x="2195736" y="1145381"/>
              <a:chExt cx="2448272" cy="902385"/>
            </a:xfrm>
          </p:grpSpPr>
          <p:sp>
            <p:nvSpPr>
              <p:cNvPr id="158" name="文本框 131"/>
              <p:cNvSpPr txBox="1"/>
              <p:nvPr/>
            </p:nvSpPr>
            <p:spPr>
              <a:xfrm>
                <a:off x="2195736" y="1424518"/>
                <a:ext cx="2448272" cy="623248"/>
              </a:xfrm>
              <a:prstGeom prst="rect">
                <a:avLst/>
              </a:prstGeom>
              <a:noFill/>
            </p:spPr>
            <p:txBody>
              <a:bodyPr wrap="square" lIns="91440" tIns="45720" rIns="91440" bIns="45720" rtlCol="0">
                <a:spAutoFit/>
              </a:bodyPr>
              <a:lstStyle/>
              <a:p>
                <a:pPr algn="just"/>
                <a:r>
                  <a:rPr lang="zh-CN" altLang="en-US" sz="1200" dirty="0">
                    <a:solidFill>
                      <a:prstClr val="black">
                        <a:lumMod val="65000"/>
                        <a:lumOff val="35000"/>
                      </a:prstClr>
                    </a:solidFill>
                    <a:latin typeface="微软雅黑" panose="020B0503020204020204" pitchFamily="34" charset="-122"/>
                    <a:ea typeface="微软雅黑" panose="020B0503020204020204" pitchFamily="34" charset="-122"/>
                  </a:rPr>
                  <a:t>您的内容打在这里，在此框中选择粘贴，并选择只保留文字。您的内容打在这里，在此框中选择粘贴，并选择只保留文字。</a:t>
                </a:r>
              </a:p>
              <a:p>
                <a:pPr algn="just"/>
                <a:endParaRPr lang="zh-CN" altLang="en-US" sz="1200"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159" name="文本框 131"/>
              <p:cNvSpPr txBox="1"/>
              <p:nvPr/>
            </p:nvSpPr>
            <p:spPr>
              <a:xfrm>
                <a:off x="2195736" y="1145381"/>
                <a:ext cx="1775168" cy="346249"/>
              </a:xfrm>
              <a:prstGeom prst="rect">
                <a:avLst/>
              </a:prstGeom>
              <a:noFill/>
            </p:spPr>
            <p:txBody>
              <a:bodyPr wrap="square" lIns="91440" tIns="45720" rIns="91440" bIns="45720" rtlCol="0">
                <a:spAutoFit/>
              </a:bodyPr>
              <a:lstStyle/>
              <a:p>
                <a:pPr>
                  <a:defRPr/>
                </a:pPr>
                <a:r>
                  <a:rPr lang="zh-CN" altLang="en-US" sz="2400" dirty="0">
                    <a:solidFill>
                      <a:prstClr val="black">
                        <a:lumMod val="65000"/>
                        <a:lumOff val="35000"/>
                      </a:prstClr>
                    </a:solidFill>
                    <a:latin typeface="微软雅黑" panose="020B0503020204020204" pitchFamily="34" charset="-122"/>
                    <a:ea typeface="微软雅黑" panose="020B0503020204020204" pitchFamily="34" charset="-122"/>
                  </a:rPr>
                  <a:t>单击添加标题</a:t>
                </a:r>
              </a:p>
            </p:txBody>
          </p:sp>
        </p:grpSp>
        <p:sp>
          <p:nvSpPr>
            <p:cNvPr id="157" name="文本框 131"/>
            <p:cNvSpPr txBox="1"/>
            <p:nvPr/>
          </p:nvSpPr>
          <p:spPr>
            <a:xfrm>
              <a:off x="971600" y="1193634"/>
              <a:ext cx="504056" cy="346249"/>
            </a:xfrm>
            <a:prstGeom prst="rect">
              <a:avLst/>
            </a:prstGeom>
            <a:noFill/>
          </p:spPr>
          <p:txBody>
            <a:bodyPr wrap="square" lIns="91440" tIns="45720" rIns="91440" bIns="45720" rtlCol="0">
              <a:spAutoFit/>
            </a:bodyPr>
            <a:lstStyle/>
            <a:p>
              <a:pPr algn="ctr"/>
              <a:r>
                <a:rPr lang="en-US" altLang="zh-CN" sz="2400" b="1" dirty="0">
                  <a:solidFill>
                    <a:prstClr val="black">
                      <a:lumMod val="65000"/>
                      <a:lumOff val="35000"/>
                    </a:prstClr>
                  </a:solidFill>
                  <a:latin typeface="微软雅黑" panose="020B0503020204020204" pitchFamily="34" charset="-122"/>
                  <a:ea typeface="微软雅黑" panose="020B0503020204020204" pitchFamily="34" charset="-122"/>
                </a:rPr>
                <a:t>03</a:t>
              </a:r>
              <a:endParaRPr lang="zh-CN" altLang="en-US" sz="2400" b="1" dirty="0">
                <a:solidFill>
                  <a:prstClr val="black">
                    <a:lumMod val="65000"/>
                    <a:lumOff val="35000"/>
                  </a:prstClr>
                </a:solidFill>
                <a:latin typeface="微软雅黑" panose="020B0503020204020204" pitchFamily="34" charset="-122"/>
                <a:ea typeface="微软雅黑" panose="020B0503020204020204" pitchFamily="34" charset="-122"/>
              </a:endParaRPr>
            </a:p>
          </p:txBody>
        </p:sp>
      </p:grpSp>
      <p:grpSp>
        <p:nvGrpSpPr>
          <p:cNvPr id="160" name="组合 159"/>
          <p:cNvGrpSpPr/>
          <p:nvPr/>
        </p:nvGrpSpPr>
        <p:grpSpPr>
          <a:xfrm>
            <a:off x="1103446" y="5061182"/>
            <a:ext cx="3936437" cy="1203179"/>
            <a:chOff x="971600" y="915566"/>
            <a:chExt cx="2952328" cy="902385"/>
          </a:xfrm>
        </p:grpSpPr>
        <p:grpSp>
          <p:nvGrpSpPr>
            <p:cNvPr id="161" name="组合 160"/>
            <p:cNvGrpSpPr/>
            <p:nvPr/>
          </p:nvGrpSpPr>
          <p:grpSpPr>
            <a:xfrm>
              <a:off x="1475656" y="915566"/>
              <a:ext cx="2448272" cy="902385"/>
              <a:chOff x="2195736" y="1145381"/>
              <a:chExt cx="2448272" cy="902385"/>
            </a:xfrm>
          </p:grpSpPr>
          <p:sp>
            <p:nvSpPr>
              <p:cNvPr id="163" name="文本框 131"/>
              <p:cNvSpPr txBox="1"/>
              <p:nvPr/>
            </p:nvSpPr>
            <p:spPr>
              <a:xfrm>
                <a:off x="2195736" y="1424518"/>
                <a:ext cx="2448272" cy="623248"/>
              </a:xfrm>
              <a:prstGeom prst="rect">
                <a:avLst/>
              </a:prstGeom>
              <a:noFill/>
            </p:spPr>
            <p:txBody>
              <a:bodyPr wrap="square" lIns="91440" tIns="45720" rIns="91440" bIns="45720" rtlCol="0">
                <a:spAutoFit/>
              </a:bodyPr>
              <a:lstStyle/>
              <a:p>
                <a:pPr algn="just"/>
                <a:r>
                  <a:rPr lang="zh-CN" altLang="en-US" sz="1200" dirty="0">
                    <a:solidFill>
                      <a:prstClr val="black">
                        <a:lumMod val="65000"/>
                        <a:lumOff val="35000"/>
                      </a:prstClr>
                    </a:solidFill>
                    <a:latin typeface="微软雅黑" panose="020B0503020204020204" pitchFamily="34" charset="-122"/>
                    <a:ea typeface="微软雅黑" panose="020B0503020204020204" pitchFamily="34" charset="-122"/>
                  </a:rPr>
                  <a:t>您的内容打在这里，在此框中选择粘贴，并选择只保留文字。您的内容打在这里，在此框中选择粘贴，并选择只保留文字。</a:t>
                </a:r>
              </a:p>
              <a:p>
                <a:pPr algn="just"/>
                <a:endParaRPr lang="zh-CN" altLang="en-US" sz="1200"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164" name="文本框 131"/>
              <p:cNvSpPr txBox="1"/>
              <p:nvPr/>
            </p:nvSpPr>
            <p:spPr>
              <a:xfrm>
                <a:off x="2195736" y="1145381"/>
                <a:ext cx="1775168" cy="346249"/>
              </a:xfrm>
              <a:prstGeom prst="rect">
                <a:avLst/>
              </a:prstGeom>
              <a:noFill/>
            </p:spPr>
            <p:txBody>
              <a:bodyPr wrap="square" lIns="91440" tIns="45720" rIns="91440" bIns="45720" rtlCol="0">
                <a:spAutoFit/>
              </a:bodyPr>
              <a:lstStyle/>
              <a:p>
                <a:pPr>
                  <a:defRPr/>
                </a:pPr>
                <a:r>
                  <a:rPr lang="zh-CN" altLang="en-US" sz="2400" dirty="0">
                    <a:solidFill>
                      <a:prstClr val="black">
                        <a:lumMod val="65000"/>
                        <a:lumOff val="35000"/>
                      </a:prstClr>
                    </a:solidFill>
                    <a:latin typeface="微软雅黑" panose="020B0503020204020204" pitchFamily="34" charset="-122"/>
                    <a:ea typeface="微软雅黑" panose="020B0503020204020204" pitchFamily="34" charset="-122"/>
                  </a:rPr>
                  <a:t>单击添加标题</a:t>
                </a:r>
              </a:p>
            </p:txBody>
          </p:sp>
        </p:grpSp>
        <p:sp>
          <p:nvSpPr>
            <p:cNvPr id="162" name="文本框 131"/>
            <p:cNvSpPr txBox="1"/>
            <p:nvPr/>
          </p:nvSpPr>
          <p:spPr>
            <a:xfrm>
              <a:off x="971600" y="1193634"/>
              <a:ext cx="504056" cy="346249"/>
            </a:xfrm>
            <a:prstGeom prst="rect">
              <a:avLst/>
            </a:prstGeom>
            <a:noFill/>
          </p:spPr>
          <p:txBody>
            <a:bodyPr wrap="square" lIns="91440" tIns="45720" rIns="91440" bIns="45720" rtlCol="0">
              <a:spAutoFit/>
            </a:bodyPr>
            <a:lstStyle/>
            <a:p>
              <a:pPr algn="ctr"/>
              <a:r>
                <a:rPr lang="en-US" altLang="zh-CN" sz="2400" b="1" dirty="0">
                  <a:solidFill>
                    <a:prstClr val="black">
                      <a:lumMod val="65000"/>
                      <a:lumOff val="35000"/>
                    </a:prstClr>
                  </a:solidFill>
                  <a:latin typeface="微软雅黑" panose="020B0503020204020204" pitchFamily="34" charset="-122"/>
                  <a:ea typeface="微软雅黑" panose="020B0503020204020204" pitchFamily="34" charset="-122"/>
                </a:rPr>
                <a:t>04</a:t>
              </a:r>
              <a:endParaRPr lang="zh-CN" altLang="en-US" sz="2400" b="1" dirty="0">
                <a:solidFill>
                  <a:prstClr val="black">
                    <a:lumMod val="65000"/>
                    <a:lumOff val="35000"/>
                  </a:prst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24"/>
                                        </p:tgtEl>
                                        <p:attrNameLst>
                                          <p:attrName>style.visibility</p:attrName>
                                        </p:attrNameLst>
                                      </p:cBhvr>
                                      <p:to>
                                        <p:strVal val="visible"/>
                                      </p:to>
                                    </p:set>
                                    <p:anim calcmode="lin" valueType="num">
                                      <p:cBhvr additive="base">
                                        <p:cTn id="7" dur="350" fill="hold"/>
                                        <p:tgtEl>
                                          <p:spTgt spid="124"/>
                                        </p:tgtEl>
                                        <p:attrNameLst>
                                          <p:attrName>ppt_x</p:attrName>
                                        </p:attrNameLst>
                                      </p:cBhvr>
                                      <p:tavLst>
                                        <p:tav tm="0">
                                          <p:val>
                                            <p:strVal val="1+#ppt_w/2"/>
                                          </p:val>
                                        </p:tav>
                                        <p:tav tm="100000">
                                          <p:val>
                                            <p:strVal val="#ppt_x"/>
                                          </p:val>
                                        </p:tav>
                                      </p:tavLst>
                                    </p:anim>
                                    <p:anim calcmode="lin" valueType="num">
                                      <p:cBhvr additive="base">
                                        <p:cTn id="8" dur="350" fill="hold"/>
                                        <p:tgtEl>
                                          <p:spTgt spid="12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132"/>
                                        </p:tgtEl>
                                        <p:attrNameLst>
                                          <p:attrName>style.visibility</p:attrName>
                                        </p:attrNameLst>
                                      </p:cBhvr>
                                      <p:to>
                                        <p:strVal val="visible"/>
                                      </p:to>
                                    </p:set>
                                    <p:anim calcmode="lin" valueType="num">
                                      <p:cBhvr additive="base">
                                        <p:cTn id="12" dur="350" fill="hold"/>
                                        <p:tgtEl>
                                          <p:spTgt spid="132"/>
                                        </p:tgtEl>
                                        <p:attrNameLst>
                                          <p:attrName>ppt_x</p:attrName>
                                        </p:attrNameLst>
                                      </p:cBhvr>
                                      <p:tavLst>
                                        <p:tav tm="0">
                                          <p:val>
                                            <p:strVal val="1+#ppt_w/2"/>
                                          </p:val>
                                        </p:tav>
                                        <p:tav tm="100000">
                                          <p:val>
                                            <p:strVal val="#ppt_x"/>
                                          </p:val>
                                        </p:tav>
                                      </p:tavLst>
                                    </p:anim>
                                    <p:anim calcmode="lin" valueType="num">
                                      <p:cBhvr additive="base">
                                        <p:cTn id="13" dur="350" fill="hold"/>
                                        <p:tgtEl>
                                          <p:spTgt spid="132"/>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120"/>
                                        </p:tgtEl>
                                        <p:attrNameLst>
                                          <p:attrName>style.visibility</p:attrName>
                                        </p:attrNameLst>
                                      </p:cBhvr>
                                      <p:to>
                                        <p:strVal val="visible"/>
                                      </p:to>
                                    </p:set>
                                    <p:anim calcmode="lin" valueType="num">
                                      <p:cBhvr additive="base">
                                        <p:cTn id="17" dur="350" fill="hold"/>
                                        <p:tgtEl>
                                          <p:spTgt spid="120"/>
                                        </p:tgtEl>
                                        <p:attrNameLst>
                                          <p:attrName>ppt_x</p:attrName>
                                        </p:attrNameLst>
                                      </p:cBhvr>
                                      <p:tavLst>
                                        <p:tav tm="0">
                                          <p:val>
                                            <p:strVal val="1+#ppt_w/2"/>
                                          </p:val>
                                        </p:tav>
                                        <p:tav tm="100000">
                                          <p:val>
                                            <p:strVal val="#ppt_x"/>
                                          </p:val>
                                        </p:tav>
                                      </p:tavLst>
                                    </p:anim>
                                    <p:anim calcmode="lin" valueType="num">
                                      <p:cBhvr additive="base">
                                        <p:cTn id="18" dur="350" fill="hold"/>
                                        <p:tgtEl>
                                          <p:spTgt spid="120"/>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350" fill="hold"/>
                                        <p:tgtEl>
                                          <p:spTgt spid="116"/>
                                        </p:tgtEl>
                                        <p:attrNameLst>
                                          <p:attrName>ppt_x</p:attrName>
                                        </p:attrNameLst>
                                      </p:cBhvr>
                                      <p:tavLst>
                                        <p:tav tm="0">
                                          <p:val>
                                            <p:strVal val="1+#ppt_w/2"/>
                                          </p:val>
                                        </p:tav>
                                        <p:tav tm="100000">
                                          <p:val>
                                            <p:strVal val="#ppt_x"/>
                                          </p:val>
                                        </p:tav>
                                      </p:tavLst>
                                    </p:anim>
                                    <p:anim calcmode="lin" valueType="num">
                                      <p:cBhvr additive="base">
                                        <p:cTn id="23" dur="35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141"/>
                                        </p:tgtEl>
                                        <p:attrNameLst>
                                          <p:attrName>style.visibility</p:attrName>
                                        </p:attrNameLst>
                                      </p:cBhvr>
                                      <p:to>
                                        <p:strVal val="visible"/>
                                      </p:to>
                                    </p:set>
                                    <p:anim calcmode="lin" valueType="num">
                                      <p:cBhvr additive="base">
                                        <p:cTn id="27" dur="350" fill="hold"/>
                                        <p:tgtEl>
                                          <p:spTgt spid="141"/>
                                        </p:tgtEl>
                                        <p:attrNameLst>
                                          <p:attrName>ppt_x</p:attrName>
                                        </p:attrNameLst>
                                      </p:cBhvr>
                                      <p:tavLst>
                                        <p:tav tm="0">
                                          <p:val>
                                            <p:strVal val="1+#ppt_w/2"/>
                                          </p:val>
                                        </p:tav>
                                        <p:tav tm="100000">
                                          <p:val>
                                            <p:strVal val="#ppt_x"/>
                                          </p:val>
                                        </p:tav>
                                      </p:tavLst>
                                    </p:anim>
                                    <p:anim calcmode="lin" valueType="num">
                                      <p:cBhvr additive="base">
                                        <p:cTn id="28" dur="350" fill="hold"/>
                                        <p:tgtEl>
                                          <p:spTgt spid="141"/>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350" fill="hold"/>
                                        <p:tgtEl>
                                          <p:spTgt spid="128"/>
                                        </p:tgtEl>
                                        <p:attrNameLst>
                                          <p:attrName>ppt_x</p:attrName>
                                        </p:attrNameLst>
                                      </p:cBhvr>
                                      <p:tavLst>
                                        <p:tav tm="0">
                                          <p:val>
                                            <p:strVal val="1+#ppt_w/2"/>
                                          </p:val>
                                        </p:tav>
                                        <p:tav tm="100000">
                                          <p:val>
                                            <p:strVal val="#ppt_x"/>
                                          </p:val>
                                        </p:tav>
                                      </p:tavLst>
                                    </p:anim>
                                    <p:anim calcmode="lin" valueType="num">
                                      <p:cBhvr additive="base">
                                        <p:cTn id="33" dur="350" fill="hold"/>
                                        <p:tgtEl>
                                          <p:spTgt spid="128"/>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8" fill="hold" nodeType="afterEffect">
                                  <p:stCondLst>
                                    <p:cond delay="0"/>
                                  </p:stCondLst>
                                  <p:childTnLst>
                                    <p:set>
                                      <p:cBhvr>
                                        <p:cTn id="36" dur="1" fill="hold">
                                          <p:stCondLst>
                                            <p:cond delay="0"/>
                                          </p:stCondLst>
                                        </p:cTn>
                                        <p:tgtEl>
                                          <p:spTgt spid="145"/>
                                        </p:tgtEl>
                                        <p:attrNameLst>
                                          <p:attrName>style.visibility</p:attrName>
                                        </p:attrNameLst>
                                      </p:cBhvr>
                                      <p:to>
                                        <p:strVal val="visible"/>
                                      </p:to>
                                    </p:set>
                                    <p:anim calcmode="lin" valueType="num">
                                      <p:cBhvr additive="base">
                                        <p:cTn id="37" dur="350" fill="hold"/>
                                        <p:tgtEl>
                                          <p:spTgt spid="145"/>
                                        </p:tgtEl>
                                        <p:attrNameLst>
                                          <p:attrName>ppt_x</p:attrName>
                                        </p:attrNameLst>
                                      </p:cBhvr>
                                      <p:tavLst>
                                        <p:tav tm="0">
                                          <p:val>
                                            <p:strVal val="0-#ppt_w/2"/>
                                          </p:val>
                                        </p:tav>
                                        <p:tav tm="100000">
                                          <p:val>
                                            <p:strVal val="#ppt_x"/>
                                          </p:val>
                                        </p:tav>
                                      </p:tavLst>
                                    </p:anim>
                                    <p:anim calcmode="lin" valueType="num">
                                      <p:cBhvr additive="base">
                                        <p:cTn id="38" dur="350" fill="hold"/>
                                        <p:tgtEl>
                                          <p:spTgt spid="145"/>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50"/>
                                        </p:tgtEl>
                                        <p:attrNameLst>
                                          <p:attrName>style.visibility</p:attrName>
                                        </p:attrNameLst>
                                      </p:cBhvr>
                                      <p:to>
                                        <p:strVal val="visible"/>
                                      </p:to>
                                    </p:set>
                                    <p:anim calcmode="lin" valueType="num">
                                      <p:cBhvr additive="base">
                                        <p:cTn id="42" dur="350" fill="hold"/>
                                        <p:tgtEl>
                                          <p:spTgt spid="150"/>
                                        </p:tgtEl>
                                        <p:attrNameLst>
                                          <p:attrName>ppt_x</p:attrName>
                                        </p:attrNameLst>
                                      </p:cBhvr>
                                      <p:tavLst>
                                        <p:tav tm="0">
                                          <p:val>
                                            <p:strVal val="0-#ppt_w/2"/>
                                          </p:val>
                                        </p:tav>
                                        <p:tav tm="100000">
                                          <p:val>
                                            <p:strVal val="#ppt_x"/>
                                          </p:val>
                                        </p:tav>
                                      </p:tavLst>
                                    </p:anim>
                                    <p:anim calcmode="lin" valueType="num">
                                      <p:cBhvr additive="base">
                                        <p:cTn id="43" dur="350" fill="hold"/>
                                        <p:tgtEl>
                                          <p:spTgt spid="150"/>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155"/>
                                        </p:tgtEl>
                                        <p:attrNameLst>
                                          <p:attrName>style.visibility</p:attrName>
                                        </p:attrNameLst>
                                      </p:cBhvr>
                                      <p:to>
                                        <p:strVal val="visible"/>
                                      </p:to>
                                    </p:set>
                                    <p:anim calcmode="lin" valueType="num">
                                      <p:cBhvr additive="base">
                                        <p:cTn id="47" dur="350" fill="hold"/>
                                        <p:tgtEl>
                                          <p:spTgt spid="155"/>
                                        </p:tgtEl>
                                        <p:attrNameLst>
                                          <p:attrName>ppt_x</p:attrName>
                                        </p:attrNameLst>
                                      </p:cBhvr>
                                      <p:tavLst>
                                        <p:tav tm="0">
                                          <p:val>
                                            <p:strVal val="0-#ppt_w/2"/>
                                          </p:val>
                                        </p:tav>
                                        <p:tav tm="100000">
                                          <p:val>
                                            <p:strVal val="#ppt_x"/>
                                          </p:val>
                                        </p:tav>
                                      </p:tavLst>
                                    </p:anim>
                                    <p:anim calcmode="lin" valueType="num">
                                      <p:cBhvr additive="base">
                                        <p:cTn id="48" dur="350" fill="hold"/>
                                        <p:tgtEl>
                                          <p:spTgt spid="155"/>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8" fill="hold" nodeType="afterEffect">
                                  <p:stCondLst>
                                    <p:cond delay="0"/>
                                  </p:stCondLst>
                                  <p:childTnLst>
                                    <p:set>
                                      <p:cBhvr>
                                        <p:cTn id="51" dur="1" fill="hold">
                                          <p:stCondLst>
                                            <p:cond delay="0"/>
                                          </p:stCondLst>
                                        </p:cTn>
                                        <p:tgtEl>
                                          <p:spTgt spid="160"/>
                                        </p:tgtEl>
                                        <p:attrNameLst>
                                          <p:attrName>style.visibility</p:attrName>
                                        </p:attrNameLst>
                                      </p:cBhvr>
                                      <p:to>
                                        <p:strVal val="visible"/>
                                      </p:to>
                                    </p:set>
                                    <p:anim calcmode="lin" valueType="num">
                                      <p:cBhvr additive="base">
                                        <p:cTn id="52" dur="350" fill="hold"/>
                                        <p:tgtEl>
                                          <p:spTgt spid="160"/>
                                        </p:tgtEl>
                                        <p:attrNameLst>
                                          <p:attrName>ppt_x</p:attrName>
                                        </p:attrNameLst>
                                      </p:cBhvr>
                                      <p:tavLst>
                                        <p:tav tm="0">
                                          <p:val>
                                            <p:strVal val="0-#ppt_w/2"/>
                                          </p:val>
                                        </p:tav>
                                        <p:tav tm="100000">
                                          <p:val>
                                            <p:strVal val="#ppt_x"/>
                                          </p:val>
                                        </p:tav>
                                      </p:tavLst>
                                    </p:anim>
                                    <p:anim calcmode="lin" valueType="num">
                                      <p:cBhvr additive="base">
                                        <p:cTn id="53" dur="350" fill="hold"/>
                                        <p:tgtEl>
                                          <p:spTgt spid="1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92"/>
          <p:cNvSpPr txBox="1"/>
          <p:nvPr/>
        </p:nvSpPr>
        <p:spPr>
          <a:xfrm>
            <a:off x="5231905" y="2672340"/>
            <a:ext cx="3287607" cy="584775"/>
          </a:xfrm>
          <a:prstGeom prst="rect">
            <a:avLst/>
          </a:prstGeom>
          <a:noFill/>
        </p:spPr>
        <p:txBody>
          <a:bodyPr wrap="square" rtlCol="0">
            <a:spAutoFit/>
          </a:bodyPr>
          <a:lstStyle/>
          <a:p>
            <a:pPr algn="ctr"/>
            <a:r>
              <a:rPr lang="zh-CN" altLang="en-US" sz="3200">
                <a:solidFill>
                  <a:prstClr val="black"/>
                </a:solidFill>
                <a:latin typeface="微软雅黑" panose="020B0503020204020204" pitchFamily="34" charset="-122"/>
                <a:ea typeface="微软雅黑" panose="020B0503020204020204" pitchFamily="34" charset="-122"/>
              </a:rPr>
              <a:t>输入目录文字</a:t>
            </a:r>
          </a:p>
        </p:txBody>
      </p:sp>
      <p:grpSp>
        <p:nvGrpSpPr>
          <p:cNvPr id="21" name="组合 20"/>
          <p:cNvGrpSpPr/>
          <p:nvPr/>
        </p:nvGrpSpPr>
        <p:grpSpPr>
          <a:xfrm>
            <a:off x="3139852" y="2339211"/>
            <a:ext cx="5896528" cy="1281811"/>
            <a:chOff x="4721209" y="1793328"/>
            <a:chExt cx="3246544" cy="705747"/>
          </a:xfrm>
        </p:grpSpPr>
        <p:sp>
          <p:nvSpPr>
            <p:cNvPr id="22" name="任意多边形 21"/>
            <p:cNvSpPr/>
            <p:nvPr/>
          </p:nvSpPr>
          <p:spPr>
            <a:xfrm>
              <a:off x="4820098" y="1880645"/>
              <a:ext cx="946456" cy="528576"/>
            </a:xfrm>
            <a:custGeom>
              <a:avLst/>
              <a:gdLst>
                <a:gd name="connsiteX0" fmla="*/ 264349 w 946333"/>
                <a:gd name="connsiteY0" fmla="*/ 0 h 528698"/>
                <a:gd name="connsiteX1" fmla="*/ 946333 w 946333"/>
                <a:gd name="connsiteY1" fmla="*/ 0 h 528698"/>
                <a:gd name="connsiteX2" fmla="*/ 946333 w 946333"/>
                <a:gd name="connsiteY2" fmla="*/ 528698 h 528698"/>
                <a:gd name="connsiteX3" fmla="*/ 264349 w 946333"/>
                <a:gd name="connsiteY3" fmla="*/ 528698 h 528698"/>
                <a:gd name="connsiteX4" fmla="*/ 0 w 946333"/>
                <a:gd name="connsiteY4" fmla="*/ 264349 h 528698"/>
                <a:gd name="connsiteX5" fmla="*/ 264349 w 946333"/>
                <a:gd name="connsiteY5" fmla="*/ 0 h 52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6333" h="528698">
                  <a:moveTo>
                    <a:pt x="264349" y="0"/>
                  </a:moveTo>
                  <a:lnTo>
                    <a:pt x="946333" y="0"/>
                  </a:lnTo>
                  <a:lnTo>
                    <a:pt x="946333" y="528698"/>
                  </a:lnTo>
                  <a:lnTo>
                    <a:pt x="264349" y="528698"/>
                  </a:lnTo>
                  <a:cubicBezTo>
                    <a:pt x="118353" y="528698"/>
                    <a:pt x="0" y="410345"/>
                    <a:pt x="0" y="264349"/>
                  </a:cubicBezTo>
                  <a:cubicBezTo>
                    <a:pt x="0" y="118353"/>
                    <a:pt x="118353" y="0"/>
                    <a:pt x="264349" y="0"/>
                  </a:cubicBezTo>
                  <a:close/>
                </a:path>
              </a:pathLst>
            </a:custGeom>
            <a:solidFill>
              <a:srgbClr val="FFB85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lumMod val="65000"/>
                    <a:lumOff val="35000"/>
                  </a:prstClr>
                </a:solidFill>
                <a:ea typeface="微软雅黑" panose="020B0503020204020204" pitchFamily="34" charset="-122"/>
              </a:endParaRPr>
            </a:p>
          </p:txBody>
        </p:sp>
        <p:sp>
          <p:nvSpPr>
            <p:cNvPr id="23" name="任意多边形 22"/>
            <p:cNvSpPr/>
            <p:nvPr/>
          </p:nvSpPr>
          <p:spPr>
            <a:xfrm>
              <a:off x="4820098" y="1869077"/>
              <a:ext cx="946456" cy="528576"/>
            </a:xfrm>
            <a:custGeom>
              <a:avLst/>
              <a:gdLst>
                <a:gd name="connsiteX0" fmla="*/ 264349 w 946333"/>
                <a:gd name="connsiteY0" fmla="*/ 0 h 528698"/>
                <a:gd name="connsiteX1" fmla="*/ 946333 w 946333"/>
                <a:gd name="connsiteY1" fmla="*/ 0 h 528698"/>
                <a:gd name="connsiteX2" fmla="*/ 946333 w 946333"/>
                <a:gd name="connsiteY2" fmla="*/ 528698 h 528698"/>
                <a:gd name="connsiteX3" fmla="*/ 264349 w 946333"/>
                <a:gd name="connsiteY3" fmla="*/ 528698 h 528698"/>
                <a:gd name="connsiteX4" fmla="*/ 0 w 946333"/>
                <a:gd name="connsiteY4" fmla="*/ 264349 h 528698"/>
                <a:gd name="connsiteX5" fmla="*/ 264349 w 946333"/>
                <a:gd name="connsiteY5" fmla="*/ 0 h 52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6333" h="528698">
                  <a:moveTo>
                    <a:pt x="264349" y="0"/>
                  </a:moveTo>
                  <a:lnTo>
                    <a:pt x="946333" y="0"/>
                  </a:lnTo>
                  <a:lnTo>
                    <a:pt x="946333" y="528698"/>
                  </a:lnTo>
                  <a:lnTo>
                    <a:pt x="264349" y="528698"/>
                  </a:lnTo>
                  <a:cubicBezTo>
                    <a:pt x="118353" y="528698"/>
                    <a:pt x="0" y="410345"/>
                    <a:pt x="0" y="264349"/>
                  </a:cubicBezTo>
                  <a:cubicBezTo>
                    <a:pt x="0" y="118353"/>
                    <a:pt x="118353" y="0"/>
                    <a:pt x="264349" y="0"/>
                  </a:cubicBezTo>
                  <a:close/>
                </a:path>
              </a:pathLst>
            </a:cu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lumMod val="65000"/>
                    <a:lumOff val="35000"/>
                  </a:prstClr>
                </a:solidFill>
                <a:ea typeface="微软雅黑" panose="020B0503020204020204" pitchFamily="34" charset="-122"/>
              </a:endParaRPr>
            </a:p>
          </p:txBody>
        </p:sp>
        <p:grpSp>
          <p:nvGrpSpPr>
            <p:cNvPr id="24" name="Group 41"/>
            <p:cNvGrpSpPr>
              <a:grpSpLocks noChangeAspect="1"/>
            </p:cNvGrpSpPr>
            <p:nvPr/>
          </p:nvGrpSpPr>
          <p:grpSpPr bwMode="auto">
            <a:xfrm>
              <a:off x="5179157" y="1978170"/>
              <a:ext cx="284134" cy="347694"/>
              <a:chOff x="3783" y="2089"/>
              <a:chExt cx="116" cy="142"/>
            </a:xfrm>
            <a:solidFill>
              <a:schemeClr val="bg1"/>
            </a:solidFill>
            <a:effectLst/>
          </p:grpSpPr>
          <p:sp>
            <p:nvSpPr>
              <p:cNvPr id="29" name="Freeform 42"/>
              <p:cNvSpPr/>
              <p:nvPr/>
            </p:nvSpPr>
            <p:spPr bwMode="auto">
              <a:xfrm>
                <a:off x="3791" y="2221"/>
                <a:ext cx="20" cy="10"/>
              </a:xfrm>
              <a:custGeom>
                <a:avLst/>
                <a:gdLst>
                  <a:gd name="T0" fmla="*/ 8 w 8"/>
                  <a:gd name="T1" fmla="*/ 0 h 4"/>
                  <a:gd name="T2" fmla="*/ 1 w 8"/>
                  <a:gd name="T3" fmla="*/ 0 h 4"/>
                  <a:gd name="T4" fmla="*/ 0 w 8"/>
                  <a:gd name="T5" fmla="*/ 0 h 4"/>
                  <a:gd name="T6" fmla="*/ 0 w 8"/>
                  <a:gd name="T7" fmla="*/ 4 h 4"/>
                  <a:gd name="T8" fmla="*/ 1 w 8"/>
                  <a:gd name="T9" fmla="*/ 4 h 4"/>
                  <a:gd name="T10" fmla="*/ 8 w 8"/>
                  <a:gd name="T11" fmla="*/ 4 h 4"/>
                  <a:gd name="T12" fmla="*/ 8 w 8"/>
                  <a:gd name="T13" fmla="*/ 4 h 4"/>
                  <a:gd name="T14" fmla="*/ 8 w 8"/>
                  <a:gd name="T15" fmla="*/ 0 h 4"/>
                  <a:gd name="T16" fmla="*/ 8 w 8"/>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
                    <a:moveTo>
                      <a:pt x="8" y="0"/>
                    </a:moveTo>
                    <a:cubicBezTo>
                      <a:pt x="1" y="0"/>
                      <a:pt x="1" y="0"/>
                      <a:pt x="1" y="0"/>
                    </a:cubicBezTo>
                    <a:cubicBezTo>
                      <a:pt x="0" y="0"/>
                      <a:pt x="0" y="0"/>
                      <a:pt x="0" y="0"/>
                    </a:cubicBezTo>
                    <a:cubicBezTo>
                      <a:pt x="0" y="4"/>
                      <a:pt x="0" y="4"/>
                      <a:pt x="0" y="4"/>
                    </a:cubicBezTo>
                    <a:cubicBezTo>
                      <a:pt x="0" y="4"/>
                      <a:pt x="0" y="4"/>
                      <a:pt x="1" y="4"/>
                    </a:cubicBezTo>
                    <a:cubicBezTo>
                      <a:pt x="8" y="4"/>
                      <a:pt x="8" y="4"/>
                      <a:pt x="8" y="4"/>
                    </a:cubicBezTo>
                    <a:cubicBezTo>
                      <a:pt x="8" y="4"/>
                      <a:pt x="8" y="4"/>
                      <a:pt x="8" y="4"/>
                    </a:cubicBezTo>
                    <a:cubicBezTo>
                      <a:pt x="8" y="0"/>
                      <a:pt x="8" y="0"/>
                      <a:pt x="8" y="0"/>
                    </a:cubicBezTo>
                    <a:cubicBezTo>
                      <a:pt x="8" y="0"/>
                      <a:pt x="8"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65000"/>
                      <a:lumOff val="35000"/>
                    </a:prstClr>
                  </a:solidFill>
                  <a:ea typeface="微软雅黑" panose="020B0503020204020204" pitchFamily="34" charset="-122"/>
                </a:endParaRPr>
              </a:p>
            </p:txBody>
          </p:sp>
          <p:sp>
            <p:nvSpPr>
              <p:cNvPr id="30" name="Freeform 43"/>
              <p:cNvSpPr/>
              <p:nvPr/>
            </p:nvSpPr>
            <p:spPr bwMode="auto">
              <a:xfrm>
                <a:off x="3818" y="2208"/>
                <a:ext cx="23" cy="23"/>
              </a:xfrm>
              <a:custGeom>
                <a:avLst/>
                <a:gdLst>
                  <a:gd name="T0" fmla="*/ 8 w 9"/>
                  <a:gd name="T1" fmla="*/ 0 h 9"/>
                  <a:gd name="T2" fmla="*/ 1 w 9"/>
                  <a:gd name="T3" fmla="*/ 0 h 9"/>
                  <a:gd name="T4" fmla="*/ 0 w 9"/>
                  <a:gd name="T5" fmla="*/ 1 h 9"/>
                  <a:gd name="T6" fmla="*/ 0 w 9"/>
                  <a:gd name="T7" fmla="*/ 9 h 9"/>
                  <a:gd name="T8" fmla="*/ 1 w 9"/>
                  <a:gd name="T9" fmla="*/ 9 h 9"/>
                  <a:gd name="T10" fmla="*/ 8 w 9"/>
                  <a:gd name="T11" fmla="*/ 9 h 9"/>
                  <a:gd name="T12" fmla="*/ 9 w 9"/>
                  <a:gd name="T13" fmla="*/ 9 h 9"/>
                  <a:gd name="T14" fmla="*/ 9 w 9"/>
                  <a:gd name="T15" fmla="*/ 1 h 9"/>
                  <a:gd name="T16" fmla="*/ 8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8" y="0"/>
                    </a:moveTo>
                    <a:cubicBezTo>
                      <a:pt x="1" y="0"/>
                      <a:pt x="1" y="0"/>
                      <a:pt x="1" y="0"/>
                    </a:cubicBezTo>
                    <a:cubicBezTo>
                      <a:pt x="1" y="0"/>
                      <a:pt x="0" y="1"/>
                      <a:pt x="0" y="1"/>
                    </a:cubicBezTo>
                    <a:cubicBezTo>
                      <a:pt x="0" y="9"/>
                      <a:pt x="0" y="9"/>
                      <a:pt x="0" y="9"/>
                    </a:cubicBezTo>
                    <a:cubicBezTo>
                      <a:pt x="0" y="9"/>
                      <a:pt x="1" y="9"/>
                      <a:pt x="1" y="9"/>
                    </a:cubicBezTo>
                    <a:cubicBezTo>
                      <a:pt x="8" y="9"/>
                      <a:pt x="8" y="9"/>
                      <a:pt x="8" y="9"/>
                    </a:cubicBezTo>
                    <a:cubicBezTo>
                      <a:pt x="8" y="9"/>
                      <a:pt x="9" y="9"/>
                      <a:pt x="9" y="9"/>
                    </a:cubicBezTo>
                    <a:cubicBezTo>
                      <a:pt x="9" y="1"/>
                      <a:pt x="9" y="1"/>
                      <a:pt x="9" y="1"/>
                    </a:cubicBezTo>
                    <a:cubicBezTo>
                      <a:pt x="9" y="1"/>
                      <a:pt x="8"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65000"/>
                      <a:lumOff val="35000"/>
                    </a:prstClr>
                  </a:solidFill>
                  <a:ea typeface="微软雅黑" panose="020B0503020204020204" pitchFamily="34" charset="-122"/>
                </a:endParaRPr>
              </a:p>
            </p:txBody>
          </p:sp>
          <p:sp>
            <p:nvSpPr>
              <p:cNvPr id="31" name="Freeform 44"/>
              <p:cNvSpPr/>
              <p:nvPr/>
            </p:nvSpPr>
            <p:spPr bwMode="auto">
              <a:xfrm>
                <a:off x="3849" y="2184"/>
                <a:ext cx="20" cy="47"/>
              </a:xfrm>
              <a:custGeom>
                <a:avLst/>
                <a:gdLst>
                  <a:gd name="T0" fmla="*/ 7 w 8"/>
                  <a:gd name="T1" fmla="*/ 0 h 19"/>
                  <a:gd name="T2" fmla="*/ 0 w 8"/>
                  <a:gd name="T3" fmla="*/ 0 h 19"/>
                  <a:gd name="T4" fmla="*/ 0 w 8"/>
                  <a:gd name="T5" fmla="*/ 1 h 19"/>
                  <a:gd name="T6" fmla="*/ 0 w 8"/>
                  <a:gd name="T7" fmla="*/ 19 h 19"/>
                  <a:gd name="T8" fmla="*/ 0 w 8"/>
                  <a:gd name="T9" fmla="*/ 19 h 19"/>
                  <a:gd name="T10" fmla="*/ 7 w 8"/>
                  <a:gd name="T11" fmla="*/ 19 h 19"/>
                  <a:gd name="T12" fmla="*/ 8 w 8"/>
                  <a:gd name="T13" fmla="*/ 19 h 19"/>
                  <a:gd name="T14" fmla="*/ 8 w 8"/>
                  <a:gd name="T15" fmla="*/ 1 h 19"/>
                  <a:gd name="T16" fmla="*/ 7 w 8"/>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9">
                    <a:moveTo>
                      <a:pt x="7" y="0"/>
                    </a:moveTo>
                    <a:cubicBezTo>
                      <a:pt x="0" y="0"/>
                      <a:pt x="0" y="0"/>
                      <a:pt x="0" y="0"/>
                    </a:cubicBezTo>
                    <a:cubicBezTo>
                      <a:pt x="0" y="0"/>
                      <a:pt x="0" y="1"/>
                      <a:pt x="0" y="1"/>
                    </a:cubicBezTo>
                    <a:cubicBezTo>
                      <a:pt x="0" y="19"/>
                      <a:pt x="0" y="19"/>
                      <a:pt x="0" y="19"/>
                    </a:cubicBezTo>
                    <a:cubicBezTo>
                      <a:pt x="0" y="19"/>
                      <a:pt x="0" y="19"/>
                      <a:pt x="0" y="19"/>
                    </a:cubicBezTo>
                    <a:cubicBezTo>
                      <a:pt x="7" y="19"/>
                      <a:pt x="7" y="19"/>
                      <a:pt x="7" y="19"/>
                    </a:cubicBezTo>
                    <a:cubicBezTo>
                      <a:pt x="8" y="19"/>
                      <a:pt x="8" y="19"/>
                      <a:pt x="8" y="19"/>
                    </a:cubicBezTo>
                    <a:cubicBezTo>
                      <a:pt x="8" y="1"/>
                      <a:pt x="8" y="1"/>
                      <a:pt x="8" y="1"/>
                    </a:cubicBezTo>
                    <a:cubicBezTo>
                      <a:pt x="8" y="1"/>
                      <a:pt x="8" y="0"/>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65000"/>
                      <a:lumOff val="35000"/>
                    </a:prstClr>
                  </a:solidFill>
                  <a:ea typeface="微软雅黑" panose="020B0503020204020204" pitchFamily="34" charset="-122"/>
                </a:endParaRPr>
              </a:p>
            </p:txBody>
          </p:sp>
          <p:sp>
            <p:nvSpPr>
              <p:cNvPr id="32" name="Freeform 45"/>
              <p:cNvSpPr/>
              <p:nvPr/>
            </p:nvSpPr>
            <p:spPr bwMode="auto">
              <a:xfrm>
                <a:off x="3877" y="2161"/>
                <a:ext cx="22" cy="70"/>
              </a:xfrm>
              <a:custGeom>
                <a:avLst/>
                <a:gdLst>
                  <a:gd name="T0" fmla="*/ 8 w 9"/>
                  <a:gd name="T1" fmla="*/ 0 h 28"/>
                  <a:gd name="T2" fmla="*/ 1 w 9"/>
                  <a:gd name="T3" fmla="*/ 0 h 28"/>
                  <a:gd name="T4" fmla="*/ 0 w 9"/>
                  <a:gd name="T5" fmla="*/ 1 h 28"/>
                  <a:gd name="T6" fmla="*/ 0 w 9"/>
                  <a:gd name="T7" fmla="*/ 28 h 28"/>
                  <a:gd name="T8" fmla="*/ 1 w 9"/>
                  <a:gd name="T9" fmla="*/ 28 h 28"/>
                  <a:gd name="T10" fmla="*/ 8 w 9"/>
                  <a:gd name="T11" fmla="*/ 28 h 28"/>
                  <a:gd name="T12" fmla="*/ 9 w 9"/>
                  <a:gd name="T13" fmla="*/ 28 h 28"/>
                  <a:gd name="T14" fmla="*/ 9 w 9"/>
                  <a:gd name="T15" fmla="*/ 1 h 28"/>
                  <a:gd name="T16" fmla="*/ 8 w 9"/>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28">
                    <a:moveTo>
                      <a:pt x="8" y="0"/>
                    </a:moveTo>
                    <a:cubicBezTo>
                      <a:pt x="1" y="0"/>
                      <a:pt x="1" y="0"/>
                      <a:pt x="1" y="0"/>
                    </a:cubicBezTo>
                    <a:cubicBezTo>
                      <a:pt x="0" y="0"/>
                      <a:pt x="0" y="1"/>
                      <a:pt x="0" y="1"/>
                    </a:cubicBezTo>
                    <a:cubicBezTo>
                      <a:pt x="0" y="28"/>
                      <a:pt x="0" y="28"/>
                      <a:pt x="0" y="28"/>
                    </a:cubicBezTo>
                    <a:cubicBezTo>
                      <a:pt x="0" y="28"/>
                      <a:pt x="0" y="28"/>
                      <a:pt x="1" y="28"/>
                    </a:cubicBezTo>
                    <a:cubicBezTo>
                      <a:pt x="8" y="28"/>
                      <a:pt x="8" y="28"/>
                      <a:pt x="8" y="28"/>
                    </a:cubicBezTo>
                    <a:cubicBezTo>
                      <a:pt x="8" y="28"/>
                      <a:pt x="9" y="28"/>
                      <a:pt x="9" y="28"/>
                    </a:cubicBezTo>
                    <a:cubicBezTo>
                      <a:pt x="9" y="1"/>
                      <a:pt x="9" y="1"/>
                      <a:pt x="9" y="1"/>
                    </a:cubicBezTo>
                    <a:cubicBezTo>
                      <a:pt x="9" y="1"/>
                      <a:pt x="8"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65000"/>
                      <a:lumOff val="35000"/>
                    </a:prstClr>
                  </a:solidFill>
                  <a:ea typeface="微软雅黑" panose="020B0503020204020204" pitchFamily="34" charset="-122"/>
                </a:endParaRPr>
              </a:p>
            </p:txBody>
          </p:sp>
          <p:sp>
            <p:nvSpPr>
              <p:cNvPr id="33" name="Freeform 46"/>
              <p:cNvSpPr/>
              <p:nvPr/>
            </p:nvSpPr>
            <p:spPr bwMode="auto">
              <a:xfrm>
                <a:off x="3821" y="2089"/>
                <a:ext cx="23" cy="27"/>
              </a:xfrm>
              <a:custGeom>
                <a:avLst/>
                <a:gdLst>
                  <a:gd name="T0" fmla="*/ 5 w 9"/>
                  <a:gd name="T1" fmla="*/ 10 h 11"/>
                  <a:gd name="T2" fmla="*/ 8 w 9"/>
                  <a:gd name="T3" fmla="*/ 4 h 11"/>
                  <a:gd name="T4" fmla="*/ 5 w 9"/>
                  <a:gd name="T5" fmla="*/ 0 h 11"/>
                  <a:gd name="T6" fmla="*/ 0 w 9"/>
                  <a:gd name="T7" fmla="*/ 4 h 11"/>
                  <a:gd name="T8" fmla="*/ 5 w 9"/>
                  <a:gd name="T9" fmla="*/ 10 h 11"/>
                </a:gdLst>
                <a:ahLst/>
                <a:cxnLst>
                  <a:cxn ang="0">
                    <a:pos x="T0" y="T1"/>
                  </a:cxn>
                  <a:cxn ang="0">
                    <a:pos x="T2" y="T3"/>
                  </a:cxn>
                  <a:cxn ang="0">
                    <a:pos x="T4" y="T5"/>
                  </a:cxn>
                  <a:cxn ang="0">
                    <a:pos x="T6" y="T7"/>
                  </a:cxn>
                  <a:cxn ang="0">
                    <a:pos x="T8" y="T9"/>
                  </a:cxn>
                </a:cxnLst>
                <a:rect l="0" t="0" r="r" b="b"/>
                <a:pathLst>
                  <a:path w="9" h="11">
                    <a:moveTo>
                      <a:pt x="5" y="10"/>
                    </a:moveTo>
                    <a:cubicBezTo>
                      <a:pt x="8" y="10"/>
                      <a:pt x="8" y="7"/>
                      <a:pt x="8" y="4"/>
                    </a:cubicBezTo>
                    <a:cubicBezTo>
                      <a:pt x="9" y="2"/>
                      <a:pt x="7" y="0"/>
                      <a:pt x="5" y="0"/>
                    </a:cubicBezTo>
                    <a:cubicBezTo>
                      <a:pt x="2" y="0"/>
                      <a:pt x="0" y="2"/>
                      <a:pt x="0" y="4"/>
                    </a:cubicBezTo>
                    <a:cubicBezTo>
                      <a:pt x="1" y="8"/>
                      <a:pt x="4" y="11"/>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65000"/>
                      <a:lumOff val="35000"/>
                    </a:prstClr>
                  </a:solidFill>
                  <a:ea typeface="微软雅黑" panose="020B0503020204020204" pitchFamily="34" charset="-122"/>
                </a:endParaRPr>
              </a:p>
            </p:txBody>
          </p:sp>
          <p:sp>
            <p:nvSpPr>
              <p:cNvPr id="34" name="Freeform 47"/>
              <p:cNvSpPr/>
              <p:nvPr/>
            </p:nvSpPr>
            <p:spPr bwMode="auto">
              <a:xfrm>
                <a:off x="3785" y="2164"/>
                <a:ext cx="36" cy="44"/>
              </a:xfrm>
              <a:custGeom>
                <a:avLst/>
                <a:gdLst>
                  <a:gd name="T0" fmla="*/ 12 w 14"/>
                  <a:gd name="T1" fmla="*/ 1 h 18"/>
                  <a:gd name="T2" fmla="*/ 10 w 14"/>
                  <a:gd name="T3" fmla="*/ 0 h 18"/>
                  <a:gd name="T4" fmla="*/ 8 w 14"/>
                  <a:gd name="T5" fmla="*/ 6 h 18"/>
                  <a:gd name="T6" fmla="*/ 1 w 14"/>
                  <a:gd name="T7" fmla="*/ 14 h 18"/>
                  <a:gd name="T8" fmla="*/ 1 w 14"/>
                  <a:gd name="T9" fmla="*/ 17 h 18"/>
                  <a:gd name="T10" fmla="*/ 4 w 14"/>
                  <a:gd name="T11" fmla="*/ 17 h 18"/>
                  <a:gd name="T12" fmla="*/ 12 w 14"/>
                  <a:gd name="T13" fmla="*/ 9 h 18"/>
                  <a:gd name="T14" fmla="*/ 13 w 14"/>
                  <a:gd name="T15" fmla="*/ 8 h 18"/>
                  <a:gd name="T16" fmla="*/ 14 w 14"/>
                  <a:gd name="T17" fmla="*/ 3 h 18"/>
                  <a:gd name="T18" fmla="*/ 12 w 14"/>
                  <a:gd name="T19"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8">
                    <a:moveTo>
                      <a:pt x="12" y="1"/>
                    </a:moveTo>
                    <a:cubicBezTo>
                      <a:pt x="11" y="1"/>
                      <a:pt x="10" y="0"/>
                      <a:pt x="10" y="0"/>
                    </a:cubicBezTo>
                    <a:cubicBezTo>
                      <a:pt x="8" y="6"/>
                      <a:pt x="8" y="6"/>
                      <a:pt x="8" y="6"/>
                    </a:cubicBezTo>
                    <a:cubicBezTo>
                      <a:pt x="1" y="14"/>
                      <a:pt x="1" y="14"/>
                      <a:pt x="1" y="14"/>
                    </a:cubicBezTo>
                    <a:cubicBezTo>
                      <a:pt x="0" y="15"/>
                      <a:pt x="0" y="16"/>
                      <a:pt x="1" y="17"/>
                    </a:cubicBezTo>
                    <a:cubicBezTo>
                      <a:pt x="2" y="18"/>
                      <a:pt x="4" y="18"/>
                      <a:pt x="4" y="17"/>
                    </a:cubicBezTo>
                    <a:cubicBezTo>
                      <a:pt x="12" y="9"/>
                      <a:pt x="12" y="9"/>
                      <a:pt x="12" y="9"/>
                    </a:cubicBezTo>
                    <a:cubicBezTo>
                      <a:pt x="12" y="9"/>
                      <a:pt x="13" y="8"/>
                      <a:pt x="13" y="8"/>
                    </a:cubicBezTo>
                    <a:cubicBezTo>
                      <a:pt x="14" y="3"/>
                      <a:pt x="14" y="3"/>
                      <a:pt x="14" y="3"/>
                    </a:cubicBezTo>
                    <a:cubicBezTo>
                      <a:pt x="13" y="2"/>
                      <a:pt x="13" y="2"/>
                      <a:pt x="1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65000"/>
                      <a:lumOff val="35000"/>
                    </a:prstClr>
                  </a:solidFill>
                  <a:ea typeface="微软雅黑" panose="020B0503020204020204" pitchFamily="34" charset="-122"/>
                </a:endParaRPr>
              </a:p>
            </p:txBody>
          </p:sp>
          <p:sp>
            <p:nvSpPr>
              <p:cNvPr id="35" name="Freeform 48"/>
              <p:cNvSpPr/>
              <p:nvPr/>
            </p:nvSpPr>
            <p:spPr bwMode="auto">
              <a:xfrm>
                <a:off x="3836" y="2116"/>
                <a:ext cx="33" cy="20"/>
              </a:xfrm>
              <a:custGeom>
                <a:avLst/>
                <a:gdLst>
                  <a:gd name="T0" fmla="*/ 6 w 13"/>
                  <a:gd name="T1" fmla="*/ 8 h 8"/>
                  <a:gd name="T2" fmla="*/ 12 w 13"/>
                  <a:gd name="T3" fmla="*/ 4 h 8"/>
                  <a:gd name="T4" fmla="*/ 12 w 13"/>
                  <a:gd name="T5" fmla="*/ 1 h 8"/>
                  <a:gd name="T6" fmla="*/ 10 w 13"/>
                  <a:gd name="T7" fmla="*/ 1 h 8"/>
                  <a:gd name="T8" fmla="*/ 5 w 13"/>
                  <a:gd name="T9" fmla="*/ 4 h 8"/>
                  <a:gd name="T10" fmla="*/ 1 w 13"/>
                  <a:gd name="T11" fmla="*/ 3 h 8"/>
                  <a:gd name="T12" fmla="*/ 1 w 13"/>
                  <a:gd name="T13" fmla="*/ 5 h 8"/>
                  <a:gd name="T14" fmla="*/ 0 w 13"/>
                  <a:gd name="T15" fmla="*/ 7 h 8"/>
                  <a:gd name="T16" fmla="*/ 5 w 13"/>
                  <a:gd name="T17" fmla="*/ 8 h 8"/>
                  <a:gd name="T18" fmla="*/ 6 w 13"/>
                  <a:gd name="T1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8">
                    <a:moveTo>
                      <a:pt x="6" y="8"/>
                    </a:moveTo>
                    <a:cubicBezTo>
                      <a:pt x="12" y="4"/>
                      <a:pt x="12" y="4"/>
                      <a:pt x="12" y="4"/>
                    </a:cubicBezTo>
                    <a:cubicBezTo>
                      <a:pt x="13" y="3"/>
                      <a:pt x="13" y="2"/>
                      <a:pt x="12" y="1"/>
                    </a:cubicBezTo>
                    <a:cubicBezTo>
                      <a:pt x="12" y="1"/>
                      <a:pt x="11" y="0"/>
                      <a:pt x="10" y="1"/>
                    </a:cubicBezTo>
                    <a:cubicBezTo>
                      <a:pt x="5" y="4"/>
                      <a:pt x="5" y="4"/>
                      <a:pt x="5" y="4"/>
                    </a:cubicBezTo>
                    <a:cubicBezTo>
                      <a:pt x="1" y="3"/>
                      <a:pt x="1" y="3"/>
                      <a:pt x="1" y="3"/>
                    </a:cubicBezTo>
                    <a:cubicBezTo>
                      <a:pt x="1" y="3"/>
                      <a:pt x="1" y="4"/>
                      <a:pt x="1" y="5"/>
                    </a:cubicBezTo>
                    <a:cubicBezTo>
                      <a:pt x="1" y="6"/>
                      <a:pt x="0" y="7"/>
                      <a:pt x="0" y="7"/>
                    </a:cubicBezTo>
                    <a:cubicBezTo>
                      <a:pt x="5" y="8"/>
                      <a:pt x="5" y="8"/>
                      <a:pt x="5" y="8"/>
                    </a:cubicBezTo>
                    <a:cubicBezTo>
                      <a:pt x="5" y="8"/>
                      <a:pt x="6" y="8"/>
                      <a:pt x="6"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65000"/>
                      <a:lumOff val="35000"/>
                    </a:prstClr>
                  </a:solidFill>
                  <a:ea typeface="微软雅黑" panose="020B0503020204020204" pitchFamily="34" charset="-122"/>
                </a:endParaRPr>
              </a:p>
            </p:txBody>
          </p:sp>
          <p:sp>
            <p:nvSpPr>
              <p:cNvPr id="36" name="Freeform 49"/>
              <p:cNvSpPr/>
              <p:nvPr/>
            </p:nvSpPr>
            <p:spPr bwMode="auto">
              <a:xfrm>
                <a:off x="3783" y="2116"/>
                <a:ext cx="58" cy="87"/>
              </a:xfrm>
              <a:custGeom>
                <a:avLst/>
                <a:gdLst>
                  <a:gd name="T0" fmla="*/ 18 w 23"/>
                  <a:gd name="T1" fmla="*/ 17 h 35"/>
                  <a:gd name="T2" fmla="*/ 21 w 23"/>
                  <a:gd name="T3" fmla="*/ 5 h 35"/>
                  <a:gd name="T4" fmla="*/ 21 w 23"/>
                  <a:gd name="T5" fmla="*/ 2 h 35"/>
                  <a:gd name="T6" fmla="*/ 20 w 23"/>
                  <a:gd name="T7" fmla="*/ 2 h 35"/>
                  <a:gd name="T8" fmla="*/ 19 w 23"/>
                  <a:gd name="T9" fmla="*/ 7 h 35"/>
                  <a:gd name="T10" fmla="*/ 20 w 23"/>
                  <a:gd name="T11" fmla="*/ 3 h 35"/>
                  <a:gd name="T12" fmla="*/ 20 w 23"/>
                  <a:gd name="T13" fmla="*/ 2 h 35"/>
                  <a:gd name="T14" fmla="*/ 20 w 23"/>
                  <a:gd name="T15" fmla="*/ 1 h 35"/>
                  <a:gd name="T16" fmla="*/ 19 w 23"/>
                  <a:gd name="T17" fmla="*/ 1 h 35"/>
                  <a:gd name="T18" fmla="*/ 18 w 23"/>
                  <a:gd name="T19" fmla="*/ 2 h 35"/>
                  <a:gd name="T20" fmla="*/ 19 w 23"/>
                  <a:gd name="T21" fmla="*/ 3 h 35"/>
                  <a:gd name="T22" fmla="*/ 18 w 23"/>
                  <a:gd name="T23" fmla="*/ 6 h 35"/>
                  <a:gd name="T24" fmla="*/ 17 w 23"/>
                  <a:gd name="T25" fmla="*/ 0 h 35"/>
                  <a:gd name="T26" fmla="*/ 17 w 23"/>
                  <a:gd name="T27" fmla="*/ 0 h 35"/>
                  <a:gd name="T28" fmla="*/ 17 w 23"/>
                  <a:gd name="T29" fmla="*/ 0 h 35"/>
                  <a:gd name="T30" fmla="*/ 15 w 23"/>
                  <a:gd name="T31" fmla="*/ 0 h 35"/>
                  <a:gd name="T32" fmla="*/ 8 w 23"/>
                  <a:gd name="T33" fmla="*/ 0 h 35"/>
                  <a:gd name="T34" fmla="*/ 1 w 23"/>
                  <a:gd name="T35" fmla="*/ 5 h 35"/>
                  <a:gd name="T36" fmla="*/ 1 w 23"/>
                  <a:gd name="T37" fmla="*/ 8 h 35"/>
                  <a:gd name="T38" fmla="*/ 4 w 23"/>
                  <a:gd name="T39" fmla="*/ 8 h 35"/>
                  <a:gd name="T40" fmla="*/ 4 w 23"/>
                  <a:gd name="T41" fmla="*/ 8 h 35"/>
                  <a:gd name="T42" fmla="*/ 9 w 23"/>
                  <a:gd name="T43" fmla="*/ 4 h 35"/>
                  <a:gd name="T44" fmla="*/ 13 w 23"/>
                  <a:gd name="T45" fmla="*/ 4 h 35"/>
                  <a:gd name="T46" fmla="*/ 12 w 23"/>
                  <a:gd name="T47" fmla="*/ 4 h 35"/>
                  <a:gd name="T48" fmla="*/ 9 w 23"/>
                  <a:gd name="T49" fmla="*/ 15 h 35"/>
                  <a:gd name="T50" fmla="*/ 10 w 23"/>
                  <a:gd name="T51" fmla="*/ 16 h 35"/>
                  <a:gd name="T52" fmla="*/ 14 w 23"/>
                  <a:gd name="T53" fmla="*/ 20 h 35"/>
                  <a:gd name="T54" fmla="*/ 18 w 23"/>
                  <a:gd name="T55" fmla="*/ 24 h 35"/>
                  <a:gd name="T56" fmla="*/ 17 w 23"/>
                  <a:gd name="T57" fmla="*/ 32 h 35"/>
                  <a:gd name="T58" fmla="*/ 19 w 23"/>
                  <a:gd name="T59" fmla="*/ 35 h 35"/>
                  <a:gd name="T60" fmla="*/ 22 w 23"/>
                  <a:gd name="T61" fmla="*/ 33 h 35"/>
                  <a:gd name="T62" fmla="*/ 23 w 23"/>
                  <a:gd name="T63" fmla="*/ 24 h 35"/>
                  <a:gd name="T64" fmla="*/ 23 w 23"/>
                  <a:gd name="T65" fmla="*/ 22 h 35"/>
                  <a:gd name="T66" fmla="*/ 18 w 23"/>
                  <a:gd name="T67" fmla="*/ 1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 h="35">
                    <a:moveTo>
                      <a:pt x="18" y="17"/>
                    </a:moveTo>
                    <a:cubicBezTo>
                      <a:pt x="19" y="10"/>
                      <a:pt x="21" y="6"/>
                      <a:pt x="21" y="5"/>
                    </a:cubicBezTo>
                    <a:cubicBezTo>
                      <a:pt x="21" y="3"/>
                      <a:pt x="21" y="2"/>
                      <a:pt x="21" y="2"/>
                    </a:cubicBezTo>
                    <a:cubicBezTo>
                      <a:pt x="20" y="2"/>
                      <a:pt x="20" y="2"/>
                      <a:pt x="20" y="2"/>
                    </a:cubicBezTo>
                    <a:cubicBezTo>
                      <a:pt x="20" y="5"/>
                      <a:pt x="19" y="7"/>
                      <a:pt x="19" y="7"/>
                    </a:cubicBezTo>
                    <a:cubicBezTo>
                      <a:pt x="19" y="7"/>
                      <a:pt x="20" y="4"/>
                      <a:pt x="20" y="3"/>
                    </a:cubicBezTo>
                    <a:cubicBezTo>
                      <a:pt x="20" y="2"/>
                      <a:pt x="20" y="2"/>
                      <a:pt x="20" y="2"/>
                    </a:cubicBezTo>
                    <a:cubicBezTo>
                      <a:pt x="20" y="1"/>
                      <a:pt x="20" y="1"/>
                      <a:pt x="20" y="1"/>
                    </a:cubicBezTo>
                    <a:cubicBezTo>
                      <a:pt x="20" y="1"/>
                      <a:pt x="19" y="1"/>
                      <a:pt x="19" y="1"/>
                    </a:cubicBezTo>
                    <a:cubicBezTo>
                      <a:pt x="19" y="1"/>
                      <a:pt x="18" y="2"/>
                      <a:pt x="18" y="2"/>
                    </a:cubicBezTo>
                    <a:cubicBezTo>
                      <a:pt x="18" y="2"/>
                      <a:pt x="18" y="2"/>
                      <a:pt x="19" y="3"/>
                    </a:cubicBezTo>
                    <a:cubicBezTo>
                      <a:pt x="19" y="3"/>
                      <a:pt x="18" y="4"/>
                      <a:pt x="18" y="6"/>
                    </a:cubicBezTo>
                    <a:cubicBezTo>
                      <a:pt x="18" y="1"/>
                      <a:pt x="17" y="0"/>
                      <a:pt x="17" y="0"/>
                    </a:cubicBezTo>
                    <a:cubicBezTo>
                      <a:pt x="17" y="0"/>
                      <a:pt x="17" y="0"/>
                      <a:pt x="17" y="0"/>
                    </a:cubicBezTo>
                    <a:cubicBezTo>
                      <a:pt x="17" y="0"/>
                      <a:pt x="17" y="0"/>
                      <a:pt x="17" y="0"/>
                    </a:cubicBezTo>
                    <a:cubicBezTo>
                      <a:pt x="16" y="0"/>
                      <a:pt x="15" y="0"/>
                      <a:pt x="15" y="0"/>
                    </a:cubicBezTo>
                    <a:cubicBezTo>
                      <a:pt x="13" y="0"/>
                      <a:pt x="11" y="0"/>
                      <a:pt x="8" y="0"/>
                    </a:cubicBezTo>
                    <a:cubicBezTo>
                      <a:pt x="8" y="0"/>
                      <a:pt x="1" y="5"/>
                      <a:pt x="1" y="5"/>
                    </a:cubicBezTo>
                    <a:cubicBezTo>
                      <a:pt x="0" y="6"/>
                      <a:pt x="0" y="7"/>
                      <a:pt x="1" y="8"/>
                    </a:cubicBezTo>
                    <a:cubicBezTo>
                      <a:pt x="2" y="8"/>
                      <a:pt x="3" y="9"/>
                      <a:pt x="4" y="8"/>
                    </a:cubicBezTo>
                    <a:cubicBezTo>
                      <a:pt x="4" y="8"/>
                      <a:pt x="4" y="8"/>
                      <a:pt x="4" y="8"/>
                    </a:cubicBezTo>
                    <a:cubicBezTo>
                      <a:pt x="4" y="8"/>
                      <a:pt x="9" y="4"/>
                      <a:pt x="9" y="4"/>
                    </a:cubicBezTo>
                    <a:cubicBezTo>
                      <a:pt x="9" y="4"/>
                      <a:pt x="13" y="4"/>
                      <a:pt x="13" y="4"/>
                    </a:cubicBezTo>
                    <a:cubicBezTo>
                      <a:pt x="12" y="4"/>
                      <a:pt x="12" y="4"/>
                      <a:pt x="12" y="4"/>
                    </a:cubicBezTo>
                    <a:cubicBezTo>
                      <a:pt x="11" y="7"/>
                      <a:pt x="9" y="13"/>
                      <a:pt x="9" y="15"/>
                    </a:cubicBezTo>
                    <a:cubicBezTo>
                      <a:pt x="9" y="15"/>
                      <a:pt x="10" y="15"/>
                      <a:pt x="10" y="16"/>
                    </a:cubicBezTo>
                    <a:cubicBezTo>
                      <a:pt x="10" y="16"/>
                      <a:pt x="11" y="18"/>
                      <a:pt x="14" y="20"/>
                    </a:cubicBezTo>
                    <a:cubicBezTo>
                      <a:pt x="14" y="20"/>
                      <a:pt x="18" y="24"/>
                      <a:pt x="18" y="24"/>
                    </a:cubicBezTo>
                    <a:cubicBezTo>
                      <a:pt x="18" y="24"/>
                      <a:pt x="17" y="32"/>
                      <a:pt x="17" y="32"/>
                    </a:cubicBezTo>
                    <a:cubicBezTo>
                      <a:pt x="17" y="34"/>
                      <a:pt x="18" y="35"/>
                      <a:pt x="19" y="35"/>
                    </a:cubicBezTo>
                    <a:cubicBezTo>
                      <a:pt x="20" y="35"/>
                      <a:pt x="21" y="35"/>
                      <a:pt x="22" y="33"/>
                    </a:cubicBezTo>
                    <a:cubicBezTo>
                      <a:pt x="22" y="33"/>
                      <a:pt x="23" y="24"/>
                      <a:pt x="23" y="24"/>
                    </a:cubicBezTo>
                    <a:cubicBezTo>
                      <a:pt x="23" y="23"/>
                      <a:pt x="23" y="22"/>
                      <a:pt x="23" y="22"/>
                    </a:cubicBezTo>
                    <a:cubicBezTo>
                      <a:pt x="22" y="21"/>
                      <a:pt x="18" y="17"/>
                      <a:pt x="18"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65000"/>
                      <a:lumOff val="35000"/>
                    </a:prstClr>
                  </a:solidFill>
                  <a:ea typeface="微软雅黑" panose="020B0503020204020204" pitchFamily="34" charset="-122"/>
                </a:endParaRPr>
              </a:p>
            </p:txBody>
          </p:sp>
        </p:grpSp>
        <p:grpSp>
          <p:nvGrpSpPr>
            <p:cNvPr id="25" name="组合 24"/>
            <p:cNvGrpSpPr/>
            <p:nvPr/>
          </p:nvGrpSpPr>
          <p:grpSpPr>
            <a:xfrm>
              <a:off x="4721209" y="1793328"/>
              <a:ext cx="3246544" cy="705747"/>
              <a:chOff x="6095999" y="2039788"/>
              <a:chExt cx="3246121" cy="705910"/>
            </a:xfrm>
          </p:grpSpPr>
          <p:sp>
            <p:nvSpPr>
              <p:cNvPr id="26" name="任意多边形 25"/>
              <p:cNvSpPr/>
              <p:nvPr/>
            </p:nvSpPr>
            <p:spPr>
              <a:xfrm>
                <a:off x="6096000" y="2039788"/>
                <a:ext cx="3246120" cy="705910"/>
              </a:xfrm>
              <a:custGeom>
                <a:avLst/>
                <a:gdLst>
                  <a:gd name="connsiteX0" fmla="*/ 368297 w 3246120"/>
                  <a:gd name="connsiteY0" fmla="*/ 88606 h 705910"/>
                  <a:gd name="connsiteX1" fmla="*/ 103948 w 3246120"/>
                  <a:gd name="connsiteY1" fmla="*/ 352955 h 705910"/>
                  <a:gd name="connsiteX2" fmla="*/ 368297 w 3246120"/>
                  <a:gd name="connsiteY2" fmla="*/ 617304 h 705910"/>
                  <a:gd name="connsiteX3" fmla="*/ 2887968 w 3246120"/>
                  <a:gd name="connsiteY3" fmla="*/ 617304 h 705910"/>
                  <a:gd name="connsiteX4" fmla="*/ 3152317 w 3246120"/>
                  <a:gd name="connsiteY4" fmla="*/ 352955 h 705910"/>
                  <a:gd name="connsiteX5" fmla="*/ 2887968 w 3246120"/>
                  <a:gd name="connsiteY5" fmla="*/ 88606 h 705910"/>
                  <a:gd name="connsiteX6" fmla="*/ 352955 w 3246120"/>
                  <a:gd name="connsiteY6" fmla="*/ 0 h 705910"/>
                  <a:gd name="connsiteX7" fmla="*/ 2893165 w 3246120"/>
                  <a:gd name="connsiteY7" fmla="*/ 0 h 705910"/>
                  <a:gd name="connsiteX8" fmla="*/ 3246120 w 3246120"/>
                  <a:gd name="connsiteY8" fmla="*/ 352955 h 705910"/>
                  <a:gd name="connsiteX9" fmla="*/ 2893165 w 3246120"/>
                  <a:gd name="connsiteY9" fmla="*/ 705910 h 705910"/>
                  <a:gd name="connsiteX10" fmla="*/ 352955 w 3246120"/>
                  <a:gd name="connsiteY10" fmla="*/ 705910 h 705910"/>
                  <a:gd name="connsiteX11" fmla="*/ 0 w 3246120"/>
                  <a:gd name="connsiteY11" fmla="*/ 352955 h 705910"/>
                  <a:gd name="connsiteX12" fmla="*/ 352955 w 3246120"/>
                  <a:gd name="connsiteY12" fmla="*/ 0 h 70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46120" h="705910">
                    <a:moveTo>
                      <a:pt x="368297" y="88606"/>
                    </a:moveTo>
                    <a:cubicBezTo>
                      <a:pt x="222301" y="88606"/>
                      <a:pt x="103948" y="206959"/>
                      <a:pt x="103948" y="352955"/>
                    </a:cubicBezTo>
                    <a:cubicBezTo>
                      <a:pt x="103948" y="498951"/>
                      <a:pt x="222301" y="617304"/>
                      <a:pt x="368297" y="617304"/>
                    </a:cubicBezTo>
                    <a:lnTo>
                      <a:pt x="2887968" y="617304"/>
                    </a:lnTo>
                    <a:cubicBezTo>
                      <a:pt x="3033964" y="617304"/>
                      <a:pt x="3152317" y="498951"/>
                      <a:pt x="3152317" y="352955"/>
                    </a:cubicBezTo>
                    <a:cubicBezTo>
                      <a:pt x="3152317" y="206959"/>
                      <a:pt x="3033964" y="88606"/>
                      <a:pt x="2887968" y="88606"/>
                    </a:cubicBezTo>
                    <a:close/>
                    <a:moveTo>
                      <a:pt x="352955" y="0"/>
                    </a:moveTo>
                    <a:lnTo>
                      <a:pt x="2893165" y="0"/>
                    </a:lnTo>
                    <a:cubicBezTo>
                      <a:pt x="3088097" y="0"/>
                      <a:pt x="3246120" y="158023"/>
                      <a:pt x="3246120" y="352955"/>
                    </a:cubicBezTo>
                    <a:cubicBezTo>
                      <a:pt x="3246120" y="547887"/>
                      <a:pt x="3088097" y="705910"/>
                      <a:pt x="2893165" y="705910"/>
                    </a:cubicBezTo>
                    <a:lnTo>
                      <a:pt x="352955" y="705910"/>
                    </a:lnTo>
                    <a:cubicBezTo>
                      <a:pt x="158023" y="705910"/>
                      <a:pt x="0" y="547887"/>
                      <a:pt x="0" y="352955"/>
                    </a:cubicBezTo>
                    <a:cubicBezTo>
                      <a:pt x="0" y="158023"/>
                      <a:pt x="158023" y="0"/>
                      <a:pt x="352955" y="0"/>
                    </a:cubicBezTo>
                    <a:close/>
                  </a:path>
                </a:pathLst>
              </a:custGeom>
              <a:solidFill>
                <a:schemeClr val="bg1">
                  <a:lumMod val="95000"/>
                </a:schemeClr>
              </a:solidFill>
              <a:ln>
                <a:noFill/>
              </a:ln>
              <a:effectLst>
                <a:outerShdw blurRad="1016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lumMod val="65000"/>
                      <a:lumOff val="35000"/>
                    </a:prstClr>
                  </a:solidFill>
                  <a:ea typeface="微软雅黑" panose="020B0503020204020204" pitchFamily="34" charset="-122"/>
                </a:endParaRPr>
              </a:p>
            </p:txBody>
          </p:sp>
          <p:sp>
            <p:nvSpPr>
              <p:cNvPr id="27" name="圆角矩形 26"/>
              <p:cNvSpPr/>
              <p:nvPr/>
            </p:nvSpPr>
            <p:spPr>
              <a:xfrm>
                <a:off x="6194875" y="2128394"/>
                <a:ext cx="3048369" cy="528698"/>
              </a:xfrm>
              <a:prstGeom prst="roundRect">
                <a:avLst>
                  <a:gd name="adj" fmla="val 50000"/>
                </a:avLst>
              </a:prstGeom>
              <a:noFill/>
              <a:ln w="19050">
                <a:gradFill flip="none" rotWithShape="1">
                  <a:gsLst>
                    <a:gs pos="0">
                      <a:schemeClr val="bg1">
                        <a:lumMod val="75000"/>
                      </a:schemeClr>
                    </a:gs>
                    <a:gs pos="100000">
                      <a:schemeClr val="bg1"/>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lumMod val="65000"/>
                      <a:lumOff val="35000"/>
                    </a:prstClr>
                  </a:solidFill>
                  <a:ea typeface="微软雅黑" panose="020B0503020204020204" pitchFamily="34" charset="-122"/>
                </a:endParaRPr>
              </a:p>
            </p:txBody>
          </p:sp>
          <p:sp>
            <p:nvSpPr>
              <p:cNvPr id="28" name="圆角矩形 27"/>
              <p:cNvSpPr/>
              <p:nvPr/>
            </p:nvSpPr>
            <p:spPr>
              <a:xfrm>
                <a:off x="6095999" y="2039788"/>
                <a:ext cx="3246120" cy="705910"/>
              </a:xfrm>
              <a:prstGeom prst="roundRect">
                <a:avLst>
                  <a:gd name="adj" fmla="val 50000"/>
                </a:avLst>
              </a:prstGeom>
              <a:noFill/>
              <a:ln w="19050">
                <a:gradFill flip="none" rotWithShape="1">
                  <a:gsLst>
                    <a:gs pos="0">
                      <a:schemeClr val="bg1"/>
                    </a:gs>
                    <a:gs pos="100000">
                      <a:schemeClr val="bg1">
                        <a:lumMod val="8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lumMod val="65000"/>
                      <a:lumOff val="35000"/>
                    </a:prstClr>
                  </a:solidFill>
                  <a:ea typeface="微软雅黑" panose="020B0503020204020204" pitchFamily="34" charset="-122"/>
                </a:endParaRPr>
              </a:p>
            </p:txBody>
          </p:sp>
        </p:grpSp>
      </p:grpSp>
      <p:sp>
        <p:nvSpPr>
          <p:cNvPr id="18" name="文本框 17"/>
          <p:cNvSpPr txBox="1"/>
          <p:nvPr/>
        </p:nvSpPr>
        <p:spPr>
          <a:xfrm>
            <a:off x="2051551" y="3726710"/>
            <a:ext cx="8088899" cy="1015471"/>
          </a:xfrm>
          <a:prstGeom prst="rect">
            <a:avLst/>
          </a:prstGeom>
          <a:noFill/>
        </p:spPr>
        <p:txBody>
          <a:bodyPr wrap="square" rtlCol="0">
            <a:spAutoFit/>
          </a:bodyPr>
          <a:lstStyle/>
          <a:p>
            <a:pPr algn="ctr">
              <a:lnSpc>
                <a:spcPct val="150000"/>
              </a:lnSpc>
            </a:pPr>
            <a:r>
              <a:rPr lang="zh-CN" altLang="en-US" sz="1335">
                <a:solidFill>
                  <a:prstClr val="black">
                    <a:lumMod val="50000"/>
                    <a:lumOff val="50000"/>
                  </a:prstClr>
                </a:solidFill>
                <a:latin typeface="微软雅黑" panose="020B0503020204020204" pitchFamily="34" charset="-122"/>
                <a:ea typeface="微软雅黑" panose="020B0503020204020204" pitchFamily="34" charset="-122"/>
                <a:sym typeface="+mn-lt"/>
              </a:rPr>
              <a:t>以信息技术为支撑；以现代教育教学理论为指导；强调新型教学模式的构建；教学内容具有更强的时代性和丰富性；教学更适合学生的学习需要和特点。信息化教学不仅仅是在传统教学的基础上对教学媒体 和手段的改变</a:t>
            </a:r>
            <a:r>
              <a:rPr lang="en-US" altLang="zh-CN" sz="1335">
                <a:solidFill>
                  <a:prstClr val="black">
                    <a:lumMod val="50000"/>
                    <a:lumOff val="50000"/>
                  </a:prstClr>
                </a:solidFill>
                <a:latin typeface="微软雅黑" panose="020B0503020204020204" pitchFamily="34" charset="-122"/>
                <a:ea typeface="微软雅黑" panose="020B0503020204020204" pitchFamily="34" charset="-122"/>
                <a:sym typeface="+mn-lt"/>
              </a:rPr>
              <a:t>,</a:t>
            </a:r>
            <a:r>
              <a:rPr lang="zh-CN" altLang="en-US" sz="1335">
                <a:solidFill>
                  <a:prstClr val="black">
                    <a:lumMod val="50000"/>
                    <a:lumOff val="50000"/>
                  </a:prstClr>
                </a:solidFill>
                <a:latin typeface="微软雅黑" panose="020B0503020204020204" pitchFamily="34" charset="-122"/>
                <a:ea typeface="微软雅黑" panose="020B0503020204020204" pitchFamily="34" charset="-122"/>
                <a:sym typeface="+mn-lt"/>
              </a:rPr>
              <a:t>而且是以现代信息技术为基础的整体的教学体系的一系列的改革和变化。</a:t>
            </a:r>
          </a:p>
        </p:txBody>
      </p:sp>
      <p:sp>
        <p:nvSpPr>
          <p:cNvPr id="19" name="文本框 18"/>
          <p:cNvSpPr txBox="1"/>
          <p:nvPr/>
        </p:nvSpPr>
        <p:spPr>
          <a:xfrm>
            <a:off x="4052073" y="4898582"/>
            <a:ext cx="1516263" cy="338554"/>
          </a:xfrm>
          <a:prstGeom prst="rect">
            <a:avLst/>
          </a:prstGeom>
          <a:noFill/>
        </p:spPr>
        <p:txBody>
          <a:bodyPr wrap="square" rtlCol="0">
            <a:spAutoFit/>
          </a:bodyPr>
          <a:lstStyle/>
          <a:p>
            <a:pPr algn="ctr"/>
            <a:r>
              <a:rPr lang="zh-CN" altLang="en-US" sz="1600" dirty="0">
                <a:solidFill>
                  <a:prstClr val="black">
                    <a:lumMod val="50000"/>
                    <a:lumOff val="50000"/>
                  </a:prstClr>
                </a:solidFill>
                <a:latin typeface="微软雅黑" panose="020B0503020204020204" pitchFamily="34" charset="-122"/>
                <a:ea typeface="微软雅黑" panose="020B0503020204020204" pitchFamily="34" charset="-122"/>
              </a:rPr>
              <a:t>★ 添加标题</a:t>
            </a:r>
          </a:p>
        </p:txBody>
      </p:sp>
      <p:sp>
        <p:nvSpPr>
          <p:cNvPr id="98" name="文本框 97"/>
          <p:cNvSpPr txBox="1"/>
          <p:nvPr/>
        </p:nvSpPr>
        <p:spPr>
          <a:xfrm>
            <a:off x="5341871" y="4898582"/>
            <a:ext cx="1516263" cy="338554"/>
          </a:xfrm>
          <a:prstGeom prst="rect">
            <a:avLst/>
          </a:prstGeom>
          <a:noFill/>
        </p:spPr>
        <p:txBody>
          <a:bodyPr wrap="square" rtlCol="0">
            <a:spAutoFit/>
          </a:bodyPr>
          <a:lstStyle/>
          <a:p>
            <a:pPr algn="ctr"/>
            <a:r>
              <a:rPr lang="zh-CN" altLang="en-US" sz="1600" dirty="0">
                <a:solidFill>
                  <a:prstClr val="black">
                    <a:lumMod val="50000"/>
                    <a:lumOff val="50000"/>
                  </a:prstClr>
                </a:solidFill>
                <a:latin typeface="微软雅黑" panose="020B0503020204020204" pitchFamily="34" charset="-122"/>
                <a:ea typeface="微软雅黑" panose="020B0503020204020204" pitchFamily="34" charset="-122"/>
              </a:rPr>
              <a:t>★ 添加标题</a:t>
            </a:r>
          </a:p>
        </p:txBody>
      </p:sp>
      <p:sp>
        <p:nvSpPr>
          <p:cNvPr id="99" name="文本框 98"/>
          <p:cNvSpPr txBox="1"/>
          <p:nvPr/>
        </p:nvSpPr>
        <p:spPr>
          <a:xfrm>
            <a:off x="6631670" y="4898582"/>
            <a:ext cx="1516263" cy="338554"/>
          </a:xfrm>
          <a:prstGeom prst="rect">
            <a:avLst/>
          </a:prstGeom>
          <a:noFill/>
        </p:spPr>
        <p:txBody>
          <a:bodyPr wrap="square" rtlCol="0">
            <a:spAutoFit/>
          </a:bodyPr>
          <a:lstStyle/>
          <a:p>
            <a:pPr algn="ctr"/>
            <a:r>
              <a:rPr lang="zh-CN" altLang="en-US" sz="1600" dirty="0">
                <a:solidFill>
                  <a:prstClr val="black">
                    <a:lumMod val="50000"/>
                    <a:lumOff val="50000"/>
                  </a:prstClr>
                </a:solidFill>
                <a:latin typeface="微软雅黑" panose="020B0503020204020204" pitchFamily="34" charset="-122"/>
                <a:ea typeface="微软雅黑" panose="020B0503020204020204" pitchFamily="34" charset="-122"/>
              </a:rPr>
              <a:t>★ 添加标题</a:t>
            </a:r>
          </a:p>
        </p:txBody>
      </p:sp>
      <p:sp>
        <p:nvSpPr>
          <p:cNvPr id="100" name="文本框 99"/>
          <p:cNvSpPr txBox="1"/>
          <p:nvPr/>
        </p:nvSpPr>
        <p:spPr>
          <a:xfrm>
            <a:off x="4052073" y="5267914"/>
            <a:ext cx="1516263" cy="338554"/>
          </a:xfrm>
          <a:prstGeom prst="rect">
            <a:avLst/>
          </a:prstGeom>
          <a:noFill/>
        </p:spPr>
        <p:txBody>
          <a:bodyPr wrap="square" rtlCol="0">
            <a:spAutoFit/>
          </a:bodyPr>
          <a:lstStyle/>
          <a:p>
            <a:pPr algn="ctr"/>
            <a:r>
              <a:rPr lang="zh-CN" altLang="en-US" sz="1600" dirty="0">
                <a:solidFill>
                  <a:prstClr val="black">
                    <a:lumMod val="50000"/>
                    <a:lumOff val="50000"/>
                  </a:prstClr>
                </a:solidFill>
                <a:latin typeface="微软雅黑" panose="020B0503020204020204" pitchFamily="34" charset="-122"/>
                <a:ea typeface="微软雅黑" panose="020B0503020204020204" pitchFamily="34" charset="-122"/>
              </a:rPr>
              <a:t>★ 添加标题</a:t>
            </a:r>
          </a:p>
        </p:txBody>
      </p:sp>
      <p:sp>
        <p:nvSpPr>
          <p:cNvPr id="101" name="文本框 100"/>
          <p:cNvSpPr txBox="1"/>
          <p:nvPr/>
        </p:nvSpPr>
        <p:spPr>
          <a:xfrm>
            <a:off x="5341871" y="5267914"/>
            <a:ext cx="1516263" cy="338554"/>
          </a:xfrm>
          <a:prstGeom prst="rect">
            <a:avLst/>
          </a:prstGeom>
          <a:noFill/>
        </p:spPr>
        <p:txBody>
          <a:bodyPr wrap="square" rtlCol="0">
            <a:spAutoFit/>
          </a:bodyPr>
          <a:lstStyle/>
          <a:p>
            <a:pPr algn="ctr"/>
            <a:r>
              <a:rPr lang="zh-CN" altLang="en-US" sz="1600" dirty="0">
                <a:solidFill>
                  <a:prstClr val="black">
                    <a:lumMod val="50000"/>
                    <a:lumOff val="50000"/>
                  </a:prstClr>
                </a:solidFill>
                <a:latin typeface="微软雅黑" panose="020B0503020204020204" pitchFamily="34" charset="-122"/>
                <a:ea typeface="微软雅黑" panose="020B0503020204020204" pitchFamily="34" charset="-122"/>
              </a:rPr>
              <a:t>★ 添加标题</a:t>
            </a:r>
          </a:p>
        </p:txBody>
      </p:sp>
      <p:sp>
        <p:nvSpPr>
          <p:cNvPr id="102" name="文本框 101"/>
          <p:cNvSpPr txBox="1"/>
          <p:nvPr/>
        </p:nvSpPr>
        <p:spPr>
          <a:xfrm>
            <a:off x="6631670" y="5267914"/>
            <a:ext cx="1516263" cy="338554"/>
          </a:xfrm>
          <a:prstGeom prst="rect">
            <a:avLst/>
          </a:prstGeom>
          <a:noFill/>
        </p:spPr>
        <p:txBody>
          <a:bodyPr wrap="square" rtlCol="0">
            <a:spAutoFit/>
          </a:bodyPr>
          <a:lstStyle/>
          <a:p>
            <a:pPr algn="ctr"/>
            <a:r>
              <a:rPr lang="zh-CN" altLang="en-US" sz="1600" dirty="0">
                <a:solidFill>
                  <a:prstClr val="black">
                    <a:lumMod val="50000"/>
                    <a:lumOff val="50000"/>
                  </a:prstClr>
                </a:solidFill>
                <a:latin typeface="微软雅黑" panose="020B0503020204020204" pitchFamily="34" charset="-122"/>
                <a:ea typeface="微软雅黑" panose="020B0503020204020204" pitchFamily="34" charset="-122"/>
              </a:rPr>
              <a:t>★ 添加标题</a:t>
            </a:r>
          </a:p>
        </p:txBody>
      </p:sp>
      <p:grpSp>
        <p:nvGrpSpPr>
          <p:cNvPr id="103" name="组合 102"/>
          <p:cNvGrpSpPr/>
          <p:nvPr/>
        </p:nvGrpSpPr>
        <p:grpSpPr>
          <a:xfrm>
            <a:off x="5413351" y="548681"/>
            <a:ext cx="1365299" cy="1583748"/>
            <a:chOff x="1319382" y="150709"/>
            <a:chExt cx="1489821" cy="1728192"/>
          </a:xfrm>
          <a:effectLst>
            <a:outerShdw blurRad="317500" dist="127000" dir="2700000" algn="tl" rotWithShape="0">
              <a:prstClr val="black">
                <a:alpha val="40000"/>
              </a:prstClr>
            </a:outerShdw>
          </a:effectLst>
        </p:grpSpPr>
        <p:sp>
          <p:nvSpPr>
            <p:cNvPr id="104" name="六边形 103"/>
            <p:cNvSpPr/>
            <p:nvPr/>
          </p:nvSpPr>
          <p:spPr>
            <a:xfrm rot="5400000">
              <a:off x="1200197" y="269894"/>
              <a:ext cx="1728192" cy="1489821"/>
            </a:xfrm>
            <a:prstGeom prst="hexagon">
              <a:avLst/>
            </a:prstGeom>
            <a:gradFill flip="none" rotWithShape="1">
              <a:gsLst>
                <a:gs pos="50000">
                  <a:schemeClr val="bg1">
                    <a:lumMod val="95000"/>
                  </a:schemeClr>
                </a:gs>
                <a:gs pos="100000">
                  <a:schemeClr val="bg1">
                    <a:lumMod val="85000"/>
                  </a:schemeClr>
                </a:gs>
                <a:gs pos="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045">
                <a:solidFill>
                  <a:prstClr val="white"/>
                </a:solidFill>
              </a:endParaRPr>
            </a:p>
          </p:txBody>
        </p:sp>
        <p:sp>
          <p:nvSpPr>
            <p:cNvPr id="105" name="六边形 104"/>
            <p:cNvSpPr/>
            <p:nvPr/>
          </p:nvSpPr>
          <p:spPr>
            <a:xfrm rot="5400000">
              <a:off x="1300555" y="356409"/>
              <a:ext cx="1527476" cy="1316790"/>
            </a:xfrm>
            <a:prstGeom prst="hexagon">
              <a:avLst/>
            </a:prstGeom>
            <a:gradFill flip="none" rotWithShape="1">
              <a:gsLst>
                <a:gs pos="48000">
                  <a:schemeClr val="bg1"/>
                </a:gs>
                <a:gs pos="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045" dirty="0">
                <a:solidFill>
                  <a:prstClr val="white"/>
                </a:solidFill>
              </a:endParaRPr>
            </a:p>
          </p:txBody>
        </p:sp>
        <p:sp>
          <p:nvSpPr>
            <p:cNvPr id="106" name="矩形 259"/>
            <p:cNvSpPr>
              <a:spLocks noChangeArrowheads="1"/>
            </p:cNvSpPr>
            <p:nvPr/>
          </p:nvSpPr>
          <p:spPr bwMode="auto">
            <a:xfrm>
              <a:off x="1457601" y="641371"/>
              <a:ext cx="1213382" cy="6745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lvl="1">
                <a:buFont typeface="Arial" panose="020B0604020202020204" pitchFamily="34" charset="0"/>
                <a:buNone/>
              </a:pPr>
              <a:endParaRPr lang="zh-CN" altLang="en-US" sz="4015" b="1" cap="all" dirty="0">
                <a:solidFill>
                  <a:srgbClr val="0070C0"/>
                </a:solidFill>
                <a:latin typeface="Arial" panose="020B0604020202020204" pitchFamily="34" charset="0"/>
                <a:cs typeface="Arial" panose="020B0604020202020204" pitchFamily="34" charset="0"/>
              </a:endParaRPr>
            </a:p>
          </p:txBody>
        </p:sp>
      </p:grpSp>
      <p:sp>
        <p:nvSpPr>
          <p:cNvPr id="107" name="文本框 106"/>
          <p:cNvSpPr txBox="1"/>
          <p:nvPr/>
        </p:nvSpPr>
        <p:spPr>
          <a:xfrm flipH="1">
            <a:off x="5461583" y="934576"/>
            <a:ext cx="1283127" cy="502766"/>
          </a:xfrm>
          <a:prstGeom prst="rect">
            <a:avLst/>
          </a:prstGeom>
          <a:noFill/>
        </p:spPr>
        <p:txBody>
          <a:bodyPr wrap="square" rtlCol="0">
            <a:spAutoFit/>
          </a:bodyPr>
          <a:lstStyle/>
          <a:p>
            <a:pPr algn="ctr"/>
            <a:r>
              <a:rPr lang="en-US" altLang="zh-CN" sz="2665" b="1">
                <a:solidFill>
                  <a:srgbClr val="0070C0"/>
                </a:solidFill>
                <a:latin typeface="微软雅黑" panose="020B0503020204020204" pitchFamily="34" charset="-122"/>
                <a:ea typeface="微软雅黑" panose="020B0503020204020204" pitchFamily="34" charset="-122"/>
              </a:rPr>
              <a:t>03</a:t>
            </a:r>
            <a:endParaRPr lang="zh-CN" altLang="en-US" sz="2665" b="1" dirty="0">
              <a:solidFill>
                <a:srgbClr val="0070C0"/>
              </a:solidFill>
              <a:latin typeface="微软雅黑" panose="020B0503020204020204" pitchFamily="34" charset="-122"/>
              <a:ea typeface="微软雅黑" panose="020B0503020204020204" pitchFamily="34" charset="-122"/>
            </a:endParaRPr>
          </a:p>
        </p:txBody>
      </p:sp>
      <p:sp>
        <p:nvSpPr>
          <p:cNvPr id="108" name="文本框 107"/>
          <p:cNvSpPr txBox="1"/>
          <p:nvPr/>
        </p:nvSpPr>
        <p:spPr>
          <a:xfrm flipH="1">
            <a:off x="5461583" y="1320868"/>
            <a:ext cx="1283127" cy="338554"/>
          </a:xfrm>
          <a:prstGeom prst="rect">
            <a:avLst/>
          </a:prstGeom>
          <a:noFill/>
        </p:spPr>
        <p:txBody>
          <a:bodyPr wrap="square" rtlCol="0">
            <a:spAutoFit/>
          </a:bodyPr>
          <a:lstStyle/>
          <a:p>
            <a:pPr algn="ctr"/>
            <a:r>
              <a:rPr lang="en-US" altLang="zh-CN" sz="1600" b="1" dirty="0">
                <a:solidFill>
                  <a:srgbClr val="0070C0"/>
                </a:solidFill>
                <a:latin typeface="微软雅黑" panose="020B0503020204020204" pitchFamily="34" charset="-122"/>
                <a:ea typeface="微软雅黑" panose="020B0503020204020204" pitchFamily="34" charset="-122"/>
              </a:rPr>
              <a:t>PART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fade">
                                          <p:cBhvr>
                                            <p:cTn id="7" dur="1000"/>
                                            <p:tgtEl>
                                              <p:spTgt spid="103"/>
                                            </p:tgtEl>
                                          </p:cBhvr>
                                        </p:animEffect>
                                        <p:anim calcmode="lin" valueType="num">
                                          <p:cBhvr>
                                            <p:cTn id="8" dur="1000" fill="hold"/>
                                            <p:tgtEl>
                                              <p:spTgt spid="103"/>
                                            </p:tgtEl>
                                            <p:attrNameLst>
                                              <p:attrName>ppt_x</p:attrName>
                                            </p:attrNameLst>
                                          </p:cBhvr>
                                          <p:tavLst>
                                            <p:tav tm="0">
                                              <p:val>
                                                <p:strVal val="#ppt_x"/>
                                              </p:val>
                                            </p:tav>
                                            <p:tav tm="100000">
                                              <p:val>
                                                <p:strVal val="#ppt_x"/>
                                              </p:val>
                                            </p:tav>
                                          </p:tavLst>
                                        </p:anim>
                                        <p:anim calcmode="lin" valueType="num">
                                          <p:cBhvr>
                                            <p:cTn id="9" dur="1000" fill="hold"/>
                                            <p:tgtEl>
                                              <p:spTgt spid="10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2" presetClass="entr" presetSubtype="4" fill="hold" grpId="0" nodeType="afterEffect">
                                      <p:stCondLst>
                                        <p:cond delay="0"/>
                                      </p:stCondLst>
                                      <p:childTnLst>
                                        <p:set>
                                          <p:cBhvr>
                                            <p:cTn id="12" dur="1" fill="hold">
                                              <p:stCondLst>
                                                <p:cond delay="0"/>
                                              </p:stCondLst>
                                            </p:cTn>
                                            <p:tgtEl>
                                              <p:spTgt spid="107"/>
                                            </p:tgtEl>
                                            <p:attrNameLst>
                                              <p:attrName>style.visibility</p:attrName>
                                            </p:attrNameLst>
                                          </p:cBhvr>
                                          <p:to>
                                            <p:strVal val="visible"/>
                                          </p:to>
                                        </p:set>
                                        <p:anim calcmode="lin" valueType="num">
                                          <p:cBhvr additive="base">
                                            <p:cTn id="13" dur="500"/>
                                            <p:tgtEl>
                                              <p:spTgt spid="107"/>
                                            </p:tgtEl>
                                            <p:attrNameLst>
                                              <p:attrName>ppt_y</p:attrName>
                                            </p:attrNameLst>
                                          </p:cBhvr>
                                          <p:tavLst>
                                            <p:tav tm="0">
                                              <p:val>
                                                <p:strVal val="#ppt_y+#ppt_h*1.125000"/>
                                              </p:val>
                                            </p:tav>
                                            <p:tav tm="100000">
                                              <p:val>
                                                <p:strVal val="#ppt_y"/>
                                              </p:val>
                                            </p:tav>
                                          </p:tavLst>
                                        </p:anim>
                                        <p:animEffect transition="in" filter="wipe(up)">
                                          <p:cBhvr>
                                            <p:cTn id="14" dur="500"/>
                                            <p:tgtEl>
                                              <p:spTgt spid="107"/>
                                            </p:tgtEl>
                                          </p:cBhvr>
                                        </p:animEffect>
                                      </p:childTnLst>
                                    </p:cTn>
                                  </p:par>
                                  <p:par>
                                    <p:cTn id="15" presetID="12" presetClass="entr" presetSubtype="1" fill="hold" grpId="0" nodeType="withEffect">
                                      <p:stCondLst>
                                        <p:cond delay="0"/>
                                      </p:stCondLst>
                                      <p:childTnLst>
                                        <p:set>
                                          <p:cBhvr>
                                            <p:cTn id="16" dur="1" fill="hold">
                                              <p:stCondLst>
                                                <p:cond delay="0"/>
                                              </p:stCondLst>
                                            </p:cTn>
                                            <p:tgtEl>
                                              <p:spTgt spid="108"/>
                                            </p:tgtEl>
                                            <p:attrNameLst>
                                              <p:attrName>style.visibility</p:attrName>
                                            </p:attrNameLst>
                                          </p:cBhvr>
                                          <p:to>
                                            <p:strVal val="visible"/>
                                          </p:to>
                                        </p:set>
                                        <p:anim calcmode="lin" valueType="num">
                                          <p:cBhvr additive="base">
                                            <p:cTn id="17" dur="500"/>
                                            <p:tgtEl>
                                              <p:spTgt spid="108"/>
                                            </p:tgtEl>
                                            <p:attrNameLst>
                                              <p:attrName>ppt_y</p:attrName>
                                            </p:attrNameLst>
                                          </p:cBhvr>
                                          <p:tavLst>
                                            <p:tav tm="0">
                                              <p:val>
                                                <p:strVal val="#ppt_y-#ppt_h*1.125000"/>
                                              </p:val>
                                            </p:tav>
                                            <p:tav tm="100000">
                                              <p:val>
                                                <p:strVal val="#ppt_y"/>
                                              </p:val>
                                            </p:tav>
                                          </p:tavLst>
                                        </p:anim>
                                        <p:animEffect transition="in" filter="wipe(down)">
                                          <p:cBhvr>
                                            <p:cTn id="18" dur="500"/>
                                            <p:tgtEl>
                                              <p:spTgt spid="108"/>
                                            </p:tgtEl>
                                          </p:cBhvr>
                                        </p:animEffect>
                                      </p:childTnLst>
                                    </p:cTn>
                                  </p:par>
                                </p:childTnLst>
                              </p:cTn>
                            </p:par>
                            <p:par>
                              <p:cTn id="19" fill="hold">
                                <p:stCondLst>
                                  <p:cond delay="1500"/>
                                </p:stCondLst>
                                <p:childTnLst>
                                  <p:par>
                                    <p:cTn id="20" presetID="2" presetClass="entr" presetSubtype="2" accel="40000" fill="hold" nodeType="afterEffect" p14:presetBounceEnd="40000">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14:bounceEnd="40000">
                                          <p:cBhvr additive="base">
                                            <p:cTn id="22" dur="1000" fill="hold"/>
                                            <p:tgtEl>
                                              <p:spTgt spid="21"/>
                                            </p:tgtEl>
                                            <p:attrNameLst>
                                              <p:attrName>ppt_x</p:attrName>
                                            </p:attrNameLst>
                                          </p:cBhvr>
                                          <p:tavLst>
                                            <p:tav tm="0">
                                              <p:val>
                                                <p:strVal val="1+#ppt_w/2"/>
                                              </p:val>
                                            </p:tav>
                                            <p:tav tm="100000">
                                              <p:val>
                                                <p:strVal val="#ppt_x"/>
                                              </p:val>
                                            </p:tav>
                                          </p:tavLst>
                                        </p:anim>
                                        <p:anim calcmode="lin" valueType="num" p14:bounceEnd="40000">
                                          <p:cBhvr additive="base">
                                            <p:cTn id="23" dur="10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14" presetClass="entr" presetSubtype="1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randombar(horizontal)">
                                          <p:cBhvr>
                                            <p:cTn id="27" dur="500"/>
                                            <p:tgtEl>
                                              <p:spTgt spid="13"/>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1000"/>
                                            <p:tgtEl>
                                              <p:spTgt spid="18"/>
                                            </p:tgtEl>
                                          </p:cBhvr>
                                        </p:animEffect>
                                        <p:anim calcmode="lin" valueType="num">
                                          <p:cBhvr>
                                            <p:cTn id="32" dur="1000" fill="hold"/>
                                            <p:tgtEl>
                                              <p:spTgt spid="18"/>
                                            </p:tgtEl>
                                            <p:attrNameLst>
                                              <p:attrName>ppt_x</p:attrName>
                                            </p:attrNameLst>
                                          </p:cBhvr>
                                          <p:tavLst>
                                            <p:tav tm="0">
                                              <p:val>
                                                <p:strVal val="#ppt_x"/>
                                              </p:val>
                                            </p:tav>
                                            <p:tav tm="100000">
                                              <p:val>
                                                <p:strVal val="#ppt_x"/>
                                              </p:val>
                                            </p:tav>
                                          </p:tavLst>
                                        </p:anim>
                                        <p:anim calcmode="lin" valueType="num">
                                          <p:cBhvr>
                                            <p:cTn id="33" dur="1000" fill="hold"/>
                                            <p:tgtEl>
                                              <p:spTgt spid="18"/>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2" presetClass="entr" presetSubtype="4"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ppt_x"/>
                                              </p:val>
                                            </p:tav>
                                            <p:tav tm="100000">
                                              <p:val>
                                                <p:strVal val="#ppt_x"/>
                                              </p:val>
                                            </p:tav>
                                          </p:tavLst>
                                        </p:anim>
                                        <p:anim calcmode="lin" valueType="num">
                                          <p:cBhvr additive="base">
                                            <p:cTn id="38" dur="500" fill="hold"/>
                                            <p:tgtEl>
                                              <p:spTgt spid="19"/>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200"/>
                                      </p:stCondLst>
                                      <p:childTnLst>
                                        <p:set>
                                          <p:cBhvr>
                                            <p:cTn id="40" dur="1" fill="hold">
                                              <p:stCondLst>
                                                <p:cond delay="0"/>
                                              </p:stCondLst>
                                            </p:cTn>
                                            <p:tgtEl>
                                              <p:spTgt spid="98"/>
                                            </p:tgtEl>
                                            <p:attrNameLst>
                                              <p:attrName>style.visibility</p:attrName>
                                            </p:attrNameLst>
                                          </p:cBhvr>
                                          <p:to>
                                            <p:strVal val="visible"/>
                                          </p:to>
                                        </p:set>
                                        <p:anim calcmode="lin" valueType="num">
                                          <p:cBhvr additive="base">
                                            <p:cTn id="41" dur="500" fill="hold"/>
                                            <p:tgtEl>
                                              <p:spTgt spid="98"/>
                                            </p:tgtEl>
                                            <p:attrNameLst>
                                              <p:attrName>ppt_x</p:attrName>
                                            </p:attrNameLst>
                                          </p:cBhvr>
                                          <p:tavLst>
                                            <p:tav tm="0">
                                              <p:val>
                                                <p:strVal val="#ppt_x"/>
                                              </p:val>
                                            </p:tav>
                                            <p:tav tm="100000">
                                              <p:val>
                                                <p:strVal val="#ppt_x"/>
                                              </p:val>
                                            </p:tav>
                                          </p:tavLst>
                                        </p:anim>
                                        <p:anim calcmode="lin" valueType="num">
                                          <p:cBhvr additive="base">
                                            <p:cTn id="42" dur="500" fill="hold"/>
                                            <p:tgtEl>
                                              <p:spTgt spid="9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400"/>
                                      </p:stCondLst>
                                      <p:childTnLst>
                                        <p:set>
                                          <p:cBhvr>
                                            <p:cTn id="44" dur="1" fill="hold">
                                              <p:stCondLst>
                                                <p:cond delay="0"/>
                                              </p:stCondLst>
                                            </p:cTn>
                                            <p:tgtEl>
                                              <p:spTgt spid="99"/>
                                            </p:tgtEl>
                                            <p:attrNameLst>
                                              <p:attrName>style.visibility</p:attrName>
                                            </p:attrNameLst>
                                          </p:cBhvr>
                                          <p:to>
                                            <p:strVal val="visible"/>
                                          </p:to>
                                        </p:set>
                                        <p:anim calcmode="lin" valueType="num">
                                          <p:cBhvr additive="base">
                                            <p:cTn id="45" dur="500" fill="hold"/>
                                            <p:tgtEl>
                                              <p:spTgt spid="99"/>
                                            </p:tgtEl>
                                            <p:attrNameLst>
                                              <p:attrName>ppt_x</p:attrName>
                                            </p:attrNameLst>
                                          </p:cBhvr>
                                          <p:tavLst>
                                            <p:tav tm="0">
                                              <p:val>
                                                <p:strVal val="#ppt_x"/>
                                              </p:val>
                                            </p:tav>
                                            <p:tav tm="100000">
                                              <p:val>
                                                <p:strVal val="#ppt_x"/>
                                              </p:val>
                                            </p:tav>
                                          </p:tavLst>
                                        </p:anim>
                                        <p:anim calcmode="lin" valueType="num">
                                          <p:cBhvr additive="base">
                                            <p:cTn id="46" dur="500" fill="hold"/>
                                            <p:tgtEl>
                                              <p:spTgt spid="9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600"/>
                                      </p:stCondLst>
                                      <p:childTnLst>
                                        <p:set>
                                          <p:cBhvr>
                                            <p:cTn id="48" dur="1" fill="hold">
                                              <p:stCondLst>
                                                <p:cond delay="0"/>
                                              </p:stCondLst>
                                            </p:cTn>
                                            <p:tgtEl>
                                              <p:spTgt spid="100"/>
                                            </p:tgtEl>
                                            <p:attrNameLst>
                                              <p:attrName>style.visibility</p:attrName>
                                            </p:attrNameLst>
                                          </p:cBhvr>
                                          <p:to>
                                            <p:strVal val="visible"/>
                                          </p:to>
                                        </p:set>
                                        <p:anim calcmode="lin" valueType="num">
                                          <p:cBhvr additive="base">
                                            <p:cTn id="49" dur="500" fill="hold"/>
                                            <p:tgtEl>
                                              <p:spTgt spid="100"/>
                                            </p:tgtEl>
                                            <p:attrNameLst>
                                              <p:attrName>ppt_x</p:attrName>
                                            </p:attrNameLst>
                                          </p:cBhvr>
                                          <p:tavLst>
                                            <p:tav tm="0">
                                              <p:val>
                                                <p:strVal val="#ppt_x"/>
                                              </p:val>
                                            </p:tav>
                                            <p:tav tm="100000">
                                              <p:val>
                                                <p:strVal val="#ppt_x"/>
                                              </p:val>
                                            </p:tav>
                                          </p:tavLst>
                                        </p:anim>
                                        <p:anim calcmode="lin" valueType="num">
                                          <p:cBhvr additive="base">
                                            <p:cTn id="50" dur="500" fill="hold"/>
                                            <p:tgtEl>
                                              <p:spTgt spid="10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800"/>
                                      </p:stCondLst>
                                      <p:childTnLst>
                                        <p:set>
                                          <p:cBhvr>
                                            <p:cTn id="52" dur="1" fill="hold">
                                              <p:stCondLst>
                                                <p:cond delay="0"/>
                                              </p:stCondLst>
                                            </p:cTn>
                                            <p:tgtEl>
                                              <p:spTgt spid="101"/>
                                            </p:tgtEl>
                                            <p:attrNameLst>
                                              <p:attrName>style.visibility</p:attrName>
                                            </p:attrNameLst>
                                          </p:cBhvr>
                                          <p:to>
                                            <p:strVal val="visible"/>
                                          </p:to>
                                        </p:set>
                                        <p:anim calcmode="lin" valueType="num">
                                          <p:cBhvr additive="base">
                                            <p:cTn id="53" dur="500" fill="hold"/>
                                            <p:tgtEl>
                                              <p:spTgt spid="101"/>
                                            </p:tgtEl>
                                            <p:attrNameLst>
                                              <p:attrName>ppt_x</p:attrName>
                                            </p:attrNameLst>
                                          </p:cBhvr>
                                          <p:tavLst>
                                            <p:tav tm="0">
                                              <p:val>
                                                <p:strVal val="#ppt_x"/>
                                              </p:val>
                                            </p:tav>
                                            <p:tav tm="100000">
                                              <p:val>
                                                <p:strVal val="#ppt_x"/>
                                              </p:val>
                                            </p:tav>
                                          </p:tavLst>
                                        </p:anim>
                                        <p:anim calcmode="lin" valueType="num">
                                          <p:cBhvr additive="base">
                                            <p:cTn id="54" dur="500" fill="hold"/>
                                            <p:tgtEl>
                                              <p:spTgt spid="101"/>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1000"/>
                                      </p:stCondLst>
                                      <p:childTnLst>
                                        <p:set>
                                          <p:cBhvr>
                                            <p:cTn id="56" dur="1" fill="hold">
                                              <p:stCondLst>
                                                <p:cond delay="0"/>
                                              </p:stCondLst>
                                            </p:cTn>
                                            <p:tgtEl>
                                              <p:spTgt spid="102"/>
                                            </p:tgtEl>
                                            <p:attrNameLst>
                                              <p:attrName>style.visibility</p:attrName>
                                            </p:attrNameLst>
                                          </p:cBhvr>
                                          <p:to>
                                            <p:strVal val="visible"/>
                                          </p:to>
                                        </p:set>
                                        <p:anim calcmode="lin" valueType="num">
                                          <p:cBhvr additive="base">
                                            <p:cTn id="57" dur="500" fill="hold"/>
                                            <p:tgtEl>
                                              <p:spTgt spid="102"/>
                                            </p:tgtEl>
                                            <p:attrNameLst>
                                              <p:attrName>ppt_x</p:attrName>
                                            </p:attrNameLst>
                                          </p:cBhvr>
                                          <p:tavLst>
                                            <p:tav tm="0">
                                              <p:val>
                                                <p:strVal val="#ppt_x"/>
                                              </p:val>
                                            </p:tav>
                                            <p:tav tm="100000">
                                              <p:val>
                                                <p:strVal val="#ppt_x"/>
                                              </p:val>
                                            </p:tav>
                                          </p:tavLst>
                                        </p:anim>
                                        <p:anim calcmode="lin" valueType="num">
                                          <p:cBhvr additive="base">
                                            <p:cTn id="58" dur="500" fill="hold"/>
                                            <p:tgtEl>
                                              <p:spTgt spid="10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8" grpId="0"/>
          <p:bldP spid="19" grpId="0"/>
          <p:bldP spid="98" grpId="0"/>
          <p:bldP spid="99" grpId="0"/>
          <p:bldP spid="100" grpId="0"/>
          <p:bldP spid="101" grpId="0"/>
          <p:bldP spid="102" grpId="0"/>
          <p:bldP spid="107" grpId="0"/>
          <p:bldP spid="10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fade">
                                          <p:cBhvr>
                                            <p:cTn id="7" dur="1000"/>
                                            <p:tgtEl>
                                              <p:spTgt spid="103"/>
                                            </p:tgtEl>
                                          </p:cBhvr>
                                        </p:animEffect>
                                        <p:anim calcmode="lin" valueType="num">
                                          <p:cBhvr>
                                            <p:cTn id="8" dur="1000" fill="hold"/>
                                            <p:tgtEl>
                                              <p:spTgt spid="103"/>
                                            </p:tgtEl>
                                            <p:attrNameLst>
                                              <p:attrName>ppt_x</p:attrName>
                                            </p:attrNameLst>
                                          </p:cBhvr>
                                          <p:tavLst>
                                            <p:tav tm="0">
                                              <p:val>
                                                <p:strVal val="#ppt_x"/>
                                              </p:val>
                                            </p:tav>
                                            <p:tav tm="100000">
                                              <p:val>
                                                <p:strVal val="#ppt_x"/>
                                              </p:val>
                                            </p:tav>
                                          </p:tavLst>
                                        </p:anim>
                                        <p:anim calcmode="lin" valueType="num">
                                          <p:cBhvr>
                                            <p:cTn id="9" dur="1000" fill="hold"/>
                                            <p:tgtEl>
                                              <p:spTgt spid="10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2" presetClass="entr" presetSubtype="4" fill="hold" grpId="0" nodeType="afterEffect">
                                      <p:stCondLst>
                                        <p:cond delay="0"/>
                                      </p:stCondLst>
                                      <p:childTnLst>
                                        <p:set>
                                          <p:cBhvr>
                                            <p:cTn id="12" dur="1" fill="hold">
                                              <p:stCondLst>
                                                <p:cond delay="0"/>
                                              </p:stCondLst>
                                            </p:cTn>
                                            <p:tgtEl>
                                              <p:spTgt spid="107"/>
                                            </p:tgtEl>
                                            <p:attrNameLst>
                                              <p:attrName>style.visibility</p:attrName>
                                            </p:attrNameLst>
                                          </p:cBhvr>
                                          <p:to>
                                            <p:strVal val="visible"/>
                                          </p:to>
                                        </p:set>
                                        <p:anim calcmode="lin" valueType="num">
                                          <p:cBhvr additive="base">
                                            <p:cTn id="13" dur="500"/>
                                            <p:tgtEl>
                                              <p:spTgt spid="107"/>
                                            </p:tgtEl>
                                            <p:attrNameLst>
                                              <p:attrName>ppt_y</p:attrName>
                                            </p:attrNameLst>
                                          </p:cBhvr>
                                          <p:tavLst>
                                            <p:tav tm="0">
                                              <p:val>
                                                <p:strVal val="#ppt_y+#ppt_h*1.125000"/>
                                              </p:val>
                                            </p:tav>
                                            <p:tav tm="100000">
                                              <p:val>
                                                <p:strVal val="#ppt_y"/>
                                              </p:val>
                                            </p:tav>
                                          </p:tavLst>
                                        </p:anim>
                                        <p:animEffect transition="in" filter="wipe(up)">
                                          <p:cBhvr>
                                            <p:cTn id="14" dur="500"/>
                                            <p:tgtEl>
                                              <p:spTgt spid="107"/>
                                            </p:tgtEl>
                                          </p:cBhvr>
                                        </p:animEffect>
                                      </p:childTnLst>
                                    </p:cTn>
                                  </p:par>
                                  <p:par>
                                    <p:cTn id="15" presetID="12" presetClass="entr" presetSubtype="1" fill="hold" grpId="0" nodeType="withEffect">
                                      <p:stCondLst>
                                        <p:cond delay="0"/>
                                      </p:stCondLst>
                                      <p:childTnLst>
                                        <p:set>
                                          <p:cBhvr>
                                            <p:cTn id="16" dur="1" fill="hold">
                                              <p:stCondLst>
                                                <p:cond delay="0"/>
                                              </p:stCondLst>
                                            </p:cTn>
                                            <p:tgtEl>
                                              <p:spTgt spid="108"/>
                                            </p:tgtEl>
                                            <p:attrNameLst>
                                              <p:attrName>style.visibility</p:attrName>
                                            </p:attrNameLst>
                                          </p:cBhvr>
                                          <p:to>
                                            <p:strVal val="visible"/>
                                          </p:to>
                                        </p:set>
                                        <p:anim calcmode="lin" valueType="num">
                                          <p:cBhvr additive="base">
                                            <p:cTn id="17" dur="500"/>
                                            <p:tgtEl>
                                              <p:spTgt spid="108"/>
                                            </p:tgtEl>
                                            <p:attrNameLst>
                                              <p:attrName>ppt_y</p:attrName>
                                            </p:attrNameLst>
                                          </p:cBhvr>
                                          <p:tavLst>
                                            <p:tav tm="0">
                                              <p:val>
                                                <p:strVal val="#ppt_y-#ppt_h*1.125000"/>
                                              </p:val>
                                            </p:tav>
                                            <p:tav tm="100000">
                                              <p:val>
                                                <p:strVal val="#ppt_y"/>
                                              </p:val>
                                            </p:tav>
                                          </p:tavLst>
                                        </p:anim>
                                        <p:animEffect transition="in" filter="wipe(down)">
                                          <p:cBhvr>
                                            <p:cTn id="18" dur="500"/>
                                            <p:tgtEl>
                                              <p:spTgt spid="108"/>
                                            </p:tgtEl>
                                          </p:cBhvr>
                                        </p:animEffect>
                                      </p:childTnLst>
                                    </p:cTn>
                                  </p:par>
                                </p:childTnLst>
                              </p:cTn>
                            </p:par>
                            <p:par>
                              <p:cTn id="19" fill="hold">
                                <p:stCondLst>
                                  <p:cond delay="1500"/>
                                </p:stCondLst>
                                <p:childTnLst>
                                  <p:par>
                                    <p:cTn id="20" presetID="2" presetClass="entr" presetSubtype="2" accel="40000"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1000" fill="hold"/>
                                            <p:tgtEl>
                                              <p:spTgt spid="21"/>
                                            </p:tgtEl>
                                            <p:attrNameLst>
                                              <p:attrName>ppt_x</p:attrName>
                                            </p:attrNameLst>
                                          </p:cBhvr>
                                          <p:tavLst>
                                            <p:tav tm="0">
                                              <p:val>
                                                <p:strVal val="1+#ppt_w/2"/>
                                              </p:val>
                                            </p:tav>
                                            <p:tav tm="100000">
                                              <p:val>
                                                <p:strVal val="#ppt_x"/>
                                              </p:val>
                                            </p:tav>
                                          </p:tavLst>
                                        </p:anim>
                                        <p:anim calcmode="lin" valueType="num">
                                          <p:cBhvr additive="base">
                                            <p:cTn id="23" dur="10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14" presetClass="entr" presetSubtype="1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randombar(horizontal)">
                                          <p:cBhvr>
                                            <p:cTn id="27" dur="500"/>
                                            <p:tgtEl>
                                              <p:spTgt spid="13"/>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1000"/>
                                            <p:tgtEl>
                                              <p:spTgt spid="18"/>
                                            </p:tgtEl>
                                          </p:cBhvr>
                                        </p:animEffect>
                                        <p:anim calcmode="lin" valueType="num">
                                          <p:cBhvr>
                                            <p:cTn id="32" dur="1000" fill="hold"/>
                                            <p:tgtEl>
                                              <p:spTgt spid="18"/>
                                            </p:tgtEl>
                                            <p:attrNameLst>
                                              <p:attrName>ppt_x</p:attrName>
                                            </p:attrNameLst>
                                          </p:cBhvr>
                                          <p:tavLst>
                                            <p:tav tm="0">
                                              <p:val>
                                                <p:strVal val="#ppt_x"/>
                                              </p:val>
                                            </p:tav>
                                            <p:tav tm="100000">
                                              <p:val>
                                                <p:strVal val="#ppt_x"/>
                                              </p:val>
                                            </p:tav>
                                          </p:tavLst>
                                        </p:anim>
                                        <p:anim calcmode="lin" valueType="num">
                                          <p:cBhvr>
                                            <p:cTn id="33" dur="1000" fill="hold"/>
                                            <p:tgtEl>
                                              <p:spTgt spid="18"/>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2" presetClass="entr" presetSubtype="4"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ppt_x"/>
                                              </p:val>
                                            </p:tav>
                                            <p:tav tm="100000">
                                              <p:val>
                                                <p:strVal val="#ppt_x"/>
                                              </p:val>
                                            </p:tav>
                                          </p:tavLst>
                                        </p:anim>
                                        <p:anim calcmode="lin" valueType="num">
                                          <p:cBhvr additive="base">
                                            <p:cTn id="38" dur="500" fill="hold"/>
                                            <p:tgtEl>
                                              <p:spTgt spid="19"/>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200"/>
                                      </p:stCondLst>
                                      <p:childTnLst>
                                        <p:set>
                                          <p:cBhvr>
                                            <p:cTn id="40" dur="1" fill="hold">
                                              <p:stCondLst>
                                                <p:cond delay="0"/>
                                              </p:stCondLst>
                                            </p:cTn>
                                            <p:tgtEl>
                                              <p:spTgt spid="98"/>
                                            </p:tgtEl>
                                            <p:attrNameLst>
                                              <p:attrName>style.visibility</p:attrName>
                                            </p:attrNameLst>
                                          </p:cBhvr>
                                          <p:to>
                                            <p:strVal val="visible"/>
                                          </p:to>
                                        </p:set>
                                        <p:anim calcmode="lin" valueType="num">
                                          <p:cBhvr additive="base">
                                            <p:cTn id="41" dur="500" fill="hold"/>
                                            <p:tgtEl>
                                              <p:spTgt spid="98"/>
                                            </p:tgtEl>
                                            <p:attrNameLst>
                                              <p:attrName>ppt_x</p:attrName>
                                            </p:attrNameLst>
                                          </p:cBhvr>
                                          <p:tavLst>
                                            <p:tav tm="0">
                                              <p:val>
                                                <p:strVal val="#ppt_x"/>
                                              </p:val>
                                            </p:tav>
                                            <p:tav tm="100000">
                                              <p:val>
                                                <p:strVal val="#ppt_x"/>
                                              </p:val>
                                            </p:tav>
                                          </p:tavLst>
                                        </p:anim>
                                        <p:anim calcmode="lin" valueType="num">
                                          <p:cBhvr additive="base">
                                            <p:cTn id="42" dur="500" fill="hold"/>
                                            <p:tgtEl>
                                              <p:spTgt spid="9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400"/>
                                      </p:stCondLst>
                                      <p:childTnLst>
                                        <p:set>
                                          <p:cBhvr>
                                            <p:cTn id="44" dur="1" fill="hold">
                                              <p:stCondLst>
                                                <p:cond delay="0"/>
                                              </p:stCondLst>
                                            </p:cTn>
                                            <p:tgtEl>
                                              <p:spTgt spid="99"/>
                                            </p:tgtEl>
                                            <p:attrNameLst>
                                              <p:attrName>style.visibility</p:attrName>
                                            </p:attrNameLst>
                                          </p:cBhvr>
                                          <p:to>
                                            <p:strVal val="visible"/>
                                          </p:to>
                                        </p:set>
                                        <p:anim calcmode="lin" valueType="num">
                                          <p:cBhvr additive="base">
                                            <p:cTn id="45" dur="500" fill="hold"/>
                                            <p:tgtEl>
                                              <p:spTgt spid="99"/>
                                            </p:tgtEl>
                                            <p:attrNameLst>
                                              <p:attrName>ppt_x</p:attrName>
                                            </p:attrNameLst>
                                          </p:cBhvr>
                                          <p:tavLst>
                                            <p:tav tm="0">
                                              <p:val>
                                                <p:strVal val="#ppt_x"/>
                                              </p:val>
                                            </p:tav>
                                            <p:tav tm="100000">
                                              <p:val>
                                                <p:strVal val="#ppt_x"/>
                                              </p:val>
                                            </p:tav>
                                          </p:tavLst>
                                        </p:anim>
                                        <p:anim calcmode="lin" valueType="num">
                                          <p:cBhvr additive="base">
                                            <p:cTn id="46" dur="500" fill="hold"/>
                                            <p:tgtEl>
                                              <p:spTgt spid="9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600"/>
                                      </p:stCondLst>
                                      <p:childTnLst>
                                        <p:set>
                                          <p:cBhvr>
                                            <p:cTn id="48" dur="1" fill="hold">
                                              <p:stCondLst>
                                                <p:cond delay="0"/>
                                              </p:stCondLst>
                                            </p:cTn>
                                            <p:tgtEl>
                                              <p:spTgt spid="100"/>
                                            </p:tgtEl>
                                            <p:attrNameLst>
                                              <p:attrName>style.visibility</p:attrName>
                                            </p:attrNameLst>
                                          </p:cBhvr>
                                          <p:to>
                                            <p:strVal val="visible"/>
                                          </p:to>
                                        </p:set>
                                        <p:anim calcmode="lin" valueType="num">
                                          <p:cBhvr additive="base">
                                            <p:cTn id="49" dur="500" fill="hold"/>
                                            <p:tgtEl>
                                              <p:spTgt spid="100"/>
                                            </p:tgtEl>
                                            <p:attrNameLst>
                                              <p:attrName>ppt_x</p:attrName>
                                            </p:attrNameLst>
                                          </p:cBhvr>
                                          <p:tavLst>
                                            <p:tav tm="0">
                                              <p:val>
                                                <p:strVal val="#ppt_x"/>
                                              </p:val>
                                            </p:tav>
                                            <p:tav tm="100000">
                                              <p:val>
                                                <p:strVal val="#ppt_x"/>
                                              </p:val>
                                            </p:tav>
                                          </p:tavLst>
                                        </p:anim>
                                        <p:anim calcmode="lin" valueType="num">
                                          <p:cBhvr additive="base">
                                            <p:cTn id="50" dur="500" fill="hold"/>
                                            <p:tgtEl>
                                              <p:spTgt spid="10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800"/>
                                      </p:stCondLst>
                                      <p:childTnLst>
                                        <p:set>
                                          <p:cBhvr>
                                            <p:cTn id="52" dur="1" fill="hold">
                                              <p:stCondLst>
                                                <p:cond delay="0"/>
                                              </p:stCondLst>
                                            </p:cTn>
                                            <p:tgtEl>
                                              <p:spTgt spid="101"/>
                                            </p:tgtEl>
                                            <p:attrNameLst>
                                              <p:attrName>style.visibility</p:attrName>
                                            </p:attrNameLst>
                                          </p:cBhvr>
                                          <p:to>
                                            <p:strVal val="visible"/>
                                          </p:to>
                                        </p:set>
                                        <p:anim calcmode="lin" valueType="num">
                                          <p:cBhvr additive="base">
                                            <p:cTn id="53" dur="500" fill="hold"/>
                                            <p:tgtEl>
                                              <p:spTgt spid="101"/>
                                            </p:tgtEl>
                                            <p:attrNameLst>
                                              <p:attrName>ppt_x</p:attrName>
                                            </p:attrNameLst>
                                          </p:cBhvr>
                                          <p:tavLst>
                                            <p:tav tm="0">
                                              <p:val>
                                                <p:strVal val="#ppt_x"/>
                                              </p:val>
                                            </p:tav>
                                            <p:tav tm="100000">
                                              <p:val>
                                                <p:strVal val="#ppt_x"/>
                                              </p:val>
                                            </p:tav>
                                          </p:tavLst>
                                        </p:anim>
                                        <p:anim calcmode="lin" valueType="num">
                                          <p:cBhvr additive="base">
                                            <p:cTn id="54" dur="500" fill="hold"/>
                                            <p:tgtEl>
                                              <p:spTgt spid="101"/>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1000"/>
                                      </p:stCondLst>
                                      <p:childTnLst>
                                        <p:set>
                                          <p:cBhvr>
                                            <p:cTn id="56" dur="1" fill="hold">
                                              <p:stCondLst>
                                                <p:cond delay="0"/>
                                              </p:stCondLst>
                                            </p:cTn>
                                            <p:tgtEl>
                                              <p:spTgt spid="102"/>
                                            </p:tgtEl>
                                            <p:attrNameLst>
                                              <p:attrName>style.visibility</p:attrName>
                                            </p:attrNameLst>
                                          </p:cBhvr>
                                          <p:to>
                                            <p:strVal val="visible"/>
                                          </p:to>
                                        </p:set>
                                        <p:anim calcmode="lin" valueType="num">
                                          <p:cBhvr additive="base">
                                            <p:cTn id="57" dur="500" fill="hold"/>
                                            <p:tgtEl>
                                              <p:spTgt spid="102"/>
                                            </p:tgtEl>
                                            <p:attrNameLst>
                                              <p:attrName>ppt_x</p:attrName>
                                            </p:attrNameLst>
                                          </p:cBhvr>
                                          <p:tavLst>
                                            <p:tav tm="0">
                                              <p:val>
                                                <p:strVal val="#ppt_x"/>
                                              </p:val>
                                            </p:tav>
                                            <p:tav tm="100000">
                                              <p:val>
                                                <p:strVal val="#ppt_x"/>
                                              </p:val>
                                            </p:tav>
                                          </p:tavLst>
                                        </p:anim>
                                        <p:anim calcmode="lin" valueType="num">
                                          <p:cBhvr additive="base">
                                            <p:cTn id="58" dur="500" fill="hold"/>
                                            <p:tgtEl>
                                              <p:spTgt spid="10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8" grpId="0"/>
          <p:bldP spid="19" grpId="0"/>
          <p:bldP spid="98" grpId="0"/>
          <p:bldP spid="99" grpId="0"/>
          <p:bldP spid="100" grpId="0"/>
          <p:bldP spid="101" grpId="0"/>
          <p:bldP spid="102" grpId="0"/>
          <p:bldP spid="107" grpId="0"/>
          <p:bldP spid="108" grpId="0"/>
        </p:bldLst>
      </p:timing>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框 42"/>
          <p:cNvSpPr txBox="1"/>
          <p:nvPr/>
        </p:nvSpPr>
        <p:spPr>
          <a:xfrm>
            <a:off x="8065492" y="2073502"/>
            <a:ext cx="1723549" cy="400110"/>
          </a:xfrm>
          <a:prstGeom prst="rect">
            <a:avLst/>
          </a:prstGeom>
          <a:noFill/>
        </p:spPr>
        <p:txBody>
          <a:bodyPr wrap="none" lIns="91440" tIns="45720" rIns="91440" bIns="45720">
            <a:spAutoFit/>
          </a:bodyPr>
          <a:lstStyle/>
          <a:p>
            <a:pPr algn="r">
              <a:defRPr/>
            </a:pPr>
            <a:r>
              <a:rPr lang="zh-CN" altLang="en-US" sz="2000" b="1" dirty="0">
                <a:solidFill>
                  <a:prstClr val="black">
                    <a:lumMod val="65000"/>
                    <a:lumOff val="35000"/>
                  </a:prstClr>
                </a:solidFill>
                <a:latin typeface="微软雅黑" panose="020B0503020204020204" pitchFamily="34" charset="-122"/>
                <a:ea typeface="微软雅黑" panose="020B0503020204020204" pitchFamily="34" charset="-122"/>
              </a:rPr>
              <a:t>添加标题内容</a:t>
            </a:r>
          </a:p>
        </p:txBody>
      </p:sp>
      <p:sp>
        <p:nvSpPr>
          <p:cNvPr id="38" name="文本框 44"/>
          <p:cNvSpPr txBox="1"/>
          <p:nvPr/>
        </p:nvSpPr>
        <p:spPr>
          <a:xfrm>
            <a:off x="8065492" y="3993714"/>
            <a:ext cx="1723549" cy="400110"/>
          </a:xfrm>
          <a:prstGeom prst="rect">
            <a:avLst/>
          </a:prstGeom>
          <a:noFill/>
        </p:spPr>
        <p:txBody>
          <a:bodyPr wrap="none" lIns="91440" tIns="45720" rIns="91440" bIns="45720">
            <a:spAutoFit/>
          </a:bodyPr>
          <a:lstStyle/>
          <a:p>
            <a:pPr algn="r">
              <a:defRPr/>
            </a:pPr>
            <a:r>
              <a:rPr lang="zh-CN" altLang="en-US" sz="2000" b="1" dirty="0">
                <a:solidFill>
                  <a:prstClr val="black">
                    <a:lumMod val="65000"/>
                    <a:lumOff val="35000"/>
                  </a:prstClr>
                </a:solidFill>
                <a:latin typeface="微软雅黑" panose="020B0503020204020204" pitchFamily="34" charset="-122"/>
                <a:ea typeface="微软雅黑" panose="020B0503020204020204" pitchFamily="34" charset="-122"/>
              </a:rPr>
              <a:t>添加标题内容</a:t>
            </a:r>
          </a:p>
        </p:txBody>
      </p:sp>
      <p:sp>
        <p:nvSpPr>
          <p:cNvPr id="39" name="文本框 46"/>
          <p:cNvSpPr txBox="1"/>
          <p:nvPr/>
        </p:nvSpPr>
        <p:spPr>
          <a:xfrm>
            <a:off x="1007435" y="2073502"/>
            <a:ext cx="1723549" cy="400110"/>
          </a:xfrm>
          <a:prstGeom prst="rect">
            <a:avLst/>
          </a:prstGeom>
          <a:noFill/>
        </p:spPr>
        <p:txBody>
          <a:bodyPr wrap="none" lIns="91440" tIns="45720" rIns="91440" bIns="45720">
            <a:spAutoFit/>
          </a:bodyPr>
          <a:lstStyle/>
          <a:p>
            <a:pPr>
              <a:defRPr/>
            </a:pPr>
            <a:r>
              <a:rPr lang="zh-CN" altLang="en-US" sz="2000" b="1" dirty="0">
                <a:solidFill>
                  <a:prstClr val="black">
                    <a:lumMod val="65000"/>
                    <a:lumOff val="35000"/>
                  </a:prstClr>
                </a:solidFill>
                <a:latin typeface="微软雅黑" panose="020B0503020204020204" pitchFamily="34" charset="-122"/>
                <a:ea typeface="微软雅黑" panose="020B0503020204020204" pitchFamily="34" charset="-122"/>
              </a:rPr>
              <a:t>添加标题内容</a:t>
            </a:r>
          </a:p>
        </p:txBody>
      </p:sp>
      <p:sp>
        <p:nvSpPr>
          <p:cNvPr id="40" name="TextBox 49"/>
          <p:cNvSpPr txBox="1"/>
          <p:nvPr/>
        </p:nvSpPr>
        <p:spPr>
          <a:xfrm>
            <a:off x="1007435" y="2459263"/>
            <a:ext cx="4367212" cy="634020"/>
          </a:xfrm>
          <a:prstGeom prst="rect">
            <a:avLst/>
          </a:prstGeom>
          <a:noFill/>
          <a:ln w="3175">
            <a:noFill/>
          </a:ln>
        </p:spPr>
        <p:txBody>
          <a:bodyPr lIns="91440" tIns="45720" rIns="91440" bIns="45720">
            <a:spAutoFit/>
          </a:bodyPr>
          <a:lstStyle/>
          <a:p>
            <a:pPr defTabSz="1218565">
              <a:lnSpc>
                <a:spcPct val="110000"/>
              </a:lnSpc>
              <a:defRPr/>
            </a:pPr>
            <a:r>
              <a:rPr lang="zh-CN" altLang="en-US" sz="1600" dirty="0">
                <a:solidFill>
                  <a:prstClr val="black">
                    <a:lumMod val="65000"/>
                    <a:lumOff val="35000"/>
                  </a:prst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a:t>
            </a:r>
            <a:endParaRPr lang="en-US" altLang="zh-CN" sz="1600" dirty="0">
              <a:solidFill>
                <a:prstClr val="black">
                  <a:lumMod val="65000"/>
                  <a:lumOff val="35000"/>
                </a:prstClr>
              </a:solidFill>
              <a:latin typeface="微软雅黑" panose="020B0503020204020204" pitchFamily="34" charset="-122"/>
              <a:ea typeface="微软雅黑" panose="020B0503020204020204" pitchFamily="34" charset="-122"/>
              <a:sym typeface="微软雅黑" panose="020B0503020204020204" pitchFamily="34" charset="-122"/>
            </a:endParaRPr>
          </a:p>
          <a:p>
            <a:pPr defTabSz="1218565">
              <a:lnSpc>
                <a:spcPct val="110000"/>
              </a:lnSpc>
              <a:defRPr/>
            </a:pPr>
            <a:r>
              <a:rPr lang="zh-CN" altLang="en-US" sz="1600" dirty="0">
                <a:solidFill>
                  <a:prstClr val="black">
                    <a:lumMod val="65000"/>
                    <a:lumOff val="35000"/>
                  </a:prst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a:t>
            </a:r>
            <a:endParaRPr lang="zh-CN" altLang="en-US" sz="1600"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41" name="文本框 54"/>
          <p:cNvSpPr txBox="1"/>
          <p:nvPr/>
        </p:nvSpPr>
        <p:spPr>
          <a:xfrm>
            <a:off x="1007435" y="3993714"/>
            <a:ext cx="1723549" cy="400110"/>
          </a:xfrm>
          <a:prstGeom prst="rect">
            <a:avLst/>
          </a:prstGeom>
          <a:noFill/>
        </p:spPr>
        <p:txBody>
          <a:bodyPr wrap="none" lIns="91440" tIns="45720" rIns="91440" bIns="45720">
            <a:spAutoFit/>
          </a:bodyPr>
          <a:lstStyle/>
          <a:p>
            <a:pPr>
              <a:defRPr/>
            </a:pPr>
            <a:r>
              <a:rPr lang="zh-CN" altLang="en-US" sz="2000" b="1" dirty="0">
                <a:solidFill>
                  <a:prstClr val="black">
                    <a:lumMod val="65000"/>
                    <a:lumOff val="35000"/>
                  </a:prstClr>
                </a:solidFill>
                <a:latin typeface="微软雅黑" panose="020B0503020204020204" pitchFamily="34" charset="-122"/>
                <a:ea typeface="微软雅黑" panose="020B0503020204020204" pitchFamily="34" charset="-122"/>
              </a:rPr>
              <a:t>添加标题内容</a:t>
            </a:r>
          </a:p>
        </p:txBody>
      </p:sp>
      <p:sp>
        <p:nvSpPr>
          <p:cNvPr id="42" name="TextBox 49"/>
          <p:cNvSpPr txBox="1"/>
          <p:nvPr/>
        </p:nvSpPr>
        <p:spPr>
          <a:xfrm>
            <a:off x="1007435" y="4379476"/>
            <a:ext cx="4367213" cy="634020"/>
          </a:xfrm>
          <a:prstGeom prst="rect">
            <a:avLst/>
          </a:prstGeom>
          <a:noFill/>
          <a:ln w="3175">
            <a:noFill/>
          </a:ln>
        </p:spPr>
        <p:txBody>
          <a:bodyPr lIns="91440" tIns="45720" rIns="91440" bIns="45720">
            <a:spAutoFit/>
          </a:bodyPr>
          <a:lstStyle/>
          <a:p>
            <a:pPr defTabSz="1218565">
              <a:lnSpc>
                <a:spcPct val="110000"/>
              </a:lnSpc>
              <a:defRPr/>
            </a:pPr>
            <a:r>
              <a:rPr lang="zh-CN" altLang="en-US" sz="1600" dirty="0">
                <a:solidFill>
                  <a:prstClr val="black">
                    <a:lumMod val="65000"/>
                    <a:lumOff val="35000"/>
                  </a:prst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a:t>
            </a:r>
            <a:endParaRPr lang="en-US" altLang="zh-CN" sz="1600" dirty="0">
              <a:solidFill>
                <a:prstClr val="black">
                  <a:lumMod val="65000"/>
                  <a:lumOff val="35000"/>
                </a:prstClr>
              </a:solidFill>
              <a:latin typeface="微软雅黑" panose="020B0503020204020204" pitchFamily="34" charset="-122"/>
              <a:ea typeface="微软雅黑" panose="020B0503020204020204" pitchFamily="34" charset="-122"/>
              <a:sym typeface="微软雅黑" panose="020B0503020204020204" pitchFamily="34" charset="-122"/>
            </a:endParaRPr>
          </a:p>
          <a:p>
            <a:pPr defTabSz="1218565">
              <a:lnSpc>
                <a:spcPct val="110000"/>
              </a:lnSpc>
              <a:defRPr/>
            </a:pPr>
            <a:r>
              <a:rPr lang="zh-CN" altLang="en-US" sz="1600" dirty="0">
                <a:solidFill>
                  <a:prstClr val="black">
                    <a:lumMod val="65000"/>
                    <a:lumOff val="35000"/>
                  </a:prst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a:t>
            </a:r>
            <a:endParaRPr lang="zh-CN" altLang="en-US" sz="1600" dirty="0">
              <a:solidFill>
                <a:prstClr val="black">
                  <a:lumMod val="65000"/>
                  <a:lumOff val="35000"/>
                </a:prstClr>
              </a:solidFill>
              <a:latin typeface="微软雅黑" panose="020B0503020204020204" pitchFamily="34" charset="-122"/>
              <a:ea typeface="微软雅黑" panose="020B0503020204020204" pitchFamily="34" charset="-122"/>
            </a:endParaRPr>
          </a:p>
        </p:txBody>
      </p:sp>
      <p:grpSp>
        <p:nvGrpSpPr>
          <p:cNvPr id="43" name="组合 42"/>
          <p:cNvGrpSpPr/>
          <p:nvPr/>
        </p:nvGrpSpPr>
        <p:grpSpPr>
          <a:xfrm>
            <a:off x="6257455" y="1730240"/>
            <a:ext cx="1711325" cy="1717675"/>
            <a:chOff x="4837107" y="1563638"/>
            <a:chExt cx="1283494" cy="1288256"/>
          </a:xfrm>
        </p:grpSpPr>
        <p:sp>
          <p:nvSpPr>
            <p:cNvPr id="44" name="Freeform 1216"/>
            <p:cNvSpPr/>
            <p:nvPr/>
          </p:nvSpPr>
          <p:spPr bwMode="auto">
            <a:xfrm>
              <a:off x="4837107" y="1563638"/>
              <a:ext cx="1283494" cy="1288256"/>
            </a:xfrm>
            <a:custGeom>
              <a:avLst/>
              <a:gdLst>
                <a:gd name="T0" fmla="*/ 129 w 455"/>
                <a:gd name="T1" fmla="*/ 457 h 457"/>
                <a:gd name="T2" fmla="*/ 121 w 455"/>
                <a:gd name="T3" fmla="*/ 457 h 457"/>
                <a:gd name="T4" fmla="*/ 0 w 455"/>
                <a:gd name="T5" fmla="*/ 347 h 457"/>
                <a:gd name="T6" fmla="*/ 0 w 455"/>
                <a:gd name="T7" fmla="*/ 345 h 457"/>
                <a:gd name="T8" fmla="*/ 0 w 455"/>
                <a:gd name="T9" fmla="*/ 0 h 457"/>
                <a:gd name="T10" fmla="*/ 122 w 455"/>
                <a:gd name="T11" fmla="*/ 0 h 457"/>
                <a:gd name="T12" fmla="*/ 455 w 455"/>
                <a:gd name="T13" fmla="*/ 333 h 457"/>
                <a:gd name="T14" fmla="*/ 455 w 455"/>
                <a:gd name="T15" fmla="*/ 455 h 457"/>
                <a:gd name="T16" fmla="*/ 378 w 455"/>
                <a:gd name="T17" fmla="*/ 456 h 457"/>
                <a:gd name="T18" fmla="*/ 129 w 455"/>
                <a:gd name="T19" fmla="*/ 457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5" h="457">
                  <a:moveTo>
                    <a:pt x="129" y="457"/>
                  </a:moveTo>
                  <a:cubicBezTo>
                    <a:pt x="126" y="457"/>
                    <a:pt x="123" y="457"/>
                    <a:pt x="121" y="457"/>
                  </a:cubicBezTo>
                  <a:cubicBezTo>
                    <a:pt x="45" y="452"/>
                    <a:pt x="0" y="390"/>
                    <a:pt x="0" y="347"/>
                  </a:cubicBezTo>
                  <a:cubicBezTo>
                    <a:pt x="0" y="346"/>
                    <a:pt x="0" y="345"/>
                    <a:pt x="0" y="345"/>
                  </a:cubicBezTo>
                  <a:cubicBezTo>
                    <a:pt x="0" y="256"/>
                    <a:pt x="0" y="0"/>
                    <a:pt x="0" y="0"/>
                  </a:cubicBezTo>
                  <a:cubicBezTo>
                    <a:pt x="122" y="0"/>
                    <a:pt x="122" y="0"/>
                    <a:pt x="122" y="0"/>
                  </a:cubicBezTo>
                  <a:cubicBezTo>
                    <a:pt x="306" y="0"/>
                    <a:pt x="455" y="149"/>
                    <a:pt x="455" y="333"/>
                  </a:cubicBezTo>
                  <a:cubicBezTo>
                    <a:pt x="455" y="455"/>
                    <a:pt x="455" y="455"/>
                    <a:pt x="455" y="455"/>
                  </a:cubicBezTo>
                  <a:cubicBezTo>
                    <a:pt x="455" y="455"/>
                    <a:pt x="423" y="455"/>
                    <a:pt x="378" y="456"/>
                  </a:cubicBezTo>
                  <a:cubicBezTo>
                    <a:pt x="303" y="456"/>
                    <a:pt x="192" y="456"/>
                    <a:pt x="129" y="457"/>
                  </a:cubicBezTo>
                </a:path>
              </a:pathLst>
            </a:custGeom>
            <a:gradFill flip="none" rotWithShape="1">
              <a:gsLst>
                <a:gs pos="0">
                  <a:srgbClr val="F7F9F8"/>
                </a:gs>
                <a:gs pos="100000">
                  <a:srgbClr val="E2E2E4"/>
                </a:gs>
              </a:gsLst>
              <a:lin ang="18900000" scaled="1"/>
              <a:tileRect/>
            </a:gradFill>
            <a:ln w="25400">
              <a:gradFill flip="none" rotWithShape="1">
                <a:gsLst>
                  <a:gs pos="0">
                    <a:srgbClr val="FFFFFF"/>
                  </a:gs>
                  <a:gs pos="100000">
                    <a:srgbClr val="D9D9DA"/>
                  </a:gs>
                </a:gsLst>
                <a:lin ang="8100000" scaled="0"/>
                <a:tileRect/>
              </a:gradFill>
            </a:ln>
            <a:effectLst>
              <a:outerShdw blurRad="254000" dist="114300" dir="8100000" sx="102000" sy="102000" algn="tr"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defRPr/>
              </a:pPr>
              <a:endParaRPr lang="zh-CN" altLang="en-US" sz="2400">
                <a:solidFill>
                  <a:prstClr val="white"/>
                </a:solidFill>
                <a:ea typeface="微软雅黑" panose="020B0503020204020204" pitchFamily="34" charset="-122"/>
              </a:endParaRPr>
            </a:p>
          </p:txBody>
        </p:sp>
        <p:grpSp>
          <p:nvGrpSpPr>
            <p:cNvPr id="45" name="组合 44"/>
            <p:cNvGrpSpPr/>
            <p:nvPr/>
          </p:nvGrpSpPr>
          <p:grpSpPr>
            <a:xfrm>
              <a:off x="5084736" y="2012600"/>
              <a:ext cx="638175" cy="559594"/>
              <a:chOff x="1123950" y="3781426"/>
              <a:chExt cx="850900" cy="746125"/>
            </a:xfrm>
            <a:solidFill>
              <a:srgbClr val="00B0F0"/>
            </a:solidFill>
          </p:grpSpPr>
          <p:sp>
            <p:nvSpPr>
              <p:cNvPr id="46" name="Freeform 10"/>
              <p:cNvSpPr/>
              <p:nvPr/>
            </p:nvSpPr>
            <p:spPr bwMode="auto">
              <a:xfrm>
                <a:off x="1123950" y="3897313"/>
                <a:ext cx="850900" cy="630238"/>
              </a:xfrm>
              <a:custGeom>
                <a:avLst/>
                <a:gdLst>
                  <a:gd name="T0" fmla="*/ 377 w 377"/>
                  <a:gd name="T1" fmla="*/ 258 h 280"/>
                  <a:gd name="T2" fmla="*/ 356 w 377"/>
                  <a:gd name="T3" fmla="*/ 280 h 280"/>
                  <a:gd name="T4" fmla="*/ 22 w 377"/>
                  <a:gd name="T5" fmla="*/ 280 h 280"/>
                  <a:gd name="T6" fmla="*/ 0 w 377"/>
                  <a:gd name="T7" fmla="*/ 258 h 280"/>
                  <a:gd name="T8" fmla="*/ 0 w 377"/>
                  <a:gd name="T9" fmla="*/ 22 h 280"/>
                  <a:gd name="T10" fmla="*/ 22 w 377"/>
                  <a:gd name="T11" fmla="*/ 0 h 280"/>
                  <a:gd name="T12" fmla="*/ 356 w 377"/>
                  <a:gd name="T13" fmla="*/ 0 h 280"/>
                  <a:gd name="T14" fmla="*/ 377 w 377"/>
                  <a:gd name="T15" fmla="*/ 22 h 280"/>
                  <a:gd name="T16" fmla="*/ 377 w 377"/>
                  <a:gd name="T17" fmla="*/ 258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280">
                    <a:moveTo>
                      <a:pt x="377" y="258"/>
                    </a:moveTo>
                    <a:cubicBezTo>
                      <a:pt x="377" y="270"/>
                      <a:pt x="368" y="280"/>
                      <a:pt x="356" y="280"/>
                    </a:cubicBezTo>
                    <a:cubicBezTo>
                      <a:pt x="22" y="280"/>
                      <a:pt x="22" y="280"/>
                      <a:pt x="22" y="280"/>
                    </a:cubicBezTo>
                    <a:cubicBezTo>
                      <a:pt x="10" y="280"/>
                      <a:pt x="0" y="270"/>
                      <a:pt x="0" y="258"/>
                    </a:cubicBezTo>
                    <a:cubicBezTo>
                      <a:pt x="0" y="22"/>
                      <a:pt x="0" y="22"/>
                      <a:pt x="0" y="22"/>
                    </a:cubicBezTo>
                    <a:cubicBezTo>
                      <a:pt x="0" y="10"/>
                      <a:pt x="10" y="0"/>
                      <a:pt x="22" y="0"/>
                    </a:cubicBezTo>
                    <a:cubicBezTo>
                      <a:pt x="356" y="0"/>
                      <a:pt x="356" y="0"/>
                      <a:pt x="356" y="0"/>
                    </a:cubicBezTo>
                    <a:cubicBezTo>
                      <a:pt x="368" y="0"/>
                      <a:pt x="377" y="10"/>
                      <a:pt x="377" y="22"/>
                    </a:cubicBezTo>
                    <a:lnTo>
                      <a:pt x="377" y="258"/>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2400">
                  <a:solidFill>
                    <a:prstClr val="black"/>
                  </a:solidFill>
                  <a:ea typeface="微软雅黑" panose="020B0503020204020204" pitchFamily="34" charset="-122"/>
                </a:endParaRPr>
              </a:p>
            </p:txBody>
          </p:sp>
          <p:sp>
            <p:nvSpPr>
              <p:cNvPr id="47" name="Freeform 11"/>
              <p:cNvSpPr/>
              <p:nvPr/>
            </p:nvSpPr>
            <p:spPr bwMode="auto">
              <a:xfrm>
                <a:off x="1341438" y="3781426"/>
                <a:ext cx="415925" cy="95250"/>
              </a:xfrm>
              <a:custGeom>
                <a:avLst/>
                <a:gdLst>
                  <a:gd name="T0" fmla="*/ 13 w 185"/>
                  <a:gd name="T1" fmla="*/ 43 h 43"/>
                  <a:gd name="T2" fmla="*/ 13 w 185"/>
                  <a:gd name="T3" fmla="*/ 34 h 43"/>
                  <a:gd name="T4" fmla="*/ 32 w 185"/>
                  <a:gd name="T5" fmla="*/ 16 h 43"/>
                  <a:gd name="T6" fmla="*/ 150 w 185"/>
                  <a:gd name="T7" fmla="*/ 16 h 43"/>
                  <a:gd name="T8" fmla="*/ 168 w 185"/>
                  <a:gd name="T9" fmla="*/ 34 h 43"/>
                  <a:gd name="T10" fmla="*/ 168 w 185"/>
                  <a:gd name="T11" fmla="*/ 43 h 43"/>
                  <a:gd name="T12" fmla="*/ 185 w 185"/>
                  <a:gd name="T13" fmla="*/ 43 h 43"/>
                  <a:gd name="T14" fmla="*/ 185 w 185"/>
                  <a:gd name="T15" fmla="*/ 22 h 43"/>
                  <a:gd name="T16" fmla="*/ 163 w 185"/>
                  <a:gd name="T17" fmla="*/ 0 h 43"/>
                  <a:gd name="T18" fmla="*/ 22 w 185"/>
                  <a:gd name="T19" fmla="*/ 0 h 43"/>
                  <a:gd name="T20" fmla="*/ 0 w 185"/>
                  <a:gd name="T21" fmla="*/ 22 h 43"/>
                  <a:gd name="T22" fmla="*/ 0 w 185"/>
                  <a:gd name="T23" fmla="*/ 43 h 43"/>
                  <a:gd name="T24" fmla="*/ 13 w 185"/>
                  <a:gd name="T25"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5" h="43">
                    <a:moveTo>
                      <a:pt x="13" y="43"/>
                    </a:moveTo>
                    <a:cubicBezTo>
                      <a:pt x="13" y="34"/>
                      <a:pt x="13" y="34"/>
                      <a:pt x="13" y="34"/>
                    </a:cubicBezTo>
                    <a:cubicBezTo>
                      <a:pt x="13" y="24"/>
                      <a:pt x="22" y="16"/>
                      <a:pt x="32" y="16"/>
                    </a:cubicBezTo>
                    <a:cubicBezTo>
                      <a:pt x="150" y="16"/>
                      <a:pt x="150" y="16"/>
                      <a:pt x="150" y="16"/>
                    </a:cubicBezTo>
                    <a:cubicBezTo>
                      <a:pt x="160" y="16"/>
                      <a:pt x="168" y="24"/>
                      <a:pt x="168" y="34"/>
                    </a:cubicBezTo>
                    <a:cubicBezTo>
                      <a:pt x="168" y="43"/>
                      <a:pt x="168" y="43"/>
                      <a:pt x="168" y="43"/>
                    </a:cubicBezTo>
                    <a:cubicBezTo>
                      <a:pt x="185" y="43"/>
                      <a:pt x="185" y="43"/>
                      <a:pt x="185" y="43"/>
                    </a:cubicBezTo>
                    <a:cubicBezTo>
                      <a:pt x="185" y="22"/>
                      <a:pt x="185" y="22"/>
                      <a:pt x="185" y="22"/>
                    </a:cubicBezTo>
                    <a:cubicBezTo>
                      <a:pt x="185" y="10"/>
                      <a:pt x="175" y="0"/>
                      <a:pt x="163" y="0"/>
                    </a:cubicBezTo>
                    <a:cubicBezTo>
                      <a:pt x="22" y="0"/>
                      <a:pt x="22" y="0"/>
                      <a:pt x="22" y="0"/>
                    </a:cubicBezTo>
                    <a:cubicBezTo>
                      <a:pt x="10" y="0"/>
                      <a:pt x="0" y="10"/>
                      <a:pt x="0" y="22"/>
                    </a:cubicBezTo>
                    <a:cubicBezTo>
                      <a:pt x="0" y="43"/>
                      <a:pt x="0" y="43"/>
                      <a:pt x="0" y="43"/>
                    </a:cubicBezTo>
                    <a:lnTo>
                      <a:pt x="13" y="43"/>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2400">
                  <a:solidFill>
                    <a:prstClr val="black"/>
                  </a:solidFill>
                  <a:ea typeface="微软雅黑" panose="020B0503020204020204" pitchFamily="34" charset="-122"/>
                </a:endParaRPr>
              </a:p>
            </p:txBody>
          </p:sp>
        </p:grpSp>
      </p:grpSp>
      <p:grpSp>
        <p:nvGrpSpPr>
          <p:cNvPr id="48" name="组合 47"/>
          <p:cNvGrpSpPr/>
          <p:nvPr/>
        </p:nvGrpSpPr>
        <p:grpSpPr>
          <a:xfrm>
            <a:off x="6257455" y="3729138"/>
            <a:ext cx="1711325" cy="1716087"/>
            <a:chOff x="4837107" y="2918795"/>
            <a:chExt cx="1283494" cy="1287065"/>
          </a:xfrm>
        </p:grpSpPr>
        <p:sp>
          <p:nvSpPr>
            <p:cNvPr id="49" name="Freeform 870"/>
            <p:cNvSpPr/>
            <p:nvPr/>
          </p:nvSpPr>
          <p:spPr bwMode="auto">
            <a:xfrm>
              <a:off x="4837107" y="2918795"/>
              <a:ext cx="1283494" cy="1287065"/>
            </a:xfrm>
            <a:custGeom>
              <a:avLst/>
              <a:gdLst>
                <a:gd name="T0" fmla="*/ 129 w 455"/>
                <a:gd name="T1" fmla="*/ 0 h 457"/>
                <a:gd name="T2" fmla="*/ 121 w 455"/>
                <a:gd name="T3" fmla="*/ 0 h 457"/>
                <a:gd name="T4" fmla="*/ 0 w 455"/>
                <a:gd name="T5" fmla="*/ 110 h 457"/>
                <a:gd name="T6" fmla="*/ 0 w 455"/>
                <a:gd name="T7" fmla="*/ 112 h 457"/>
                <a:gd name="T8" fmla="*/ 0 w 455"/>
                <a:gd name="T9" fmla="*/ 457 h 457"/>
                <a:gd name="T10" fmla="*/ 122 w 455"/>
                <a:gd name="T11" fmla="*/ 457 h 457"/>
                <a:gd name="T12" fmla="*/ 455 w 455"/>
                <a:gd name="T13" fmla="*/ 124 h 457"/>
                <a:gd name="T14" fmla="*/ 455 w 455"/>
                <a:gd name="T15" fmla="*/ 2 h 457"/>
                <a:gd name="T16" fmla="*/ 378 w 455"/>
                <a:gd name="T17" fmla="*/ 1 h 457"/>
                <a:gd name="T18" fmla="*/ 129 w 455"/>
                <a:gd name="T19" fmla="*/ 0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5" h="457">
                  <a:moveTo>
                    <a:pt x="129" y="0"/>
                  </a:moveTo>
                  <a:cubicBezTo>
                    <a:pt x="126" y="0"/>
                    <a:pt x="123" y="0"/>
                    <a:pt x="121" y="0"/>
                  </a:cubicBezTo>
                  <a:cubicBezTo>
                    <a:pt x="45" y="5"/>
                    <a:pt x="0" y="67"/>
                    <a:pt x="0" y="110"/>
                  </a:cubicBezTo>
                  <a:cubicBezTo>
                    <a:pt x="0" y="111"/>
                    <a:pt x="0" y="111"/>
                    <a:pt x="0" y="112"/>
                  </a:cubicBezTo>
                  <a:cubicBezTo>
                    <a:pt x="0" y="200"/>
                    <a:pt x="0" y="457"/>
                    <a:pt x="0" y="457"/>
                  </a:cubicBezTo>
                  <a:cubicBezTo>
                    <a:pt x="122" y="457"/>
                    <a:pt x="122" y="457"/>
                    <a:pt x="122" y="457"/>
                  </a:cubicBezTo>
                  <a:cubicBezTo>
                    <a:pt x="306" y="457"/>
                    <a:pt x="455" y="308"/>
                    <a:pt x="455" y="124"/>
                  </a:cubicBezTo>
                  <a:cubicBezTo>
                    <a:pt x="455" y="2"/>
                    <a:pt x="455" y="2"/>
                    <a:pt x="455" y="2"/>
                  </a:cubicBezTo>
                  <a:cubicBezTo>
                    <a:pt x="455" y="2"/>
                    <a:pt x="423" y="2"/>
                    <a:pt x="378" y="1"/>
                  </a:cubicBezTo>
                  <a:cubicBezTo>
                    <a:pt x="304" y="1"/>
                    <a:pt x="192" y="1"/>
                    <a:pt x="129" y="0"/>
                  </a:cubicBezTo>
                </a:path>
              </a:pathLst>
            </a:custGeom>
            <a:gradFill flip="none" rotWithShape="1">
              <a:gsLst>
                <a:gs pos="0">
                  <a:srgbClr val="F7F9F8"/>
                </a:gs>
                <a:gs pos="100000">
                  <a:srgbClr val="E2E2E4"/>
                </a:gs>
              </a:gsLst>
              <a:lin ang="18900000" scaled="1"/>
              <a:tileRect/>
            </a:gradFill>
            <a:ln w="25400">
              <a:gradFill flip="none" rotWithShape="1">
                <a:gsLst>
                  <a:gs pos="0">
                    <a:srgbClr val="FFFFFF"/>
                  </a:gs>
                  <a:gs pos="100000">
                    <a:srgbClr val="D9D9DA"/>
                  </a:gs>
                </a:gsLst>
                <a:lin ang="8100000" scaled="0"/>
                <a:tileRect/>
              </a:gradFill>
            </a:ln>
            <a:effectLst>
              <a:outerShdw blurRad="254000" dist="114300" dir="8100000" sx="102000" sy="102000" algn="tr"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defRPr/>
              </a:pPr>
              <a:endParaRPr lang="zh-CN" altLang="en-US" sz="2400">
                <a:solidFill>
                  <a:prstClr val="white"/>
                </a:solidFill>
                <a:ea typeface="微软雅黑" panose="020B0503020204020204" pitchFamily="34" charset="-122"/>
              </a:endParaRPr>
            </a:p>
          </p:txBody>
        </p:sp>
        <p:grpSp>
          <p:nvGrpSpPr>
            <p:cNvPr id="50" name="组合 49"/>
            <p:cNvGrpSpPr>
              <a:grpSpLocks noChangeAspect="1"/>
            </p:cNvGrpSpPr>
            <p:nvPr/>
          </p:nvGrpSpPr>
          <p:grpSpPr>
            <a:xfrm>
              <a:off x="5169985" y="3160045"/>
              <a:ext cx="467677" cy="804564"/>
              <a:chOff x="2792413" y="5253038"/>
              <a:chExt cx="561975" cy="966788"/>
            </a:xfrm>
            <a:solidFill>
              <a:srgbClr val="0070C0"/>
            </a:solidFill>
          </p:grpSpPr>
          <p:sp>
            <p:nvSpPr>
              <p:cNvPr id="51" name="Freeform 12"/>
              <p:cNvSpPr>
                <a:spLocks noEditPoints="1"/>
              </p:cNvSpPr>
              <p:nvPr/>
            </p:nvSpPr>
            <p:spPr bwMode="auto">
              <a:xfrm>
                <a:off x="2792413" y="5253038"/>
                <a:ext cx="561975" cy="704850"/>
              </a:xfrm>
              <a:custGeom>
                <a:avLst/>
                <a:gdLst>
                  <a:gd name="T0" fmla="*/ 124 w 249"/>
                  <a:gd name="T1" fmla="*/ 0 h 313"/>
                  <a:gd name="T2" fmla="*/ 0 w 249"/>
                  <a:gd name="T3" fmla="*/ 125 h 313"/>
                  <a:gd name="T4" fmla="*/ 5 w 249"/>
                  <a:gd name="T5" fmla="*/ 163 h 313"/>
                  <a:gd name="T6" fmla="*/ 61 w 249"/>
                  <a:gd name="T7" fmla="*/ 313 h 313"/>
                  <a:gd name="T8" fmla="*/ 187 w 249"/>
                  <a:gd name="T9" fmla="*/ 313 h 313"/>
                  <a:gd name="T10" fmla="*/ 243 w 249"/>
                  <a:gd name="T11" fmla="*/ 163 h 313"/>
                  <a:gd name="T12" fmla="*/ 249 w 249"/>
                  <a:gd name="T13" fmla="*/ 125 h 313"/>
                  <a:gd name="T14" fmla="*/ 124 w 249"/>
                  <a:gd name="T15" fmla="*/ 0 h 313"/>
                  <a:gd name="T16" fmla="*/ 230 w 249"/>
                  <a:gd name="T17" fmla="*/ 162 h 313"/>
                  <a:gd name="T18" fmla="*/ 180 w 249"/>
                  <a:gd name="T19" fmla="*/ 296 h 313"/>
                  <a:gd name="T20" fmla="*/ 68 w 249"/>
                  <a:gd name="T21" fmla="*/ 296 h 313"/>
                  <a:gd name="T22" fmla="*/ 18 w 249"/>
                  <a:gd name="T23" fmla="*/ 162 h 313"/>
                  <a:gd name="T24" fmla="*/ 13 w 249"/>
                  <a:gd name="T25" fmla="*/ 128 h 313"/>
                  <a:gd name="T26" fmla="*/ 124 w 249"/>
                  <a:gd name="T27" fmla="*/ 17 h 313"/>
                  <a:gd name="T28" fmla="*/ 235 w 249"/>
                  <a:gd name="T29" fmla="*/ 128 h 313"/>
                  <a:gd name="T30" fmla="*/ 230 w 249"/>
                  <a:gd name="T31" fmla="*/ 162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9" h="313">
                    <a:moveTo>
                      <a:pt x="124" y="0"/>
                    </a:moveTo>
                    <a:cubicBezTo>
                      <a:pt x="55" y="0"/>
                      <a:pt x="0" y="56"/>
                      <a:pt x="0" y="125"/>
                    </a:cubicBezTo>
                    <a:cubicBezTo>
                      <a:pt x="0" y="138"/>
                      <a:pt x="2" y="151"/>
                      <a:pt x="5" y="163"/>
                    </a:cubicBezTo>
                    <a:cubicBezTo>
                      <a:pt x="61" y="313"/>
                      <a:pt x="61" y="313"/>
                      <a:pt x="61" y="313"/>
                    </a:cubicBezTo>
                    <a:cubicBezTo>
                      <a:pt x="187" y="313"/>
                      <a:pt x="187" y="313"/>
                      <a:pt x="187" y="313"/>
                    </a:cubicBezTo>
                    <a:cubicBezTo>
                      <a:pt x="243" y="163"/>
                      <a:pt x="243" y="163"/>
                      <a:pt x="243" y="163"/>
                    </a:cubicBezTo>
                    <a:cubicBezTo>
                      <a:pt x="247" y="151"/>
                      <a:pt x="249" y="138"/>
                      <a:pt x="249" y="125"/>
                    </a:cubicBezTo>
                    <a:cubicBezTo>
                      <a:pt x="249" y="56"/>
                      <a:pt x="193" y="0"/>
                      <a:pt x="124" y="0"/>
                    </a:cubicBezTo>
                    <a:close/>
                    <a:moveTo>
                      <a:pt x="230" y="162"/>
                    </a:moveTo>
                    <a:cubicBezTo>
                      <a:pt x="180" y="296"/>
                      <a:pt x="180" y="296"/>
                      <a:pt x="180" y="296"/>
                    </a:cubicBezTo>
                    <a:cubicBezTo>
                      <a:pt x="68" y="296"/>
                      <a:pt x="68" y="296"/>
                      <a:pt x="68" y="296"/>
                    </a:cubicBezTo>
                    <a:cubicBezTo>
                      <a:pt x="18" y="162"/>
                      <a:pt x="18" y="162"/>
                      <a:pt x="18" y="162"/>
                    </a:cubicBezTo>
                    <a:cubicBezTo>
                      <a:pt x="15" y="152"/>
                      <a:pt x="13" y="140"/>
                      <a:pt x="13" y="128"/>
                    </a:cubicBezTo>
                    <a:cubicBezTo>
                      <a:pt x="13" y="67"/>
                      <a:pt x="63" y="17"/>
                      <a:pt x="124" y="17"/>
                    </a:cubicBezTo>
                    <a:cubicBezTo>
                      <a:pt x="185" y="17"/>
                      <a:pt x="235" y="67"/>
                      <a:pt x="235" y="128"/>
                    </a:cubicBezTo>
                    <a:cubicBezTo>
                      <a:pt x="235" y="140"/>
                      <a:pt x="233" y="152"/>
                      <a:pt x="230" y="162"/>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2400">
                  <a:solidFill>
                    <a:prstClr val="black"/>
                  </a:solidFill>
                  <a:ea typeface="微软雅黑" panose="020B0503020204020204" pitchFamily="34" charset="-122"/>
                </a:endParaRPr>
              </a:p>
            </p:txBody>
          </p:sp>
          <p:sp>
            <p:nvSpPr>
              <p:cNvPr id="52" name="Freeform 13"/>
              <p:cNvSpPr/>
              <p:nvPr/>
            </p:nvSpPr>
            <p:spPr bwMode="auto">
              <a:xfrm>
                <a:off x="3003550" y="6189663"/>
                <a:ext cx="136525" cy="30163"/>
              </a:xfrm>
              <a:custGeom>
                <a:avLst/>
                <a:gdLst>
                  <a:gd name="T0" fmla="*/ 60 w 60"/>
                  <a:gd name="T1" fmla="*/ 8 h 14"/>
                  <a:gd name="T2" fmla="*/ 57 w 60"/>
                  <a:gd name="T3" fmla="*/ 14 h 14"/>
                  <a:gd name="T4" fmla="*/ 3 w 60"/>
                  <a:gd name="T5" fmla="*/ 14 h 14"/>
                  <a:gd name="T6" fmla="*/ 0 w 60"/>
                  <a:gd name="T7" fmla="*/ 8 h 14"/>
                  <a:gd name="T8" fmla="*/ 0 w 60"/>
                  <a:gd name="T9" fmla="*/ 6 h 14"/>
                  <a:gd name="T10" fmla="*/ 3 w 60"/>
                  <a:gd name="T11" fmla="*/ 0 h 14"/>
                  <a:gd name="T12" fmla="*/ 57 w 60"/>
                  <a:gd name="T13" fmla="*/ 0 h 14"/>
                  <a:gd name="T14" fmla="*/ 60 w 60"/>
                  <a:gd name="T15" fmla="*/ 6 h 14"/>
                  <a:gd name="T16" fmla="*/ 60 w 60"/>
                  <a:gd name="T17"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4">
                    <a:moveTo>
                      <a:pt x="60" y="8"/>
                    </a:moveTo>
                    <a:cubicBezTo>
                      <a:pt x="60" y="11"/>
                      <a:pt x="59" y="14"/>
                      <a:pt x="57" y="14"/>
                    </a:cubicBezTo>
                    <a:cubicBezTo>
                      <a:pt x="3" y="14"/>
                      <a:pt x="3" y="14"/>
                      <a:pt x="3" y="14"/>
                    </a:cubicBezTo>
                    <a:cubicBezTo>
                      <a:pt x="1" y="14"/>
                      <a:pt x="0" y="11"/>
                      <a:pt x="0" y="8"/>
                    </a:cubicBezTo>
                    <a:cubicBezTo>
                      <a:pt x="0" y="6"/>
                      <a:pt x="0" y="6"/>
                      <a:pt x="0" y="6"/>
                    </a:cubicBezTo>
                    <a:cubicBezTo>
                      <a:pt x="0" y="2"/>
                      <a:pt x="1" y="0"/>
                      <a:pt x="3" y="0"/>
                    </a:cubicBezTo>
                    <a:cubicBezTo>
                      <a:pt x="57" y="0"/>
                      <a:pt x="57" y="0"/>
                      <a:pt x="57" y="0"/>
                    </a:cubicBezTo>
                    <a:cubicBezTo>
                      <a:pt x="59" y="0"/>
                      <a:pt x="60" y="2"/>
                      <a:pt x="60" y="6"/>
                    </a:cubicBezTo>
                    <a:lnTo>
                      <a:pt x="60" y="8"/>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2400">
                  <a:solidFill>
                    <a:prstClr val="black"/>
                  </a:solidFill>
                  <a:ea typeface="微软雅黑" panose="020B0503020204020204" pitchFamily="34" charset="-122"/>
                </a:endParaRPr>
              </a:p>
            </p:txBody>
          </p:sp>
          <p:sp>
            <p:nvSpPr>
              <p:cNvPr id="53" name="Freeform 14"/>
              <p:cNvSpPr/>
              <p:nvPr/>
            </p:nvSpPr>
            <p:spPr bwMode="auto">
              <a:xfrm>
                <a:off x="2974975" y="6143626"/>
                <a:ext cx="193675" cy="31750"/>
              </a:xfrm>
              <a:custGeom>
                <a:avLst/>
                <a:gdLst>
                  <a:gd name="T0" fmla="*/ 86 w 86"/>
                  <a:gd name="T1" fmla="*/ 8 h 14"/>
                  <a:gd name="T2" fmla="*/ 82 w 86"/>
                  <a:gd name="T3" fmla="*/ 14 h 14"/>
                  <a:gd name="T4" fmla="*/ 4 w 86"/>
                  <a:gd name="T5" fmla="*/ 14 h 14"/>
                  <a:gd name="T6" fmla="*/ 0 w 86"/>
                  <a:gd name="T7" fmla="*/ 8 h 14"/>
                  <a:gd name="T8" fmla="*/ 0 w 86"/>
                  <a:gd name="T9" fmla="*/ 6 h 14"/>
                  <a:gd name="T10" fmla="*/ 4 w 86"/>
                  <a:gd name="T11" fmla="*/ 0 h 14"/>
                  <a:gd name="T12" fmla="*/ 82 w 86"/>
                  <a:gd name="T13" fmla="*/ 0 h 14"/>
                  <a:gd name="T14" fmla="*/ 86 w 86"/>
                  <a:gd name="T15" fmla="*/ 6 h 14"/>
                  <a:gd name="T16" fmla="*/ 86 w 86"/>
                  <a:gd name="T17"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 h="14">
                    <a:moveTo>
                      <a:pt x="86" y="8"/>
                    </a:moveTo>
                    <a:cubicBezTo>
                      <a:pt x="86" y="11"/>
                      <a:pt x="84" y="14"/>
                      <a:pt x="82" y="14"/>
                    </a:cubicBezTo>
                    <a:cubicBezTo>
                      <a:pt x="4" y="14"/>
                      <a:pt x="4" y="14"/>
                      <a:pt x="4" y="14"/>
                    </a:cubicBezTo>
                    <a:cubicBezTo>
                      <a:pt x="2" y="14"/>
                      <a:pt x="0" y="11"/>
                      <a:pt x="0" y="8"/>
                    </a:cubicBezTo>
                    <a:cubicBezTo>
                      <a:pt x="0" y="6"/>
                      <a:pt x="0" y="6"/>
                      <a:pt x="0" y="6"/>
                    </a:cubicBezTo>
                    <a:cubicBezTo>
                      <a:pt x="0" y="3"/>
                      <a:pt x="2" y="0"/>
                      <a:pt x="4" y="0"/>
                    </a:cubicBezTo>
                    <a:cubicBezTo>
                      <a:pt x="82" y="0"/>
                      <a:pt x="82" y="0"/>
                      <a:pt x="82" y="0"/>
                    </a:cubicBezTo>
                    <a:cubicBezTo>
                      <a:pt x="84" y="0"/>
                      <a:pt x="86" y="3"/>
                      <a:pt x="86" y="6"/>
                    </a:cubicBezTo>
                    <a:lnTo>
                      <a:pt x="86" y="8"/>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2400">
                  <a:solidFill>
                    <a:prstClr val="black"/>
                  </a:solidFill>
                  <a:ea typeface="微软雅黑" panose="020B0503020204020204" pitchFamily="34" charset="-122"/>
                </a:endParaRPr>
              </a:p>
            </p:txBody>
          </p:sp>
          <p:sp>
            <p:nvSpPr>
              <p:cNvPr id="54" name="Freeform 15"/>
              <p:cNvSpPr/>
              <p:nvPr/>
            </p:nvSpPr>
            <p:spPr bwMode="auto">
              <a:xfrm>
                <a:off x="2933700" y="6099176"/>
                <a:ext cx="276225" cy="31750"/>
              </a:xfrm>
              <a:custGeom>
                <a:avLst/>
                <a:gdLst>
                  <a:gd name="T0" fmla="*/ 122 w 122"/>
                  <a:gd name="T1" fmla="*/ 8 h 14"/>
                  <a:gd name="T2" fmla="*/ 117 w 122"/>
                  <a:gd name="T3" fmla="*/ 14 h 14"/>
                  <a:gd name="T4" fmla="*/ 6 w 122"/>
                  <a:gd name="T5" fmla="*/ 14 h 14"/>
                  <a:gd name="T6" fmla="*/ 0 w 122"/>
                  <a:gd name="T7" fmla="*/ 8 h 14"/>
                  <a:gd name="T8" fmla="*/ 0 w 122"/>
                  <a:gd name="T9" fmla="*/ 6 h 14"/>
                  <a:gd name="T10" fmla="*/ 6 w 122"/>
                  <a:gd name="T11" fmla="*/ 0 h 14"/>
                  <a:gd name="T12" fmla="*/ 117 w 122"/>
                  <a:gd name="T13" fmla="*/ 0 h 14"/>
                  <a:gd name="T14" fmla="*/ 122 w 122"/>
                  <a:gd name="T15" fmla="*/ 6 h 14"/>
                  <a:gd name="T16" fmla="*/ 122 w 122"/>
                  <a:gd name="T17"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14">
                    <a:moveTo>
                      <a:pt x="122" y="8"/>
                    </a:moveTo>
                    <a:cubicBezTo>
                      <a:pt x="122" y="11"/>
                      <a:pt x="120" y="14"/>
                      <a:pt x="117" y="14"/>
                    </a:cubicBezTo>
                    <a:cubicBezTo>
                      <a:pt x="6" y="14"/>
                      <a:pt x="6" y="14"/>
                      <a:pt x="6" y="14"/>
                    </a:cubicBezTo>
                    <a:cubicBezTo>
                      <a:pt x="3" y="14"/>
                      <a:pt x="0" y="11"/>
                      <a:pt x="0" y="8"/>
                    </a:cubicBezTo>
                    <a:cubicBezTo>
                      <a:pt x="0" y="6"/>
                      <a:pt x="0" y="6"/>
                      <a:pt x="0" y="6"/>
                    </a:cubicBezTo>
                    <a:cubicBezTo>
                      <a:pt x="0" y="3"/>
                      <a:pt x="3" y="0"/>
                      <a:pt x="6" y="0"/>
                    </a:cubicBezTo>
                    <a:cubicBezTo>
                      <a:pt x="117" y="0"/>
                      <a:pt x="117" y="0"/>
                      <a:pt x="117" y="0"/>
                    </a:cubicBezTo>
                    <a:cubicBezTo>
                      <a:pt x="120" y="0"/>
                      <a:pt x="122" y="3"/>
                      <a:pt x="122" y="6"/>
                    </a:cubicBezTo>
                    <a:lnTo>
                      <a:pt x="122" y="8"/>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2400">
                  <a:solidFill>
                    <a:prstClr val="black"/>
                  </a:solidFill>
                  <a:ea typeface="微软雅黑" panose="020B0503020204020204" pitchFamily="34" charset="-122"/>
                </a:endParaRPr>
              </a:p>
            </p:txBody>
          </p:sp>
          <p:sp>
            <p:nvSpPr>
              <p:cNvPr id="55" name="Freeform 16"/>
              <p:cNvSpPr/>
              <p:nvPr/>
            </p:nvSpPr>
            <p:spPr bwMode="auto">
              <a:xfrm>
                <a:off x="2933700" y="6053138"/>
                <a:ext cx="276225" cy="31750"/>
              </a:xfrm>
              <a:custGeom>
                <a:avLst/>
                <a:gdLst>
                  <a:gd name="T0" fmla="*/ 122 w 122"/>
                  <a:gd name="T1" fmla="*/ 8 h 14"/>
                  <a:gd name="T2" fmla="*/ 117 w 122"/>
                  <a:gd name="T3" fmla="*/ 14 h 14"/>
                  <a:gd name="T4" fmla="*/ 6 w 122"/>
                  <a:gd name="T5" fmla="*/ 14 h 14"/>
                  <a:gd name="T6" fmla="*/ 0 w 122"/>
                  <a:gd name="T7" fmla="*/ 8 h 14"/>
                  <a:gd name="T8" fmla="*/ 0 w 122"/>
                  <a:gd name="T9" fmla="*/ 6 h 14"/>
                  <a:gd name="T10" fmla="*/ 6 w 122"/>
                  <a:gd name="T11" fmla="*/ 0 h 14"/>
                  <a:gd name="T12" fmla="*/ 117 w 122"/>
                  <a:gd name="T13" fmla="*/ 0 h 14"/>
                  <a:gd name="T14" fmla="*/ 122 w 122"/>
                  <a:gd name="T15" fmla="*/ 6 h 14"/>
                  <a:gd name="T16" fmla="*/ 122 w 122"/>
                  <a:gd name="T17"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14">
                    <a:moveTo>
                      <a:pt x="122" y="8"/>
                    </a:moveTo>
                    <a:cubicBezTo>
                      <a:pt x="122" y="12"/>
                      <a:pt x="120" y="14"/>
                      <a:pt x="117" y="14"/>
                    </a:cubicBezTo>
                    <a:cubicBezTo>
                      <a:pt x="6" y="14"/>
                      <a:pt x="6" y="14"/>
                      <a:pt x="6" y="14"/>
                    </a:cubicBezTo>
                    <a:cubicBezTo>
                      <a:pt x="3" y="14"/>
                      <a:pt x="0" y="12"/>
                      <a:pt x="0" y="8"/>
                    </a:cubicBezTo>
                    <a:cubicBezTo>
                      <a:pt x="0" y="6"/>
                      <a:pt x="0" y="6"/>
                      <a:pt x="0" y="6"/>
                    </a:cubicBezTo>
                    <a:cubicBezTo>
                      <a:pt x="0" y="3"/>
                      <a:pt x="3" y="0"/>
                      <a:pt x="6" y="0"/>
                    </a:cubicBezTo>
                    <a:cubicBezTo>
                      <a:pt x="117" y="0"/>
                      <a:pt x="117" y="0"/>
                      <a:pt x="117" y="0"/>
                    </a:cubicBezTo>
                    <a:cubicBezTo>
                      <a:pt x="120" y="0"/>
                      <a:pt x="122" y="3"/>
                      <a:pt x="122" y="6"/>
                    </a:cubicBezTo>
                    <a:lnTo>
                      <a:pt x="122" y="8"/>
                    </a:lnTo>
                    <a:close/>
                  </a:path>
                </a:pathLst>
              </a:custGeom>
              <a:solidFill>
                <a:srgbClr val="0067B4"/>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2400">
                  <a:solidFill>
                    <a:prstClr val="black"/>
                  </a:solidFill>
                  <a:ea typeface="微软雅黑" panose="020B0503020204020204" pitchFamily="34" charset="-122"/>
                </a:endParaRPr>
              </a:p>
            </p:txBody>
          </p:sp>
          <p:sp>
            <p:nvSpPr>
              <p:cNvPr id="56" name="Freeform 17"/>
              <p:cNvSpPr/>
              <p:nvPr/>
            </p:nvSpPr>
            <p:spPr bwMode="auto">
              <a:xfrm>
                <a:off x="2933700" y="6011863"/>
                <a:ext cx="276225" cy="28575"/>
              </a:xfrm>
              <a:custGeom>
                <a:avLst/>
                <a:gdLst>
                  <a:gd name="T0" fmla="*/ 122 w 122"/>
                  <a:gd name="T1" fmla="*/ 8 h 13"/>
                  <a:gd name="T2" fmla="*/ 117 w 122"/>
                  <a:gd name="T3" fmla="*/ 13 h 13"/>
                  <a:gd name="T4" fmla="*/ 6 w 122"/>
                  <a:gd name="T5" fmla="*/ 13 h 13"/>
                  <a:gd name="T6" fmla="*/ 0 w 122"/>
                  <a:gd name="T7" fmla="*/ 8 h 13"/>
                  <a:gd name="T8" fmla="*/ 0 w 122"/>
                  <a:gd name="T9" fmla="*/ 6 h 13"/>
                  <a:gd name="T10" fmla="*/ 6 w 122"/>
                  <a:gd name="T11" fmla="*/ 0 h 13"/>
                  <a:gd name="T12" fmla="*/ 117 w 122"/>
                  <a:gd name="T13" fmla="*/ 0 h 13"/>
                  <a:gd name="T14" fmla="*/ 122 w 122"/>
                  <a:gd name="T15" fmla="*/ 6 h 13"/>
                  <a:gd name="T16" fmla="*/ 122 w 122"/>
                  <a:gd name="T17"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13">
                    <a:moveTo>
                      <a:pt x="122" y="8"/>
                    </a:moveTo>
                    <a:cubicBezTo>
                      <a:pt x="122" y="11"/>
                      <a:pt x="120" y="13"/>
                      <a:pt x="117" y="13"/>
                    </a:cubicBezTo>
                    <a:cubicBezTo>
                      <a:pt x="6" y="13"/>
                      <a:pt x="6" y="13"/>
                      <a:pt x="6" y="13"/>
                    </a:cubicBezTo>
                    <a:cubicBezTo>
                      <a:pt x="3" y="13"/>
                      <a:pt x="0" y="11"/>
                      <a:pt x="0" y="8"/>
                    </a:cubicBezTo>
                    <a:cubicBezTo>
                      <a:pt x="0" y="6"/>
                      <a:pt x="0" y="6"/>
                      <a:pt x="0" y="6"/>
                    </a:cubicBezTo>
                    <a:cubicBezTo>
                      <a:pt x="0" y="2"/>
                      <a:pt x="3" y="0"/>
                      <a:pt x="6" y="0"/>
                    </a:cubicBezTo>
                    <a:cubicBezTo>
                      <a:pt x="117" y="0"/>
                      <a:pt x="117" y="0"/>
                      <a:pt x="117" y="0"/>
                    </a:cubicBezTo>
                    <a:cubicBezTo>
                      <a:pt x="120" y="0"/>
                      <a:pt x="122" y="2"/>
                      <a:pt x="122" y="6"/>
                    </a:cubicBezTo>
                    <a:lnTo>
                      <a:pt x="122" y="8"/>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2400">
                  <a:solidFill>
                    <a:prstClr val="black"/>
                  </a:solidFill>
                  <a:ea typeface="微软雅黑" panose="020B0503020204020204" pitchFamily="34" charset="-122"/>
                </a:endParaRPr>
              </a:p>
            </p:txBody>
          </p:sp>
          <p:sp>
            <p:nvSpPr>
              <p:cNvPr id="57" name="Freeform 18"/>
              <p:cNvSpPr/>
              <p:nvPr/>
            </p:nvSpPr>
            <p:spPr bwMode="auto">
              <a:xfrm>
                <a:off x="2933700" y="5965826"/>
                <a:ext cx="276225" cy="31750"/>
              </a:xfrm>
              <a:custGeom>
                <a:avLst/>
                <a:gdLst>
                  <a:gd name="T0" fmla="*/ 122 w 122"/>
                  <a:gd name="T1" fmla="*/ 8 h 14"/>
                  <a:gd name="T2" fmla="*/ 117 w 122"/>
                  <a:gd name="T3" fmla="*/ 14 h 14"/>
                  <a:gd name="T4" fmla="*/ 6 w 122"/>
                  <a:gd name="T5" fmla="*/ 14 h 14"/>
                  <a:gd name="T6" fmla="*/ 0 w 122"/>
                  <a:gd name="T7" fmla="*/ 8 h 14"/>
                  <a:gd name="T8" fmla="*/ 0 w 122"/>
                  <a:gd name="T9" fmla="*/ 6 h 14"/>
                  <a:gd name="T10" fmla="*/ 6 w 122"/>
                  <a:gd name="T11" fmla="*/ 0 h 14"/>
                  <a:gd name="T12" fmla="*/ 117 w 122"/>
                  <a:gd name="T13" fmla="*/ 0 h 14"/>
                  <a:gd name="T14" fmla="*/ 122 w 122"/>
                  <a:gd name="T15" fmla="*/ 6 h 14"/>
                  <a:gd name="T16" fmla="*/ 122 w 122"/>
                  <a:gd name="T17"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14">
                    <a:moveTo>
                      <a:pt x="122" y="8"/>
                    </a:moveTo>
                    <a:cubicBezTo>
                      <a:pt x="122" y="11"/>
                      <a:pt x="120" y="14"/>
                      <a:pt x="117" y="14"/>
                    </a:cubicBezTo>
                    <a:cubicBezTo>
                      <a:pt x="6" y="14"/>
                      <a:pt x="6" y="14"/>
                      <a:pt x="6" y="14"/>
                    </a:cubicBezTo>
                    <a:cubicBezTo>
                      <a:pt x="3" y="14"/>
                      <a:pt x="0" y="11"/>
                      <a:pt x="0" y="8"/>
                    </a:cubicBezTo>
                    <a:cubicBezTo>
                      <a:pt x="0" y="6"/>
                      <a:pt x="0" y="6"/>
                      <a:pt x="0" y="6"/>
                    </a:cubicBezTo>
                    <a:cubicBezTo>
                      <a:pt x="0" y="3"/>
                      <a:pt x="3" y="0"/>
                      <a:pt x="6" y="0"/>
                    </a:cubicBezTo>
                    <a:cubicBezTo>
                      <a:pt x="117" y="0"/>
                      <a:pt x="117" y="0"/>
                      <a:pt x="117" y="0"/>
                    </a:cubicBezTo>
                    <a:cubicBezTo>
                      <a:pt x="120" y="0"/>
                      <a:pt x="122" y="3"/>
                      <a:pt x="122" y="6"/>
                    </a:cubicBezTo>
                    <a:lnTo>
                      <a:pt x="122" y="8"/>
                    </a:lnTo>
                    <a:close/>
                  </a:path>
                </a:pathLst>
              </a:custGeom>
              <a:solidFill>
                <a:srgbClr val="0067B4"/>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2400">
                  <a:solidFill>
                    <a:prstClr val="black"/>
                  </a:solidFill>
                  <a:ea typeface="微软雅黑" panose="020B0503020204020204" pitchFamily="34" charset="-122"/>
                </a:endParaRPr>
              </a:p>
            </p:txBody>
          </p:sp>
        </p:grpSp>
      </p:grpSp>
      <p:grpSp>
        <p:nvGrpSpPr>
          <p:cNvPr id="58" name="组合 57"/>
          <p:cNvGrpSpPr/>
          <p:nvPr/>
        </p:nvGrpSpPr>
        <p:grpSpPr>
          <a:xfrm>
            <a:off x="4470029" y="3721793"/>
            <a:ext cx="1716088" cy="1717675"/>
            <a:chOff x="3496538" y="2913287"/>
            <a:chExt cx="1287066" cy="1288256"/>
          </a:xfrm>
        </p:grpSpPr>
        <p:sp>
          <p:nvSpPr>
            <p:cNvPr id="59" name="Freeform 862"/>
            <p:cNvSpPr/>
            <p:nvPr/>
          </p:nvSpPr>
          <p:spPr bwMode="auto">
            <a:xfrm>
              <a:off x="3496538" y="2913287"/>
              <a:ext cx="1287066" cy="1288256"/>
            </a:xfrm>
            <a:custGeom>
              <a:avLst/>
              <a:gdLst>
                <a:gd name="T0" fmla="*/ 326 w 456"/>
                <a:gd name="T1" fmla="*/ 1 h 457"/>
                <a:gd name="T2" fmla="*/ 335 w 456"/>
                <a:gd name="T3" fmla="*/ 0 h 457"/>
                <a:gd name="T4" fmla="*/ 456 w 456"/>
                <a:gd name="T5" fmla="*/ 110 h 457"/>
                <a:gd name="T6" fmla="*/ 456 w 456"/>
                <a:gd name="T7" fmla="*/ 112 h 457"/>
                <a:gd name="T8" fmla="*/ 455 w 456"/>
                <a:gd name="T9" fmla="*/ 457 h 457"/>
                <a:gd name="T10" fmla="*/ 333 w 456"/>
                <a:gd name="T11" fmla="*/ 457 h 457"/>
                <a:gd name="T12" fmla="*/ 0 w 456"/>
                <a:gd name="T13" fmla="*/ 124 h 457"/>
                <a:gd name="T14" fmla="*/ 1 w 456"/>
                <a:gd name="T15" fmla="*/ 2 h 457"/>
                <a:gd name="T16" fmla="*/ 77 w 456"/>
                <a:gd name="T17" fmla="*/ 1 h 457"/>
                <a:gd name="T18" fmla="*/ 326 w 456"/>
                <a:gd name="T19" fmla="*/ 1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6" h="457">
                  <a:moveTo>
                    <a:pt x="326" y="1"/>
                  </a:moveTo>
                  <a:cubicBezTo>
                    <a:pt x="329" y="1"/>
                    <a:pt x="332" y="0"/>
                    <a:pt x="335" y="0"/>
                  </a:cubicBezTo>
                  <a:cubicBezTo>
                    <a:pt x="411" y="5"/>
                    <a:pt x="456" y="67"/>
                    <a:pt x="456" y="110"/>
                  </a:cubicBezTo>
                  <a:cubicBezTo>
                    <a:pt x="456" y="111"/>
                    <a:pt x="456" y="112"/>
                    <a:pt x="456" y="112"/>
                  </a:cubicBezTo>
                  <a:cubicBezTo>
                    <a:pt x="455" y="201"/>
                    <a:pt x="455" y="457"/>
                    <a:pt x="455" y="457"/>
                  </a:cubicBezTo>
                  <a:cubicBezTo>
                    <a:pt x="333" y="457"/>
                    <a:pt x="333" y="457"/>
                    <a:pt x="333" y="457"/>
                  </a:cubicBezTo>
                  <a:cubicBezTo>
                    <a:pt x="149" y="457"/>
                    <a:pt x="0" y="308"/>
                    <a:pt x="0" y="124"/>
                  </a:cubicBezTo>
                  <a:cubicBezTo>
                    <a:pt x="1" y="2"/>
                    <a:pt x="1" y="2"/>
                    <a:pt x="1" y="2"/>
                  </a:cubicBezTo>
                  <a:cubicBezTo>
                    <a:pt x="1" y="2"/>
                    <a:pt x="32" y="2"/>
                    <a:pt x="77" y="1"/>
                  </a:cubicBezTo>
                  <a:cubicBezTo>
                    <a:pt x="152" y="1"/>
                    <a:pt x="264" y="1"/>
                    <a:pt x="326" y="1"/>
                  </a:cubicBezTo>
                </a:path>
              </a:pathLst>
            </a:custGeom>
            <a:gradFill flip="none" rotWithShape="1">
              <a:gsLst>
                <a:gs pos="0">
                  <a:srgbClr val="F7F9F8"/>
                </a:gs>
                <a:gs pos="100000">
                  <a:srgbClr val="E2E2E4"/>
                </a:gs>
              </a:gsLst>
              <a:lin ang="18900000" scaled="1"/>
              <a:tileRect/>
            </a:gradFill>
            <a:ln w="25400">
              <a:gradFill flip="none" rotWithShape="1">
                <a:gsLst>
                  <a:gs pos="0">
                    <a:srgbClr val="FFFFFF"/>
                  </a:gs>
                  <a:gs pos="100000">
                    <a:srgbClr val="D9D9DA"/>
                  </a:gs>
                </a:gsLst>
                <a:lin ang="8100000" scaled="0"/>
                <a:tileRect/>
              </a:gradFill>
            </a:ln>
            <a:effectLst>
              <a:outerShdw blurRad="254000" dist="114300" dir="8100000" sx="102000" sy="102000" algn="tr"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r">
                <a:defRPr/>
              </a:pPr>
              <a:endParaRPr lang="zh-CN" altLang="en-US" sz="2400">
                <a:solidFill>
                  <a:prstClr val="white"/>
                </a:solidFill>
                <a:ea typeface="微软雅黑" panose="020B0503020204020204" pitchFamily="34" charset="-122"/>
              </a:endParaRPr>
            </a:p>
          </p:txBody>
        </p:sp>
        <p:grpSp>
          <p:nvGrpSpPr>
            <p:cNvPr id="60" name="组合 59"/>
            <p:cNvGrpSpPr/>
            <p:nvPr/>
          </p:nvGrpSpPr>
          <p:grpSpPr>
            <a:xfrm>
              <a:off x="3945731" y="3168871"/>
              <a:ext cx="632222" cy="638176"/>
              <a:chOff x="2654300" y="2195513"/>
              <a:chExt cx="842963" cy="850901"/>
            </a:xfrm>
            <a:solidFill>
              <a:srgbClr val="00B0F0"/>
            </a:solidFill>
          </p:grpSpPr>
          <p:sp>
            <p:nvSpPr>
              <p:cNvPr id="61" name="Freeform 6"/>
              <p:cNvSpPr/>
              <p:nvPr/>
            </p:nvSpPr>
            <p:spPr bwMode="auto">
              <a:xfrm>
                <a:off x="2654300" y="2698751"/>
                <a:ext cx="404812" cy="347663"/>
              </a:xfrm>
              <a:custGeom>
                <a:avLst/>
                <a:gdLst>
                  <a:gd name="T0" fmla="*/ 90 w 179"/>
                  <a:gd name="T1" fmla="*/ 0 h 155"/>
                  <a:gd name="T2" fmla="*/ 0 w 179"/>
                  <a:gd name="T3" fmla="*/ 155 h 155"/>
                  <a:gd name="T4" fmla="*/ 179 w 179"/>
                  <a:gd name="T5" fmla="*/ 155 h 155"/>
                  <a:gd name="T6" fmla="*/ 90 w 179"/>
                  <a:gd name="T7" fmla="*/ 0 h 155"/>
                </a:gdLst>
                <a:ahLst/>
                <a:cxnLst>
                  <a:cxn ang="0">
                    <a:pos x="T0" y="T1"/>
                  </a:cxn>
                  <a:cxn ang="0">
                    <a:pos x="T2" y="T3"/>
                  </a:cxn>
                  <a:cxn ang="0">
                    <a:pos x="T4" y="T5"/>
                  </a:cxn>
                  <a:cxn ang="0">
                    <a:pos x="T6" y="T7"/>
                  </a:cxn>
                </a:cxnLst>
                <a:rect l="0" t="0" r="r" b="b"/>
                <a:pathLst>
                  <a:path w="179" h="155">
                    <a:moveTo>
                      <a:pt x="90" y="0"/>
                    </a:moveTo>
                    <a:cubicBezTo>
                      <a:pt x="37" y="32"/>
                      <a:pt x="2" y="89"/>
                      <a:pt x="0" y="155"/>
                    </a:cubicBezTo>
                    <a:cubicBezTo>
                      <a:pt x="179" y="155"/>
                      <a:pt x="179" y="155"/>
                      <a:pt x="179" y="155"/>
                    </a:cubicBezTo>
                    <a:lnTo>
                      <a:pt x="90" y="0"/>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lstStyle/>
              <a:p>
                <a:pPr algn="r">
                  <a:defRPr/>
                </a:pPr>
                <a:endParaRPr lang="zh-CN" altLang="en-US" sz="2400">
                  <a:solidFill>
                    <a:prstClr val="black"/>
                  </a:solidFill>
                  <a:ea typeface="微软雅黑" panose="020B0503020204020204" pitchFamily="34" charset="-122"/>
                </a:endParaRPr>
              </a:p>
            </p:txBody>
          </p:sp>
          <p:sp>
            <p:nvSpPr>
              <p:cNvPr id="62" name="Freeform 7"/>
              <p:cNvSpPr/>
              <p:nvPr/>
            </p:nvSpPr>
            <p:spPr bwMode="auto">
              <a:xfrm>
                <a:off x="3094038" y="2698751"/>
                <a:ext cx="403225" cy="347663"/>
              </a:xfrm>
              <a:custGeom>
                <a:avLst/>
                <a:gdLst>
                  <a:gd name="T0" fmla="*/ 90 w 179"/>
                  <a:gd name="T1" fmla="*/ 0 h 155"/>
                  <a:gd name="T2" fmla="*/ 0 w 179"/>
                  <a:gd name="T3" fmla="*/ 155 h 155"/>
                  <a:gd name="T4" fmla="*/ 179 w 179"/>
                  <a:gd name="T5" fmla="*/ 155 h 155"/>
                  <a:gd name="T6" fmla="*/ 90 w 179"/>
                  <a:gd name="T7" fmla="*/ 0 h 155"/>
                </a:gdLst>
                <a:ahLst/>
                <a:cxnLst>
                  <a:cxn ang="0">
                    <a:pos x="T0" y="T1"/>
                  </a:cxn>
                  <a:cxn ang="0">
                    <a:pos x="T2" y="T3"/>
                  </a:cxn>
                  <a:cxn ang="0">
                    <a:pos x="T4" y="T5"/>
                  </a:cxn>
                  <a:cxn ang="0">
                    <a:pos x="T6" y="T7"/>
                  </a:cxn>
                </a:cxnLst>
                <a:rect l="0" t="0" r="r" b="b"/>
                <a:pathLst>
                  <a:path w="179" h="155">
                    <a:moveTo>
                      <a:pt x="90" y="0"/>
                    </a:moveTo>
                    <a:cubicBezTo>
                      <a:pt x="0" y="155"/>
                      <a:pt x="0" y="155"/>
                      <a:pt x="0" y="155"/>
                    </a:cubicBezTo>
                    <a:cubicBezTo>
                      <a:pt x="179" y="155"/>
                      <a:pt x="179" y="155"/>
                      <a:pt x="179" y="155"/>
                    </a:cubicBezTo>
                    <a:cubicBezTo>
                      <a:pt x="178" y="89"/>
                      <a:pt x="142" y="32"/>
                      <a:pt x="90" y="0"/>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lstStyle/>
              <a:p>
                <a:pPr algn="r">
                  <a:defRPr/>
                </a:pPr>
                <a:endParaRPr lang="zh-CN" altLang="en-US" sz="2400">
                  <a:solidFill>
                    <a:prstClr val="black"/>
                  </a:solidFill>
                  <a:ea typeface="微软雅黑" panose="020B0503020204020204" pitchFamily="34" charset="-122"/>
                </a:endParaRPr>
              </a:p>
            </p:txBody>
          </p:sp>
          <p:sp>
            <p:nvSpPr>
              <p:cNvPr id="63" name="Oval 8"/>
              <p:cNvSpPr>
                <a:spLocks noChangeArrowheads="1"/>
              </p:cNvSpPr>
              <p:nvPr/>
            </p:nvSpPr>
            <p:spPr bwMode="auto">
              <a:xfrm>
                <a:off x="2809875" y="2195513"/>
                <a:ext cx="531812" cy="530225"/>
              </a:xfrm>
              <a:prstGeom prst="ellipse">
                <a:avLst/>
              </a:pr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lstStyle/>
              <a:p>
                <a:pPr algn="r">
                  <a:defRPr/>
                </a:pPr>
                <a:endParaRPr lang="zh-CN" altLang="en-US" sz="2400">
                  <a:solidFill>
                    <a:prstClr val="black"/>
                  </a:solidFill>
                  <a:ea typeface="微软雅黑" panose="020B0503020204020204" pitchFamily="34" charset="-122"/>
                </a:endParaRPr>
              </a:p>
            </p:txBody>
          </p:sp>
          <p:sp>
            <p:nvSpPr>
              <p:cNvPr id="64" name="Freeform 9"/>
              <p:cNvSpPr/>
              <p:nvPr/>
            </p:nvSpPr>
            <p:spPr bwMode="auto">
              <a:xfrm>
                <a:off x="2997200" y="2755901"/>
                <a:ext cx="158750" cy="209550"/>
              </a:xfrm>
              <a:custGeom>
                <a:avLst/>
                <a:gdLst>
                  <a:gd name="T0" fmla="*/ 0 w 100"/>
                  <a:gd name="T1" fmla="*/ 0 h 132"/>
                  <a:gd name="T2" fmla="*/ 50 w 100"/>
                  <a:gd name="T3" fmla="*/ 132 h 132"/>
                  <a:gd name="T4" fmla="*/ 100 w 100"/>
                  <a:gd name="T5" fmla="*/ 0 h 132"/>
                  <a:gd name="T6" fmla="*/ 0 w 100"/>
                  <a:gd name="T7" fmla="*/ 0 h 132"/>
                </a:gdLst>
                <a:ahLst/>
                <a:cxnLst>
                  <a:cxn ang="0">
                    <a:pos x="T0" y="T1"/>
                  </a:cxn>
                  <a:cxn ang="0">
                    <a:pos x="T2" y="T3"/>
                  </a:cxn>
                  <a:cxn ang="0">
                    <a:pos x="T4" y="T5"/>
                  </a:cxn>
                  <a:cxn ang="0">
                    <a:pos x="T6" y="T7"/>
                  </a:cxn>
                </a:cxnLst>
                <a:rect l="0" t="0" r="r" b="b"/>
                <a:pathLst>
                  <a:path w="100" h="132">
                    <a:moveTo>
                      <a:pt x="0" y="0"/>
                    </a:moveTo>
                    <a:lnTo>
                      <a:pt x="50" y="132"/>
                    </a:lnTo>
                    <a:lnTo>
                      <a:pt x="100" y="0"/>
                    </a:lnTo>
                    <a:lnTo>
                      <a:pt x="0" y="0"/>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lstStyle/>
              <a:p>
                <a:pPr algn="r">
                  <a:defRPr/>
                </a:pPr>
                <a:endParaRPr lang="zh-CN" altLang="en-US" sz="2400">
                  <a:solidFill>
                    <a:prstClr val="black"/>
                  </a:solidFill>
                  <a:ea typeface="微软雅黑" panose="020B0503020204020204" pitchFamily="34" charset="-122"/>
                </a:endParaRPr>
              </a:p>
            </p:txBody>
          </p:sp>
        </p:grpSp>
      </p:grpSp>
      <p:grpSp>
        <p:nvGrpSpPr>
          <p:cNvPr id="65" name="组合 64"/>
          <p:cNvGrpSpPr/>
          <p:nvPr/>
        </p:nvGrpSpPr>
        <p:grpSpPr>
          <a:xfrm>
            <a:off x="4470029" y="1730240"/>
            <a:ext cx="1716088" cy="1717675"/>
            <a:chOff x="3496538" y="1563638"/>
            <a:chExt cx="1287066" cy="1288256"/>
          </a:xfrm>
        </p:grpSpPr>
        <p:sp>
          <p:nvSpPr>
            <p:cNvPr id="66" name="Freeform 695"/>
            <p:cNvSpPr/>
            <p:nvPr/>
          </p:nvSpPr>
          <p:spPr bwMode="auto">
            <a:xfrm>
              <a:off x="3496538" y="1563638"/>
              <a:ext cx="1287066" cy="1288256"/>
            </a:xfrm>
            <a:custGeom>
              <a:avLst/>
              <a:gdLst>
                <a:gd name="T0" fmla="*/ 326 w 456"/>
                <a:gd name="T1" fmla="*/ 457 h 457"/>
                <a:gd name="T2" fmla="*/ 335 w 456"/>
                <a:gd name="T3" fmla="*/ 457 h 457"/>
                <a:gd name="T4" fmla="*/ 456 w 456"/>
                <a:gd name="T5" fmla="*/ 347 h 457"/>
                <a:gd name="T6" fmla="*/ 456 w 456"/>
                <a:gd name="T7" fmla="*/ 345 h 457"/>
                <a:gd name="T8" fmla="*/ 456 w 456"/>
                <a:gd name="T9" fmla="*/ 0 h 457"/>
                <a:gd name="T10" fmla="*/ 333 w 456"/>
                <a:gd name="T11" fmla="*/ 0 h 457"/>
                <a:gd name="T12" fmla="*/ 0 w 456"/>
                <a:gd name="T13" fmla="*/ 333 h 457"/>
                <a:gd name="T14" fmla="*/ 0 w 456"/>
                <a:gd name="T15" fmla="*/ 455 h 457"/>
                <a:gd name="T16" fmla="*/ 77 w 456"/>
                <a:gd name="T17" fmla="*/ 456 h 457"/>
                <a:gd name="T18" fmla="*/ 326 w 456"/>
                <a:gd name="T19" fmla="*/ 457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6" h="457">
                  <a:moveTo>
                    <a:pt x="326" y="457"/>
                  </a:moveTo>
                  <a:cubicBezTo>
                    <a:pt x="329" y="457"/>
                    <a:pt x="332" y="457"/>
                    <a:pt x="335" y="457"/>
                  </a:cubicBezTo>
                  <a:cubicBezTo>
                    <a:pt x="411" y="452"/>
                    <a:pt x="456" y="390"/>
                    <a:pt x="456" y="347"/>
                  </a:cubicBezTo>
                  <a:cubicBezTo>
                    <a:pt x="456" y="347"/>
                    <a:pt x="456" y="346"/>
                    <a:pt x="456" y="345"/>
                  </a:cubicBezTo>
                  <a:cubicBezTo>
                    <a:pt x="456" y="257"/>
                    <a:pt x="456" y="0"/>
                    <a:pt x="456" y="0"/>
                  </a:cubicBezTo>
                  <a:cubicBezTo>
                    <a:pt x="333" y="0"/>
                    <a:pt x="333" y="0"/>
                    <a:pt x="333" y="0"/>
                  </a:cubicBezTo>
                  <a:cubicBezTo>
                    <a:pt x="150" y="0"/>
                    <a:pt x="0" y="149"/>
                    <a:pt x="0" y="333"/>
                  </a:cubicBezTo>
                  <a:cubicBezTo>
                    <a:pt x="0" y="455"/>
                    <a:pt x="0" y="455"/>
                    <a:pt x="0" y="455"/>
                  </a:cubicBezTo>
                  <a:cubicBezTo>
                    <a:pt x="0" y="455"/>
                    <a:pt x="32" y="456"/>
                    <a:pt x="77" y="456"/>
                  </a:cubicBezTo>
                  <a:cubicBezTo>
                    <a:pt x="152" y="456"/>
                    <a:pt x="263" y="456"/>
                    <a:pt x="326" y="457"/>
                  </a:cubicBezTo>
                </a:path>
              </a:pathLst>
            </a:custGeom>
            <a:gradFill flip="none" rotWithShape="1">
              <a:gsLst>
                <a:gs pos="0">
                  <a:srgbClr val="F7F9F8"/>
                </a:gs>
                <a:gs pos="100000">
                  <a:srgbClr val="E2E2E4"/>
                </a:gs>
              </a:gsLst>
              <a:lin ang="18900000" scaled="1"/>
              <a:tileRect/>
            </a:gradFill>
            <a:ln w="25400">
              <a:gradFill flip="none" rotWithShape="1">
                <a:gsLst>
                  <a:gs pos="0">
                    <a:srgbClr val="FFFFFF"/>
                  </a:gs>
                  <a:gs pos="100000">
                    <a:srgbClr val="D9D9DA"/>
                  </a:gs>
                </a:gsLst>
                <a:lin ang="8100000" scaled="0"/>
                <a:tileRect/>
              </a:gradFill>
            </a:ln>
            <a:effectLst>
              <a:outerShdw blurRad="254000" dist="114300" dir="8100000" sx="102000" sy="102000" algn="tr"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defRPr/>
              </a:pPr>
              <a:endParaRPr lang="zh-CN" altLang="en-US" sz="2400">
                <a:solidFill>
                  <a:prstClr val="white"/>
                </a:solidFill>
                <a:ea typeface="微软雅黑" panose="020B0503020204020204" pitchFamily="34" charset="-122"/>
              </a:endParaRPr>
            </a:p>
          </p:txBody>
        </p:sp>
        <p:sp>
          <p:nvSpPr>
            <p:cNvPr id="67" name="Freeform 5"/>
            <p:cNvSpPr>
              <a:spLocks noEditPoints="1"/>
            </p:cNvSpPr>
            <p:nvPr/>
          </p:nvSpPr>
          <p:spPr bwMode="auto">
            <a:xfrm>
              <a:off x="4061223" y="1922092"/>
              <a:ext cx="401240" cy="663178"/>
            </a:xfrm>
            <a:custGeom>
              <a:avLst/>
              <a:gdLst>
                <a:gd name="T0" fmla="*/ 496612 w 237"/>
                <a:gd name="T1" fmla="*/ 0 h 393"/>
                <a:gd name="T2" fmla="*/ 36117 w 237"/>
                <a:gd name="T3" fmla="*/ 0 h 393"/>
                <a:gd name="T4" fmla="*/ 0 w 237"/>
                <a:gd name="T5" fmla="*/ 38249 h 393"/>
                <a:gd name="T6" fmla="*/ 0 w 237"/>
                <a:gd name="T7" fmla="*/ 848238 h 393"/>
                <a:gd name="T8" fmla="*/ 36117 w 237"/>
                <a:gd name="T9" fmla="*/ 884238 h 393"/>
                <a:gd name="T10" fmla="*/ 496612 w 237"/>
                <a:gd name="T11" fmla="*/ 884238 h 393"/>
                <a:gd name="T12" fmla="*/ 534987 w 237"/>
                <a:gd name="T13" fmla="*/ 848238 h 393"/>
                <a:gd name="T14" fmla="*/ 534987 w 237"/>
                <a:gd name="T15" fmla="*/ 38249 h 393"/>
                <a:gd name="T16" fmla="*/ 496612 w 237"/>
                <a:gd name="T17" fmla="*/ 0 h 393"/>
                <a:gd name="T18" fmla="*/ 223476 w 237"/>
                <a:gd name="T19" fmla="*/ 24750 h 393"/>
                <a:gd name="T20" fmla="*/ 311511 w 237"/>
                <a:gd name="T21" fmla="*/ 24750 h 393"/>
                <a:gd name="T22" fmla="*/ 322798 w 237"/>
                <a:gd name="T23" fmla="*/ 36000 h 393"/>
                <a:gd name="T24" fmla="*/ 311511 w 237"/>
                <a:gd name="T25" fmla="*/ 47249 h 393"/>
                <a:gd name="T26" fmla="*/ 223476 w 237"/>
                <a:gd name="T27" fmla="*/ 47249 h 393"/>
                <a:gd name="T28" fmla="*/ 212189 w 237"/>
                <a:gd name="T29" fmla="*/ 36000 h 393"/>
                <a:gd name="T30" fmla="*/ 223476 w 237"/>
                <a:gd name="T31" fmla="*/ 24750 h 393"/>
                <a:gd name="T32" fmla="*/ 266365 w 237"/>
                <a:gd name="T33" fmla="*/ 861738 h 393"/>
                <a:gd name="T34" fmla="*/ 216704 w 237"/>
                <a:gd name="T35" fmla="*/ 809989 h 393"/>
                <a:gd name="T36" fmla="*/ 266365 w 237"/>
                <a:gd name="T37" fmla="*/ 760490 h 393"/>
                <a:gd name="T38" fmla="*/ 318283 w 237"/>
                <a:gd name="T39" fmla="*/ 809989 h 393"/>
                <a:gd name="T40" fmla="*/ 266365 w 237"/>
                <a:gd name="T41" fmla="*/ 861738 h 393"/>
                <a:gd name="T42" fmla="*/ 512414 w 237"/>
                <a:gd name="T43" fmla="*/ 699741 h 393"/>
                <a:gd name="T44" fmla="*/ 471782 w 237"/>
                <a:gd name="T45" fmla="*/ 735740 h 393"/>
                <a:gd name="T46" fmla="*/ 60948 w 237"/>
                <a:gd name="T47" fmla="*/ 735740 h 393"/>
                <a:gd name="T48" fmla="*/ 22573 w 237"/>
                <a:gd name="T49" fmla="*/ 699741 h 393"/>
                <a:gd name="T50" fmla="*/ 22573 w 237"/>
                <a:gd name="T51" fmla="*/ 119248 h 393"/>
                <a:gd name="T52" fmla="*/ 60948 w 237"/>
                <a:gd name="T53" fmla="*/ 83249 h 393"/>
                <a:gd name="T54" fmla="*/ 471782 w 237"/>
                <a:gd name="T55" fmla="*/ 83249 h 393"/>
                <a:gd name="T56" fmla="*/ 512414 w 237"/>
                <a:gd name="T57" fmla="*/ 119248 h 393"/>
                <a:gd name="T58" fmla="*/ 512414 w 237"/>
                <a:gd name="T59" fmla="*/ 699741 h 39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37" h="393">
                  <a:moveTo>
                    <a:pt x="220" y="0"/>
                  </a:moveTo>
                  <a:cubicBezTo>
                    <a:pt x="16" y="0"/>
                    <a:pt x="16" y="0"/>
                    <a:pt x="16" y="0"/>
                  </a:cubicBezTo>
                  <a:cubicBezTo>
                    <a:pt x="7" y="0"/>
                    <a:pt x="0" y="8"/>
                    <a:pt x="0" y="17"/>
                  </a:cubicBezTo>
                  <a:cubicBezTo>
                    <a:pt x="0" y="377"/>
                    <a:pt x="0" y="377"/>
                    <a:pt x="0" y="377"/>
                  </a:cubicBezTo>
                  <a:cubicBezTo>
                    <a:pt x="0" y="386"/>
                    <a:pt x="7" y="393"/>
                    <a:pt x="16" y="393"/>
                  </a:cubicBezTo>
                  <a:cubicBezTo>
                    <a:pt x="220" y="393"/>
                    <a:pt x="220" y="393"/>
                    <a:pt x="220" y="393"/>
                  </a:cubicBezTo>
                  <a:cubicBezTo>
                    <a:pt x="229" y="393"/>
                    <a:pt x="237" y="386"/>
                    <a:pt x="237" y="377"/>
                  </a:cubicBezTo>
                  <a:cubicBezTo>
                    <a:pt x="237" y="17"/>
                    <a:pt x="237" y="17"/>
                    <a:pt x="237" y="17"/>
                  </a:cubicBezTo>
                  <a:cubicBezTo>
                    <a:pt x="237" y="8"/>
                    <a:pt x="229" y="0"/>
                    <a:pt x="220" y="0"/>
                  </a:cubicBezTo>
                  <a:close/>
                  <a:moveTo>
                    <a:pt x="99" y="11"/>
                  </a:moveTo>
                  <a:cubicBezTo>
                    <a:pt x="138" y="11"/>
                    <a:pt x="138" y="11"/>
                    <a:pt x="138" y="11"/>
                  </a:cubicBezTo>
                  <a:cubicBezTo>
                    <a:pt x="140" y="11"/>
                    <a:pt x="143" y="13"/>
                    <a:pt x="143" y="16"/>
                  </a:cubicBezTo>
                  <a:cubicBezTo>
                    <a:pt x="143" y="19"/>
                    <a:pt x="140" y="21"/>
                    <a:pt x="138" y="21"/>
                  </a:cubicBezTo>
                  <a:cubicBezTo>
                    <a:pt x="99" y="21"/>
                    <a:pt x="99" y="21"/>
                    <a:pt x="99" y="21"/>
                  </a:cubicBezTo>
                  <a:cubicBezTo>
                    <a:pt x="96" y="21"/>
                    <a:pt x="94" y="19"/>
                    <a:pt x="94" y="16"/>
                  </a:cubicBezTo>
                  <a:cubicBezTo>
                    <a:pt x="94" y="13"/>
                    <a:pt x="96" y="11"/>
                    <a:pt x="99" y="11"/>
                  </a:cubicBezTo>
                  <a:close/>
                  <a:moveTo>
                    <a:pt x="118" y="383"/>
                  </a:moveTo>
                  <a:cubicBezTo>
                    <a:pt x="106" y="383"/>
                    <a:pt x="96" y="373"/>
                    <a:pt x="96" y="360"/>
                  </a:cubicBezTo>
                  <a:cubicBezTo>
                    <a:pt x="96" y="348"/>
                    <a:pt x="106" y="338"/>
                    <a:pt x="118" y="338"/>
                  </a:cubicBezTo>
                  <a:cubicBezTo>
                    <a:pt x="131" y="338"/>
                    <a:pt x="141" y="348"/>
                    <a:pt x="141" y="360"/>
                  </a:cubicBezTo>
                  <a:cubicBezTo>
                    <a:pt x="141" y="373"/>
                    <a:pt x="131" y="383"/>
                    <a:pt x="118" y="383"/>
                  </a:cubicBezTo>
                  <a:close/>
                  <a:moveTo>
                    <a:pt x="227" y="311"/>
                  </a:moveTo>
                  <a:cubicBezTo>
                    <a:pt x="227" y="320"/>
                    <a:pt x="219" y="327"/>
                    <a:pt x="209" y="327"/>
                  </a:cubicBezTo>
                  <a:cubicBezTo>
                    <a:pt x="27" y="327"/>
                    <a:pt x="27" y="327"/>
                    <a:pt x="27" y="327"/>
                  </a:cubicBezTo>
                  <a:cubicBezTo>
                    <a:pt x="17" y="327"/>
                    <a:pt x="10" y="320"/>
                    <a:pt x="10" y="311"/>
                  </a:cubicBezTo>
                  <a:cubicBezTo>
                    <a:pt x="10" y="53"/>
                    <a:pt x="10" y="53"/>
                    <a:pt x="10" y="53"/>
                  </a:cubicBezTo>
                  <a:cubicBezTo>
                    <a:pt x="10" y="44"/>
                    <a:pt x="17" y="37"/>
                    <a:pt x="27" y="37"/>
                  </a:cubicBezTo>
                  <a:cubicBezTo>
                    <a:pt x="209" y="37"/>
                    <a:pt x="209" y="37"/>
                    <a:pt x="209" y="37"/>
                  </a:cubicBezTo>
                  <a:cubicBezTo>
                    <a:pt x="219" y="37"/>
                    <a:pt x="227" y="44"/>
                    <a:pt x="227" y="53"/>
                  </a:cubicBezTo>
                  <a:lnTo>
                    <a:pt x="227" y="311"/>
                  </a:lnTo>
                  <a:close/>
                </a:path>
              </a:pathLst>
            </a:custGeom>
            <a:solidFill>
              <a:schemeClr val="accent4"/>
            </a:solidFill>
            <a:ln>
              <a:noFill/>
            </a:ln>
          </p:spPr>
          <p:txBody>
            <a:bodyPr lIns="91440" tIns="45720" rIns="91440" bIns="45720"/>
            <a:lstStyle/>
            <a:p>
              <a:endParaRPr lang="zh-CN" altLang="en-US" sz="2400">
                <a:solidFill>
                  <a:prstClr val="black"/>
                </a:solidFill>
                <a:ea typeface="微软雅黑" panose="020B0503020204020204" pitchFamily="34" charset="-122"/>
              </a:endParaRPr>
            </a:p>
          </p:txBody>
        </p:sp>
      </p:grpSp>
      <p:sp>
        <p:nvSpPr>
          <p:cNvPr id="68" name="TextBox 49"/>
          <p:cNvSpPr txBox="1"/>
          <p:nvPr/>
        </p:nvSpPr>
        <p:spPr>
          <a:xfrm>
            <a:off x="8065491" y="2459263"/>
            <a:ext cx="4367213" cy="634020"/>
          </a:xfrm>
          <a:prstGeom prst="rect">
            <a:avLst/>
          </a:prstGeom>
          <a:noFill/>
          <a:ln w="3175">
            <a:noFill/>
          </a:ln>
        </p:spPr>
        <p:txBody>
          <a:bodyPr lIns="91440" tIns="45720" rIns="91440" bIns="45720">
            <a:spAutoFit/>
          </a:bodyPr>
          <a:lstStyle/>
          <a:p>
            <a:pPr defTabSz="1218565">
              <a:lnSpc>
                <a:spcPct val="110000"/>
              </a:lnSpc>
              <a:defRPr/>
            </a:pPr>
            <a:r>
              <a:rPr lang="zh-CN" altLang="en-US" sz="1600" dirty="0">
                <a:solidFill>
                  <a:prstClr val="black">
                    <a:lumMod val="65000"/>
                    <a:lumOff val="35000"/>
                  </a:prst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a:t>
            </a:r>
            <a:endParaRPr lang="en-US" altLang="zh-CN" sz="1600" dirty="0">
              <a:solidFill>
                <a:prstClr val="black">
                  <a:lumMod val="65000"/>
                  <a:lumOff val="35000"/>
                </a:prstClr>
              </a:solidFill>
              <a:latin typeface="微软雅黑" panose="020B0503020204020204" pitchFamily="34" charset="-122"/>
              <a:ea typeface="微软雅黑" panose="020B0503020204020204" pitchFamily="34" charset="-122"/>
              <a:sym typeface="微软雅黑" panose="020B0503020204020204" pitchFamily="34" charset="-122"/>
            </a:endParaRPr>
          </a:p>
          <a:p>
            <a:pPr defTabSz="1218565">
              <a:lnSpc>
                <a:spcPct val="110000"/>
              </a:lnSpc>
              <a:defRPr/>
            </a:pPr>
            <a:r>
              <a:rPr lang="zh-CN" altLang="en-US" sz="1600" dirty="0">
                <a:solidFill>
                  <a:prstClr val="black">
                    <a:lumMod val="65000"/>
                    <a:lumOff val="35000"/>
                  </a:prst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a:t>
            </a:r>
            <a:endParaRPr lang="zh-CN" altLang="en-US" sz="1600"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69" name="TextBox 49"/>
          <p:cNvSpPr txBox="1"/>
          <p:nvPr/>
        </p:nvSpPr>
        <p:spPr>
          <a:xfrm>
            <a:off x="8065492" y="4379476"/>
            <a:ext cx="4365625" cy="634020"/>
          </a:xfrm>
          <a:prstGeom prst="rect">
            <a:avLst/>
          </a:prstGeom>
          <a:noFill/>
          <a:ln w="3175">
            <a:noFill/>
          </a:ln>
        </p:spPr>
        <p:txBody>
          <a:bodyPr lIns="91440" tIns="45720" rIns="91440" bIns="45720">
            <a:spAutoFit/>
          </a:bodyPr>
          <a:lstStyle/>
          <a:p>
            <a:pPr defTabSz="1218565">
              <a:lnSpc>
                <a:spcPct val="110000"/>
              </a:lnSpc>
              <a:defRPr/>
            </a:pPr>
            <a:r>
              <a:rPr lang="zh-CN" altLang="en-US" sz="1600" dirty="0">
                <a:solidFill>
                  <a:prstClr val="black">
                    <a:lumMod val="65000"/>
                    <a:lumOff val="35000"/>
                  </a:prst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a:t>
            </a:r>
            <a:endParaRPr lang="en-US" altLang="zh-CN" sz="1600" dirty="0">
              <a:solidFill>
                <a:prstClr val="black">
                  <a:lumMod val="65000"/>
                  <a:lumOff val="35000"/>
                </a:prstClr>
              </a:solidFill>
              <a:latin typeface="微软雅黑" panose="020B0503020204020204" pitchFamily="34" charset="-122"/>
              <a:ea typeface="微软雅黑" panose="020B0503020204020204" pitchFamily="34" charset="-122"/>
              <a:sym typeface="微软雅黑" panose="020B0503020204020204" pitchFamily="34" charset="-122"/>
            </a:endParaRPr>
          </a:p>
          <a:p>
            <a:pPr defTabSz="1218565">
              <a:lnSpc>
                <a:spcPct val="110000"/>
              </a:lnSpc>
              <a:defRPr/>
            </a:pPr>
            <a:r>
              <a:rPr lang="zh-CN" altLang="en-US" sz="1600" dirty="0">
                <a:solidFill>
                  <a:prstClr val="black">
                    <a:lumMod val="65000"/>
                    <a:lumOff val="35000"/>
                  </a:prst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a:t>
            </a:r>
            <a:endParaRPr lang="zh-CN" altLang="en-US" sz="1600" dirty="0">
              <a:solidFill>
                <a:prstClr val="black">
                  <a:lumMod val="65000"/>
                  <a:lumOff val="35000"/>
                </a:prst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fade">
                                      <p:cBhvr>
                                        <p:cTn id="7" dur="350"/>
                                        <p:tgtEl>
                                          <p:spTgt spid="6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350"/>
                                        <p:tgtEl>
                                          <p:spTgt spid="3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350"/>
                                        <p:tgtEl>
                                          <p:spTgt spid="4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350"/>
                                        <p:tgtEl>
                                          <p:spTgt spid="43"/>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350"/>
                                        <p:tgtEl>
                                          <p:spTgt spid="37"/>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68"/>
                                        </p:tgtEl>
                                        <p:attrNameLst>
                                          <p:attrName>style.visibility</p:attrName>
                                        </p:attrNameLst>
                                      </p:cBhvr>
                                      <p:to>
                                        <p:strVal val="visible"/>
                                      </p:to>
                                    </p:set>
                                    <p:animEffect transition="in" filter="fade">
                                      <p:cBhvr>
                                        <p:cTn id="27" dur="350"/>
                                        <p:tgtEl>
                                          <p:spTgt spid="68"/>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fade">
                                      <p:cBhvr>
                                        <p:cTn id="31" dur="350"/>
                                        <p:tgtEl>
                                          <p:spTgt spid="58"/>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fade">
                                      <p:cBhvr>
                                        <p:cTn id="35" dur="350"/>
                                        <p:tgtEl>
                                          <p:spTgt spid="41"/>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fade">
                                      <p:cBhvr>
                                        <p:cTn id="39" dur="350"/>
                                        <p:tgtEl>
                                          <p:spTgt spid="42"/>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fade">
                                      <p:cBhvr>
                                        <p:cTn id="43" dur="350"/>
                                        <p:tgtEl>
                                          <p:spTgt spid="48"/>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fade">
                                      <p:cBhvr>
                                        <p:cTn id="47" dur="350"/>
                                        <p:tgtEl>
                                          <p:spTgt spid="38"/>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69"/>
                                        </p:tgtEl>
                                        <p:attrNameLst>
                                          <p:attrName>style.visibility</p:attrName>
                                        </p:attrNameLst>
                                      </p:cBhvr>
                                      <p:to>
                                        <p:strVal val="visible"/>
                                      </p:to>
                                    </p:set>
                                    <p:animEffect transition="in" filter="fade">
                                      <p:cBhvr>
                                        <p:cTn id="51" dur="35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9" grpId="0"/>
      <p:bldP spid="40" grpId="0"/>
      <p:bldP spid="41" grpId="0"/>
      <p:bldP spid="42" grpId="0"/>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等腰三角形 21"/>
          <p:cNvSpPr/>
          <p:nvPr/>
        </p:nvSpPr>
        <p:spPr bwMode="auto">
          <a:xfrm rot="16200000" flipH="1">
            <a:off x="6078812" y="2101015"/>
            <a:ext cx="2892825" cy="2959724"/>
          </a:xfrm>
          <a:custGeom>
            <a:avLst/>
            <a:gdLst>
              <a:gd name="connsiteX0" fmla="*/ 0 w 3169466"/>
              <a:gd name="connsiteY0" fmla="*/ 3096344 h 3096344"/>
              <a:gd name="connsiteX1" fmla="*/ 1508539 w 3169466"/>
              <a:gd name="connsiteY1" fmla="*/ 0 h 3096344"/>
              <a:gd name="connsiteX2" fmla="*/ 3169466 w 3169466"/>
              <a:gd name="connsiteY2" fmla="*/ 3096344 h 3096344"/>
              <a:gd name="connsiteX3" fmla="*/ 0 w 3169466"/>
              <a:gd name="connsiteY3" fmla="*/ 3096344 h 3096344"/>
              <a:gd name="connsiteX0-1" fmla="*/ 0 w 3017066"/>
              <a:gd name="connsiteY0-2" fmla="*/ 3083644 h 3096344"/>
              <a:gd name="connsiteX1-3" fmla="*/ 1356139 w 3017066"/>
              <a:gd name="connsiteY1-4" fmla="*/ 0 h 3096344"/>
              <a:gd name="connsiteX2-5" fmla="*/ 3017066 w 3017066"/>
              <a:gd name="connsiteY2-6" fmla="*/ 3096344 h 3096344"/>
              <a:gd name="connsiteX3-7" fmla="*/ 0 w 3017066"/>
              <a:gd name="connsiteY3-8" fmla="*/ 3083644 h 3096344"/>
              <a:gd name="connsiteX0-9" fmla="*/ 0 w 3017066"/>
              <a:gd name="connsiteY0-10" fmla="*/ 3083644 h 3096344"/>
              <a:gd name="connsiteX1-11" fmla="*/ 181393 w 3017066"/>
              <a:gd name="connsiteY1-12" fmla="*/ 2273423 h 3096344"/>
              <a:gd name="connsiteX2-13" fmla="*/ 1356139 w 3017066"/>
              <a:gd name="connsiteY2-14" fmla="*/ 0 h 3096344"/>
              <a:gd name="connsiteX3-15" fmla="*/ 3017066 w 3017066"/>
              <a:gd name="connsiteY3-16" fmla="*/ 3096344 h 3096344"/>
              <a:gd name="connsiteX4" fmla="*/ 0 w 3017066"/>
              <a:gd name="connsiteY4" fmla="*/ 3083644 h 3096344"/>
              <a:gd name="connsiteX0-17" fmla="*/ 0 w 3017066"/>
              <a:gd name="connsiteY0-18" fmla="*/ 3083644 h 3096344"/>
              <a:gd name="connsiteX1-19" fmla="*/ 181393 w 3017066"/>
              <a:gd name="connsiteY1-20" fmla="*/ 2222623 h 3096344"/>
              <a:gd name="connsiteX2-21" fmla="*/ 1356139 w 3017066"/>
              <a:gd name="connsiteY2-22" fmla="*/ 0 h 3096344"/>
              <a:gd name="connsiteX3-23" fmla="*/ 3017066 w 3017066"/>
              <a:gd name="connsiteY3-24" fmla="*/ 3096344 h 3096344"/>
              <a:gd name="connsiteX4-25" fmla="*/ 0 w 3017066"/>
              <a:gd name="connsiteY4-26" fmla="*/ 3083644 h 3096344"/>
              <a:gd name="connsiteX0-27" fmla="*/ 0 w 3017066"/>
              <a:gd name="connsiteY0-28" fmla="*/ 3083644 h 3096344"/>
              <a:gd name="connsiteX1-29" fmla="*/ 105193 w 3017066"/>
              <a:gd name="connsiteY1-30" fmla="*/ 2425823 h 3096344"/>
              <a:gd name="connsiteX2-31" fmla="*/ 1356139 w 3017066"/>
              <a:gd name="connsiteY2-32" fmla="*/ 0 h 3096344"/>
              <a:gd name="connsiteX3-33" fmla="*/ 3017066 w 3017066"/>
              <a:gd name="connsiteY3-34" fmla="*/ 3096344 h 3096344"/>
              <a:gd name="connsiteX4-35" fmla="*/ 0 w 3017066"/>
              <a:gd name="connsiteY4-36" fmla="*/ 3083644 h 3096344"/>
              <a:gd name="connsiteX0-37" fmla="*/ 0 w 3017066"/>
              <a:gd name="connsiteY0-38" fmla="*/ 2601044 h 2613744"/>
              <a:gd name="connsiteX1-39" fmla="*/ 105193 w 3017066"/>
              <a:gd name="connsiteY1-40" fmla="*/ 1943223 h 2613744"/>
              <a:gd name="connsiteX2-41" fmla="*/ 1368839 w 3017066"/>
              <a:gd name="connsiteY2-42" fmla="*/ 0 h 2613744"/>
              <a:gd name="connsiteX3-43" fmla="*/ 3017066 w 3017066"/>
              <a:gd name="connsiteY3-44" fmla="*/ 2613744 h 2613744"/>
              <a:gd name="connsiteX4-45" fmla="*/ 0 w 3017066"/>
              <a:gd name="connsiteY4-46" fmla="*/ 2601044 h 2613744"/>
              <a:gd name="connsiteX0-47" fmla="*/ 537730 w 2919796"/>
              <a:gd name="connsiteY0-48" fmla="*/ 2702644 h 2702644"/>
              <a:gd name="connsiteX1-49" fmla="*/ 7923 w 2919796"/>
              <a:gd name="connsiteY1-50" fmla="*/ 1943223 h 2702644"/>
              <a:gd name="connsiteX2-51" fmla="*/ 1271569 w 2919796"/>
              <a:gd name="connsiteY2-52" fmla="*/ 0 h 2702644"/>
              <a:gd name="connsiteX3-53" fmla="*/ 2919796 w 2919796"/>
              <a:gd name="connsiteY3-54" fmla="*/ 2613744 h 2702644"/>
              <a:gd name="connsiteX4-55" fmla="*/ 537730 w 2919796"/>
              <a:gd name="connsiteY4-56" fmla="*/ 2702644 h 2702644"/>
              <a:gd name="connsiteX0-57" fmla="*/ 552634 w 2934700"/>
              <a:gd name="connsiteY0-58" fmla="*/ 2702644 h 2702644"/>
              <a:gd name="connsiteX1-59" fmla="*/ 22827 w 2934700"/>
              <a:gd name="connsiteY1-60" fmla="*/ 1943223 h 2702644"/>
              <a:gd name="connsiteX2-61" fmla="*/ 1286473 w 2934700"/>
              <a:gd name="connsiteY2-62" fmla="*/ 0 h 2702644"/>
              <a:gd name="connsiteX3-63" fmla="*/ 2934700 w 2934700"/>
              <a:gd name="connsiteY3-64" fmla="*/ 2613744 h 2702644"/>
              <a:gd name="connsiteX4-65" fmla="*/ 552634 w 2934700"/>
              <a:gd name="connsiteY4-66" fmla="*/ 2702644 h 2702644"/>
              <a:gd name="connsiteX0-67" fmla="*/ 529807 w 2911873"/>
              <a:gd name="connsiteY0-68" fmla="*/ 2702644 h 2702644"/>
              <a:gd name="connsiteX1-69" fmla="*/ 0 w 2911873"/>
              <a:gd name="connsiteY1-70" fmla="*/ 1943223 h 2702644"/>
              <a:gd name="connsiteX2-71" fmla="*/ 1263646 w 2911873"/>
              <a:gd name="connsiteY2-72" fmla="*/ 0 h 2702644"/>
              <a:gd name="connsiteX3-73" fmla="*/ 2911873 w 2911873"/>
              <a:gd name="connsiteY3-74" fmla="*/ 2613744 h 2702644"/>
              <a:gd name="connsiteX4-75" fmla="*/ 529807 w 2911873"/>
              <a:gd name="connsiteY4-76" fmla="*/ 2702644 h 2702644"/>
              <a:gd name="connsiteX0-77" fmla="*/ 529807 w 2911873"/>
              <a:gd name="connsiteY0-78" fmla="*/ 2702644 h 2702644"/>
              <a:gd name="connsiteX1-79" fmla="*/ 0 w 2911873"/>
              <a:gd name="connsiteY1-80" fmla="*/ 1943223 h 2702644"/>
              <a:gd name="connsiteX2-81" fmla="*/ 1263646 w 2911873"/>
              <a:gd name="connsiteY2-82" fmla="*/ 0 h 2702644"/>
              <a:gd name="connsiteX3-83" fmla="*/ 2911873 w 2911873"/>
              <a:gd name="connsiteY3-84" fmla="*/ 2613744 h 2702644"/>
              <a:gd name="connsiteX4-85" fmla="*/ 529807 w 2911873"/>
              <a:gd name="connsiteY4-86" fmla="*/ 2702644 h 2702644"/>
              <a:gd name="connsiteX0-87" fmla="*/ 529807 w 2911873"/>
              <a:gd name="connsiteY0-88" fmla="*/ 2702644 h 2844923"/>
              <a:gd name="connsiteX1-89" fmla="*/ 0 w 2911873"/>
              <a:gd name="connsiteY1-90" fmla="*/ 1943223 h 2844923"/>
              <a:gd name="connsiteX2-91" fmla="*/ 1263646 w 2911873"/>
              <a:gd name="connsiteY2-92" fmla="*/ 0 h 2844923"/>
              <a:gd name="connsiteX3-93" fmla="*/ 2911873 w 2911873"/>
              <a:gd name="connsiteY3-94" fmla="*/ 2613744 h 2844923"/>
              <a:gd name="connsiteX4-95" fmla="*/ 1241478 w 2911873"/>
              <a:gd name="connsiteY4-96" fmla="*/ 2844923 h 2844923"/>
              <a:gd name="connsiteX5" fmla="*/ 529807 w 2911873"/>
              <a:gd name="connsiteY5" fmla="*/ 2702644 h 2844923"/>
              <a:gd name="connsiteX0-97" fmla="*/ 529807 w 2619773"/>
              <a:gd name="connsiteY0-98" fmla="*/ 2702644 h 2844923"/>
              <a:gd name="connsiteX1-99" fmla="*/ 0 w 2619773"/>
              <a:gd name="connsiteY1-100" fmla="*/ 1943223 h 2844923"/>
              <a:gd name="connsiteX2-101" fmla="*/ 1263646 w 2619773"/>
              <a:gd name="connsiteY2-102" fmla="*/ 0 h 2844923"/>
              <a:gd name="connsiteX3-103" fmla="*/ 2619773 w 2619773"/>
              <a:gd name="connsiteY3-104" fmla="*/ 2143844 h 2844923"/>
              <a:gd name="connsiteX4-105" fmla="*/ 1241478 w 2619773"/>
              <a:gd name="connsiteY4-106" fmla="*/ 2844923 h 2844923"/>
              <a:gd name="connsiteX5-107" fmla="*/ 529807 w 2619773"/>
              <a:gd name="connsiteY5-108" fmla="*/ 2702644 h 2844923"/>
              <a:gd name="connsiteX0-109" fmla="*/ 529807 w 2619773"/>
              <a:gd name="connsiteY0-110" fmla="*/ 2702644 h 2959223"/>
              <a:gd name="connsiteX1-111" fmla="*/ 0 w 2619773"/>
              <a:gd name="connsiteY1-112" fmla="*/ 1943223 h 2959223"/>
              <a:gd name="connsiteX2-113" fmla="*/ 1263646 w 2619773"/>
              <a:gd name="connsiteY2-114" fmla="*/ 0 h 2959223"/>
              <a:gd name="connsiteX3-115" fmla="*/ 2619773 w 2619773"/>
              <a:gd name="connsiteY3-116" fmla="*/ 2143844 h 2959223"/>
              <a:gd name="connsiteX4-117" fmla="*/ 1216078 w 2619773"/>
              <a:gd name="connsiteY4-118" fmla="*/ 2959223 h 2959223"/>
              <a:gd name="connsiteX5-119" fmla="*/ 529807 w 2619773"/>
              <a:gd name="connsiteY5-120" fmla="*/ 2702644 h 2959223"/>
              <a:gd name="connsiteX0-121" fmla="*/ 529807 w 2619773"/>
              <a:gd name="connsiteY0-122" fmla="*/ 2702644 h 2959223"/>
              <a:gd name="connsiteX1-123" fmla="*/ 0 w 2619773"/>
              <a:gd name="connsiteY1-124" fmla="*/ 1943223 h 2959223"/>
              <a:gd name="connsiteX2-125" fmla="*/ 1263646 w 2619773"/>
              <a:gd name="connsiteY2-126" fmla="*/ 0 h 2959223"/>
              <a:gd name="connsiteX3-127" fmla="*/ 2619773 w 2619773"/>
              <a:gd name="connsiteY3-128" fmla="*/ 2143844 h 2959223"/>
              <a:gd name="connsiteX4-129" fmla="*/ 1216078 w 2619773"/>
              <a:gd name="connsiteY4-130" fmla="*/ 2959223 h 2959223"/>
              <a:gd name="connsiteX5-131" fmla="*/ 529807 w 2619773"/>
              <a:gd name="connsiteY5-132" fmla="*/ 2702644 h 2959223"/>
              <a:gd name="connsiteX0-133" fmla="*/ 529807 w 2619773"/>
              <a:gd name="connsiteY0-134" fmla="*/ 2702644 h 2959223"/>
              <a:gd name="connsiteX1-135" fmla="*/ 0 w 2619773"/>
              <a:gd name="connsiteY1-136" fmla="*/ 1943223 h 2959223"/>
              <a:gd name="connsiteX2-137" fmla="*/ 1263646 w 2619773"/>
              <a:gd name="connsiteY2-138" fmla="*/ 0 h 2959223"/>
              <a:gd name="connsiteX3-139" fmla="*/ 2619773 w 2619773"/>
              <a:gd name="connsiteY3-140" fmla="*/ 2143844 h 2959223"/>
              <a:gd name="connsiteX4-141" fmla="*/ 1216078 w 2619773"/>
              <a:gd name="connsiteY4-142" fmla="*/ 2959223 h 2959223"/>
              <a:gd name="connsiteX5-143" fmla="*/ 529807 w 2619773"/>
              <a:gd name="connsiteY5-144" fmla="*/ 2702644 h 2959223"/>
              <a:gd name="connsiteX0-145" fmla="*/ 529807 w 2708673"/>
              <a:gd name="connsiteY0-146" fmla="*/ 2702644 h 2959223"/>
              <a:gd name="connsiteX1-147" fmla="*/ 0 w 2708673"/>
              <a:gd name="connsiteY1-148" fmla="*/ 1943223 h 2959223"/>
              <a:gd name="connsiteX2-149" fmla="*/ 1263646 w 2708673"/>
              <a:gd name="connsiteY2-150" fmla="*/ 0 h 2959223"/>
              <a:gd name="connsiteX3-151" fmla="*/ 2708673 w 2708673"/>
              <a:gd name="connsiteY3-152" fmla="*/ 2258144 h 2959223"/>
              <a:gd name="connsiteX4-153" fmla="*/ 1216078 w 2708673"/>
              <a:gd name="connsiteY4-154" fmla="*/ 2959223 h 2959223"/>
              <a:gd name="connsiteX5-155" fmla="*/ 529807 w 2708673"/>
              <a:gd name="connsiteY5-156" fmla="*/ 2702644 h 2959223"/>
              <a:gd name="connsiteX0-157" fmla="*/ 529807 w 2708673"/>
              <a:gd name="connsiteY0-158" fmla="*/ 2702644 h 3035423"/>
              <a:gd name="connsiteX1-159" fmla="*/ 0 w 2708673"/>
              <a:gd name="connsiteY1-160" fmla="*/ 1943223 h 3035423"/>
              <a:gd name="connsiteX2-161" fmla="*/ 1263646 w 2708673"/>
              <a:gd name="connsiteY2-162" fmla="*/ 0 h 3035423"/>
              <a:gd name="connsiteX3-163" fmla="*/ 2708673 w 2708673"/>
              <a:gd name="connsiteY3-164" fmla="*/ 2258144 h 3035423"/>
              <a:gd name="connsiteX4-165" fmla="*/ 1216078 w 2708673"/>
              <a:gd name="connsiteY4-166" fmla="*/ 3035423 h 3035423"/>
              <a:gd name="connsiteX5-167" fmla="*/ 529807 w 2708673"/>
              <a:gd name="connsiteY5-168" fmla="*/ 2702644 h 3035423"/>
              <a:gd name="connsiteX0-169" fmla="*/ 631407 w 2810273"/>
              <a:gd name="connsiteY0-170" fmla="*/ 2702644 h 3035423"/>
              <a:gd name="connsiteX1-171" fmla="*/ 0 w 2810273"/>
              <a:gd name="connsiteY1-172" fmla="*/ 1994023 h 3035423"/>
              <a:gd name="connsiteX2-173" fmla="*/ 1365246 w 2810273"/>
              <a:gd name="connsiteY2-174" fmla="*/ 0 h 3035423"/>
              <a:gd name="connsiteX3-175" fmla="*/ 2810273 w 2810273"/>
              <a:gd name="connsiteY3-176" fmla="*/ 2258144 h 3035423"/>
              <a:gd name="connsiteX4-177" fmla="*/ 1317678 w 2810273"/>
              <a:gd name="connsiteY4-178" fmla="*/ 3035423 h 3035423"/>
              <a:gd name="connsiteX5-179" fmla="*/ 631407 w 2810273"/>
              <a:gd name="connsiteY5-180" fmla="*/ 2702644 h 3035423"/>
              <a:gd name="connsiteX0-181" fmla="*/ 631407 w 2899173"/>
              <a:gd name="connsiteY0-182" fmla="*/ 2702644 h 3035423"/>
              <a:gd name="connsiteX1-183" fmla="*/ 0 w 2899173"/>
              <a:gd name="connsiteY1-184" fmla="*/ 1994023 h 3035423"/>
              <a:gd name="connsiteX2-185" fmla="*/ 1365246 w 2899173"/>
              <a:gd name="connsiteY2-186" fmla="*/ 0 h 3035423"/>
              <a:gd name="connsiteX3-187" fmla="*/ 2899173 w 2899173"/>
              <a:gd name="connsiteY3-188" fmla="*/ 2461344 h 3035423"/>
              <a:gd name="connsiteX4-189" fmla="*/ 1317678 w 2899173"/>
              <a:gd name="connsiteY4-190" fmla="*/ 3035423 h 3035423"/>
              <a:gd name="connsiteX5-191" fmla="*/ 631407 w 2899173"/>
              <a:gd name="connsiteY5-192" fmla="*/ 2702644 h 3035423"/>
              <a:gd name="connsiteX0-193" fmla="*/ 631407 w 2899173"/>
              <a:gd name="connsiteY0-194" fmla="*/ 2702644 h 3035423"/>
              <a:gd name="connsiteX1-195" fmla="*/ 0 w 2899173"/>
              <a:gd name="connsiteY1-196" fmla="*/ 1994023 h 3035423"/>
              <a:gd name="connsiteX2-197" fmla="*/ 1365246 w 2899173"/>
              <a:gd name="connsiteY2-198" fmla="*/ 0 h 3035423"/>
              <a:gd name="connsiteX3-199" fmla="*/ 2899173 w 2899173"/>
              <a:gd name="connsiteY3-200" fmla="*/ 2461344 h 3035423"/>
              <a:gd name="connsiteX4-201" fmla="*/ 1317678 w 2899173"/>
              <a:gd name="connsiteY4-202" fmla="*/ 3035423 h 3035423"/>
              <a:gd name="connsiteX5-203" fmla="*/ 631407 w 2899173"/>
              <a:gd name="connsiteY5-204" fmla="*/ 2702644 h 3035423"/>
              <a:gd name="connsiteX0-205" fmla="*/ 631407 w 2899173"/>
              <a:gd name="connsiteY0-206" fmla="*/ 2702644 h 3086223"/>
              <a:gd name="connsiteX1-207" fmla="*/ 0 w 2899173"/>
              <a:gd name="connsiteY1-208" fmla="*/ 1994023 h 3086223"/>
              <a:gd name="connsiteX2-209" fmla="*/ 1365246 w 2899173"/>
              <a:gd name="connsiteY2-210" fmla="*/ 0 h 3086223"/>
              <a:gd name="connsiteX3-211" fmla="*/ 2899173 w 2899173"/>
              <a:gd name="connsiteY3-212" fmla="*/ 2461344 h 3086223"/>
              <a:gd name="connsiteX4-213" fmla="*/ 1330378 w 2899173"/>
              <a:gd name="connsiteY4-214" fmla="*/ 3086223 h 3086223"/>
              <a:gd name="connsiteX5-215" fmla="*/ 631407 w 2899173"/>
              <a:gd name="connsiteY5-216" fmla="*/ 2702644 h 3086223"/>
              <a:gd name="connsiteX0-217" fmla="*/ 631407 w 2899173"/>
              <a:gd name="connsiteY0-218" fmla="*/ 2702644 h 3060823"/>
              <a:gd name="connsiteX1-219" fmla="*/ 0 w 2899173"/>
              <a:gd name="connsiteY1-220" fmla="*/ 1994023 h 3060823"/>
              <a:gd name="connsiteX2-221" fmla="*/ 1365246 w 2899173"/>
              <a:gd name="connsiteY2-222" fmla="*/ 0 h 3060823"/>
              <a:gd name="connsiteX3-223" fmla="*/ 2899173 w 2899173"/>
              <a:gd name="connsiteY3-224" fmla="*/ 2461344 h 3060823"/>
              <a:gd name="connsiteX4-225" fmla="*/ 1508178 w 2899173"/>
              <a:gd name="connsiteY4-226" fmla="*/ 3060823 h 3060823"/>
              <a:gd name="connsiteX5-227" fmla="*/ 631407 w 2899173"/>
              <a:gd name="connsiteY5-228" fmla="*/ 2702644 h 3060823"/>
              <a:gd name="connsiteX0-229" fmla="*/ 631407 w 2899173"/>
              <a:gd name="connsiteY0-230" fmla="*/ 2702644 h 3060823"/>
              <a:gd name="connsiteX1-231" fmla="*/ 0 w 2899173"/>
              <a:gd name="connsiteY1-232" fmla="*/ 1994023 h 3060823"/>
              <a:gd name="connsiteX2-233" fmla="*/ 1365246 w 2899173"/>
              <a:gd name="connsiteY2-234" fmla="*/ 0 h 3060823"/>
              <a:gd name="connsiteX3-235" fmla="*/ 2899173 w 2899173"/>
              <a:gd name="connsiteY3-236" fmla="*/ 2461344 h 3060823"/>
              <a:gd name="connsiteX4-237" fmla="*/ 1508178 w 2899173"/>
              <a:gd name="connsiteY4-238" fmla="*/ 3060823 h 3060823"/>
              <a:gd name="connsiteX5-239" fmla="*/ 631407 w 2899173"/>
              <a:gd name="connsiteY5-240" fmla="*/ 2702644 h 3060823"/>
              <a:gd name="connsiteX0-241" fmla="*/ 631407 w 2899173"/>
              <a:gd name="connsiteY0-242" fmla="*/ 2702644 h 3060823"/>
              <a:gd name="connsiteX1-243" fmla="*/ 0 w 2899173"/>
              <a:gd name="connsiteY1-244" fmla="*/ 1994023 h 3060823"/>
              <a:gd name="connsiteX2-245" fmla="*/ 1365246 w 2899173"/>
              <a:gd name="connsiteY2-246" fmla="*/ 0 h 3060823"/>
              <a:gd name="connsiteX3-247" fmla="*/ 2899173 w 2899173"/>
              <a:gd name="connsiteY3-248" fmla="*/ 2461344 h 3060823"/>
              <a:gd name="connsiteX4-249" fmla="*/ 1508178 w 2899173"/>
              <a:gd name="connsiteY4-250" fmla="*/ 3060823 h 3060823"/>
              <a:gd name="connsiteX5-251" fmla="*/ 631407 w 2899173"/>
              <a:gd name="connsiteY5-252" fmla="*/ 2702644 h 3060823"/>
              <a:gd name="connsiteX0-253" fmla="*/ 663159 w 2930925"/>
              <a:gd name="connsiteY0-254" fmla="*/ 2702644 h 3060823"/>
              <a:gd name="connsiteX1-255" fmla="*/ 0 w 2930925"/>
              <a:gd name="connsiteY1-256" fmla="*/ 2032204 h 3060823"/>
              <a:gd name="connsiteX2-257" fmla="*/ 1396998 w 2930925"/>
              <a:gd name="connsiteY2-258" fmla="*/ 0 h 3060823"/>
              <a:gd name="connsiteX3-259" fmla="*/ 2930925 w 2930925"/>
              <a:gd name="connsiteY3-260" fmla="*/ 2461344 h 3060823"/>
              <a:gd name="connsiteX4-261" fmla="*/ 1539930 w 2930925"/>
              <a:gd name="connsiteY4-262" fmla="*/ 3060823 h 3060823"/>
              <a:gd name="connsiteX5-263" fmla="*/ 663159 w 2930925"/>
              <a:gd name="connsiteY5-264" fmla="*/ 2702644 h 3060823"/>
              <a:gd name="connsiteX0-265" fmla="*/ 663159 w 2930925"/>
              <a:gd name="connsiteY0-266" fmla="*/ 2702644 h 3060823"/>
              <a:gd name="connsiteX1-267" fmla="*/ 0 w 2930925"/>
              <a:gd name="connsiteY1-268" fmla="*/ 2032204 h 3060823"/>
              <a:gd name="connsiteX2-269" fmla="*/ 1396998 w 2930925"/>
              <a:gd name="connsiteY2-270" fmla="*/ 0 h 3060823"/>
              <a:gd name="connsiteX3-271" fmla="*/ 2930925 w 2930925"/>
              <a:gd name="connsiteY3-272" fmla="*/ 2461344 h 3060823"/>
              <a:gd name="connsiteX4-273" fmla="*/ 1539930 w 2930925"/>
              <a:gd name="connsiteY4-274" fmla="*/ 3060823 h 3060823"/>
              <a:gd name="connsiteX5-275" fmla="*/ 663159 w 2930925"/>
              <a:gd name="connsiteY5-276" fmla="*/ 2702644 h 3060823"/>
              <a:gd name="connsiteX0-277" fmla="*/ 663159 w 2930925"/>
              <a:gd name="connsiteY0-278" fmla="*/ 2702644 h 3060823"/>
              <a:gd name="connsiteX1-279" fmla="*/ 0 w 2930925"/>
              <a:gd name="connsiteY1-280" fmla="*/ 2032204 h 3060823"/>
              <a:gd name="connsiteX2-281" fmla="*/ 1396998 w 2930925"/>
              <a:gd name="connsiteY2-282" fmla="*/ 0 h 3060823"/>
              <a:gd name="connsiteX3-283" fmla="*/ 2930925 w 2930925"/>
              <a:gd name="connsiteY3-284" fmla="*/ 2461344 h 3060823"/>
              <a:gd name="connsiteX4-285" fmla="*/ 1539930 w 2930925"/>
              <a:gd name="connsiteY4-286" fmla="*/ 3060823 h 3060823"/>
              <a:gd name="connsiteX5-287" fmla="*/ 663159 w 2930925"/>
              <a:gd name="connsiteY5-288" fmla="*/ 2702644 h 3060823"/>
              <a:gd name="connsiteX0-289" fmla="*/ 663159 w 2930925"/>
              <a:gd name="connsiteY0-290" fmla="*/ 2702644 h 3060823"/>
              <a:gd name="connsiteX1-291" fmla="*/ 0 w 2930925"/>
              <a:gd name="connsiteY1-292" fmla="*/ 2032204 h 3060823"/>
              <a:gd name="connsiteX2-293" fmla="*/ 1396998 w 2930925"/>
              <a:gd name="connsiteY2-294" fmla="*/ 0 h 3060823"/>
              <a:gd name="connsiteX3-295" fmla="*/ 2930925 w 2930925"/>
              <a:gd name="connsiteY3-296" fmla="*/ 2461344 h 3060823"/>
              <a:gd name="connsiteX4-297" fmla="*/ 1539930 w 2930925"/>
              <a:gd name="connsiteY4-298" fmla="*/ 3060823 h 3060823"/>
              <a:gd name="connsiteX5-299" fmla="*/ 663159 w 2930925"/>
              <a:gd name="connsiteY5-300" fmla="*/ 2702644 h 3060823"/>
              <a:gd name="connsiteX0-301" fmla="*/ 663159 w 2930925"/>
              <a:gd name="connsiteY0-302" fmla="*/ 2702644 h 2908539"/>
              <a:gd name="connsiteX1-303" fmla="*/ 0 w 2930925"/>
              <a:gd name="connsiteY1-304" fmla="*/ 2032204 h 2908539"/>
              <a:gd name="connsiteX2-305" fmla="*/ 1396998 w 2930925"/>
              <a:gd name="connsiteY2-306" fmla="*/ 0 h 2908539"/>
              <a:gd name="connsiteX3-307" fmla="*/ 2930925 w 2930925"/>
              <a:gd name="connsiteY3-308" fmla="*/ 2461344 h 2908539"/>
              <a:gd name="connsiteX4-309" fmla="*/ 1559196 w 2930925"/>
              <a:gd name="connsiteY4-310" fmla="*/ 2908539 h 2908539"/>
              <a:gd name="connsiteX5-311" fmla="*/ 663159 w 2930925"/>
              <a:gd name="connsiteY5-312" fmla="*/ 2702644 h 2908539"/>
              <a:gd name="connsiteX0-313" fmla="*/ 663159 w 2930925"/>
              <a:gd name="connsiteY0-314" fmla="*/ 2702644 h 2959458"/>
              <a:gd name="connsiteX1-315" fmla="*/ 0 w 2930925"/>
              <a:gd name="connsiteY1-316" fmla="*/ 2032204 h 2959458"/>
              <a:gd name="connsiteX2-317" fmla="*/ 1396998 w 2930925"/>
              <a:gd name="connsiteY2-318" fmla="*/ 0 h 2959458"/>
              <a:gd name="connsiteX3-319" fmla="*/ 2930925 w 2930925"/>
              <a:gd name="connsiteY3-320" fmla="*/ 2461344 h 2959458"/>
              <a:gd name="connsiteX4-321" fmla="*/ 1559412 w 2930925"/>
              <a:gd name="connsiteY4-322" fmla="*/ 2959458 h 2959458"/>
              <a:gd name="connsiteX5-323" fmla="*/ 663159 w 2930925"/>
              <a:gd name="connsiteY5-324" fmla="*/ 2702644 h 2959458"/>
              <a:gd name="connsiteX0-325" fmla="*/ 663159 w 2930925"/>
              <a:gd name="connsiteY0-326" fmla="*/ 2702644 h 2959458"/>
              <a:gd name="connsiteX1-327" fmla="*/ 0 w 2930925"/>
              <a:gd name="connsiteY1-328" fmla="*/ 2032204 h 2959458"/>
              <a:gd name="connsiteX2-329" fmla="*/ 1396998 w 2930925"/>
              <a:gd name="connsiteY2-330" fmla="*/ 0 h 2959458"/>
              <a:gd name="connsiteX3-331" fmla="*/ 2930925 w 2930925"/>
              <a:gd name="connsiteY3-332" fmla="*/ 2461344 h 2959458"/>
              <a:gd name="connsiteX4-333" fmla="*/ 1559412 w 2930925"/>
              <a:gd name="connsiteY4-334" fmla="*/ 2959458 h 2959458"/>
              <a:gd name="connsiteX5-335" fmla="*/ 663159 w 2930925"/>
              <a:gd name="connsiteY5-336" fmla="*/ 2702644 h 2959458"/>
              <a:gd name="connsiteX0-337" fmla="*/ 663159 w 2893222"/>
              <a:gd name="connsiteY0-338" fmla="*/ 2702644 h 2959458"/>
              <a:gd name="connsiteX1-339" fmla="*/ 0 w 2893222"/>
              <a:gd name="connsiteY1-340" fmla="*/ 2032204 h 2959458"/>
              <a:gd name="connsiteX2-341" fmla="*/ 1396998 w 2893222"/>
              <a:gd name="connsiteY2-342" fmla="*/ 0 h 2959458"/>
              <a:gd name="connsiteX3-343" fmla="*/ 2893222 w 2893222"/>
              <a:gd name="connsiteY3-344" fmla="*/ 2404291 h 2959458"/>
              <a:gd name="connsiteX4-345" fmla="*/ 1559412 w 2893222"/>
              <a:gd name="connsiteY4-346" fmla="*/ 2959458 h 2959458"/>
              <a:gd name="connsiteX5-347" fmla="*/ 663159 w 2893222"/>
              <a:gd name="connsiteY5-348" fmla="*/ 2702644 h 2959458"/>
              <a:gd name="connsiteX0-349" fmla="*/ 663159 w 2893222"/>
              <a:gd name="connsiteY0-350" fmla="*/ 2702644 h 2959458"/>
              <a:gd name="connsiteX1-351" fmla="*/ 0 w 2893222"/>
              <a:gd name="connsiteY1-352" fmla="*/ 2032204 h 2959458"/>
              <a:gd name="connsiteX2-353" fmla="*/ 1396998 w 2893222"/>
              <a:gd name="connsiteY2-354" fmla="*/ 0 h 2959458"/>
              <a:gd name="connsiteX3-355" fmla="*/ 2893222 w 2893222"/>
              <a:gd name="connsiteY3-356" fmla="*/ 2404291 h 2959458"/>
              <a:gd name="connsiteX4-357" fmla="*/ 1559412 w 2893222"/>
              <a:gd name="connsiteY4-358" fmla="*/ 2959458 h 2959458"/>
              <a:gd name="connsiteX5-359" fmla="*/ 663159 w 2893222"/>
              <a:gd name="connsiteY5-360" fmla="*/ 2702644 h 2959458"/>
              <a:gd name="connsiteX0-361" fmla="*/ 663159 w 2893222"/>
              <a:gd name="connsiteY0-362" fmla="*/ 2702644 h 2959458"/>
              <a:gd name="connsiteX1-363" fmla="*/ 0 w 2893222"/>
              <a:gd name="connsiteY1-364" fmla="*/ 2032204 h 2959458"/>
              <a:gd name="connsiteX2-365" fmla="*/ 1396998 w 2893222"/>
              <a:gd name="connsiteY2-366" fmla="*/ 0 h 2959458"/>
              <a:gd name="connsiteX3-367" fmla="*/ 2893222 w 2893222"/>
              <a:gd name="connsiteY3-368" fmla="*/ 2404291 h 2959458"/>
              <a:gd name="connsiteX4-369" fmla="*/ 1559412 w 2893222"/>
              <a:gd name="connsiteY4-370" fmla="*/ 2959458 h 2959458"/>
              <a:gd name="connsiteX5-371" fmla="*/ 663159 w 2893222"/>
              <a:gd name="connsiteY5-372" fmla="*/ 2702644 h 2959458"/>
            </a:gdLst>
            <a:ahLst/>
            <a:cxnLst>
              <a:cxn ang="0">
                <a:pos x="connsiteX0-1" y="connsiteY0-2"/>
              </a:cxn>
              <a:cxn ang="0">
                <a:pos x="connsiteX1-3" y="connsiteY1-4"/>
              </a:cxn>
              <a:cxn ang="0">
                <a:pos x="connsiteX2-5" y="connsiteY2-6"/>
              </a:cxn>
              <a:cxn ang="0">
                <a:pos x="connsiteX3-7" y="connsiteY3-8"/>
              </a:cxn>
              <a:cxn ang="0">
                <a:pos x="connsiteX4-25" y="connsiteY4-26"/>
              </a:cxn>
              <a:cxn ang="0">
                <a:pos x="connsiteX5-107" y="connsiteY5-108"/>
              </a:cxn>
            </a:cxnLst>
            <a:rect l="l" t="t" r="r" b="b"/>
            <a:pathLst>
              <a:path w="2893222" h="2959458">
                <a:moveTo>
                  <a:pt x="663159" y="2702644"/>
                </a:moveTo>
                <a:cubicBezTo>
                  <a:pt x="270694" y="2413616"/>
                  <a:pt x="297292" y="2480177"/>
                  <a:pt x="0" y="2032204"/>
                </a:cubicBezTo>
                <a:lnTo>
                  <a:pt x="1396998" y="0"/>
                </a:lnTo>
                <a:lnTo>
                  <a:pt x="2893222" y="2404291"/>
                </a:lnTo>
                <a:cubicBezTo>
                  <a:pt x="2180089" y="2991587"/>
                  <a:pt x="1930209" y="2931200"/>
                  <a:pt x="1559412" y="2959458"/>
                </a:cubicBezTo>
                <a:cubicBezTo>
                  <a:pt x="1254627" y="2941783"/>
                  <a:pt x="930144" y="2872952"/>
                  <a:pt x="663159" y="2702644"/>
                </a:cubicBezTo>
                <a:close/>
              </a:path>
            </a:pathLst>
          </a:custGeom>
          <a:solidFill>
            <a:schemeClr val="accent2"/>
          </a:solidFill>
          <a:ln>
            <a:noFill/>
          </a:ln>
          <a:effectLst>
            <a:innerShdw blurRad="165100" dist="63500" dir="13500000">
              <a:prstClr val="black">
                <a:alpha val="30000"/>
              </a:prstClr>
            </a:innerShdw>
          </a:effectLst>
        </p:spPr>
        <p:txBody>
          <a:bodyPr vert="horz" wrap="square" lIns="90631" tIns="45313" rIns="90631" bIns="45313" numCol="1" anchor="ctr" anchorCtr="0" compatLnSpc="1"/>
          <a:lstStyle/>
          <a:p>
            <a:pPr algn="r"/>
            <a:endParaRPr lang="zh-CN" altLang="en-US" sz="1600">
              <a:solidFill>
                <a:prstClr val="white"/>
              </a:solidFill>
              <a:latin typeface="微软雅黑" panose="020B0503020204020204" pitchFamily="34" charset="-122"/>
              <a:ea typeface="微软雅黑" panose="020B0503020204020204" pitchFamily="34" charset="-122"/>
            </a:endParaRPr>
          </a:p>
        </p:txBody>
      </p:sp>
      <p:sp>
        <p:nvSpPr>
          <p:cNvPr id="133" name="等腰三角形 21"/>
          <p:cNvSpPr/>
          <p:nvPr/>
        </p:nvSpPr>
        <p:spPr bwMode="auto">
          <a:xfrm rot="5400000">
            <a:off x="3212880" y="2101015"/>
            <a:ext cx="2892825" cy="2959724"/>
          </a:xfrm>
          <a:custGeom>
            <a:avLst/>
            <a:gdLst>
              <a:gd name="connsiteX0" fmla="*/ 0 w 3169466"/>
              <a:gd name="connsiteY0" fmla="*/ 3096344 h 3096344"/>
              <a:gd name="connsiteX1" fmla="*/ 1508539 w 3169466"/>
              <a:gd name="connsiteY1" fmla="*/ 0 h 3096344"/>
              <a:gd name="connsiteX2" fmla="*/ 3169466 w 3169466"/>
              <a:gd name="connsiteY2" fmla="*/ 3096344 h 3096344"/>
              <a:gd name="connsiteX3" fmla="*/ 0 w 3169466"/>
              <a:gd name="connsiteY3" fmla="*/ 3096344 h 3096344"/>
              <a:gd name="connsiteX0-1" fmla="*/ 0 w 3017066"/>
              <a:gd name="connsiteY0-2" fmla="*/ 3083644 h 3096344"/>
              <a:gd name="connsiteX1-3" fmla="*/ 1356139 w 3017066"/>
              <a:gd name="connsiteY1-4" fmla="*/ 0 h 3096344"/>
              <a:gd name="connsiteX2-5" fmla="*/ 3017066 w 3017066"/>
              <a:gd name="connsiteY2-6" fmla="*/ 3096344 h 3096344"/>
              <a:gd name="connsiteX3-7" fmla="*/ 0 w 3017066"/>
              <a:gd name="connsiteY3-8" fmla="*/ 3083644 h 3096344"/>
              <a:gd name="connsiteX0-9" fmla="*/ 0 w 3017066"/>
              <a:gd name="connsiteY0-10" fmla="*/ 3083644 h 3096344"/>
              <a:gd name="connsiteX1-11" fmla="*/ 181393 w 3017066"/>
              <a:gd name="connsiteY1-12" fmla="*/ 2273423 h 3096344"/>
              <a:gd name="connsiteX2-13" fmla="*/ 1356139 w 3017066"/>
              <a:gd name="connsiteY2-14" fmla="*/ 0 h 3096344"/>
              <a:gd name="connsiteX3-15" fmla="*/ 3017066 w 3017066"/>
              <a:gd name="connsiteY3-16" fmla="*/ 3096344 h 3096344"/>
              <a:gd name="connsiteX4" fmla="*/ 0 w 3017066"/>
              <a:gd name="connsiteY4" fmla="*/ 3083644 h 3096344"/>
              <a:gd name="connsiteX0-17" fmla="*/ 0 w 3017066"/>
              <a:gd name="connsiteY0-18" fmla="*/ 3083644 h 3096344"/>
              <a:gd name="connsiteX1-19" fmla="*/ 181393 w 3017066"/>
              <a:gd name="connsiteY1-20" fmla="*/ 2222623 h 3096344"/>
              <a:gd name="connsiteX2-21" fmla="*/ 1356139 w 3017066"/>
              <a:gd name="connsiteY2-22" fmla="*/ 0 h 3096344"/>
              <a:gd name="connsiteX3-23" fmla="*/ 3017066 w 3017066"/>
              <a:gd name="connsiteY3-24" fmla="*/ 3096344 h 3096344"/>
              <a:gd name="connsiteX4-25" fmla="*/ 0 w 3017066"/>
              <a:gd name="connsiteY4-26" fmla="*/ 3083644 h 3096344"/>
              <a:gd name="connsiteX0-27" fmla="*/ 0 w 3017066"/>
              <a:gd name="connsiteY0-28" fmla="*/ 3083644 h 3096344"/>
              <a:gd name="connsiteX1-29" fmla="*/ 105193 w 3017066"/>
              <a:gd name="connsiteY1-30" fmla="*/ 2425823 h 3096344"/>
              <a:gd name="connsiteX2-31" fmla="*/ 1356139 w 3017066"/>
              <a:gd name="connsiteY2-32" fmla="*/ 0 h 3096344"/>
              <a:gd name="connsiteX3-33" fmla="*/ 3017066 w 3017066"/>
              <a:gd name="connsiteY3-34" fmla="*/ 3096344 h 3096344"/>
              <a:gd name="connsiteX4-35" fmla="*/ 0 w 3017066"/>
              <a:gd name="connsiteY4-36" fmla="*/ 3083644 h 3096344"/>
              <a:gd name="connsiteX0-37" fmla="*/ 0 w 3017066"/>
              <a:gd name="connsiteY0-38" fmla="*/ 2601044 h 2613744"/>
              <a:gd name="connsiteX1-39" fmla="*/ 105193 w 3017066"/>
              <a:gd name="connsiteY1-40" fmla="*/ 1943223 h 2613744"/>
              <a:gd name="connsiteX2-41" fmla="*/ 1368839 w 3017066"/>
              <a:gd name="connsiteY2-42" fmla="*/ 0 h 2613744"/>
              <a:gd name="connsiteX3-43" fmla="*/ 3017066 w 3017066"/>
              <a:gd name="connsiteY3-44" fmla="*/ 2613744 h 2613744"/>
              <a:gd name="connsiteX4-45" fmla="*/ 0 w 3017066"/>
              <a:gd name="connsiteY4-46" fmla="*/ 2601044 h 2613744"/>
              <a:gd name="connsiteX0-47" fmla="*/ 537730 w 2919796"/>
              <a:gd name="connsiteY0-48" fmla="*/ 2702644 h 2702644"/>
              <a:gd name="connsiteX1-49" fmla="*/ 7923 w 2919796"/>
              <a:gd name="connsiteY1-50" fmla="*/ 1943223 h 2702644"/>
              <a:gd name="connsiteX2-51" fmla="*/ 1271569 w 2919796"/>
              <a:gd name="connsiteY2-52" fmla="*/ 0 h 2702644"/>
              <a:gd name="connsiteX3-53" fmla="*/ 2919796 w 2919796"/>
              <a:gd name="connsiteY3-54" fmla="*/ 2613744 h 2702644"/>
              <a:gd name="connsiteX4-55" fmla="*/ 537730 w 2919796"/>
              <a:gd name="connsiteY4-56" fmla="*/ 2702644 h 2702644"/>
              <a:gd name="connsiteX0-57" fmla="*/ 552634 w 2934700"/>
              <a:gd name="connsiteY0-58" fmla="*/ 2702644 h 2702644"/>
              <a:gd name="connsiteX1-59" fmla="*/ 22827 w 2934700"/>
              <a:gd name="connsiteY1-60" fmla="*/ 1943223 h 2702644"/>
              <a:gd name="connsiteX2-61" fmla="*/ 1286473 w 2934700"/>
              <a:gd name="connsiteY2-62" fmla="*/ 0 h 2702644"/>
              <a:gd name="connsiteX3-63" fmla="*/ 2934700 w 2934700"/>
              <a:gd name="connsiteY3-64" fmla="*/ 2613744 h 2702644"/>
              <a:gd name="connsiteX4-65" fmla="*/ 552634 w 2934700"/>
              <a:gd name="connsiteY4-66" fmla="*/ 2702644 h 2702644"/>
              <a:gd name="connsiteX0-67" fmla="*/ 529807 w 2911873"/>
              <a:gd name="connsiteY0-68" fmla="*/ 2702644 h 2702644"/>
              <a:gd name="connsiteX1-69" fmla="*/ 0 w 2911873"/>
              <a:gd name="connsiteY1-70" fmla="*/ 1943223 h 2702644"/>
              <a:gd name="connsiteX2-71" fmla="*/ 1263646 w 2911873"/>
              <a:gd name="connsiteY2-72" fmla="*/ 0 h 2702644"/>
              <a:gd name="connsiteX3-73" fmla="*/ 2911873 w 2911873"/>
              <a:gd name="connsiteY3-74" fmla="*/ 2613744 h 2702644"/>
              <a:gd name="connsiteX4-75" fmla="*/ 529807 w 2911873"/>
              <a:gd name="connsiteY4-76" fmla="*/ 2702644 h 2702644"/>
              <a:gd name="connsiteX0-77" fmla="*/ 529807 w 2911873"/>
              <a:gd name="connsiteY0-78" fmla="*/ 2702644 h 2702644"/>
              <a:gd name="connsiteX1-79" fmla="*/ 0 w 2911873"/>
              <a:gd name="connsiteY1-80" fmla="*/ 1943223 h 2702644"/>
              <a:gd name="connsiteX2-81" fmla="*/ 1263646 w 2911873"/>
              <a:gd name="connsiteY2-82" fmla="*/ 0 h 2702644"/>
              <a:gd name="connsiteX3-83" fmla="*/ 2911873 w 2911873"/>
              <a:gd name="connsiteY3-84" fmla="*/ 2613744 h 2702644"/>
              <a:gd name="connsiteX4-85" fmla="*/ 529807 w 2911873"/>
              <a:gd name="connsiteY4-86" fmla="*/ 2702644 h 2702644"/>
              <a:gd name="connsiteX0-87" fmla="*/ 529807 w 2911873"/>
              <a:gd name="connsiteY0-88" fmla="*/ 2702644 h 2844923"/>
              <a:gd name="connsiteX1-89" fmla="*/ 0 w 2911873"/>
              <a:gd name="connsiteY1-90" fmla="*/ 1943223 h 2844923"/>
              <a:gd name="connsiteX2-91" fmla="*/ 1263646 w 2911873"/>
              <a:gd name="connsiteY2-92" fmla="*/ 0 h 2844923"/>
              <a:gd name="connsiteX3-93" fmla="*/ 2911873 w 2911873"/>
              <a:gd name="connsiteY3-94" fmla="*/ 2613744 h 2844923"/>
              <a:gd name="connsiteX4-95" fmla="*/ 1241478 w 2911873"/>
              <a:gd name="connsiteY4-96" fmla="*/ 2844923 h 2844923"/>
              <a:gd name="connsiteX5" fmla="*/ 529807 w 2911873"/>
              <a:gd name="connsiteY5" fmla="*/ 2702644 h 2844923"/>
              <a:gd name="connsiteX0-97" fmla="*/ 529807 w 2619773"/>
              <a:gd name="connsiteY0-98" fmla="*/ 2702644 h 2844923"/>
              <a:gd name="connsiteX1-99" fmla="*/ 0 w 2619773"/>
              <a:gd name="connsiteY1-100" fmla="*/ 1943223 h 2844923"/>
              <a:gd name="connsiteX2-101" fmla="*/ 1263646 w 2619773"/>
              <a:gd name="connsiteY2-102" fmla="*/ 0 h 2844923"/>
              <a:gd name="connsiteX3-103" fmla="*/ 2619773 w 2619773"/>
              <a:gd name="connsiteY3-104" fmla="*/ 2143844 h 2844923"/>
              <a:gd name="connsiteX4-105" fmla="*/ 1241478 w 2619773"/>
              <a:gd name="connsiteY4-106" fmla="*/ 2844923 h 2844923"/>
              <a:gd name="connsiteX5-107" fmla="*/ 529807 w 2619773"/>
              <a:gd name="connsiteY5-108" fmla="*/ 2702644 h 2844923"/>
              <a:gd name="connsiteX0-109" fmla="*/ 529807 w 2619773"/>
              <a:gd name="connsiteY0-110" fmla="*/ 2702644 h 2959223"/>
              <a:gd name="connsiteX1-111" fmla="*/ 0 w 2619773"/>
              <a:gd name="connsiteY1-112" fmla="*/ 1943223 h 2959223"/>
              <a:gd name="connsiteX2-113" fmla="*/ 1263646 w 2619773"/>
              <a:gd name="connsiteY2-114" fmla="*/ 0 h 2959223"/>
              <a:gd name="connsiteX3-115" fmla="*/ 2619773 w 2619773"/>
              <a:gd name="connsiteY3-116" fmla="*/ 2143844 h 2959223"/>
              <a:gd name="connsiteX4-117" fmla="*/ 1216078 w 2619773"/>
              <a:gd name="connsiteY4-118" fmla="*/ 2959223 h 2959223"/>
              <a:gd name="connsiteX5-119" fmla="*/ 529807 w 2619773"/>
              <a:gd name="connsiteY5-120" fmla="*/ 2702644 h 2959223"/>
              <a:gd name="connsiteX0-121" fmla="*/ 529807 w 2619773"/>
              <a:gd name="connsiteY0-122" fmla="*/ 2702644 h 2959223"/>
              <a:gd name="connsiteX1-123" fmla="*/ 0 w 2619773"/>
              <a:gd name="connsiteY1-124" fmla="*/ 1943223 h 2959223"/>
              <a:gd name="connsiteX2-125" fmla="*/ 1263646 w 2619773"/>
              <a:gd name="connsiteY2-126" fmla="*/ 0 h 2959223"/>
              <a:gd name="connsiteX3-127" fmla="*/ 2619773 w 2619773"/>
              <a:gd name="connsiteY3-128" fmla="*/ 2143844 h 2959223"/>
              <a:gd name="connsiteX4-129" fmla="*/ 1216078 w 2619773"/>
              <a:gd name="connsiteY4-130" fmla="*/ 2959223 h 2959223"/>
              <a:gd name="connsiteX5-131" fmla="*/ 529807 w 2619773"/>
              <a:gd name="connsiteY5-132" fmla="*/ 2702644 h 2959223"/>
              <a:gd name="connsiteX0-133" fmla="*/ 529807 w 2619773"/>
              <a:gd name="connsiteY0-134" fmla="*/ 2702644 h 2959223"/>
              <a:gd name="connsiteX1-135" fmla="*/ 0 w 2619773"/>
              <a:gd name="connsiteY1-136" fmla="*/ 1943223 h 2959223"/>
              <a:gd name="connsiteX2-137" fmla="*/ 1263646 w 2619773"/>
              <a:gd name="connsiteY2-138" fmla="*/ 0 h 2959223"/>
              <a:gd name="connsiteX3-139" fmla="*/ 2619773 w 2619773"/>
              <a:gd name="connsiteY3-140" fmla="*/ 2143844 h 2959223"/>
              <a:gd name="connsiteX4-141" fmla="*/ 1216078 w 2619773"/>
              <a:gd name="connsiteY4-142" fmla="*/ 2959223 h 2959223"/>
              <a:gd name="connsiteX5-143" fmla="*/ 529807 w 2619773"/>
              <a:gd name="connsiteY5-144" fmla="*/ 2702644 h 2959223"/>
              <a:gd name="connsiteX0-145" fmla="*/ 529807 w 2708673"/>
              <a:gd name="connsiteY0-146" fmla="*/ 2702644 h 2959223"/>
              <a:gd name="connsiteX1-147" fmla="*/ 0 w 2708673"/>
              <a:gd name="connsiteY1-148" fmla="*/ 1943223 h 2959223"/>
              <a:gd name="connsiteX2-149" fmla="*/ 1263646 w 2708673"/>
              <a:gd name="connsiteY2-150" fmla="*/ 0 h 2959223"/>
              <a:gd name="connsiteX3-151" fmla="*/ 2708673 w 2708673"/>
              <a:gd name="connsiteY3-152" fmla="*/ 2258144 h 2959223"/>
              <a:gd name="connsiteX4-153" fmla="*/ 1216078 w 2708673"/>
              <a:gd name="connsiteY4-154" fmla="*/ 2959223 h 2959223"/>
              <a:gd name="connsiteX5-155" fmla="*/ 529807 w 2708673"/>
              <a:gd name="connsiteY5-156" fmla="*/ 2702644 h 2959223"/>
              <a:gd name="connsiteX0-157" fmla="*/ 529807 w 2708673"/>
              <a:gd name="connsiteY0-158" fmla="*/ 2702644 h 3035423"/>
              <a:gd name="connsiteX1-159" fmla="*/ 0 w 2708673"/>
              <a:gd name="connsiteY1-160" fmla="*/ 1943223 h 3035423"/>
              <a:gd name="connsiteX2-161" fmla="*/ 1263646 w 2708673"/>
              <a:gd name="connsiteY2-162" fmla="*/ 0 h 3035423"/>
              <a:gd name="connsiteX3-163" fmla="*/ 2708673 w 2708673"/>
              <a:gd name="connsiteY3-164" fmla="*/ 2258144 h 3035423"/>
              <a:gd name="connsiteX4-165" fmla="*/ 1216078 w 2708673"/>
              <a:gd name="connsiteY4-166" fmla="*/ 3035423 h 3035423"/>
              <a:gd name="connsiteX5-167" fmla="*/ 529807 w 2708673"/>
              <a:gd name="connsiteY5-168" fmla="*/ 2702644 h 3035423"/>
              <a:gd name="connsiteX0-169" fmla="*/ 631407 w 2810273"/>
              <a:gd name="connsiteY0-170" fmla="*/ 2702644 h 3035423"/>
              <a:gd name="connsiteX1-171" fmla="*/ 0 w 2810273"/>
              <a:gd name="connsiteY1-172" fmla="*/ 1994023 h 3035423"/>
              <a:gd name="connsiteX2-173" fmla="*/ 1365246 w 2810273"/>
              <a:gd name="connsiteY2-174" fmla="*/ 0 h 3035423"/>
              <a:gd name="connsiteX3-175" fmla="*/ 2810273 w 2810273"/>
              <a:gd name="connsiteY3-176" fmla="*/ 2258144 h 3035423"/>
              <a:gd name="connsiteX4-177" fmla="*/ 1317678 w 2810273"/>
              <a:gd name="connsiteY4-178" fmla="*/ 3035423 h 3035423"/>
              <a:gd name="connsiteX5-179" fmla="*/ 631407 w 2810273"/>
              <a:gd name="connsiteY5-180" fmla="*/ 2702644 h 3035423"/>
              <a:gd name="connsiteX0-181" fmla="*/ 631407 w 2899173"/>
              <a:gd name="connsiteY0-182" fmla="*/ 2702644 h 3035423"/>
              <a:gd name="connsiteX1-183" fmla="*/ 0 w 2899173"/>
              <a:gd name="connsiteY1-184" fmla="*/ 1994023 h 3035423"/>
              <a:gd name="connsiteX2-185" fmla="*/ 1365246 w 2899173"/>
              <a:gd name="connsiteY2-186" fmla="*/ 0 h 3035423"/>
              <a:gd name="connsiteX3-187" fmla="*/ 2899173 w 2899173"/>
              <a:gd name="connsiteY3-188" fmla="*/ 2461344 h 3035423"/>
              <a:gd name="connsiteX4-189" fmla="*/ 1317678 w 2899173"/>
              <a:gd name="connsiteY4-190" fmla="*/ 3035423 h 3035423"/>
              <a:gd name="connsiteX5-191" fmla="*/ 631407 w 2899173"/>
              <a:gd name="connsiteY5-192" fmla="*/ 2702644 h 3035423"/>
              <a:gd name="connsiteX0-193" fmla="*/ 631407 w 2899173"/>
              <a:gd name="connsiteY0-194" fmla="*/ 2702644 h 3035423"/>
              <a:gd name="connsiteX1-195" fmla="*/ 0 w 2899173"/>
              <a:gd name="connsiteY1-196" fmla="*/ 1994023 h 3035423"/>
              <a:gd name="connsiteX2-197" fmla="*/ 1365246 w 2899173"/>
              <a:gd name="connsiteY2-198" fmla="*/ 0 h 3035423"/>
              <a:gd name="connsiteX3-199" fmla="*/ 2899173 w 2899173"/>
              <a:gd name="connsiteY3-200" fmla="*/ 2461344 h 3035423"/>
              <a:gd name="connsiteX4-201" fmla="*/ 1317678 w 2899173"/>
              <a:gd name="connsiteY4-202" fmla="*/ 3035423 h 3035423"/>
              <a:gd name="connsiteX5-203" fmla="*/ 631407 w 2899173"/>
              <a:gd name="connsiteY5-204" fmla="*/ 2702644 h 3035423"/>
              <a:gd name="connsiteX0-205" fmla="*/ 631407 w 2899173"/>
              <a:gd name="connsiteY0-206" fmla="*/ 2702644 h 3086223"/>
              <a:gd name="connsiteX1-207" fmla="*/ 0 w 2899173"/>
              <a:gd name="connsiteY1-208" fmla="*/ 1994023 h 3086223"/>
              <a:gd name="connsiteX2-209" fmla="*/ 1365246 w 2899173"/>
              <a:gd name="connsiteY2-210" fmla="*/ 0 h 3086223"/>
              <a:gd name="connsiteX3-211" fmla="*/ 2899173 w 2899173"/>
              <a:gd name="connsiteY3-212" fmla="*/ 2461344 h 3086223"/>
              <a:gd name="connsiteX4-213" fmla="*/ 1330378 w 2899173"/>
              <a:gd name="connsiteY4-214" fmla="*/ 3086223 h 3086223"/>
              <a:gd name="connsiteX5-215" fmla="*/ 631407 w 2899173"/>
              <a:gd name="connsiteY5-216" fmla="*/ 2702644 h 3086223"/>
              <a:gd name="connsiteX0-217" fmla="*/ 631407 w 2899173"/>
              <a:gd name="connsiteY0-218" fmla="*/ 2702644 h 3060823"/>
              <a:gd name="connsiteX1-219" fmla="*/ 0 w 2899173"/>
              <a:gd name="connsiteY1-220" fmla="*/ 1994023 h 3060823"/>
              <a:gd name="connsiteX2-221" fmla="*/ 1365246 w 2899173"/>
              <a:gd name="connsiteY2-222" fmla="*/ 0 h 3060823"/>
              <a:gd name="connsiteX3-223" fmla="*/ 2899173 w 2899173"/>
              <a:gd name="connsiteY3-224" fmla="*/ 2461344 h 3060823"/>
              <a:gd name="connsiteX4-225" fmla="*/ 1508178 w 2899173"/>
              <a:gd name="connsiteY4-226" fmla="*/ 3060823 h 3060823"/>
              <a:gd name="connsiteX5-227" fmla="*/ 631407 w 2899173"/>
              <a:gd name="connsiteY5-228" fmla="*/ 2702644 h 3060823"/>
              <a:gd name="connsiteX0-229" fmla="*/ 631407 w 2899173"/>
              <a:gd name="connsiteY0-230" fmla="*/ 2702644 h 3060823"/>
              <a:gd name="connsiteX1-231" fmla="*/ 0 w 2899173"/>
              <a:gd name="connsiteY1-232" fmla="*/ 1994023 h 3060823"/>
              <a:gd name="connsiteX2-233" fmla="*/ 1365246 w 2899173"/>
              <a:gd name="connsiteY2-234" fmla="*/ 0 h 3060823"/>
              <a:gd name="connsiteX3-235" fmla="*/ 2899173 w 2899173"/>
              <a:gd name="connsiteY3-236" fmla="*/ 2461344 h 3060823"/>
              <a:gd name="connsiteX4-237" fmla="*/ 1508178 w 2899173"/>
              <a:gd name="connsiteY4-238" fmla="*/ 3060823 h 3060823"/>
              <a:gd name="connsiteX5-239" fmla="*/ 631407 w 2899173"/>
              <a:gd name="connsiteY5-240" fmla="*/ 2702644 h 3060823"/>
              <a:gd name="connsiteX0-241" fmla="*/ 631407 w 2899173"/>
              <a:gd name="connsiteY0-242" fmla="*/ 2702644 h 3060823"/>
              <a:gd name="connsiteX1-243" fmla="*/ 0 w 2899173"/>
              <a:gd name="connsiteY1-244" fmla="*/ 1994023 h 3060823"/>
              <a:gd name="connsiteX2-245" fmla="*/ 1365246 w 2899173"/>
              <a:gd name="connsiteY2-246" fmla="*/ 0 h 3060823"/>
              <a:gd name="connsiteX3-247" fmla="*/ 2899173 w 2899173"/>
              <a:gd name="connsiteY3-248" fmla="*/ 2461344 h 3060823"/>
              <a:gd name="connsiteX4-249" fmla="*/ 1508178 w 2899173"/>
              <a:gd name="connsiteY4-250" fmla="*/ 3060823 h 3060823"/>
              <a:gd name="connsiteX5-251" fmla="*/ 631407 w 2899173"/>
              <a:gd name="connsiteY5-252" fmla="*/ 2702644 h 3060823"/>
              <a:gd name="connsiteX0-253" fmla="*/ 663159 w 2930925"/>
              <a:gd name="connsiteY0-254" fmla="*/ 2702644 h 3060823"/>
              <a:gd name="connsiteX1-255" fmla="*/ 0 w 2930925"/>
              <a:gd name="connsiteY1-256" fmla="*/ 2032204 h 3060823"/>
              <a:gd name="connsiteX2-257" fmla="*/ 1396998 w 2930925"/>
              <a:gd name="connsiteY2-258" fmla="*/ 0 h 3060823"/>
              <a:gd name="connsiteX3-259" fmla="*/ 2930925 w 2930925"/>
              <a:gd name="connsiteY3-260" fmla="*/ 2461344 h 3060823"/>
              <a:gd name="connsiteX4-261" fmla="*/ 1539930 w 2930925"/>
              <a:gd name="connsiteY4-262" fmla="*/ 3060823 h 3060823"/>
              <a:gd name="connsiteX5-263" fmla="*/ 663159 w 2930925"/>
              <a:gd name="connsiteY5-264" fmla="*/ 2702644 h 3060823"/>
              <a:gd name="connsiteX0-265" fmla="*/ 663159 w 2930925"/>
              <a:gd name="connsiteY0-266" fmla="*/ 2702644 h 3060823"/>
              <a:gd name="connsiteX1-267" fmla="*/ 0 w 2930925"/>
              <a:gd name="connsiteY1-268" fmla="*/ 2032204 h 3060823"/>
              <a:gd name="connsiteX2-269" fmla="*/ 1396998 w 2930925"/>
              <a:gd name="connsiteY2-270" fmla="*/ 0 h 3060823"/>
              <a:gd name="connsiteX3-271" fmla="*/ 2930925 w 2930925"/>
              <a:gd name="connsiteY3-272" fmla="*/ 2461344 h 3060823"/>
              <a:gd name="connsiteX4-273" fmla="*/ 1539930 w 2930925"/>
              <a:gd name="connsiteY4-274" fmla="*/ 3060823 h 3060823"/>
              <a:gd name="connsiteX5-275" fmla="*/ 663159 w 2930925"/>
              <a:gd name="connsiteY5-276" fmla="*/ 2702644 h 3060823"/>
              <a:gd name="connsiteX0-277" fmla="*/ 663159 w 2930925"/>
              <a:gd name="connsiteY0-278" fmla="*/ 2702644 h 3060823"/>
              <a:gd name="connsiteX1-279" fmla="*/ 0 w 2930925"/>
              <a:gd name="connsiteY1-280" fmla="*/ 2032204 h 3060823"/>
              <a:gd name="connsiteX2-281" fmla="*/ 1396998 w 2930925"/>
              <a:gd name="connsiteY2-282" fmla="*/ 0 h 3060823"/>
              <a:gd name="connsiteX3-283" fmla="*/ 2930925 w 2930925"/>
              <a:gd name="connsiteY3-284" fmla="*/ 2461344 h 3060823"/>
              <a:gd name="connsiteX4-285" fmla="*/ 1539930 w 2930925"/>
              <a:gd name="connsiteY4-286" fmla="*/ 3060823 h 3060823"/>
              <a:gd name="connsiteX5-287" fmla="*/ 663159 w 2930925"/>
              <a:gd name="connsiteY5-288" fmla="*/ 2702644 h 3060823"/>
              <a:gd name="connsiteX0-289" fmla="*/ 663159 w 2930925"/>
              <a:gd name="connsiteY0-290" fmla="*/ 2702644 h 3060823"/>
              <a:gd name="connsiteX1-291" fmla="*/ 0 w 2930925"/>
              <a:gd name="connsiteY1-292" fmla="*/ 2032204 h 3060823"/>
              <a:gd name="connsiteX2-293" fmla="*/ 1396998 w 2930925"/>
              <a:gd name="connsiteY2-294" fmla="*/ 0 h 3060823"/>
              <a:gd name="connsiteX3-295" fmla="*/ 2930925 w 2930925"/>
              <a:gd name="connsiteY3-296" fmla="*/ 2461344 h 3060823"/>
              <a:gd name="connsiteX4-297" fmla="*/ 1539930 w 2930925"/>
              <a:gd name="connsiteY4-298" fmla="*/ 3060823 h 3060823"/>
              <a:gd name="connsiteX5-299" fmla="*/ 663159 w 2930925"/>
              <a:gd name="connsiteY5-300" fmla="*/ 2702644 h 3060823"/>
              <a:gd name="connsiteX0-301" fmla="*/ 663159 w 2930925"/>
              <a:gd name="connsiteY0-302" fmla="*/ 2702644 h 2908539"/>
              <a:gd name="connsiteX1-303" fmla="*/ 0 w 2930925"/>
              <a:gd name="connsiteY1-304" fmla="*/ 2032204 h 2908539"/>
              <a:gd name="connsiteX2-305" fmla="*/ 1396998 w 2930925"/>
              <a:gd name="connsiteY2-306" fmla="*/ 0 h 2908539"/>
              <a:gd name="connsiteX3-307" fmla="*/ 2930925 w 2930925"/>
              <a:gd name="connsiteY3-308" fmla="*/ 2461344 h 2908539"/>
              <a:gd name="connsiteX4-309" fmla="*/ 1559196 w 2930925"/>
              <a:gd name="connsiteY4-310" fmla="*/ 2908539 h 2908539"/>
              <a:gd name="connsiteX5-311" fmla="*/ 663159 w 2930925"/>
              <a:gd name="connsiteY5-312" fmla="*/ 2702644 h 2908539"/>
              <a:gd name="connsiteX0-313" fmla="*/ 663159 w 2930925"/>
              <a:gd name="connsiteY0-314" fmla="*/ 2702644 h 2959458"/>
              <a:gd name="connsiteX1-315" fmla="*/ 0 w 2930925"/>
              <a:gd name="connsiteY1-316" fmla="*/ 2032204 h 2959458"/>
              <a:gd name="connsiteX2-317" fmla="*/ 1396998 w 2930925"/>
              <a:gd name="connsiteY2-318" fmla="*/ 0 h 2959458"/>
              <a:gd name="connsiteX3-319" fmla="*/ 2930925 w 2930925"/>
              <a:gd name="connsiteY3-320" fmla="*/ 2461344 h 2959458"/>
              <a:gd name="connsiteX4-321" fmla="*/ 1559412 w 2930925"/>
              <a:gd name="connsiteY4-322" fmla="*/ 2959458 h 2959458"/>
              <a:gd name="connsiteX5-323" fmla="*/ 663159 w 2930925"/>
              <a:gd name="connsiteY5-324" fmla="*/ 2702644 h 2959458"/>
              <a:gd name="connsiteX0-325" fmla="*/ 663159 w 2930925"/>
              <a:gd name="connsiteY0-326" fmla="*/ 2702644 h 2959458"/>
              <a:gd name="connsiteX1-327" fmla="*/ 0 w 2930925"/>
              <a:gd name="connsiteY1-328" fmla="*/ 2032204 h 2959458"/>
              <a:gd name="connsiteX2-329" fmla="*/ 1396998 w 2930925"/>
              <a:gd name="connsiteY2-330" fmla="*/ 0 h 2959458"/>
              <a:gd name="connsiteX3-331" fmla="*/ 2930925 w 2930925"/>
              <a:gd name="connsiteY3-332" fmla="*/ 2461344 h 2959458"/>
              <a:gd name="connsiteX4-333" fmla="*/ 1559412 w 2930925"/>
              <a:gd name="connsiteY4-334" fmla="*/ 2959458 h 2959458"/>
              <a:gd name="connsiteX5-335" fmla="*/ 663159 w 2930925"/>
              <a:gd name="connsiteY5-336" fmla="*/ 2702644 h 2959458"/>
              <a:gd name="connsiteX0-337" fmla="*/ 663159 w 2893222"/>
              <a:gd name="connsiteY0-338" fmla="*/ 2702644 h 2959458"/>
              <a:gd name="connsiteX1-339" fmla="*/ 0 w 2893222"/>
              <a:gd name="connsiteY1-340" fmla="*/ 2032204 h 2959458"/>
              <a:gd name="connsiteX2-341" fmla="*/ 1396998 w 2893222"/>
              <a:gd name="connsiteY2-342" fmla="*/ 0 h 2959458"/>
              <a:gd name="connsiteX3-343" fmla="*/ 2893222 w 2893222"/>
              <a:gd name="connsiteY3-344" fmla="*/ 2404291 h 2959458"/>
              <a:gd name="connsiteX4-345" fmla="*/ 1559412 w 2893222"/>
              <a:gd name="connsiteY4-346" fmla="*/ 2959458 h 2959458"/>
              <a:gd name="connsiteX5-347" fmla="*/ 663159 w 2893222"/>
              <a:gd name="connsiteY5-348" fmla="*/ 2702644 h 2959458"/>
              <a:gd name="connsiteX0-349" fmla="*/ 663159 w 2893222"/>
              <a:gd name="connsiteY0-350" fmla="*/ 2702644 h 2959458"/>
              <a:gd name="connsiteX1-351" fmla="*/ 0 w 2893222"/>
              <a:gd name="connsiteY1-352" fmla="*/ 2032204 h 2959458"/>
              <a:gd name="connsiteX2-353" fmla="*/ 1396998 w 2893222"/>
              <a:gd name="connsiteY2-354" fmla="*/ 0 h 2959458"/>
              <a:gd name="connsiteX3-355" fmla="*/ 2893222 w 2893222"/>
              <a:gd name="connsiteY3-356" fmla="*/ 2404291 h 2959458"/>
              <a:gd name="connsiteX4-357" fmla="*/ 1559412 w 2893222"/>
              <a:gd name="connsiteY4-358" fmla="*/ 2959458 h 2959458"/>
              <a:gd name="connsiteX5-359" fmla="*/ 663159 w 2893222"/>
              <a:gd name="connsiteY5-360" fmla="*/ 2702644 h 2959458"/>
              <a:gd name="connsiteX0-361" fmla="*/ 663159 w 2893222"/>
              <a:gd name="connsiteY0-362" fmla="*/ 2702644 h 2959458"/>
              <a:gd name="connsiteX1-363" fmla="*/ 0 w 2893222"/>
              <a:gd name="connsiteY1-364" fmla="*/ 2032204 h 2959458"/>
              <a:gd name="connsiteX2-365" fmla="*/ 1396998 w 2893222"/>
              <a:gd name="connsiteY2-366" fmla="*/ 0 h 2959458"/>
              <a:gd name="connsiteX3-367" fmla="*/ 2893222 w 2893222"/>
              <a:gd name="connsiteY3-368" fmla="*/ 2404291 h 2959458"/>
              <a:gd name="connsiteX4-369" fmla="*/ 1559412 w 2893222"/>
              <a:gd name="connsiteY4-370" fmla="*/ 2959458 h 2959458"/>
              <a:gd name="connsiteX5-371" fmla="*/ 663159 w 2893222"/>
              <a:gd name="connsiteY5-372" fmla="*/ 2702644 h 2959458"/>
            </a:gdLst>
            <a:ahLst/>
            <a:cxnLst>
              <a:cxn ang="0">
                <a:pos x="connsiteX0-1" y="connsiteY0-2"/>
              </a:cxn>
              <a:cxn ang="0">
                <a:pos x="connsiteX1-3" y="connsiteY1-4"/>
              </a:cxn>
              <a:cxn ang="0">
                <a:pos x="connsiteX2-5" y="connsiteY2-6"/>
              </a:cxn>
              <a:cxn ang="0">
                <a:pos x="connsiteX3-7" y="connsiteY3-8"/>
              </a:cxn>
              <a:cxn ang="0">
                <a:pos x="connsiteX4-25" y="connsiteY4-26"/>
              </a:cxn>
              <a:cxn ang="0">
                <a:pos x="connsiteX5-107" y="connsiteY5-108"/>
              </a:cxn>
            </a:cxnLst>
            <a:rect l="l" t="t" r="r" b="b"/>
            <a:pathLst>
              <a:path w="2893222" h="2959458">
                <a:moveTo>
                  <a:pt x="663159" y="2702644"/>
                </a:moveTo>
                <a:cubicBezTo>
                  <a:pt x="270694" y="2413616"/>
                  <a:pt x="297292" y="2480177"/>
                  <a:pt x="0" y="2032204"/>
                </a:cubicBezTo>
                <a:lnTo>
                  <a:pt x="1396998" y="0"/>
                </a:lnTo>
                <a:lnTo>
                  <a:pt x="2893222" y="2404291"/>
                </a:lnTo>
                <a:cubicBezTo>
                  <a:pt x="2180089" y="2991587"/>
                  <a:pt x="1930209" y="2931200"/>
                  <a:pt x="1559412" y="2959458"/>
                </a:cubicBezTo>
                <a:cubicBezTo>
                  <a:pt x="1254627" y="2941783"/>
                  <a:pt x="930144" y="2872952"/>
                  <a:pt x="663159" y="2702644"/>
                </a:cubicBezTo>
                <a:close/>
              </a:path>
            </a:pathLst>
          </a:custGeom>
          <a:solidFill>
            <a:schemeClr val="accent2"/>
          </a:solidFill>
          <a:ln>
            <a:noFill/>
          </a:ln>
          <a:effectLst>
            <a:innerShdw blurRad="165100" dist="63500" dir="13500000">
              <a:prstClr val="black">
                <a:alpha val="30000"/>
              </a:prstClr>
            </a:innerShdw>
          </a:effectLst>
        </p:spPr>
        <p:txBody>
          <a:bodyPr vert="horz" wrap="square" lIns="90631" tIns="45313" rIns="90631" bIns="45313" numCol="1" anchor="ctr" anchorCtr="0" compatLnSpc="1"/>
          <a:lstStyle/>
          <a:p>
            <a:pPr algn="r"/>
            <a:endParaRPr lang="zh-CN" altLang="en-US" sz="1600">
              <a:solidFill>
                <a:prstClr val="white"/>
              </a:solidFill>
              <a:latin typeface="微软雅黑" panose="020B0503020204020204" pitchFamily="34" charset="-122"/>
              <a:ea typeface="微软雅黑" panose="020B0503020204020204" pitchFamily="34" charset="-122"/>
            </a:endParaRPr>
          </a:p>
        </p:txBody>
      </p:sp>
      <p:sp>
        <p:nvSpPr>
          <p:cNvPr id="134" name="椭圆 133"/>
          <p:cNvSpPr/>
          <p:nvPr/>
        </p:nvSpPr>
        <p:spPr bwMode="auto">
          <a:xfrm>
            <a:off x="3181256" y="1893160"/>
            <a:ext cx="3648549" cy="3648075"/>
          </a:xfrm>
          <a:prstGeom prst="ellipse">
            <a:avLst/>
          </a:prstGeom>
          <a:noFill/>
          <a:ln w="12700" cap="flat" cmpd="sng" algn="ctr">
            <a:solidFill>
              <a:schemeClr val="accent4"/>
            </a:solidFill>
            <a:prstDash val="dash"/>
          </a:ln>
          <a:effectLst/>
        </p:spPr>
        <p:txBody>
          <a:bodyPr lIns="90631" tIns="45313" rIns="90631" bIns="45313" anchor="ctr"/>
          <a:lstStyle/>
          <a:p>
            <a:pPr algn="ctr">
              <a:defRPr/>
            </a:pPr>
            <a:endParaRPr lang="zh-CN" altLang="en-US" sz="2400" kern="0" dirty="0">
              <a:solidFill>
                <a:sysClr val="window" lastClr="FFFFFF"/>
              </a:solidFill>
              <a:ea typeface="微软雅黑" panose="020B0503020204020204" pitchFamily="34" charset="-122"/>
            </a:endParaRPr>
          </a:p>
        </p:txBody>
      </p:sp>
      <p:sp>
        <p:nvSpPr>
          <p:cNvPr id="135" name="椭圆 134"/>
          <p:cNvSpPr/>
          <p:nvPr/>
        </p:nvSpPr>
        <p:spPr bwMode="auto">
          <a:xfrm>
            <a:off x="5364353" y="1893160"/>
            <a:ext cx="3650139" cy="3648075"/>
          </a:xfrm>
          <a:prstGeom prst="ellipse">
            <a:avLst/>
          </a:prstGeom>
          <a:noFill/>
          <a:ln w="12700" cap="flat" cmpd="sng" algn="ctr">
            <a:solidFill>
              <a:schemeClr val="accent4"/>
            </a:solidFill>
            <a:prstDash val="dash"/>
          </a:ln>
          <a:effectLst/>
        </p:spPr>
        <p:txBody>
          <a:bodyPr lIns="90631" tIns="45313" rIns="90631" bIns="45313" anchor="ctr"/>
          <a:lstStyle/>
          <a:p>
            <a:pPr algn="ctr">
              <a:defRPr/>
            </a:pPr>
            <a:endParaRPr lang="zh-CN" altLang="en-US" sz="2400" kern="0" dirty="0">
              <a:solidFill>
                <a:sysClr val="window" lastClr="FFFFFF"/>
              </a:solidFill>
              <a:ea typeface="微软雅黑" panose="020B0503020204020204" pitchFamily="34" charset="-122"/>
            </a:endParaRPr>
          </a:p>
        </p:txBody>
      </p:sp>
      <p:cxnSp>
        <p:nvCxnSpPr>
          <p:cNvPr id="136" name="直接连接符 135"/>
          <p:cNvCxnSpPr>
            <a:cxnSpLocks noChangeShapeType="1"/>
          </p:cNvCxnSpPr>
          <p:nvPr/>
        </p:nvCxnSpPr>
        <p:spPr bwMode="auto">
          <a:xfrm>
            <a:off x="4183098" y="2703041"/>
            <a:ext cx="571575" cy="268287"/>
          </a:xfrm>
          <a:prstGeom prst="line">
            <a:avLst/>
          </a:prstGeom>
          <a:noFill/>
          <a:ln w="19050" algn="ctr">
            <a:solidFill>
              <a:schemeClr val="bg1"/>
            </a:solidFill>
            <a:round/>
            <a:headEnd type="none" w="med" len="med"/>
            <a:tailEnd type="triangle" w="med" len="med"/>
          </a:ln>
        </p:spPr>
      </p:cxnSp>
      <p:cxnSp>
        <p:nvCxnSpPr>
          <p:cNvPr id="137" name="直接连接符 136"/>
          <p:cNvCxnSpPr>
            <a:cxnSpLocks noChangeShapeType="1"/>
          </p:cNvCxnSpPr>
          <p:nvPr/>
        </p:nvCxnSpPr>
        <p:spPr bwMode="auto">
          <a:xfrm>
            <a:off x="3878257" y="3526949"/>
            <a:ext cx="590627" cy="0"/>
          </a:xfrm>
          <a:prstGeom prst="line">
            <a:avLst/>
          </a:prstGeom>
          <a:noFill/>
          <a:ln w="19050" algn="ctr">
            <a:solidFill>
              <a:schemeClr val="bg1"/>
            </a:solidFill>
            <a:round/>
            <a:headEnd type="none" w="med" len="med"/>
            <a:tailEnd type="triangle" w="med" len="med"/>
          </a:ln>
        </p:spPr>
      </p:cxnSp>
      <p:cxnSp>
        <p:nvCxnSpPr>
          <p:cNvPr id="138" name="直接连接符 137"/>
          <p:cNvCxnSpPr>
            <a:cxnSpLocks noChangeShapeType="1"/>
          </p:cNvCxnSpPr>
          <p:nvPr/>
        </p:nvCxnSpPr>
        <p:spPr bwMode="auto">
          <a:xfrm flipV="1">
            <a:off x="4183096" y="4060352"/>
            <a:ext cx="590627" cy="312739"/>
          </a:xfrm>
          <a:prstGeom prst="line">
            <a:avLst/>
          </a:prstGeom>
          <a:noFill/>
          <a:ln w="19050" algn="ctr">
            <a:solidFill>
              <a:schemeClr val="bg1"/>
            </a:solidFill>
            <a:round/>
            <a:headEnd type="none" w="med" len="med"/>
            <a:tailEnd type="triangle" w="med" len="med"/>
          </a:ln>
        </p:spPr>
      </p:cxnSp>
      <p:cxnSp>
        <p:nvCxnSpPr>
          <p:cNvPr id="139" name="直接连接符 138"/>
          <p:cNvCxnSpPr>
            <a:cxnSpLocks noChangeShapeType="1"/>
          </p:cNvCxnSpPr>
          <p:nvPr/>
        </p:nvCxnSpPr>
        <p:spPr bwMode="auto">
          <a:xfrm flipH="1" flipV="1">
            <a:off x="7515693" y="4047651"/>
            <a:ext cx="590627" cy="312739"/>
          </a:xfrm>
          <a:prstGeom prst="line">
            <a:avLst/>
          </a:prstGeom>
          <a:noFill/>
          <a:ln w="19050" algn="ctr">
            <a:solidFill>
              <a:schemeClr val="bg1"/>
            </a:solidFill>
            <a:round/>
            <a:headEnd type="none" w="med" len="med"/>
            <a:tailEnd type="triangle" w="med" len="med"/>
          </a:ln>
        </p:spPr>
      </p:cxnSp>
      <p:cxnSp>
        <p:nvCxnSpPr>
          <p:cNvPr id="140" name="直接连接符 139"/>
          <p:cNvCxnSpPr>
            <a:cxnSpLocks noChangeShapeType="1"/>
          </p:cNvCxnSpPr>
          <p:nvPr/>
        </p:nvCxnSpPr>
        <p:spPr bwMode="auto">
          <a:xfrm flipH="1">
            <a:off x="7811007" y="3523776"/>
            <a:ext cx="590627" cy="0"/>
          </a:xfrm>
          <a:prstGeom prst="line">
            <a:avLst/>
          </a:prstGeom>
          <a:noFill/>
          <a:ln w="19050" algn="ctr">
            <a:solidFill>
              <a:schemeClr val="bg1"/>
            </a:solidFill>
            <a:round/>
            <a:headEnd type="none" w="med" len="med"/>
            <a:tailEnd type="triangle" w="med" len="med"/>
          </a:ln>
        </p:spPr>
      </p:cxnSp>
      <p:cxnSp>
        <p:nvCxnSpPr>
          <p:cNvPr id="141" name="直接连接符 140"/>
          <p:cNvCxnSpPr>
            <a:cxnSpLocks noChangeShapeType="1"/>
          </p:cNvCxnSpPr>
          <p:nvPr/>
        </p:nvCxnSpPr>
        <p:spPr bwMode="auto">
          <a:xfrm flipH="1">
            <a:off x="7534746" y="2703041"/>
            <a:ext cx="571575" cy="268287"/>
          </a:xfrm>
          <a:prstGeom prst="line">
            <a:avLst/>
          </a:prstGeom>
          <a:noFill/>
          <a:ln w="19050" algn="ctr">
            <a:solidFill>
              <a:schemeClr val="bg1"/>
            </a:solidFill>
            <a:round/>
            <a:headEnd type="none" w="med" len="med"/>
            <a:tailEnd type="triangle" w="med" len="med"/>
          </a:ln>
        </p:spPr>
      </p:cxnSp>
      <p:sp>
        <p:nvSpPr>
          <p:cNvPr id="142" name="Oval 19"/>
          <p:cNvSpPr>
            <a:spLocks noChangeArrowheads="1"/>
          </p:cNvSpPr>
          <p:nvPr/>
        </p:nvSpPr>
        <p:spPr bwMode="auto">
          <a:xfrm>
            <a:off x="3198719" y="1860921"/>
            <a:ext cx="992317" cy="992187"/>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45313" rIns="0" bIns="45313" rtlCol="0" anchor="ctr"/>
          <a:lstStyle/>
          <a:p>
            <a:pPr algn="ctr" defTabSz="1217930">
              <a:defRPr/>
            </a:pPr>
            <a:r>
              <a:rPr lang="zh-CN" altLang="en-US" sz="1735" b="1" dirty="0">
                <a:solidFill>
                  <a:srgbClr val="0070C0"/>
                </a:solidFill>
                <a:latin typeface="微软雅黑" panose="020B0503020204020204" pitchFamily="34" charset="-122"/>
                <a:ea typeface="微软雅黑" panose="020B0503020204020204" pitchFamily="34" charset="-122"/>
              </a:rPr>
              <a:t>添加</a:t>
            </a:r>
          </a:p>
          <a:p>
            <a:pPr algn="ctr" defTabSz="1217930">
              <a:defRPr/>
            </a:pPr>
            <a:r>
              <a:rPr lang="zh-CN" altLang="en-US" sz="1735" b="1" dirty="0">
                <a:solidFill>
                  <a:srgbClr val="0070C0"/>
                </a:solidFill>
                <a:latin typeface="微软雅黑" panose="020B0503020204020204" pitchFamily="34" charset="-122"/>
                <a:ea typeface="微软雅黑" panose="020B0503020204020204" pitchFamily="34" charset="-122"/>
              </a:rPr>
              <a:t>标题</a:t>
            </a:r>
            <a:endParaRPr lang="en-US" altLang="ko-KR" sz="1735" b="1" dirty="0">
              <a:solidFill>
                <a:srgbClr val="0070C0"/>
              </a:solidFill>
              <a:latin typeface="微软雅黑" panose="020B0503020204020204" pitchFamily="34" charset="-122"/>
              <a:ea typeface="微软雅黑" panose="020B0503020204020204" pitchFamily="34" charset="-122"/>
            </a:endParaRPr>
          </a:p>
        </p:txBody>
      </p:sp>
      <p:sp>
        <p:nvSpPr>
          <p:cNvPr id="143" name="Oval 19"/>
          <p:cNvSpPr>
            <a:spLocks noChangeArrowheads="1"/>
          </p:cNvSpPr>
          <p:nvPr/>
        </p:nvSpPr>
        <p:spPr bwMode="auto">
          <a:xfrm>
            <a:off x="8010269" y="1860129"/>
            <a:ext cx="992316" cy="993775"/>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45313" rIns="0" bIns="45313" rtlCol="0" anchor="ctr"/>
          <a:lstStyle/>
          <a:p>
            <a:pPr algn="ctr" defTabSz="1217930">
              <a:defRPr/>
            </a:pPr>
            <a:r>
              <a:rPr lang="zh-CN" altLang="en-US" sz="1735" b="1" dirty="0">
                <a:solidFill>
                  <a:srgbClr val="0070C0"/>
                </a:solidFill>
                <a:latin typeface="微软雅黑" panose="020B0503020204020204" pitchFamily="34" charset="-122"/>
                <a:ea typeface="微软雅黑" panose="020B0503020204020204" pitchFamily="34" charset="-122"/>
              </a:rPr>
              <a:t>添加</a:t>
            </a:r>
            <a:endParaRPr lang="en-US" altLang="zh-CN" sz="1735" b="1" dirty="0">
              <a:solidFill>
                <a:srgbClr val="0070C0"/>
              </a:solidFill>
              <a:latin typeface="微软雅黑" panose="020B0503020204020204" pitchFamily="34" charset="-122"/>
              <a:ea typeface="微软雅黑" panose="020B0503020204020204" pitchFamily="34" charset="-122"/>
            </a:endParaRPr>
          </a:p>
          <a:p>
            <a:pPr algn="ctr" defTabSz="1217930">
              <a:defRPr/>
            </a:pPr>
            <a:r>
              <a:rPr lang="zh-CN" altLang="en-US" sz="1735" b="1" dirty="0">
                <a:solidFill>
                  <a:srgbClr val="0070C0"/>
                </a:solidFill>
                <a:latin typeface="微软雅黑" panose="020B0503020204020204" pitchFamily="34" charset="-122"/>
                <a:ea typeface="微软雅黑" panose="020B0503020204020204" pitchFamily="34" charset="-122"/>
              </a:rPr>
              <a:t>标题</a:t>
            </a:r>
            <a:endParaRPr lang="en-US" altLang="ko-KR" sz="1735" b="1" dirty="0">
              <a:solidFill>
                <a:srgbClr val="0070C0"/>
              </a:solidFill>
              <a:latin typeface="微软雅黑" panose="020B0503020204020204" pitchFamily="34" charset="-122"/>
              <a:ea typeface="微软雅黑" panose="020B0503020204020204" pitchFamily="34" charset="-122"/>
            </a:endParaRPr>
          </a:p>
        </p:txBody>
      </p:sp>
      <p:sp>
        <p:nvSpPr>
          <p:cNvPr id="144" name="Oval 19"/>
          <p:cNvSpPr>
            <a:spLocks noChangeArrowheads="1"/>
          </p:cNvSpPr>
          <p:nvPr/>
        </p:nvSpPr>
        <p:spPr bwMode="auto">
          <a:xfrm>
            <a:off x="8506427" y="3047529"/>
            <a:ext cx="993904" cy="993775"/>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45313" rIns="0" bIns="45313" rtlCol="0" anchor="ctr"/>
          <a:lstStyle/>
          <a:p>
            <a:pPr algn="ctr" defTabSz="1217930">
              <a:defRPr/>
            </a:pPr>
            <a:r>
              <a:rPr lang="zh-CN" altLang="en-US" sz="1735" b="1" dirty="0">
                <a:solidFill>
                  <a:srgbClr val="0070C0"/>
                </a:solidFill>
                <a:latin typeface="微软雅黑" panose="020B0503020204020204" pitchFamily="34" charset="-122"/>
                <a:ea typeface="微软雅黑" panose="020B0503020204020204" pitchFamily="34" charset="-122"/>
              </a:rPr>
              <a:t>添加</a:t>
            </a:r>
          </a:p>
          <a:p>
            <a:pPr algn="ctr" defTabSz="1217930">
              <a:defRPr/>
            </a:pPr>
            <a:r>
              <a:rPr lang="zh-CN" altLang="en-US" sz="1735" b="1" dirty="0">
                <a:solidFill>
                  <a:srgbClr val="0070C0"/>
                </a:solidFill>
                <a:latin typeface="微软雅黑" panose="020B0503020204020204" pitchFamily="34" charset="-122"/>
                <a:ea typeface="微软雅黑" panose="020B0503020204020204" pitchFamily="34" charset="-122"/>
              </a:rPr>
              <a:t>标题</a:t>
            </a:r>
            <a:endParaRPr lang="en-US" altLang="ko-KR" sz="1735" b="1" dirty="0">
              <a:solidFill>
                <a:srgbClr val="0070C0"/>
              </a:solidFill>
              <a:latin typeface="微软雅黑" panose="020B0503020204020204" pitchFamily="34" charset="-122"/>
              <a:ea typeface="微软雅黑" panose="020B0503020204020204" pitchFamily="34" charset="-122"/>
            </a:endParaRPr>
          </a:p>
        </p:txBody>
      </p:sp>
      <p:sp>
        <p:nvSpPr>
          <p:cNvPr id="145" name="Oval 19"/>
          <p:cNvSpPr>
            <a:spLocks noChangeArrowheads="1"/>
          </p:cNvSpPr>
          <p:nvPr/>
        </p:nvSpPr>
        <p:spPr bwMode="auto">
          <a:xfrm>
            <a:off x="8104733" y="4203229"/>
            <a:ext cx="993904" cy="993775"/>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45313" rIns="0" bIns="45313" rtlCol="0" anchor="ctr"/>
          <a:lstStyle/>
          <a:p>
            <a:pPr algn="ctr" defTabSz="1217930">
              <a:defRPr/>
            </a:pPr>
            <a:r>
              <a:rPr lang="zh-CN" altLang="en-US" sz="1735" b="1" dirty="0">
                <a:solidFill>
                  <a:srgbClr val="0070C0"/>
                </a:solidFill>
                <a:latin typeface="微软雅黑" panose="020B0503020204020204" pitchFamily="34" charset="-122"/>
                <a:ea typeface="微软雅黑" panose="020B0503020204020204" pitchFamily="34" charset="-122"/>
              </a:rPr>
              <a:t>添加</a:t>
            </a:r>
          </a:p>
          <a:p>
            <a:pPr algn="ctr" defTabSz="1217930">
              <a:defRPr/>
            </a:pPr>
            <a:r>
              <a:rPr lang="zh-CN" altLang="en-US" sz="1735" b="1" dirty="0">
                <a:solidFill>
                  <a:srgbClr val="0070C0"/>
                </a:solidFill>
                <a:latin typeface="微软雅黑" panose="020B0503020204020204" pitchFamily="34" charset="-122"/>
                <a:ea typeface="微软雅黑" panose="020B0503020204020204" pitchFamily="34" charset="-122"/>
              </a:rPr>
              <a:t>标题</a:t>
            </a:r>
            <a:endParaRPr lang="en-US" altLang="ko-KR" sz="1735" b="1" dirty="0">
              <a:solidFill>
                <a:srgbClr val="0070C0"/>
              </a:solidFill>
              <a:latin typeface="微软雅黑" panose="020B0503020204020204" pitchFamily="34" charset="-122"/>
              <a:ea typeface="微软雅黑" panose="020B0503020204020204" pitchFamily="34" charset="-122"/>
            </a:endParaRPr>
          </a:p>
        </p:txBody>
      </p:sp>
      <p:sp>
        <p:nvSpPr>
          <p:cNvPr id="146" name="Oval 19"/>
          <p:cNvSpPr>
            <a:spLocks noChangeArrowheads="1"/>
          </p:cNvSpPr>
          <p:nvPr/>
        </p:nvSpPr>
        <p:spPr bwMode="auto">
          <a:xfrm>
            <a:off x="2754164" y="3047529"/>
            <a:ext cx="993904" cy="993775"/>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45313" rIns="0" bIns="45313" rtlCol="0" anchor="ctr"/>
          <a:lstStyle/>
          <a:p>
            <a:pPr algn="ctr" defTabSz="1217930">
              <a:defRPr/>
            </a:pPr>
            <a:r>
              <a:rPr lang="zh-CN" altLang="en-US" sz="1735" b="1" dirty="0">
                <a:solidFill>
                  <a:srgbClr val="0070C0"/>
                </a:solidFill>
                <a:latin typeface="微软雅黑" panose="020B0503020204020204" pitchFamily="34" charset="-122"/>
                <a:ea typeface="微软雅黑" panose="020B0503020204020204" pitchFamily="34" charset="-122"/>
              </a:rPr>
              <a:t>添加</a:t>
            </a:r>
          </a:p>
          <a:p>
            <a:pPr algn="ctr" defTabSz="1217930">
              <a:defRPr/>
            </a:pPr>
            <a:r>
              <a:rPr lang="zh-CN" altLang="en-US" sz="1735" b="1" dirty="0">
                <a:solidFill>
                  <a:srgbClr val="0070C0"/>
                </a:solidFill>
                <a:latin typeface="微软雅黑" panose="020B0503020204020204" pitchFamily="34" charset="-122"/>
                <a:ea typeface="微软雅黑" panose="020B0503020204020204" pitchFamily="34" charset="-122"/>
              </a:rPr>
              <a:t>标题</a:t>
            </a:r>
            <a:endParaRPr lang="en-US" altLang="ko-KR" sz="1735" b="1" dirty="0">
              <a:solidFill>
                <a:srgbClr val="0070C0"/>
              </a:solidFill>
              <a:latin typeface="微软雅黑" panose="020B0503020204020204" pitchFamily="34" charset="-122"/>
              <a:ea typeface="微软雅黑" panose="020B0503020204020204" pitchFamily="34" charset="-122"/>
            </a:endParaRPr>
          </a:p>
        </p:txBody>
      </p:sp>
      <p:sp>
        <p:nvSpPr>
          <p:cNvPr id="147" name="Oval 19"/>
          <p:cNvSpPr>
            <a:spLocks noChangeArrowheads="1"/>
          </p:cNvSpPr>
          <p:nvPr/>
        </p:nvSpPr>
        <p:spPr bwMode="auto">
          <a:xfrm>
            <a:off x="3160616" y="4203229"/>
            <a:ext cx="993904" cy="993775"/>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45313" rIns="0" bIns="45313" rtlCol="0" anchor="ctr"/>
          <a:lstStyle/>
          <a:p>
            <a:pPr algn="ctr" defTabSz="1217930">
              <a:defRPr/>
            </a:pPr>
            <a:r>
              <a:rPr lang="zh-CN" altLang="en-US" sz="1735" b="1" dirty="0">
                <a:solidFill>
                  <a:srgbClr val="0070C0"/>
                </a:solidFill>
                <a:latin typeface="微软雅黑" panose="020B0503020204020204" pitchFamily="34" charset="-122"/>
                <a:ea typeface="微软雅黑" panose="020B0503020204020204" pitchFamily="34" charset="-122"/>
              </a:rPr>
              <a:t>添加</a:t>
            </a:r>
          </a:p>
          <a:p>
            <a:pPr algn="ctr" defTabSz="1217930">
              <a:defRPr/>
            </a:pPr>
            <a:r>
              <a:rPr lang="zh-CN" altLang="en-US" sz="1735" b="1" dirty="0">
                <a:solidFill>
                  <a:srgbClr val="0070C0"/>
                </a:solidFill>
                <a:latin typeface="微软雅黑" panose="020B0503020204020204" pitchFamily="34" charset="-122"/>
                <a:ea typeface="微软雅黑" panose="020B0503020204020204" pitchFamily="34" charset="-122"/>
              </a:rPr>
              <a:t>标题</a:t>
            </a:r>
            <a:endParaRPr lang="en-US" altLang="ko-KR" sz="1735" b="1" dirty="0">
              <a:solidFill>
                <a:srgbClr val="0070C0"/>
              </a:solidFill>
              <a:latin typeface="微软雅黑" panose="020B0503020204020204" pitchFamily="34" charset="-122"/>
              <a:ea typeface="微软雅黑" panose="020B0503020204020204" pitchFamily="34" charset="-122"/>
            </a:endParaRPr>
          </a:p>
        </p:txBody>
      </p:sp>
      <p:sp>
        <p:nvSpPr>
          <p:cNvPr id="148" name="TextBox 147"/>
          <p:cNvSpPr txBox="1"/>
          <p:nvPr/>
        </p:nvSpPr>
        <p:spPr>
          <a:xfrm>
            <a:off x="791834" y="1928279"/>
            <a:ext cx="2231825" cy="811708"/>
          </a:xfrm>
          <a:prstGeom prst="rect">
            <a:avLst/>
          </a:prstGeom>
          <a:noFill/>
        </p:spPr>
        <p:txBody>
          <a:bodyPr wrap="square" lIns="90631" tIns="45313" rIns="90631" bIns="45313" rtlCol="0">
            <a:spAutoFit/>
          </a:bodyPr>
          <a:lstStyle/>
          <a:p>
            <a:pPr>
              <a:lnSpc>
                <a:spcPct val="130000"/>
              </a:lnSpc>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149" name="TextBox 148"/>
          <p:cNvSpPr txBox="1"/>
          <p:nvPr/>
        </p:nvSpPr>
        <p:spPr>
          <a:xfrm>
            <a:off x="9078374" y="1928279"/>
            <a:ext cx="2231825" cy="811708"/>
          </a:xfrm>
          <a:prstGeom prst="rect">
            <a:avLst/>
          </a:prstGeom>
          <a:noFill/>
        </p:spPr>
        <p:txBody>
          <a:bodyPr wrap="square" lIns="90631" tIns="45313" rIns="90631" bIns="45313" rtlCol="0">
            <a:spAutoFit/>
          </a:bodyPr>
          <a:lstStyle/>
          <a:p>
            <a:pPr>
              <a:lnSpc>
                <a:spcPct val="130000"/>
              </a:lnSpc>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150" name="TextBox 149"/>
          <p:cNvSpPr txBox="1"/>
          <p:nvPr/>
        </p:nvSpPr>
        <p:spPr>
          <a:xfrm>
            <a:off x="579982" y="3134618"/>
            <a:ext cx="2238853" cy="811708"/>
          </a:xfrm>
          <a:prstGeom prst="rect">
            <a:avLst/>
          </a:prstGeom>
          <a:noFill/>
        </p:spPr>
        <p:txBody>
          <a:bodyPr wrap="square" lIns="90631" tIns="45313" rIns="90631" bIns="45313" rtlCol="0">
            <a:spAutoFit/>
          </a:bodyPr>
          <a:lstStyle/>
          <a:p>
            <a:pPr>
              <a:lnSpc>
                <a:spcPct val="130000"/>
              </a:lnSpc>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151" name="TextBox 150"/>
          <p:cNvSpPr txBox="1"/>
          <p:nvPr/>
        </p:nvSpPr>
        <p:spPr>
          <a:xfrm>
            <a:off x="9545841" y="3158229"/>
            <a:ext cx="2244412" cy="811708"/>
          </a:xfrm>
          <a:prstGeom prst="rect">
            <a:avLst/>
          </a:prstGeom>
          <a:noFill/>
        </p:spPr>
        <p:txBody>
          <a:bodyPr wrap="square" lIns="90631" tIns="45313" rIns="90631" bIns="45313" rtlCol="0">
            <a:spAutoFit/>
          </a:bodyPr>
          <a:lstStyle/>
          <a:p>
            <a:pPr>
              <a:lnSpc>
                <a:spcPct val="130000"/>
              </a:lnSpc>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152" name="TextBox 151"/>
          <p:cNvSpPr txBox="1"/>
          <p:nvPr/>
        </p:nvSpPr>
        <p:spPr>
          <a:xfrm>
            <a:off x="9165228" y="4337741"/>
            <a:ext cx="2231825" cy="811708"/>
          </a:xfrm>
          <a:prstGeom prst="rect">
            <a:avLst/>
          </a:prstGeom>
          <a:noFill/>
        </p:spPr>
        <p:txBody>
          <a:bodyPr wrap="square" lIns="90631" tIns="45313" rIns="90631" bIns="45313" rtlCol="0">
            <a:spAutoFit/>
          </a:bodyPr>
          <a:lstStyle/>
          <a:p>
            <a:pPr>
              <a:lnSpc>
                <a:spcPct val="130000"/>
              </a:lnSpc>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153" name="TextBox 152"/>
          <p:cNvSpPr txBox="1"/>
          <p:nvPr/>
        </p:nvSpPr>
        <p:spPr>
          <a:xfrm>
            <a:off x="721750" y="4331391"/>
            <a:ext cx="2231825" cy="811708"/>
          </a:xfrm>
          <a:prstGeom prst="rect">
            <a:avLst/>
          </a:prstGeom>
          <a:noFill/>
        </p:spPr>
        <p:txBody>
          <a:bodyPr wrap="square" lIns="90631" tIns="45313" rIns="90631" bIns="45313" rtlCol="0">
            <a:spAutoFit/>
          </a:bodyPr>
          <a:lstStyle/>
          <a:p>
            <a:pPr>
              <a:lnSpc>
                <a:spcPct val="130000"/>
              </a:lnSpc>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grpSp>
        <p:nvGrpSpPr>
          <p:cNvPr id="154" name="组合 153"/>
          <p:cNvGrpSpPr/>
          <p:nvPr/>
        </p:nvGrpSpPr>
        <p:grpSpPr>
          <a:xfrm>
            <a:off x="5081527" y="2508891"/>
            <a:ext cx="2035861" cy="2036123"/>
            <a:chOff x="5049626" y="2709612"/>
            <a:chExt cx="2035596" cy="2036122"/>
          </a:xfrm>
        </p:grpSpPr>
        <p:sp>
          <p:nvSpPr>
            <p:cNvPr id="155" name="椭圆 154"/>
            <p:cNvSpPr/>
            <p:nvPr/>
          </p:nvSpPr>
          <p:spPr>
            <a:xfrm>
              <a:off x="5049626" y="2709612"/>
              <a:ext cx="2035596" cy="2036122"/>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zh-CN" altLang="en-US" sz="2000" dirty="0">
                  <a:solidFill>
                    <a:srgbClr val="0070C0"/>
                  </a:solidFill>
                  <a:latin typeface="微软雅黑" panose="020B0503020204020204" pitchFamily="34" charset="-122"/>
                  <a:ea typeface="微软雅黑" panose="020B0503020204020204" pitchFamily="34" charset="-122"/>
                </a:rPr>
                <a:t>添加标题</a:t>
              </a:r>
            </a:p>
          </p:txBody>
        </p:sp>
        <p:sp>
          <p:nvSpPr>
            <p:cNvPr id="156" name="同心圆 155"/>
            <p:cNvSpPr/>
            <p:nvPr/>
          </p:nvSpPr>
          <p:spPr>
            <a:xfrm>
              <a:off x="5175546" y="2835796"/>
              <a:ext cx="1783756" cy="1783754"/>
            </a:xfrm>
            <a:prstGeom prst="donut">
              <a:avLst>
                <a:gd name="adj" fmla="val 900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black"/>
                </a:solidFill>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54"/>
                                        </p:tgtEl>
                                        <p:attrNameLst>
                                          <p:attrName>style.visibility</p:attrName>
                                        </p:attrNameLst>
                                      </p:cBhvr>
                                      <p:to>
                                        <p:strVal val="visible"/>
                                      </p:to>
                                    </p:set>
                                    <p:anim calcmode="lin" valueType="num">
                                      <p:cBhvr>
                                        <p:cTn id="7" dur="500" fill="hold"/>
                                        <p:tgtEl>
                                          <p:spTgt spid="154"/>
                                        </p:tgtEl>
                                        <p:attrNameLst>
                                          <p:attrName>ppt_w</p:attrName>
                                        </p:attrNameLst>
                                      </p:cBhvr>
                                      <p:tavLst>
                                        <p:tav tm="0">
                                          <p:val>
                                            <p:fltVal val="0"/>
                                          </p:val>
                                        </p:tav>
                                        <p:tav tm="100000">
                                          <p:val>
                                            <p:strVal val="#ppt_w"/>
                                          </p:val>
                                        </p:tav>
                                      </p:tavLst>
                                    </p:anim>
                                    <p:anim calcmode="lin" valueType="num">
                                      <p:cBhvr>
                                        <p:cTn id="8" dur="500" fill="hold"/>
                                        <p:tgtEl>
                                          <p:spTgt spid="154"/>
                                        </p:tgtEl>
                                        <p:attrNameLst>
                                          <p:attrName>ppt_h</p:attrName>
                                        </p:attrNameLst>
                                      </p:cBhvr>
                                      <p:tavLst>
                                        <p:tav tm="0">
                                          <p:val>
                                            <p:fltVal val="0"/>
                                          </p:val>
                                        </p:tav>
                                        <p:tav tm="100000">
                                          <p:val>
                                            <p:strVal val="#ppt_h"/>
                                          </p:val>
                                        </p:tav>
                                      </p:tavLst>
                                    </p:anim>
                                    <p:animEffect transition="in" filter="fade">
                                      <p:cBhvr>
                                        <p:cTn id="9" dur="500"/>
                                        <p:tgtEl>
                                          <p:spTgt spid="154"/>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35"/>
                                        </p:tgtEl>
                                        <p:attrNameLst>
                                          <p:attrName>style.visibility</p:attrName>
                                        </p:attrNameLst>
                                      </p:cBhvr>
                                      <p:to>
                                        <p:strVal val="visible"/>
                                      </p:to>
                                    </p:set>
                                    <p:animEffect transition="in" filter="wipe(left)">
                                      <p:cBhvr>
                                        <p:cTn id="13" dur="500"/>
                                        <p:tgtEl>
                                          <p:spTgt spid="135"/>
                                        </p:tgtEl>
                                      </p:cBhvr>
                                    </p:animEffect>
                                  </p:childTnLst>
                                </p:cTn>
                              </p:par>
                              <p:par>
                                <p:cTn id="14" presetID="22" presetClass="entr" presetSubtype="2" fill="hold" grpId="0" nodeType="withEffect">
                                  <p:stCondLst>
                                    <p:cond delay="0"/>
                                  </p:stCondLst>
                                  <p:childTnLst>
                                    <p:set>
                                      <p:cBhvr>
                                        <p:cTn id="15" dur="1" fill="hold">
                                          <p:stCondLst>
                                            <p:cond delay="0"/>
                                          </p:stCondLst>
                                        </p:cTn>
                                        <p:tgtEl>
                                          <p:spTgt spid="134"/>
                                        </p:tgtEl>
                                        <p:attrNameLst>
                                          <p:attrName>style.visibility</p:attrName>
                                        </p:attrNameLst>
                                      </p:cBhvr>
                                      <p:to>
                                        <p:strVal val="visible"/>
                                      </p:to>
                                    </p:set>
                                    <p:animEffect transition="in" filter="wipe(right)">
                                      <p:cBhvr>
                                        <p:cTn id="16" dur="500"/>
                                        <p:tgtEl>
                                          <p:spTgt spid="134"/>
                                        </p:tgtEl>
                                      </p:cBhvr>
                                    </p:animEffect>
                                  </p:childTnLst>
                                </p:cTn>
                              </p:par>
                            </p:childTnLst>
                          </p:cTn>
                        </p:par>
                        <p:par>
                          <p:cTn id="17" fill="hold">
                            <p:stCondLst>
                              <p:cond delay="1000"/>
                            </p:stCondLst>
                            <p:childTnLst>
                              <p:par>
                                <p:cTn id="18" presetID="22" presetClass="entr" presetSubtype="2" fill="hold" grpId="0" nodeType="afterEffect">
                                  <p:stCondLst>
                                    <p:cond delay="0"/>
                                  </p:stCondLst>
                                  <p:childTnLst>
                                    <p:set>
                                      <p:cBhvr>
                                        <p:cTn id="19" dur="1" fill="hold">
                                          <p:stCondLst>
                                            <p:cond delay="0"/>
                                          </p:stCondLst>
                                        </p:cTn>
                                        <p:tgtEl>
                                          <p:spTgt spid="132"/>
                                        </p:tgtEl>
                                        <p:attrNameLst>
                                          <p:attrName>style.visibility</p:attrName>
                                        </p:attrNameLst>
                                      </p:cBhvr>
                                      <p:to>
                                        <p:strVal val="visible"/>
                                      </p:to>
                                    </p:set>
                                    <p:animEffect transition="in" filter="wipe(right)">
                                      <p:cBhvr>
                                        <p:cTn id="20" dur="500"/>
                                        <p:tgtEl>
                                          <p:spTgt spid="132"/>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33"/>
                                        </p:tgtEl>
                                        <p:attrNameLst>
                                          <p:attrName>style.visibility</p:attrName>
                                        </p:attrNameLst>
                                      </p:cBhvr>
                                      <p:to>
                                        <p:strVal val="visible"/>
                                      </p:to>
                                    </p:set>
                                    <p:animEffect transition="in" filter="wipe(left)">
                                      <p:cBhvr>
                                        <p:cTn id="23" dur="500"/>
                                        <p:tgtEl>
                                          <p:spTgt spid="133"/>
                                        </p:tgtEl>
                                      </p:cBhvr>
                                    </p:animEffect>
                                  </p:childTnLst>
                                </p:cTn>
                              </p:par>
                            </p:childTnLst>
                          </p:cTn>
                        </p:par>
                        <p:par>
                          <p:cTn id="24" fill="hold">
                            <p:stCondLst>
                              <p:cond delay="1500"/>
                            </p:stCondLst>
                            <p:childTnLst>
                              <p:par>
                                <p:cTn id="25" presetID="52" presetClass="entr" presetSubtype="0" fill="hold" grpId="0" nodeType="afterEffect">
                                  <p:stCondLst>
                                    <p:cond delay="0"/>
                                  </p:stCondLst>
                                  <p:childTnLst>
                                    <p:set>
                                      <p:cBhvr>
                                        <p:cTn id="26" dur="1" fill="hold">
                                          <p:stCondLst>
                                            <p:cond delay="0"/>
                                          </p:stCondLst>
                                        </p:cTn>
                                        <p:tgtEl>
                                          <p:spTgt spid="142"/>
                                        </p:tgtEl>
                                        <p:attrNameLst>
                                          <p:attrName>style.visibility</p:attrName>
                                        </p:attrNameLst>
                                      </p:cBhvr>
                                      <p:to>
                                        <p:strVal val="visible"/>
                                      </p:to>
                                    </p:set>
                                    <p:animScale>
                                      <p:cBhvr>
                                        <p:cTn id="27" dur="1000" decel="50000" fill="hold">
                                          <p:stCondLst>
                                            <p:cond delay="0"/>
                                          </p:stCondLst>
                                        </p:cTn>
                                        <p:tgtEl>
                                          <p:spTgt spid="14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142"/>
                                        </p:tgtEl>
                                        <p:attrNameLst>
                                          <p:attrName>ppt_x</p:attrName>
                                          <p:attrName>ppt_y</p:attrName>
                                        </p:attrNameLst>
                                      </p:cBhvr>
                                    </p:animMotion>
                                    <p:animEffect transition="in" filter="fade">
                                      <p:cBhvr>
                                        <p:cTn id="29" dur="1000"/>
                                        <p:tgtEl>
                                          <p:spTgt spid="142"/>
                                        </p:tgtEl>
                                      </p:cBhvr>
                                    </p:animEffect>
                                  </p:childTnLst>
                                </p:cTn>
                              </p:par>
                              <p:par>
                                <p:cTn id="30" presetID="52" presetClass="entr" presetSubtype="0" fill="hold" grpId="0" nodeType="withEffect">
                                  <p:stCondLst>
                                    <p:cond delay="200"/>
                                  </p:stCondLst>
                                  <p:childTnLst>
                                    <p:set>
                                      <p:cBhvr>
                                        <p:cTn id="31" dur="1" fill="hold">
                                          <p:stCondLst>
                                            <p:cond delay="0"/>
                                          </p:stCondLst>
                                        </p:cTn>
                                        <p:tgtEl>
                                          <p:spTgt spid="143"/>
                                        </p:tgtEl>
                                        <p:attrNameLst>
                                          <p:attrName>style.visibility</p:attrName>
                                        </p:attrNameLst>
                                      </p:cBhvr>
                                      <p:to>
                                        <p:strVal val="visible"/>
                                      </p:to>
                                    </p:set>
                                    <p:animScale>
                                      <p:cBhvr>
                                        <p:cTn id="32" dur="1000" decel="50000" fill="hold">
                                          <p:stCondLst>
                                            <p:cond delay="0"/>
                                          </p:stCondLst>
                                        </p:cTn>
                                        <p:tgtEl>
                                          <p:spTgt spid="14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143"/>
                                        </p:tgtEl>
                                        <p:attrNameLst>
                                          <p:attrName>ppt_x</p:attrName>
                                          <p:attrName>ppt_y</p:attrName>
                                        </p:attrNameLst>
                                      </p:cBhvr>
                                    </p:animMotion>
                                    <p:animEffect transition="in" filter="fade">
                                      <p:cBhvr>
                                        <p:cTn id="34" dur="1000"/>
                                        <p:tgtEl>
                                          <p:spTgt spid="143"/>
                                        </p:tgtEl>
                                      </p:cBhvr>
                                    </p:animEffect>
                                  </p:childTnLst>
                                </p:cTn>
                              </p:par>
                              <p:par>
                                <p:cTn id="35" presetID="52" presetClass="entr" presetSubtype="0" fill="hold" grpId="0" nodeType="withEffect">
                                  <p:stCondLst>
                                    <p:cond delay="400"/>
                                  </p:stCondLst>
                                  <p:childTnLst>
                                    <p:set>
                                      <p:cBhvr>
                                        <p:cTn id="36" dur="1" fill="hold">
                                          <p:stCondLst>
                                            <p:cond delay="0"/>
                                          </p:stCondLst>
                                        </p:cTn>
                                        <p:tgtEl>
                                          <p:spTgt spid="146"/>
                                        </p:tgtEl>
                                        <p:attrNameLst>
                                          <p:attrName>style.visibility</p:attrName>
                                        </p:attrNameLst>
                                      </p:cBhvr>
                                      <p:to>
                                        <p:strVal val="visible"/>
                                      </p:to>
                                    </p:set>
                                    <p:animScale>
                                      <p:cBhvr>
                                        <p:cTn id="37" dur="1000" decel="50000" fill="hold">
                                          <p:stCondLst>
                                            <p:cond delay="0"/>
                                          </p:stCondLst>
                                        </p:cTn>
                                        <p:tgtEl>
                                          <p:spTgt spid="14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1000" decel="50000" fill="hold">
                                          <p:stCondLst>
                                            <p:cond delay="0"/>
                                          </p:stCondLst>
                                        </p:cTn>
                                        <p:tgtEl>
                                          <p:spTgt spid="146"/>
                                        </p:tgtEl>
                                        <p:attrNameLst>
                                          <p:attrName>ppt_x</p:attrName>
                                          <p:attrName>ppt_y</p:attrName>
                                        </p:attrNameLst>
                                      </p:cBhvr>
                                    </p:animMotion>
                                    <p:animEffect transition="in" filter="fade">
                                      <p:cBhvr>
                                        <p:cTn id="39" dur="1000"/>
                                        <p:tgtEl>
                                          <p:spTgt spid="146"/>
                                        </p:tgtEl>
                                      </p:cBhvr>
                                    </p:animEffect>
                                  </p:childTnLst>
                                </p:cTn>
                              </p:par>
                              <p:par>
                                <p:cTn id="40" presetID="52" presetClass="entr" presetSubtype="0" fill="hold" grpId="0" nodeType="withEffect">
                                  <p:stCondLst>
                                    <p:cond delay="600"/>
                                  </p:stCondLst>
                                  <p:childTnLst>
                                    <p:set>
                                      <p:cBhvr>
                                        <p:cTn id="41" dur="1" fill="hold">
                                          <p:stCondLst>
                                            <p:cond delay="0"/>
                                          </p:stCondLst>
                                        </p:cTn>
                                        <p:tgtEl>
                                          <p:spTgt spid="144"/>
                                        </p:tgtEl>
                                        <p:attrNameLst>
                                          <p:attrName>style.visibility</p:attrName>
                                        </p:attrNameLst>
                                      </p:cBhvr>
                                      <p:to>
                                        <p:strVal val="visible"/>
                                      </p:to>
                                    </p:set>
                                    <p:animScale>
                                      <p:cBhvr>
                                        <p:cTn id="42" dur="1000" decel="50000" fill="hold">
                                          <p:stCondLst>
                                            <p:cond delay="0"/>
                                          </p:stCondLst>
                                        </p:cTn>
                                        <p:tgtEl>
                                          <p:spTgt spid="14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144"/>
                                        </p:tgtEl>
                                        <p:attrNameLst>
                                          <p:attrName>ppt_x</p:attrName>
                                          <p:attrName>ppt_y</p:attrName>
                                        </p:attrNameLst>
                                      </p:cBhvr>
                                    </p:animMotion>
                                    <p:animEffect transition="in" filter="fade">
                                      <p:cBhvr>
                                        <p:cTn id="44" dur="1000"/>
                                        <p:tgtEl>
                                          <p:spTgt spid="144"/>
                                        </p:tgtEl>
                                      </p:cBhvr>
                                    </p:animEffect>
                                  </p:childTnLst>
                                </p:cTn>
                              </p:par>
                              <p:par>
                                <p:cTn id="45" presetID="52" presetClass="entr" presetSubtype="0" fill="hold" grpId="0" nodeType="withEffect">
                                  <p:stCondLst>
                                    <p:cond delay="800"/>
                                  </p:stCondLst>
                                  <p:childTnLst>
                                    <p:set>
                                      <p:cBhvr>
                                        <p:cTn id="46" dur="1" fill="hold">
                                          <p:stCondLst>
                                            <p:cond delay="0"/>
                                          </p:stCondLst>
                                        </p:cTn>
                                        <p:tgtEl>
                                          <p:spTgt spid="147"/>
                                        </p:tgtEl>
                                        <p:attrNameLst>
                                          <p:attrName>style.visibility</p:attrName>
                                        </p:attrNameLst>
                                      </p:cBhvr>
                                      <p:to>
                                        <p:strVal val="visible"/>
                                      </p:to>
                                    </p:set>
                                    <p:animScale>
                                      <p:cBhvr>
                                        <p:cTn id="47" dur="1000" decel="50000" fill="hold">
                                          <p:stCondLst>
                                            <p:cond delay="0"/>
                                          </p:stCondLst>
                                        </p:cTn>
                                        <p:tgtEl>
                                          <p:spTgt spid="14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8" dur="1000" decel="50000" fill="hold">
                                          <p:stCondLst>
                                            <p:cond delay="0"/>
                                          </p:stCondLst>
                                        </p:cTn>
                                        <p:tgtEl>
                                          <p:spTgt spid="147"/>
                                        </p:tgtEl>
                                        <p:attrNameLst>
                                          <p:attrName>ppt_x</p:attrName>
                                          <p:attrName>ppt_y</p:attrName>
                                        </p:attrNameLst>
                                      </p:cBhvr>
                                    </p:animMotion>
                                    <p:animEffect transition="in" filter="fade">
                                      <p:cBhvr>
                                        <p:cTn id="49" dur="1000"/>
                                        <p:tgtEl>
                                          <p:spTgt spid="147"/>
                                        </p:tgtEl>
                                      </p:cBhvr>
                                    </p:animEffect>
                                  </p:childTnLst>
                                </p:cTn>
                              </p:par>
                              <p:par>
                                <p:cTn id="50" presetID="52" presetClass="entr" presetSubtype="0" fill="hold" grpId="0" nodeType="withEffect">
                                  <p:stCondLst>
                                    <p:cond delay="1000"/>
                                  </p:stCondLst>
                                  <p:childTnLst>
                                    <p:set>
                                      <p:cBhvr>
                                        <p:cTn id="51" dur="1" fill="hold">
                                          <p:stCondLst>
                                            <p:cond delay="0"/>
                                          </p:stCondLst>
                                        </p:cTn>
                                        <p:tgtEl>
                                          <p:spTgt spid="145"/>
                                        </p:tgtEl>
                                        <p:attrNameLst>
                                          <p:attrName>style.visibility</p:attrName>
                                        </p:attrNameLst>
                                      </p:cBhvr>
                                      <p:to>
                                        <p:strVal val="visible"/>
                                      </p:to>
                                    </p:set>
                                    <p:animScale>
                                      <p:cBhvr>
                                        <p:cTn id="52" dur="1000" decel="50000" fill="hold">
                                          <p:stCondLst>
                                            <p:cond delay="0"/>
                                          </p:stCondLst>
                                        </p:cTn>
                                        <p:tgtEl>
                                          <p:spTgt spid="14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3" dur="1000" decel="50000" fill="hold">
                                          <p:stCondLst>
                                            <p:cond delay="0"/>
                                          </p:stCondLst>
                                        </p:cTn>
                                        <p:tgtEl>
                                          <p:spTgt spid="145"/>
                                        </p:tgtEl>
                                        <p:attrNameLst>
                                          <p:attrName>ppt_x</p:attrName>
                                          <p:attrName>ppt_y</p:attrName>
                                        </p:attrNameLst>
                                      </p:cBhvr>
                                    </p:animMotion>
                                    <p:animEffect transition="in" filter="fade">
                                      <p:cBhvr>
                                        <p:cTn id="54" dur="1000"/>
                                        <p:tgtEl>
                                          <p:spTgt spid="145"/>
                                        </p:tgtEl>
                                      </p:cBhvr>
                                    </p:animEffect>
                                  </p:childTnLst>
                                </p:cTn>
                              </p:par>
                            </p:childTnLst>
                          </p:cTn>
                        </p:par>
                        <p:par>
                          <p:cTn id="55" fill="hold">
                            <p:stCondLst>
                              <p:cond delay="2500"/>
                            </p:stCondLst>
                            <p:childTnLst>
                              <p:par>
                                <p:cTn id="56" presetID="12" presetClass="entr" presetSubtype="8" fill="hold" nodeType="afterEffect">
                                  <p:stCondLst>
                                    <p:cond delay="0"/>
                                  </p:stCondLst>
                                  <p:childTnLst>
                                    <p:set>
                                      <p:cBhvr>
                                        <p:cTn id="57" dur="1" fill="hold">
                                          <p:stCondLst>
                                            <p:cond delay="0"/>
                                          </p:stCondLst>
                                        </p:cTn>
                                        <p:tgtEl>
                                          <p:spTgt spid="136"/>
                                        </p:tgtEl>
                                        <p:attrNameLst>
                                          <p:attrName>style.visibility</p:attrName>
                                        </p:attrNameLst>
                                      </p:cBhvr>
                                      <p:to>
                                        <p:strVal val="visible"/>
                                      </p:to>
                                    </p:set>
                                    <p:anim calcmode="lin" valueType="num">
                                      <p:cBhvr additive="base">
                                        <p:cTn id="58" dur="500"/>
                                        <p:tgtEl>
                                          <p:spTgt spid="136"/>
                                        </p:tgtEl>
                                        <p:attrNameLst>
                                          <p:attrName>ppt_x</p:attrName>
                                        </p:attrNameLst>
                                      </p:cBhvr>
                                      <p:tavLst>
                                        <p:tav tm="0">
                                          <p:val>
                                            <p:strVal val="#ppt_x-#ppt_w*1.125000"/>
                                          </p:val>
                                        </p:tav>
                                        <p:tav tm="100000">
                                          <p:val>
                                            <p:strVal val="#ppt_x"/>
                                          </p:val>
                                        </p:tav>
                                      </p:tavLst>
                                    </p:anim>
                                    <p:animEffect transition="in" filter="wipe(right)">
                                      <p:cBhvr>
                                        <p:cTn id="59" dur="500"/>
                                        <p:tgtEl>
                                          <p:spTgt spid="136"/>
                                        </p:tgtEl>
                                      </p:cBhvr>
                                    </p:animEffect>
                                  </p:childTnLst>
                                </p:cTn>
                              </p:par>
                              <p:par>
                                <p:cTn id="60" presetID="12" presetClass="entr" presetSubtype="8" fill="hold" nodeType="withEffect">
                                  <p:stCondLst>
                                    <p:cond delay="0"/>
                                  </p:stCondLst>
                                  <p:childTnLst>
                                    <p:set>
                                      <p:cBhvr>
                                        <p:cTn id="61" dur="1" fill="hold">
                                          <p:stCondLst>
                                            <p:cond delay="0"/>
                                          </p:stCondLst>
                                        </p:cTn>
                                        <p:tgtEl>
                                          <p:spTgt spid="137"/>
                                        </p:tgtEl>
                                        <p:attrNameLst>
                                          <p:attrName>style.visibility</p:attrName>
                                        </p:attrNameLst>
                                      </p:cBhvr>
                                      <p:to>
                                        <p:strVal val="visible"/>
                                      </p:to>
                                    </p:set>
                                    <p:anim calcmode="lin" valueType="num">
                                      <p:cBhvr additive="base">
                                        <p:cTn id="62" dur="500"/>
                                        <p:tgtEl>
                                          <p:spTgt spid="137"/>
                                        </p:tgtEl>
                                        <p:attrNameLst>
                                          <p:attrName>ppt_x</p:attrName>
                                        </p:attrNameLst>
                                      </p:cBhvr>
                                      <p:tavLst>
                                        <p:tav tm="0">
                                          <p:val>
                                            <p:strVal val="#ppt_x-#ppt_w*1.125000"/>
                                          </p:val>
                                        </p:tav>
                                        <p:tav tm="100000">
                                          <p:val>
                                            <p:strVal val="#ppt_x"/>
                                          </p:val>
                                        </p:tav>
                                      </p:tavLst>
                                    </p:anim>
                                    <p:animEffect transition="in" filter="wipe(right)">
                                      <p:cBhvr>
                                        <p:cTn id="63" dur="500"/>
                                        <p:tgtEl>
                                          <p:spTgt spid="137"/>
                                        </p:tgtEl>
                                      </p:cBhvr>
                                    </p:animEffect>
                                  </p:childTnLst>
                                </p:cTn>
                              </p:par>
                              <p:par>
                                <p:cTn id="64" presetID="12" presetClass="entr" presetSubtype="8" fill="hold" nodeType="with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additive="base">
                                        <p:cTn id="66" dur="500"/>
                                        <p:tgtEl>
                                          <p:spTgt spid="138"/>
                                        </p:tgtEl>
                                        <p:attrNameLst>
                                          <p:attrName>ppt_x</p:attrName>
                                        </p:attrNameLst>
                                      </p:cBhvr>
                                      <p:tavLst>
                                        <p:tav tm="0">
                                          <p:val>
                                            <p:strVal val="#ppt_x-#ppt_w*1.125000"/>
                                          </p:val>
                                        </p:tav>
                                        <p:tav tm="100000">
                                          <p:val>
                                            <p:strVal val="#ppt_x"/>
                                          </p:val>
                                        </p:tav>
                                      </p:tavLst>
                                    </p:anim>
                                    <p:animEffect transition="in" filter="wipe(right)">
                                      <p:cBhvr>
                                        <p:cTn id="67" dur="500"/>
                                        <p:tgtEl>
                                          <p:spTgt spid="138"/>
                                        </p:tgtEl>
                                      </p:cBhvr>
                                    </p:animEffect>
                                  </p:childTnLst>
                                </p:cTn>
                              </p:par>
                              <p:par>
                                <p:cTn id="68" presetID="12" presetClass="entr" presetSubtype="2" fill="hold" nodeType="withEffect">
                                  <p:stCondLst>
                                    <p:cond delay="0"/>
                                  </p:stCondLst>
                                  <p:childTnLst>
                                    <p:set>
                                      <p:cBhvr>
                                        <p:cTn id="69" dur="1" fill="hold">
                                          <p:stCondLst>
                                            <p:cond delay="0"/>
                                          </p:stCondLst>
                                        </p:cTn>
                                        <p:tgtEl>
                                          <p:spTgt spid="141"/>
                                        </p:tgtEl>
                                        <p:attrNameLst>
                                          <p:attrName>style.visibility</p:attrName>
                                        </p:attrNameLst>
                                      </p:cBhvr>
                                      <p:to>
                                        <p:strVal val="visible"/>
                                      </p:to>
                                    </p:set>
                                    <p:anim calcmode="lin" valueType="num">
                                      <p:cBhvr additive="base">
                                        <p:cTn id="70" dur="500"/>
                                        <p:tgtEl>
                                          <p:spTgt spid="141"/>
                                        </p:tgtEl>
                                        <p:attrNameLst>
                                          <p:attrName>ppt_x</p:attrName>
                                        </p:attrNameLst>
                                      </p:cBhvr>
                                      <p:tavLst>
                                        <p:tav tm="0">
                                          <p:val>
                                            <p:strVal val="#ppt_x+#ppt_w*1.125000"/>
                                          </p:val>
                                        </p:tav>
                                        <p:tav tm="100000">
                                          <p:val>
                                            <p:strVal val="#ppt_x"/>
                                          </p:val>
                                        </p:tav>
                                      </p:tavLst>
                                    </p:anim>
                                    <p:animEffect transition="in" filter="wipe(left)">
                                      <p:cBhvr>
                                        <p:cTn id="71" dur="500"/>
                                        <p:tgtEl>
                                          <p:spTgt spid="141"/>
                                        </p:tgtEl>
                                      </p:cBhvr>
                                    </p:animEffect>
                                  </p:childTnLst>
                                </p:cTn>
                              </p:par>
                              <p:par>
                                <p:cTn id="72" presetID="12" presetClass="entr" presetSubtype="2" fill="hold" nodeType="withEffect">
                                  <p:stCondLst>
                                    <p:cond delay="0"/>
                                  </p:stCondLst>
                                  <p:childTnLst>
                                    <p:set>
                                      <p:cBhvr>
                                        <p:cTn id="73" dur="1" fill="hold">
                                          <p:stCondLst>
                                            <p:cond delay="0"/>
                                          </p:stCondLst>
                                        </p:cTn>
                                        <p:tgtEl>
                                          <p:spTgt spid="140"/>
                                        </p:tgtEl>
                                        <p:attrNameLst>
                                          <p:attrName>style.visibility</p:attrName>
                                        </p:attrNameLst>
                                      </p:cBhvr>
                                      <p:to>
                                        <p:strVal val="visible"/>
                                      </p:to>
                                    </p:set>
                                    <p:anim calcmode="lin" valueType="num">
                                      <p:cBhvr additive="base">
                                        <p:cTn id="74" dur="500"/>
                                        <p:tgtEl>
                                          <p:spTgt spid="140"/>
                                        </p:tgtEl>
                                        <p:attrNameLst>
                                          <p:attrName>ppt_x</p:attrName>
                                        </p:attrNameLst>
                                      </p:cBhvr>
                                      <p:tavLst>
                                        <p:tav tm="0">
                                          <p:val>
                                            <p:strVal val="#ppt_x+#ppt_w*1.125000"/>
                                          </p:val>
                                        </p:tav>
                                        <p:tav tm="100000">
                                          <p:val>
                                            <p:strVal val="#ppt_x"/>
                                          </p:val>
                                        </p:tav>
                                      </p:tavLst>
                                    </p:anim>
                                    <p:animEffect transition="in" filter="wipe(left)">
                                      <p:cBhvr>
                                        <p:cTn id="75" dur="500"/>
                                        <p:tgtEl>
                                          <p:spTgt spid="140"/>
                                        </p:tgtEl>
                                      </p:cBhvr>
                                    </p:animEffect>
                                  </p:childTnLst>
                                </p:cTn>
                              </p:par>
                              <p:par>
                                <p:cTn id="76" presetID="12" presetClass="entr" presetSubtype="2" fill="hold" nodeType="withEffect">
                                  <p:stCondLst>
                                    <p:cond delay="0"/>
                                  </p:stCondLst>
                                  <p:childTnLst>
                                    <p:set>
                                      <p:cBhvr>
                                        <p:cTn id="77" dur="1" fill="hold">
                                          <p:stCondLst>
                                            <p:cond delay="0"/>
                                          </p:stCondLst>
                                        </p:cTn>
                                        <p:tgtEl>
                                          <p:spTgt spid="139"/>
                                        </p:tgtEl>
                                        <p:attrNameLst>
                                          <p:attrName>style.visibility</p:attrName>
                                        </p:attrNameLst>
                                      </p:cBhvr>
                                      <p:to>
                                        <p:strVal val="visible"/>
                                      </p:to>
                                    </p:set>
                                    <p:anim calcmode="lin" valueType="num">
                                      <p:cBhvr additive="base">
                                        <p:cTn id="78" dur="500"/>
                                        <p:tgtEl>
                                          <p:spTgt spid="139"/>
                                        </p:tgtEl>
                                        <p:attrNameLst>
                                          <p:attrName>ppt_x</p:attrName>
                                        </p:attrNameLst>
                                      </p:cBhvr>
                                      <p:tavLst>
                                        <p:tav tm="0">
                                          <p:val>
                                            <p:strVal val="#ppt_x+#ppt_w*1.125000"/>
                                          </p:val>
                                        </p:tav>
                                        <p:tav tm="100000">
                                          <p:val>
                                            <p:strVal val="#ppt_x"/>
                                          </p:val>
                                        </p:tav>
                                      </p:tavLst>
                                    </p:anim>
                                    <p:animEffect transition="in" filter="wipe(left)">
                                      <p:cBhvr>
                                        <p:cTn id="79" dur="500"/>
                                        <p:tgtEl>
                                          <p:spTgt spid="139"/>
                                        </p:tgtEl>
                                      </p:cBhvr>
                                    </p:animEffect>
                                  </p:childTnLst>
                                </p:cTn>
                              </p:par>
                            </p:childTnLst>
                          </p:cTn>
                        </p:par>
                        <p:par>
                          <p:cTn id="80" fill="hold">
                            <p:stCondLst>
                              <p:cond delay="3000"/>
                            </p:stCondLst>
                            <p:childTnLst>
                              <p:par>
                                <p:cTn id="81" presetID="22" presetClass="entr" presetSubtype="8" fill="hold" grpId="0" nodeType="afterEffect">
                                  <p:stCondLst>
                                    <p:cond delay="0"/>
                                  </p:stCondLst>
                                  <p:childTnLst>
                                    <p:set>
                                      <p:cBhvr>
                                        <p:cTn id="82" dur="1" fill="hold">
                                          <p:stCondLst>
                                            <p:cond delay="0"/>
                                          </p:stCondLst>
                                        </p:cTn>
                                        <p:tgtEl>
                                          <p:spTgt spid="148"/>
                                        </p:tgtEl>
                                        <p:attrNameLst>
                                          <p:attrName>style.visibility</p:attrName>
                                        </p:attrNameLst>
                                      </p:cBhvr>
                                      <p:to>
                                        <p:strVal val="visible"/>
                                      </p:to>
                                    </p:set>
                                    <p:animEffect transition="in" filter="wipe(left)">
                                      <p:cBhvr>
                                        <p:cTn id="83" dur="500"/>
                                        <p:tgtEl>
                                          <p:spTgt spid="148"/>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149"/>
                                        </p:tgtEl>
                                        <p:attrNameLst>
                                          <p:attrName>style.visibility</p:attrName>
                                        </p:attrNameLst>
                                      </p:cBhvr>
                                      <p:to>
                                        <p:strVal val="visible"/>
                                      </p:to>
                                    </p:set>
                                    <p:animEffect transition="in" filter="wipe(left)">
                                      <p:cBhvr>
                                        <p:cTn id="86" dur="500"/>
                                        <p:tgtEl>
                                          <p:spTgt spid="149"/>
                                        </p:tgtEl>
                                      </p:cBhvr>
                                    </p:animEffect>
                                  </p:childTnLst>
                                </p:cTn>
                              </p:par>
                              <p:par>
                                <p:cTn id="87" presetID="22" presetClass="entr" presetSubtype="8" fill="hold" grpId="0" nodeType="withEffect">
                                  <p:stCondLst>
                                    <p:cond delay="0"/>
                                  </p:stCondLst>
                                  <p:childTnLst>
                                    <p:set>
                                      <p:cBhvr>
                                        <p:cTn id="88" dur="1" fill="hold">
                                          <p:stCondLst>
                                            <p:cond delay="0"/>
                                          </p:stCondLst>
                                        </p:cTn>
                                        <p:tgtEl>
                                          <p:spTgt spid="150"/>
                                        </p:tgtEl>
                                        <p:attrNameLst>
                                          <p:attrName>style.visibility</p:attrName>
                                        </p:attrNameLst>
                                      </p:cBhvr>
                                      <p:to>
                                        <p:strVal val="visible"/>
                                      </p:to>
                                    </p:set>
                                    <p:animEffect transition="in" filter="wipe(left)">
                                      <p:cBhvr>
                                        <p:cTn id="89" dur="500"/>
                                        <p:tgtEl>
                                          <p:spTgt spid="150"/>
                                        </p:tgtEl>
                                      </p:cBhvr>
                                    </p:animEffect>
                                  </p:childTnLst>
                                </p:cTn>
                              </p:par>
                              <p:par>
                                <p:cTn id="90" presetID="22" presetClass="entr" presetSubtype="8" fill="hold" grpId="0" nodeType="withEffect">
                                  <p:stCondLst>
                                    <p:cond delay="0"/>
                                  </p:stCondLst>
                                  <p:childTnLst>
                                    <p:set>
                                      <p:cBhvr>
                                        <p:cTn id="91" dur="1" fill="hold">
                                          <p:stCondLst>
                                            <p:cond delay="0"/>
                                          </p:stCondLst>
                                        </p:cTn>
                                        <p:tgtEl>
                                          <p:spTgt spid="151"/>
                                        </p:tgtEl>
                                        <p:attrNameLst>
                                          <p:attrName>style.visibility</p:attrName>
                                        </p:attrNameLst>
                                      </p:cBhvr>
                                      <p:to>
                                        <p:strVal val="visible"/>
                                      </p:to>
                                    </p:set>
                                    <p:animEffect transition="in" filter="wipe(left)">
                                      <p:cBhvr>
                                        <p:cTn id="92" dur="500"/>
                                        <p:tgtEl>
                                          <p:spTgt spid="151"/>
                                        </p:tgtEl>
                                      </p:cBhvr>
                                    </p:animEffect>
                                  </p:childTnLst>
                                </p:cTn>
                              </p:par>
                              <p:par>
                                <p:cTn id="93" presetID="22" presetClass="entr" presetSubtype="8" fill="hold" grpId="0" nodeType="withEffect">
                                  <p:stCondLst>
                                    <p:cond delay="0"/>
                                  </p:stCondLst>
                                  <p:childTnLst>
                                    <p:set>
                                      <p:cBhvr>
                                        <p:cTn id="94" dur="1" fill="hold">
                                          <p:stCondLst>
                                            <p:cond delay="0"/>
                                          </p:stCondLst>
                                        </p:cTn>
                                        <p:tgtEl>
                                          <p:spTgt spid="152"/>
                                        </p:tgtEl>
                                        <p:attrNameLst>
                                          <p:attrName>style.visibility</p:attrName>
                                        </p:attrNameLst>
                                      </p:cBhvr>
                                      <p:to>
                                        <p:strVal val="visible"/>
                                      </p:to>
                                    </p:set>
                                    <p:animEffect transition="in" filter="wipe(left)">
                                      <p:cBhvr>
                                        <p:cTn id="95" dur="500"/>
                                        <p:tgtEl>
                                          <p:spTgt spid="152"/>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153"/>
                                        </p:tgtEl>
                                        <p:attrNameLst>
                                          <p:attrName>style.visibility</p:attrName>
                                        </p:attrNameLst>
                                      </p:cBhvr>
                                      <p:to>
                                        <p:strVal val="visible"/>
                                      </p:to>
                                    </p:set>
                                    <p:animEffect transition="in" filter="wipe(left)">
                                      <p:cBhvr>
                                        <p:cTn id="98"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animBg="1"/>
      <p:bldP spid="133" grpId="0" animBg="1"/>
      <p:bldP spid="134" grpId="0" animBg="1"/>
      <p:bldP spid="135" grpId="0" animBg="1"/>
      <p:bldP spid="142" grpId="0" animBg="1"/>
      <p:bldP spid="143" grpId="0" animBg="1"/>
      <p:bldP spid="144" grpId="0" animBg="1"/>
      <p:bldP spid="145" grpId="0" animBg="1"/>
      <p:bldP spid="146" grpId="0" animBg="1"/>
      <p:bldP spid="147" grpId="0" animBg="1"/>
      <p:bldP spid="148" grpId="0"/>
      <p:bldP spid="149" grpId="0"/>
      <p:bldP spid="150" grpId="0"/>
      <p:bldP spid="151" grpId="0"/>
      <p:bldP spid="152" grpId="0"/>
      <p:bldP spid="15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Oval 11"/>
          <p:cNvSpPr>
            <a:spLocks noChangeArrowheads="1"/>
          </p:cNvSpPr>
          <p:nvPr/>
        </p:nvSpPr>
        <p:spPr bwMode="auto">
          <a:xfrm>
            <a:off x="4614049" y="4900801"/>
            <a:ext cx="1107823" cy="1107041"/>
          </a:xfrm>
          <a:prstGeom prst="ellipse">
            <a:avLst/>
          </a:prstGeom>
          <a:solidFill>
            <a:schemeClr val="accent2"/>
          </a:solidFill>
          <a:ln w="38100">
            <a:noFill/>
          </a:ln>
          <a:effectLst>
            <a:innerShdw blurRad="165100" dist="635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dirty="0">
              <a:solidFill>
                <a:srgbClr val="FFFFFF"/>
              </a:solidFill>
            </a:endParaRPr>
          </a:p>
        </p:txBody>
      </p:sp>
      <p:sp>
        <p:nvSpPr>
          <p:cNvPr id="44" name="Oval 10"/>
          <p:cNvSpPr>
            <a:spLocks noChangeArrowheads="1"/>
          </p:cNvSpPr>
          <p:nvPr/>
        </p:nvSpPr>
        <p:spPr bwMode="auto">
          <a:xfrm>
            <a:off x="6382726" y="3921936"/>
            <a:ext cx="1107185" cy="1108317"/>
          </a:xfrm>
          <a:prstGeom prst="ellipse">
            <a:avLst/>
          </a:prstGeom>
          <a:solidFill>
            <a:schemeClr val="accent2"/>
          </a:solidFill>
          <a:ln w="38100">
            <a:noFill/>
          </a:ln>
          <a:effectLst>
            <a:innerShdw blurRad="165100" dist="635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dirty="0">
              <a:solidFill>
                <a:srgbClr val="FFFFFF"/>
              </a:solidFill>
            </a:endParaRPr>
          </a:p>
        </p:txBody>
      </p:sp>
      <p:sp>
        <p:nvSpPr>
          <p:cNvPr id="45" name="Oval 9"/>
          <p:cNvSpPr>
            <a:spLocks noChangeArrowheads="1"/>
          </p:cNvSpPr>
          <p:nvPr/>
        </p:nvSpPr>
        <p:spPr bwMode="auto">
          <a:xfrm>
            <a:off x="4625170" y="2946898"/>
            <a:ext cx="1107185" cy="1107041"/>
          </a:xfrm>
          <a:prstGeom prst="ellipse">
            <a:avLst/>
          </a:prstGeom>
          <a:solidFill>
            <a:schemeClr val="accent2"/>
          </a:solidFill>
          <a:ln w="38100">
            <a:noFill/>
          </a:ln>
          <a:effectLst>
            <a:innerShdw blurRad="165100" dist="635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dirty="0">
              <a:solidFill>
                <a:srgbClr val="FFFFFF"/>
              </a:solidFill>
            </a:endParaRPr>
          </a:p>
        </p:txBody>
      </p:sp>
      <p:sp>
        <p:nvSpPr>
          <p:cNvPr id="43" name="Oval 8"/>
          <p:cNvSpPr>
            <a:spLocks noChangeArrowheads="1"/>
          </p:cNvSpPr>
          <p:nvPr/>
        </p:nvSpPr>
        <p:spPr bwMode="auto">
          <a:xfrm>
            <a:off x="6373021" y="1952728"/>
            <a:ext cx="1107185" cy="1108955"/>
          </a:xfrm>
          <a:prstGeom prst="ellipse">
            <a:avLst/>
          </a:prstGeom>
          <a:solidFill>
            <a:schemeClr val="accent3"/>
          </a:solidFill>
          <a:ln w="38100">
            <a:noFill/>
          </a:ln>
          <a:effectLst>
            <a:innerShdw blurRad="165100" dist="635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dirty="0">
              <a:solidFill>
                <a:srgbClr val="FFFFFF"/>
              </a:solidFill>
            </a:endParaRPr>
          </a:p>
        </p:txBody>
      </p:sp>
      <p:sp>
        <p:nvSpPr>
          <p:cNvPr id="51" name="Oval 11"/>
          <p:cNvSpPr>
            <a:spLocks noChangeArrowheads="1"/>
          </p:cNvSpPr>
          <p:nvPr/>
        </p:nvSpPr>
        <p:spPr bwMode="auto">
          <a:xfrm>
            <a:off x="4614049" y="4900801"/>
            <a:ext cx="1107823" cy="1107041"/>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45720" rIns="0" bIns="45720" rtlCol="0" anchor="ctr"/>
          <a:lstStyle/>
          <a:p>
            <a:pPr algn="ctr"/>
            <a:r>
              <a:rPr lang="en-US" altLang="zh-CN" sz="3200" dirty="0">
                <a:solidFill>
                  <a:srgbClr val="0070C0"/>
                </a:solidFill>
                <a:latin typeface="微软雅黑" panose="020B0503020204020204" pitchFamily="34" charset="-122"/>
                <a:ea typeface="微软雅黑" panose="020B0503020204020204" pitchFamily="34" charset="-122"/>
              </a:rPr>
              <a:t>04</a:t>
            </a:r>
            <a:endParaRPr lang="zh-CN" altLang="en-US" sz="3200" dirty="0">
              <a:solidFill>
                <a:srgbClr val="0070C0"/>
              </a:solidFill>
              <a:latin typeface="微软雅黑" panose="020B0503020204020204" pitchFamily="34" charset="-122"/>
              <a:ea typeface="微软雅黑" panose="020B0503020204020204" pitchFamily="34" charset="-122"/>
            </a:endParaRPr>
          </a:p>
        </p:txBody>
      </p:sp>
      <p:sp>
        <p:nvSpPr>
          <p:cNvPr id="50" name="Oval 10"/>
          <p:cNvSpPr>
            <a:spLocks noChangeArrowheads="1"/>
          </p:cNvSpPr>
          <p:nvPr/>
        </p:nvSpPr>
        <p:spPr bwMode="auto">
          <a:xfrm>
            <a:off x="6387630" y="3921936"/>
            <a:ext cx="1107185" cy="1108317"/>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45720" rIns="0" bIns="45720" rtlCol="0" anchor="ctr"/>
          <a:lstStyle/>
          <a:p>
            <a:pPr algn="ctr"/>
            <a:r>
              <a:rPr lang="en-US" altLang="zh-CN" sz="3200" dirty="0">
                <a:solidFill>
                  <a:srgbClr val="0070C0"/>
                </a:solidFill>
                <a:latin typeface="微软雅黑" panose="020B0503020204020204" pitchFamily="34" charset="-122"/>
                <a:ea typeface="微软雅黑" panose="020B0503020204020204" pitchFamily="34" charset="-122"/>
              </a:rPr>
              <a:t>03</a:t>
            </a:r>
            <a:endParaRPr lang="zh-CN" altLang="en-US" sz="3200" dirty="0">
              <a:solidFill>
                <a:srgbClr val="0070C0"/>
              </a:solidFill>
              <a:latin typeface="微软雅黑" panose="020B0503020204020204" pitchFamily="34" charset="-122"/>
              <a:ea typeface="微软雅黑" panose="020B0503020204020204" pitchFamily="34" charset="-122"/>
            </a:endParaRPr>
          </a:p>
        </p:txBody>
      </p:sp>
      <p:sp>
        <p:nvSpPr>
          <p:cNvPr id="49" name="Oval 9"/>
          <p:cNvSpPr>
            <a:spLocks noChangeArrowheads="1"/>
          </p:cNvSpPr>
          <p:nvPr/>
        </p:nvSpPr>
        <p:spPr bwMode="auto">
          <a:xfrm>
            <a:off x="4625169" y="2946898"/>
            <a:ext cx="1107185" cy="1107041"/>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45720" rIns="0" bIns="45720" rtlCol="0" anchor="ctr"/>
          <a:lstStyle/>
          <a:p>
            <a:pPr algn="ctr"/>
            <a:r>
              <a:rPr lang="en-US" altLang="zh-CN" sz="3200" dirty="0">
                <a:solidFill>
                  <a:srgbClr val="0070C0"/>
                </a:solidFill>
                <a:latin typeface="微软雅黑" panose="020B0503020204020204" pitchFamily="34" charset="-122"/>
                <a:ea typeface="微软雅黑" panose="020B0503020204020204" pitchFamily="34" charset="-122"/>
              </a:rPr>
              <a:t>02</a:t>
            </a:r>
            <a:endParaRPr lang="zh-CN" altLang="en-US" sz="3200" dirty="0">
              <a:solidFill>
                <a:srgbClr val="0070C0"/>
              </a:solidFill>
              <a:latin typeface="微软雅黑" panose="020B0503020204020204" pitchFamily="34" charset="-122"/>
              <a:ea typeface="微软雅黑" panose="020B0503020204020204" pitchFamily="34" charset="-122"/>
            </a:endParaRPr>
          </a:p>
        </p:txBody>
      </p:sp>
      <p:sp>
        <p:nvSpPr>
          <p:cNvPr id="48" name="Oval 8"/>
          <p:cNvSpPr>
            <a:spLocks noChangeArrowheads="1"/>
          </p:cNvSpPr>
          <p:nvPr/>
        </p:nvSpPr>
        <p:spPr bwMode="auto">
          <a:xfrm>
            <a:off x="6373020" y="1952728"/>
            <a:ext cx="1107185" cy="1108955"/>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45720" rIns="0" bIns="45720" rtlCol="0" anchor="ctr"/>
          <a:lstStyle/>
          <a:p>
            <a:pPr algn="ctr"/>
            <a:r>
              <a:rPr lang="en-US" altLang="zh-CN" sz="3200" dirty="0">
                <a:solidFill>
                  <a:srgbClr val="0070C0"/>
                </a:solidFill>
                <a:latin typeface="微软雅黑" panose="020B0503020204020204" pitchFamily="34" charset="-122"/>
                <a:ea typeface="微软雅黑" panose="020B0503020204020204" pitchFamily="34" charset="-122"/>
              </a:rPr>
              <a:t>01</a:t>
            </a:r>
            <a:endParaRPr lang="zh-CN" altLang="en-US" sz="3200" dirty="0">
              <a:solidFill>
                <a:srgbClr val="0070C0"/>
              </a:solidFill>
              <a:latin typeface="微软雅黑" panose="020B0503020204020204" pitchFamily="34" charset="-122"/>
              <a:ea typeface="微软雅黑" panose="020B0503020204020204" pitchFamily="34" charset="-122"/>
            </a:endParaRPr>
          </a:p>
        </p:txBody>
      </p:sp>
      <p:sp>
        <p:nvSpPr>
          <p:cNvPr id="47" name="Freeform 7"/>
          <p:cNvSpPr/>
          <p:nvPr/>
        </p:nvSpPr>
        <p:spPr bwMode="auto">
          <a:xfrm>
            <a:off x="5501512" y="1737187"/>
            <a:ext cx="1170325" cy="4480456"/>
          </a:xfrm>
          <a:custGeom>
            <a:avLst/>
            <a:gdLst>
              <a:gd name="T0" fmla="*/ 0 w 777"/>
              <a:gd name="T1" fmla="*/ 2974 h 2974"/>
              <a:gd name="T2" fmla="*/ 507 w 777"/>
              <a:gd name="T3" fmla="*/ 2467 h 2974"/>
              <a:gd name="T4" fmla="*/ 388 w 777"/>
              <a:gd name="T5" fmla="*/ 2138 h 2974"/>
              <a:gd name="T6" fmla="*/ 277 w 777"/>
              <a:gd name="T7" fmla="*/ 1818 h 2974"/>
              <a:gd name="T8" fmla="*/ 398 w 777"/>
              <a:gd name="T9" fmla="*/ 1488 h 2974"/>
              <a:gd name="T10" fmla="*/ 507 w 777"/>
              <a:gd name="T11" fmla="*/ 1171 h 2974"/>
              <a:gd name="T12" fmla="*/ 390 w 777"/>
              <a:gd name="T13" fmla="*/ 844 h 2974"/>
              <a:gd name="T14" fmla="*/ 267 w 777"/>
              <a:gd name="T15" fmla="*/ 511 h 2974"/>
              <a:gd name="T16" fmla="*/ 777 w 777"/>
              <a:gd name="T17" fmla="*/ 0 h 2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7" h="2974">
                <a:moveTo>
                  <a:pt x="0" y="2974"/>
                </a:moveTo>
                <a:cubicBezTo>
                  <a:pt x="280" y="2974"/>
                  <a:pt x="507" y="2747"/>
                  <a:pt x="507" y="2467"/>
                </a:cubicBezTo>
                <a:cubicBezTo>
                  <a:pt x="507" y="2342"/>
                  <a:pt x="459" y="2227"/>
                  <a:pt x="388" y="2138"/>
                </a:cubicBezTo>
                <a:cubicBezTo>
                  <a:pt x="317" y="2049"/>
                  <a:pt x="277" y="1939"/>
                  <a:pt x="277" y="1818"/>
                </a:cubicBezTo>
                <a:cubicBezTo>
                  <a:pt x="277" y="1692"/>
                  <a:pt x="326" y="1577"/>
                  <a:pt x="398" y="1488"/>
                </a:cubicBezTo>
                <a:cubicBezTo>
                  <a:pt x="469" y="1400"/>
                  <a:pt x="507" y="1290"/>
                  <a:pt x="507" y="1171"/>
                </a:cubicBezTo>
                <a:cubicBezTo>
                  <a:pt x="507" y="1047"/>
                  <a:pt x="465" y="933"/>
                  <a:pt x="390" y="844"/>
                </a:cubicBezTo>
                <a:cubicBezTo>
                  <a:pt x="315" y="754"/>
                  <a:pt x="267" y="638"/>
                  <a:pt x="267" y="511"/>
                </a:cubicBezTo>
                <a:cubicBezTo>
                  <a:pt x="267" y="229"/>
                  <a:pt x="496" y="0"/>
                  <a:pt x="777" y="0"/>
                </a:cubicBezTo>
              </a:path>
            </a:pathLst>
          </a:custGeom>
          <a:noFill/>
          <a:ln w="12700" cap="flat">
            <a:solidFill>
              <a:schemeClr val="tx1">
                <a:lumMod val="65000"/>
                <a:lumOff val="35000"/>
              </a:schemeClr>
            </a:solidFill>
            <a:prstDash val="solid"/>
            <a:miter lim="800000"/>
            <a:headEnd type="oval" w="med" len="med"/>
            <a:tailEnd type="oval"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sz="2400">
              <a:solidFill>
                <a:prstClr val="black"/>
              </a:solidFill>
            </a:endParaRPr>
          </a:p>
        </p:txBody>
      </p:sp>
      <p:sp>
        <p:nvSpPr>
          <p:cNvPr id="52" name="Oval 12"/>
          <p:cNvSpPr>
            <a:spLocks noChangeArrowheads="1"/>
          </p:cNvSpPr>
          <p:nvPr/>
        </p:nvSpPr>
        <p:spPr bwMode="auto">
          <a:xfrm>
            <a:off x="5843362" y="2210358"/>
            <a:ext cx="163909" cy="164527"/>
          </a:xfrm>
          <a:prstGeom prst="ellipse">
            <a:avLst/>
          </a:prstGeom>
          <a:solidFill>
            <a:srgbClr val="FFFFFF"/>
          </a:solidFill>
          <a:ln w="12700" cap="flat">
            <a:solidFill>
              <a:schemeClr val="bg1">
                <a:lumMod val="65000"/>
              </a:schemeClr>
            </a:solidFill>
            <a:prstDash val="solid"/>
            <a:miter lim="800000"/>
          </a:ln>
        </p:spPr>
        <p:txBody>
          <a:bodyPr vert="horz" wrap="square" lIns="91440" tIns="45720" rIns="91440" bIns="45720" numCol="1" anchor="t" anchorCtr="0" compatLnSpc="1"/>
          <a:lstStyle/>
          <a:p>
            <a:endParaRPr lang="zh-CN" altLang="en-US" sz="2400">
              <a:solidFill>
                <a:prstClr val="black"/>
              </a:solidFill>
            </a:endParaRPr>
          </a:p>
        </p:txBody>
      </p:sp>
      <p:sp>
        <p:nvSpPr>
          <p:cNvPr id="53" name="Oval 13"/>
          <p:cNvSpPr>
            <a:spLocks noChangeArrowheads="1"/>
          </p:cNvSpPr>
          <p:nvPr/>
        </p:nvSpPr>
        <p:spPr bwMode="auto">
          <a:xfrm>
            <a:off x="6210723" y="3432184"/>
            <a:ext cx="164548" cy="163888"/>
          </a:xfrm>
          <a:prstGeom prst="ellipse">
            <a:avLst/>
          </a:prstGeom>
          <a:solidFill>
            <a:srgbClr val="FFFFFF"/>
          </a:solidFill>
          <a:ln w="12700" cap="flat">
            <a:solidFill>
              <a:schemeClr val="bg1">
                <a:lumMod val="65000"/>
              </a:schemeClr>
            </a:solidFill>
            <a:prstDash val="solid"/>
            <a:miter lim="800000"/>
          </a:ln>
        </p:spPr>
        <p:txBody>
          <a:bodyPr vert="horz" wrap="square" lIns="91440" tIns="45720" rIns="91440" bIns="45720" numCol="1" anchor="t" anchorCtr="0" compatLnSpc="1"/>
          <a:lstStyle/>
          <a:p>
            <a:endParaRPr lang="zh-CN" altLang="en-US" sz="2400">
              <a:solidFill>
                <a:prstClr val="black"/>
              </a:solidFill>
            </a:endParaRPr>
          </a:p>
        </p:txBody>
      </p:sp>
      <p:sp>
        <p:nvSpPr>
          <p:cNvPr id="54" name="Oval 14"/>
          <p:cNvSpPr>
            <a:spLocks noChangeArrowheads="1"/>
          </p:cNvSpPr>
          <p:nvPr/>
        </p:nvSpPr>
        <p:spPr bwMode="auto">
          <a:xfrm>
            <a:off x="5834432" y="4354293"/>
            <a:ext cx="163909" cy="163888"/>
          </a:xfrm>
          <a:prstGeom prst="ellipse">
            <a:avLst/>
          </a:prstGeom>
          <a:solidFill>
            <a:srgbClr val="FFFFFF"/>
          </a:solidFill>
          <a:ln w="12700" cap="flat">
            <a:solidFill>
              <a:schemeClr val="bg1">
                <a:lumMod val="65000"/>
              </a:schemeClr>
            </a:solidFill>
            <a:prstDash val="solid"/>
            <a:miter lim="800000"/>
          </a:ln>
        </p:spPr>
        <p:txBody>
          <a:bodyPr vert="horz" wrap="square" lIns="91440" tIns="45720" rIns="91440" bIns="45720" numCol="1" anchor="t" anchorCtr="0" compatLnSpc="1"/>
          <a:lstStyle/>
          <a:p>
            <a:endParaRPr lang="zh-CN" altLang="en-US" sz="2400">
              <a:solidFill>
                <a:prstClr val="black"/>
              </a:solidFill>
            </a:endParaRPr>
          </a:p>
        </p:txBody>
      </p:sp>
      <p:sp>
        <p:nvSpPr>
          <p:cNvPr id="55" name="Oval 15"/>
          <p:cNvSpPr>
            <a:spLocks noChangeArrowheads="1"/>
          </p:cNvSpPr>
          <p:nvPr/>
        </p:nvSpPr>
        <p:spPr bwMode="auto">
          <a:xfrm>
            <a:off x="6165441" y="5644991"/>
            <a:ext cx="164548" cy="163888"/>
          </a:xfrm>
          <a:prstGeom prst="ellipse">
            <a:avLst/>
          </a:prstGeom>
          <a:solidFill>
            <a:srgbClr val="FFFFFF"/>
          </a:solidFill>
          <a:ln w="12700" cap="flat">
            <a:solidFill>
              <a:schemeClr val="bg1">
                <a:lumMod val="65000"/>
              </a:schemeClr>
            </a:solidFill>
            <a:prstDash val="solid"/>
            <a:miter lim="800000"/>
          </a:ln>
        </p:spPr>
        <p:txBody>
          <a:bodyPr vert="horz" wrap="square" lIns="91440" tIns="45720" rIns="91440" bIns="45720" numCol="1" anchor="t" anchorCtr="0" compatLnSpc="1"/>
          <a:lstStyle/>
          <a:p>
            <a:endParaRPr lang="zh-CN" altLang="en-US" sz="2400">
              <a:solidFill>
                <a:prstClr val="black"/>
              </a:solidFill>
            </a:endParaRPr>
          </a:p>
        </p:txBody>
      </p:sp>
      <p:sp>
        <p:nvSpPr>
          <p:cNvPr id="56" name="Line 16"/>
          <p:cNvSpPr>
            <a:spLocks noChangeShapeType="1"/>
          </p:cNvSpPr>
          <p:nvPr/>
        </p:nvSpPr>
        <p:spPr bwMode="auto">
          <a:xfrm flipH="1">
            <a:off x="4814623" y="2293259"/>
            <a:ext cx="1028739" cy="0"/>
          </a:xfrm>
          <a:prstGeom prst="line">
            <a:avLst/>
          </a:prstGeom>
          <a:noFill/>
          <a:ln w="12700" cap="flat">
            <a:solidFill>
              <a:schemeClr val="tx1">
                <a:lumMod val="65000"/>
                <a:lumOff val="35000"/>
              </a:schemeClr>
            </a:solidFill>
            <a:prstDash val="solid"/>
            <a:miter lim="800000"/>
            <a:headEnd type="none" w="med" len="med"/>
            <a:tailEnd type="oval"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sz="2400">
              <a:solidFill>
                <a:prstClr val="black"/>
              </a:solidFill>
            </a:endParaRPr>
          </a:p>
        </p:txBody>
      </p:sp>
      <p:sp>
        <p:nvSpPr>
          <p:cNvPr id="57" name="Line 17"/>
          <p:cNvSpPr>
            <a:spLocks noChangeShapeType="1"/>
          </p:cNvSpPr>
          <p:nvPr/>
        </p:nvSpPr>
        <p:spPr bwMode="auto">
          <a:xfrm flipH="1">
            <a:off x="6375271" y="3513172"/>
            <a:ext cx="1028739" cy="0"/>
          </a:xfrm>
          <a:prstGeom prst="line">
            <a:avLst/>
          </a:prstGeom>
          <a:noFill/>
          <a:ln w="12700" cap="flat">
            <a:solidFill>
              <a:schemeClr val="tx1">
                <a:lumMod val="65000"/>
                <a:lumOff val="35000"/>
              </a:schemeClr>
            </a:solidFill>
            <a:prstDash val="solid"/>
            <a:miter lim="800000"/>
            <a:headEnd type="oval" w="med" len="med"/>
            <a:tailEnd type="non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sz="2400">
              <a:solidFill>
                <a:prstClr val="black"/>
              </a:solidFill>
            </a:endParaRPr>
          </a:p>
        </p:txBody>
      </p:sp>
      <p:sp>
        <p:nvSpPr>
          <p:cNvPr id="58" name="Line 18"/>
          <p:cNvSpPr>
            <a:spLocks noChangeShapeType="1"/>
          </p:cNvSpPr>
          <p:nvPr/>
        </p:nvSpPr>
        <p:spPr bwMode="auto">
          <a:xfrm flipH="1">
            <a:off x="4377744" y="4436556"/>
            <a:ext cx="1457965" cy="0"/>
          </a:xfrm>
          <a:prstGeom prst="line">
            <a:avLst/>
          </a:prstGeom>
          <a:noFill/>
          <a:ln w="12700" cap="flat">
            <a:solidFill>
              <a:schemeClr val="tx1">
                <a:lumMod val="65000"/>
                <a:lumOff val="35000"/>
              </a:schemeClr>
            </a:solidFill>
            <a:prstDash val="solid"/>
            <a:miter lim="800000"/>
            <a:headEnd type="none" w="med" len="med"/>
            <a:tailEnd type="oval"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sz="2400">
              <a:solidFill>
                <a:prstClr val="black"/>
              </a:solidFill>
            </a:endParaRPr>
          </a:p>
        </p:txBody>
      </p:sp>
      <p:sp>
        <p:nvSpPr>
          <p:cNvPr id="59" name="Line 19"/>
          <p:cNvSpPr>
            <a:spLocks noChangeShapeType="1"/>
          </p:cNvSpPr>
          <p:nvPr/>
        </p:nvSpPr>
        <p:spPr bwMode="auto">
          <a:xfrm flipH="1">
            <a:off x="6328075" y="5727892"/>
            <a:ext cx="1027463" cy="0"/>
          </a:xfrm>
          <a:prstGeom prst="line">
            <a:avLst/>
          </a:prstGeom>
          <a:noFill/>
          <a:ln w="12700" cap="flat">
            <a:solidFill>
              <a:schemeClr val="tx1">
                <a:lumMod val="65000"/>
                <a:lumOff val="35000"/>
              </a:schemeClr>
            </a:solidFill>
            <a:prstDash val="solid"/>
            <a:miter lim="800000"/>
            <a:headEnd type="oval" w="med" len="med"/>
            <a:tailEnd type="non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sz="2400">
              <a:solidFill>
                <a:prstClr val="black"/>
              </a:solidFill>
            </a:endParaRPr>
          </a:p>
        </p:txBody>
      </p:sp>
      <p:sp>
        <p:nvSpPr>
          <p:cNvPr id="60" name="TextBox 59"/>
          <p:cNvSpPr txBox="1"/>
          <p:nvPr/>
        </p:nvSpPr>
        <p:spPr>
          <a:xfrm>
            <a:off x="1647568" y="2148839"/>
            <a:ext cx="2996963" cy="732701"/>
          </a:xfrm>
          <a:prstGeom prst="rect">
            <a:avLst/>
          </a:prstGeom>
          <a:noFill/>
        </p:spPr>
        <p:txBody>
          <a:bodyPr wrap="square" lIns="91440" tIns="45720" rIns="91440" bIns="45720" rtlCol="0">
            <a:spAutoFit/>
          </a:bodyPr>
          <a:lstStyle/>
          <a:p>
            <a:pPr algn="r">
              <a:lnSpc>
                <a:spcPct val="130000"/>
              </a:lnSpc>
            </a:pPr>
            <a:r>
              <a:rPr lang="zh-CN" altLang="en-US" sz="1065" dirty="0">
                <a:solidFill>
                  <a:prstClr val="black">
                    <a:lumMod val="50000"/>
                    <a:lumOff val="50000"/>
                  </a:prst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a:t>
            </a:r>
          </a:p>
        </p:txBody>
      </p:sp>
      <p:sp>
        <p:nvSpPr>
          <p:cNvPr id="61" name="TextBox 60"/>
          <p:cNvSpPr txBox="1"/>
          <p:nvPr/>
        </p:nvSpPr>
        <p:spPr>
          <a:xfrm>
            <a:off x="2883243" y="1810190"/>
            <a:ext cx="1761288" cy="431015"/>
          </a:xfrm>
          <a:prstGeom prst="rect">
            <a:avLst/>
          </a:prstGeom>
          <a:noFill/>
        </p:spPr>
        <p:txBody>
          <a:bodyPr wrap="square" lIns="91440" tIns="0" rIns="91440" bIns="0" rtlCol="0" anchor="t">
            <a:spAutoFit/>
          </a:bodyPr>
          <a:lstStyle/>
          <a:p>
            <a:pPr algn="r">
              <a:lnSpc>
                <a:spcPct val="150000"/>
              </a:lnSpc>
            </a:pPr>
            <a:r>
              <a:rPr lang="zh-CN" altLang="en-US" sz="1865" b="1" dirty="0">
                <a:solidFill>
                  <a:prstClr val="black">
                    <a:lumMod val="65000"/>
                    <a:lumOff val="35000"/>
                  </a:prstClr>
                </a:solidFill>
                <a:latin typeface="微软雅黑" panose="020B0503020204020204" pitchFamily="34" charset="-122"/>
                <a:ea typeface="微软雅黑" panose="020B0503020204020204" pitchFamily="34" charset="-122"/>
                <a:cs typeface="华文黑体" pitchFamily="2" charset="-122"/>
              </a:rPr>
              <a:t>添加标题</a:t>
            </a:r>
          </a:p>
        </p:txBody>
      </p:sp>
      <p:sp>
        <p:nvSpPr>
          <p:cNvPr id="78" name="TextBox 77"/>
          <p:cNvSpPr txBox="1"/>
          <p:nvPr/>
        </p:nvSpPr>
        <p:spPr>
          <a:xfrm>
            <a:off x="7590381" y="3365411"/>
            <a:ext cx="2937576" cy="732701"/>
          </a:xfrm>
          <a:prstGeom prst="rect">
            <a:avLst/>
          </a:prstGeom>
          <a:noFill/>
        </p:spPr>
        <p:txBody>
          <a:bodyPr wrap="square" lIns="91440" tIns="45720" rIns="91440" bIns="45720" rtlCol="0">
            <a:spAutoFit/>
          </a:bodyPr>
          <a:lstStyle/>
          <a:p>
            <a:pPr>
              <a:lnSpc>
                <a:spcPct val="130000"/>
              </a:lnSpc>
            </a:pPr>
            <a:r>
              <a:rPr lang="zh-CN" altLang="en-US" sz="1065" dirty="0">
                <a:solidFill>
                  <a:prstClr val="black">
                    <a:lumMod val="50000"/>
                    <a:lumOff val="50000"/>
                  </a:prst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a:t>
            </a:r>
          </a:p>
        </p:txBody>
      </p:sp>
      <p:sp>
        <p:nvSpPr>
          <p:cNvPr id="79" name="TextBox 78"/>
          <p:cNvSpPr txBox="1"/>
          <p:nvPr/>
        </p:nvSpPr>
        <p:spPr>
          <a:xfrm>
            <a:off x="7590382" y="3026762"/>
            <a:ext cx="1603045" cy="431015"/>
          </a:xfrm>
          <a:prstGeom prst="rect">
            <a:avLst/>
          </a:prstGeom>
          <a:noFill/>
        </p:spPr>
        <p:txBody>
          <a:bodyPr wrap="square" lIns="91440" tIns="0" rIns="91440" bIns="0" rtlCol="0" anchor="t">
            <a:spAutoFit/>
          </a:bodyPr>
          <a:lstStyle/>
          <a:p>
            <a:pPr>
              <a:lnSpc>
                <a:spcPct val="150000"/>
              </a:lnSpc>
            </a:pPr>
            <a:r>
              <a:rPr lang="zh-CN" altLang="en-US" sz="1865" b="1" dirty="0">
                <a:solidFill>
                  <a:prstClr val="black">
                    <a:lumMod val="65000"/>
                    <a:lumOff val="35000"/>
                  </a:prstClr>
                </a:solidFill>
                <a:latin typeface="微软雅黑" panose="020B0503020204020204" pitchFamily="34" charset="-122"/>
                <a:ea typeface="微软雅黑" panose="020B0503020204020204" pitchFamily="34" charset="-122"/>
                <a:cs typeface="华文黑体" pitchFamily="2" charset="-122"/>
              </a:rPr>
              <a:t>添加标题</a:t>
            </a:r>
          </a:p>
        </p:txBody>
      </p:sp>
      <p:sp>
        <p:nvSpPr>
          <p:cNvPr id="80" name="TextBox 79"/>
          <p:cNvSpPr txBox="1"/>
          <p:nvPr/>
        </p:nvSpPr>
        <p:spPr>
          <a:xfrm>
            <a:off x="1087396" y="4330396"/>
            <a:ext cx="3136152" cy="732701"/>
          </a:xfrm>
          <a:prstGeom prst="rect">
            <a:avLst/>
          </a:prstGeom>
          <a:noFill/>
        </p:spPr>
        <p:txBody>
          <a:bodyPr wrap="square" lIns="91440" tIns="45720" rIns="91440" bIns="45720" rtlCol="0">
            <a:spAutoFit/>
          </a:bodyPr>
          <a:lstStyle/>
          <a:p>
            <a:pPr algn="r">
              <a:lnSpc>
                <a:spcPct val="130000"/>
              </a:lnSpc>
            </a:pPr>
            <a:r>
              <a:rPr lang="zh-CN" altLang="en-US" sz="1065" dirty="0">
                <a:solidFill>
                  <a:prstClr val="black">
                    <a:lumMod val="50000"/>
                    <a:lumOff val="50000"/>
                  </a:prst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a:t>
            </a:r>
          </a:p>
        </p:txBody>
      </p:sp>
      <p:sp>
        <p:nvSpPr>
          <p:cNvPr id="81" name="TextBox 80"/>
          <p:cNvSpPr txBox="1"/>
          <p:nvPr/>
        </p:nvSpPr>
        <p:spPr>
          <a:xfrm>
            <a:off x="2652585" y="3991747"/>
            <a:ext cx="1570964" cy="431015"/>
          </a:xfrm>
          <a:prstGeom prst="rect">
            <a:avLst/>
          </a:prstGeom>
          <a:noFill/>
        </p:spPr>
        <p:txBody>
          <a:bodyPr wrap="square" lIns="91440" tIns="0" rIns="91440" bIns="0" rtlCol="0" anchor="t">
            <a:spAutoFit/>
          </a:bodyPr>
          <a:lstStyle/>
          <a:p>
            <a:pPr algn="r">
              <a:lnSpc>
                <a:spcPct val="150000"/>
              </a:lnSpc>
            </a:pPr>
            <a:r>
              <a:rPr lang="zh-CN" altLang="en-US" sz="1865" b="1" dirty="0">
                <a:solidFill>
                  <a:prstClr val="black">
                    <a:lumMod val="65000"/>
                    <a:lumOff val="35000"/>
                  </a:prstClr>
                </a:solidFill>
                <a:latin typeface="微软雅黑" panose="020B0503020204020204" pitchFamily="34" charset="-122"/>
                <a:ea typeface="微软雅黑" panose="020B0503020204020204" pitchFamily="34" charset="-122"/>
                <a:cs typeface="华文黑体" pitchFamily="2" charset="-122"/>
              </a:rPr>
              <a:t>添加标题</a:t>
            </a:r>
          </a:p>
        </p:txBody>
      </p:sp>
      <p:sp>
        <p:nvSpPr>
          <p:cNvPr id="82" name="TextBox 81"/>
          <p:cNvSpPr txBox="1"/>
          <p:nvPr/>
        </p:nvSpPr>
        <p:spPr>
          <a:xfrm>
            <a:off x="7464329" y="5576813"/>
            <a:ext cx="2948297" cy="732701"/>
          </a:xfrm>
          <a:prstGeom prst="rect">
            <a:avLst/>
          </a:prstGeom>
          <a:noFill/>
        </p:spPr>
        <p:txBody>
          <a:bodyPr wrap="square" lIns="91440" tIns="45720" rIns="91440" bIns="45720" rtlCol="0">
            <a:spAutoFit/>
          </a:bodyPr>
          <a:lstStyle/>
          <a:p>
            <a:pPr>
              <a:lnSpc>
                <a:spcPct val="130000"/>
              </a:lnSpc>
            </a:pPr>
            <a:r>
              <a:rPr lang="zh-CN" altLang="en-US" sz="1065" dirty="0">
                <a:solidFill>
                  <a:prstClr val="black">
                    <a:lumMod val="50000"/>
                    <a:lumOff val="50000"/>
                  </a:prst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a:t>
            </a:r>
          </a:p>
        </p:txBody>
      </p:sp>
      <p:sp>
        <p:nvSpPr>
          <p:cNvPr id="83" name="TextBox 82"/>
          <p:cNvSpPr txBox="1"/>
          <p:nvPr/>
        </p:nvSpPr>
        <p:spPr>
          <a:xfrm>
            <a:off x="7464330" y="5238163"/>
            <a:ext cx="1778525" cy="431015"/>
          </a:xfrm>
          <a:prstGeom prst="rect">
            <a:avLst/>
          </a:prstGeom>
          <a:noFill/>
        </p:spPr>
        <p:txBody>
          <a:bodyPr wrap="square" lIns="91440" tIns="0" rIns="91440" bIns="0" rtlCol="0" anchor="t">
            <a:spAutoFit/>
          </a:bodyPr>
          <a:lstStyle/>
          <a:p>
            <a:pPr>
              <a:lnSpc>
                <a:spcPct val="150000"/>
              </a:lnSpc>
            </a:pPr>
            <a:r>
              <a:rPr lang="zh-CN" altLang="en-US" sz="1865" b="1" dirty="0">
                <a:solidFill>
                  <a:prstClr val="black">
                    <a:lumMod val="65000"/>
                    <a:lumOff val="35000"/>
                  </a:prstClr>
                </a:solidFill>
                <a:latin typeface="微软雅黑" panose="020B0503020204020204" pitchFamily="34" charset="-122"/>
                <a:ea typeface="微软雅黑" panose="020B0503020204020204" pitchFamily="34" charset="-122"/>
                <a:cs typeface="华文黑体" pitchFamily="2" charset="-122"/>
              </a:rPr>
              <a:t>添加标题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up)">
                                      <p:cBhvr>
                                        <p:cTn id="7" dur="4000"/>
                                        <p:tgtEl>
                                          <p:spTgt spid="47"/>
                                        </p:tgtEl>
                                      </p:cBhvr>
                                    </p:animEffect>
                                  </p:childTnLst>
                                </p:cTn>
                              </p:par>
                              <p:par>
                                <p:cTn id="8" presetID="1" presetClass="entr" presetSubtype="0" fill="hold" grpId="0" nodeType="withEffect">
                                  <p:stCondLst>
                                    <p:cond delay="500"/>
                                  </p:stCondLst>
                                  <p:childTnLst>
                                    <p:set>
                                      <p:cBhvr>
                                        <p:cTn id="9" dur="1" fill="hold">
                                          <p:stCondLst>
                                            <p:cond delay="0"/>
                                          </p:stCondLst>
                                        </p:cTn>
                                        <p:tgtEl>
                                          <p:spTgt spid="48"/>
                                        </p:tgtEl>
                                        <p:attrNameLst>
                                          <p:attrName>style.visibility</p:attrName>
                                        </p:attrNameLst>
                                      </p:cBhvr>
                                      <p:to>
                                        <p:strVal val="visible"/>
                                      </p:to>
                                    </p:set>
                                  </p:childTnLst>
                                </p:cTn>
                              </p:par>
                              <p:par>
                                <p:cTn id="10" presetID="1" presetClass="entr" presetSubtype="0" fill="hold" grpId="0" nodeType="withEffect">
                                  <p:stCondLst>
                                    <p:cond delay="500"/>
                                  </p:stCondLst>
                                  <p:childTnLst>
                                    <p:set>
                                      <p:cBhvr>
                                        <p:cTn id="11" dur="1" fill="hold">
                                          <p:stCondLst>
                                            <p:cond delay="0"/>
                                          </p:stCondLst>
                                        </p:cTn>
                                        <p:tgtEl>
                                          <p:spTgt spid="43"/>
                                        </p:tgtEl>
                                        <p:attrNameLst>
                                          <p:attrName>style.visibility</p:attrName>
                                        </p:attrNameLst>
                                      </p:cBhvr>
                                      <p:to>
                                        <p:strVal val="visible"/>
                                      </p:to>
                                    </p:set>
                                  </p:childTnLst>
                                </p:cTn>
                              </p:par>
                              <p:par>
                                <p:cTn id="12" presetID="35" presetClass="path" presetSubtype="0" accel="50000" decel="50000" fill="hold" grpId="1" nodeType="withEffect">
                                  <p:stCondLst>
                                    <p:cond delay="500"/>
                                  </p:stCondLst>
                                  <p:childTnLst>
                                    <p:animMotion origin="layout" path="M -2.08333E-6 0 L -0.02252 0 " pathEditMode="relative" rAng="0" ptsTypes="AA">
                                      <p:cBhvr>
                                        <p:cTn id="13" dur="2000" fill="hold"/>
                                        <p:tgtEl>
                                          <p:spTgt spid="48"/>
                                        </p:tgtEl>
                                        <p:attrNameLst>
                                          <p:attrName>ppt_x</p:attrName>
                                          <p:attrName>ppt_y</p:attrName>
                                        </p:attrNameLst>
                                      </p:cBhvr>
                                      <p:rCtr x="-1133" y="0"/>
                                    </p:animMotion>
                                  </p:childTnLst>
                                </p:cTn>
                              </p:par>
                              <p:par>
                                <p:cTn id="14" presetID="10" presetClass="entr" presetSubtype="0" fill="hold" grpId="0" nodeType="withEffect">
                                  <p:stCondLst>
                                    <p:cond delay="50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500"/>
                                        <p:tgtEl>
                                          <p:spTgt spid="52"/>
                                        </p:tgtEl>
                                      </p:cBhvr>
                                    </p:animEffect>
                                  </p:childTnLst>
                                </p:cTn>
                              </p:par>
                              <p:par>
                                <p:cTn id="17" presetID="22" presetClass="entr" presetSubtype="2" fill="hold" grpId="0" nodeType="withEffect">
                                  <p:stCondLst>
                                    <p:cond delay="500"/>
                                  </p:stCondLst>
                                  <p:childTnLst>
                                    <p:set>
                                      <p:cBhvr>
                                        <p:cTn id="18" dur="1" fill="hold">
                                          <p:stCondLst>
                                            <p:cond delay="0"/>
                                          </p:stCondLst>
                                        </p:cTn>
                                        <p:tgtEl>
                                          <p:spTgt spid="56"/>
                                        </p:tgtEl>
                                        <p:attrNameLst>
                                          <p:attrName>style.visibility</p:attrName>
                                        </p:attrNameLst>
                                      </p:cBhvr>
                                      <p:to>
                                        <p:strVal val="visible"/>
                                      </p:to>
                                    </p:set>
                                    <p:animEffect transition="in" filter="wipe(right)">
                                      <p:cBhvr>
                                        <p:cTn id="19" dur="500"/>
                                        <p:tgtEl>
                                          <p:spTgt spid="56"/>
                                        </p:tgtEl>
                                      </p:cBhvr>
                                    </p:animEffect>
                                  </p:childTnLst>
                                </p:cTn>
                              </p:par>
                              <p:par>
                                <p:cTn id="20" presetID="12" presetClass="entr" presetSubtype="2" fill="hold" grpId="0" nodeType="withEffect">
                                  <p:stCondLst>
                                    <p:cond delay="1000"/>
                                  </p:stCondLst>
                                  <p:childTnLst>
                                    <p:set>
                                      <p:cBhvr>
                                        <p:cTn id="21" dur="1" fill="hold">
                                          <p:stCondLst>
                                            <p:cond delay="0"/>
                                          </p:stCondLst>
                                        </p:cTn>
                                        <p:tgtEl>
                                          <p:spTgt spid="61"/>
                                        </p:tgtEl>
                                        <p:attrNameLst>
                                          <p:attrName>style.visibility</p:attrName>
                                        </p:attrNameLst>
                                      </p:cBhvr>
                                      <p:to>
                                        <p:strVal val="visible"/>
                                      </p:to>
                                    </p:set>
                                    <p:anim calcmode="lin" valueType="num">
                                      <p:cBhvr additive="base">
                                        <p:cTn id="22" dur="500"/>
                                        <p:tgtEl>
                                          <p:spTgt spid="61"/>
                                        </p:tgtEl>
                                        <p:attrNameLst>
                                          <p:attrName>ppt_x</p:attrName>
                                        </p:attrNameLst>
                                      </p:cBhvr>
                                      <p:tavLst>
                                        <p:tav tm="0">
                                          <p:val>
                                            <p:strVal val="#ppt_x+#ppt_w*1.125000"/>
                                          </p:val>
                                        </p:tav>
                                        <p:tav tm="100000">
                                          <p:val>
                                            <p:strVal val="#ppt_x"/>
                                          </p:val>
                                        </p:tav>
                                      </p:tavLst>
                                    </p:anim>
                                    <p:animEffect transition="in" filter="wipe(left)">
                                      <p:cBhvr>
                                        <p:cTn id="23" dur="500"/>
                                        <p:tgtEl>
                                          <p:spTgt spid="61"/>
                                        </p:tgtEl>
                                      </p:cBhvr>
                                    </p:animEffect>
                                  </p:childTnLst>
                                </p:cTn>
                              </p:par>
                              <p:par>
                                <p:cTn id="24" presetID="12" presetClass="entr" presetSubtype="2" fill="hold" grpId="0" nodeType="withEffect">
                                  <p:stCondLst>
                                    <p:cond delay="100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p:tgtEl>
                                          <p:spTgt spid="60"/>
                                        </p:tgtEl>
                                        <p:attrNameLst>
                                          <p:attrName>ppt_x</p:attrName>
                                        </p:attrNameLst>
                                      </p:cBhvr>
                                      <p:tavLst>
                                        <p:tav tm="0">
                                          <p:val>
                                            <p:strVal val="#ppt_x+#ppt_w*1.125000"/>
                                          </p:val>
                                        </p:tav>
                                        <p:tav tm="100000">
                                          <p:val>
                                            <p:strVal val="#ppt_x"/>
                                          </p:val>
                                        </p:tav>
                                      </p:tavLst>
                                    </p:anim>
                                    <p:animEffect transition="in" filter="wipe(left)">
                                      <p:cBhvr>
                                        <p:cTn id="27" dur="500"/>
                                        <p:tgtEl>
                                          <p:spTgt spid="60"/>
                                        </p:tgtEl>
                                      </p:cBhvr>
                                    </p:animEffect>
                                  </p:childTnLst>
                                </p:cTn>
                              </p:par>
                              <p:par>
                                <p:cTn id="28" presetID="1" presetClass="entr" presetSubtype="0" fill="hold" grpId="0" nodeType="withEffect">
                                  <p:stCondLst>
                                    <p:cond delay="1500"/>
                                  </p:stCondLst>
                                  <p:childTnLst>
                                    <p:set>
                                      <p:cBhvr>
                                        <p:cTn id="29" dur="1" fill="hold">
                                          <p:stCondLst>
                                            <p:cond delay="0"/>
                                          </p:stCondLst>
                                        </p:cTn>
                                        <p:tgtEl>
                                          <p:spTgt spid="49"/>
                                        </p:tgtEl>
                                        <p:attrNameLst>
                                          <p:attrName>style.visibility</p:attrName>
                                        </p:attrNameLst>
                                      </p:cBhvr>
                                      <p:to>
                                        <p:strVal val="visible"/>
                                      </p:to>
                                    </p:set>
                                  </p:childTnLst>
                                </p:cTn>
                              </p:par>
                              <p:par>
                                <p:cTn id="30" presetID="1" presetClass="entr" presetSubtype="0" fill="hold" grpId="0" nodeType="withEffect">
                                  <p:stCondLst>
                                    <p:cond delay="1500"/>
                                  </p:stCondLst>
                                  <p:childTnLst>
                                    <p:set>
                                      <p:cBhvr>
                                        <p:cTn id="31" dur="1" fill="hold">
                                          <p:stCondLst>
                                            <p:cond delay="0"/>
                                          </p:stCondLst>
                                        </p:cTn>
                                        <p:tgtEl>
                                          <p:spTgt spid="45"/>
                                        </p:tgtEl>
                                        <p:attrNameLst>
                                          <p:attrName>style.visibility</p:attrName>
                                        </p:attrNameLst>
                                      </p:cBhvr>
                                      <p:to>
                                        <p:strVal val="visible"/>
                                      </p:to>
                                    </p:set>
                                  </p:childTnLst>
                                </p:cTn>
                              </p:par>
                              <p:par>
                                <p:cTn id="32" presetID="63" presetClass="path" presetSubtype="0" accel="50000" decel="50000" fill="hold" grpId="1" nodeType="withEffect">
                                  <p:stCondLst>
                                    <p:cond delay="1500"/>
                                  </p:stCondLst>
                                  <p:childTnLst>
                                    <p:animMotion origin="layout" path="M -2.08333E-6 2.59259E-6 L 0.025 2.59259E-6 " pathEditMode="relative" rAng="0" ptsTypes="AA">
                                      <p:cBhvr>
                                        <p:cTn id="33" dur="2000" fill="hold"/>
                                        <p:tgtEl>
                                          <p:spTgt spid="49"/>
                                        </p:tgtEl>
                                        <p:attrNameLst>
                                          <p:attrName>ppt_x</p:attrName>
                                          <p:attrName>ppt_y</p:attrName>
                                        </p:attrNameLst>
                                      </p:cBhvr>
                                      <p:rCtr x="1250" y="0"/>
                                    </p:animMotion>
                                  </p:childTnLst>
                                </p:cTn>
                              </p:par>
                              <p:par>
                                <p:cTn id="34" presetID="10" presetClass="entr" presetSubtype="0" fill="hold" grpId="0" nodeType="withEffect">
                                  <p:stCondLst>
                                    <p:cond delay="150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500"/>
                                        <p:tgtEl>
                                          <p:spTgt spid="53"/>
                                        </p:tgtEl>
                                      </p:cBhvr>
                                    </p:animEffect>
                                  </p:childTnLst>
                                </p:cTn>
                              </p:par>
                              <p:par>
                                <p:cTn id="37" presetID="22" presetClass="entr" presetSubtype="8" fill="hold" grpId="0" nodeType="withEffect">
                                  <p:stCondLst>
                                    <p:cond delay="1500"/>
                                  </p:stCondLst>
                                  <p:childTnLst>
                                    <p:set>
                                      <p:cBhvr>
                                        <p:cTn id="38" dur="1" fill="hold">
                                          <p:stCondLst>
                                            <p:cond delay="0"/>
                                          </p:stCondLst>
                                        </p:cTn>
                                        <p:tgtEl>
                                          <p:spTgt spid="57"/>
                                        </p:tgtEl>
                                        <p:attrNameLst>
                                          <p:attrName>style.visibility</p:attrName>
                                        </p:attrNameLst>
                                      </p:cBhvr>
                                      <p:to>
                                        <p:strVal val="visible"/>
                                      </p:to>
                                    </p:set>
                                    <p:animEffect transition="in" filter="wipe(left)">
                                      <p:cBhvr>
                                        <p:cTn id="39" dur="500"/>
                                        <p:tgtEl>
                                          <p:spTgt spid="57"/>
                                        </p:tgtEl>
                                      </p:cBhvr>
                                    </p:animEffect>
                                  </p:childTnLst>
                                </p:cTn>
                              </p:par>
                              <p:par>
                                <p:cTn id="40" presetID="12" presetClass="entr" presetSubtype="8" fill="hold" grpId="0" nodeType="withEffect">
                                  <p:stCondLst>
                                    <p:cond delay="2000"/>
                                  </p:stCondLst>
                                  <p:childTnLst>
                                    <p:set>
                                      <p:cBhvr>
                                        <p:cTn id="41" dur="1" fill="hold">
                                          <p:stCondLst>
                                            <p:cond delay="0"/>
                                          </p:stCondLst>
                                        </p:cTn>
                                        <p:tgtEl>
                                          <p:spTgt spid="79"/>
                                        </p:tgtEl>
                                        <p:attrNameLst>
                                          <p:attrName>style.visibility</p:attrName>
                                        </p:attrNameLst>
                                      </p:cBhvr>
                                      <p:to>
                                        <p:strVal val="visible"/>
                                      </p:to>
                                    </p:set>
                                    <p:anim calcmode="lin" valueType="num">
                                      <p:cBhvr additive="base">
                                        <p:cTn id="42" dur="500"/>
                                        <p:tgtEl>
                                          <p:spTgt spid="79"/>
                                        </p:tgtEl>
                                        <p:attrNameLst>
                                          <p:attrName>ppt_x</p:attrName>
                                        </p:attrNameLst>
                                      </p:cBhvr>
                                      <p:tavLst>
                                        <p:tav tm="0">
                                          <p:val>
                                            <p:strVal val="#ppt_x-#ppt_w*1.125000"/>
                                          </p:val>
                                        </p:tav>
                                        <p:tav tm="100000">
                                          <p:val>
                                            <p:strVal val="#ppt_x"/>
                                          </p:val>
                                        </p:tav>
                                      </p:tavLst>
                                    </p:anim>
                                    <p:animEffect transition="in" filter="wipe(right)">
                                      <p:cBhvr>
                                        <p:cTn id="43" dur="500"/>
                                        <p:tgtEl>
                                          <p:spTgt spid="79"/>
                                        </p:tgtEl>
                                      </p:cBhvr>
                                    </p:animEffect>
                                  </p:childTnLst>
                                </p:cTn>
                              </p:par>
                              <p:par>
                                <p:cTn id="44" presetID="12" presetClass="entr" presetSubtype="8" fill="hold" grpId="0" nodeType="withEffect">
                                  <p:stCondLst>
                                    <p:cond delay="2000"/>
                                  </p:stCondLst>
                                  <p:childTnLst>
                                    <p:set>
                                      <p:cBhvr>
                                        <p:cTn id="45" dur="1" fill="hold">
                                          <p:stCondLst>
                                            <p:cond delay="0"/>
                                          </p:stCondLst>
                                        </p:cTn>
                                        <p:tgtEl>
                                          <p:spTgt spid="78"/>
                                        </p:tgtEl>
                                        <p:attrNameLst>
                                          <p:attrName>style.visibility</p:attrName>
                                        </p:attrNameLst>
                                      </p:cBhvr>
                                      <p:to>
                                        <p:strVal val="visible"/>
                                      </p:to>
                                    </p:set>
                                    <p:anim calcmode="lin" valueType="num">
                                      <p:cBhvr additive="base">
                                        <p:cTn id="46" dur="500"/>
                                        <p:tgtEl>
                                          <p:spTgt spid="78"/>
                                        </p:tgtEl>
                                        <p:attrNameLst>
                                          <p:attrName>ppt_x</p:attrName>
                                        </p:attrNameLst>
                                      </p:cBhvr>
                                      <p:tavLst>
                                        <p:tav tm="0">
                                          <p:val>
                                            <p:strVal val="#ppt_x-#ppt_w*1.125000"/>
                                          </p:val>
                                        </p:tav>
                                        <p:tav tm="100000">
                                          <p:val>
                                            <p:strVal val="#ppt_x"/>
                                          </p:val>
                                        </p:tav>
                                      </p:tavLst>
                                    </p:anim>
                                    <p:animEffect transition="in" filter="wipe(right)">
                                      <p:cBhvr>
                                        <p:cTn id="47" dur="500"/>
                                        <p:tgtEl>
                                          <p:spTgt spid="78"/>
                                        </p:tgtEl>
                                      </p:cBhvr>
                                    </p:animEffect>
                                  </p:childTnLst>
                                </p:cTn>
                              </p:par>
                              <p:par>
                                <p:cTn id="48" presetID="1" presetClass="entr" presetSubtype="0" fill="hold" grpId="0" nodeType="withEffect">
                                  <p:stCondLst>
                                    <p:cond delay="2500"/>
                                  </p:stCondLst>
                                  <p:childTnLst>
                                    <p:set>
                                      <p:cBhvr>
                                        <p:cTn id="49" dur="1" fill="hold">
                                          <p:stCondLst>
                                            <p:cond delay="0"/>
                                          </p:stCondLst>
                                        </p:cTn>
                                        <p:tgtEl>
                                          <p:spTgt spid="50"/>
                                        </p:tgtEl>
                                        <p:attrNameLst>
                                          <p:attrName>style.visibility</p:attrName>
                                        </p:attrNameLst>
                                      </p:cBhvr>
                                      <p:to>
                                        <p:strVal val="visible"/>
                                      </p:to>
                                    </p:set>
                                  </p:childTnLst>
                                </p:cTn>
                              </p:par>
                              <p:par>
                                <p:cTn id="50" presetID="1" presetClass="entr" presetSubtype="0" fill="hold" grpId="0" nodeType="withEffect">
                                  <p:stCondLst>
                                    <p:cond delay="2500"/>
                                  </p:stCondLst>
                                  <p:childTnLst>
                                    <p:set>
                                      <p:cBhvr>
                                        <p:cTn id="51" dur="1" fill="hold">
                                          <p:stCondLst>
                                            <p:cond delay="0"/>
                                          </p:stCondLst>
                                        </p:cTn>
                                        <p:tgtEl>
                                          <p:spTgt spid="44"/>
                                        </p:tgtEl>
                                        <p:attrNameLst>
                                          <p:attrName>style.visibility</p:attrName>
                                        </p:attrNameLst>
                                      </p:cBhvr>
                                      <p:to>
                                        <p:strVal val="visible"/>
                                      </p:to>
                                    </p:set>
                                  </p:childTnLst>
                                </p:cTn>
                              </p:par>
                              <p:par>
                                <p:cTn id="52" presetID="35" presetClass="path" presetSubtype="0" accel="50000" decel="50000" fill="hold" grpId="1" nodeType="withEffect">
                                  <p:stCondLst>
                                    <p:cond delay="2500"/>
                                  </p:stCondLst>
                                  <p:childTnLst>
                                    <p:animMotion origin="layout" path="M -2.08333E-6 0 L -0.02252 0 " pathEditMode="relative" rAng="0" ptsTypes="AA">
                                      <p:cBhvr>
                                        <p:cTn id="53" dur="2000" fill="hold"/>
                                        <p:tgtEl>
                                          <p:spTgt spid="50"/>
                                        </p:tgtEl>
                                        <p:attrNameLst>
                                          <p:attrName>ppt_x</p:attrName>
                                          <p:attrName>ppt_y</p:attrName>
                                        </p:attrNameLst>
                                      </p:cBhvr>
                                      <p:rCtr x="-1133" y="0"/>
                                    </p:animMotion>
                                  </p:childTnLst>
                                </p:cTn>
                              </p:par>
                              <p:par>
                                <p:cTn id="54" presetID="10" presetClass="entr" presetSubtype="0" fill="hold" grpId="0" nodeType="withEffect">
                                  <p:stCondLst>
                                    <p:cond delay="2500"/>
                                  </p:stCondLst>
                                  <p:childTnLst>
                                    <p:set>
                                      <p:cBhvr>
                                        <p:cTn id="55" dur="1" fill="hold">
                                          <p:stCondLst>
                                            <p:cond delay="0"/>
                                          </p:stCondLst>
                                        </p:cTn>
                                        <p:tgtEl>
                                          <p:spTgt spid="54"/>
                                        </p:tgtEl>
                                        <p:attrNameLst>
                                          <p:attrName>style.visibility</p:attrName>
                                        </p:attrNameLst>
                                      </p:cBhvr>
                                      <p:to>
                                        <p:strVal val="visible"/>
                                      </p:to>
                                    </p:set>
                                    <p:animEffect transition="in" filter="fade">
                                      <p:cBhvr>
                                        <p:cTn id="56" dur="500"/>
                                        <p:tgtEl>
                                          <p:spTgt spid="54"/>
                                        </p:tgtEl>
                                      </p:cBhvr>
                                    </p:animEffect>
                                  </p:childTnLst>
                                </p:cTn>
                              </p:par>
                              <p:par>
                                <p:cTn id="57" presetID="22" presetClass="entr" presetSubtype="2" fill="hold" grpId="0" nodeType="withEffect">
                                  <p:stCondLst>
                                    <p:cond delay="2500"/>
                                  </p:stCondLst>
                                  <p:childTnLst>
                                    <p:set>
                                      <p:cBhvr>
                                        <p:cTn id="58" dur="1" fill="hold">
                                          <p:stCondLst>
                                            <p:cond delay="0"/>
                                          </p:stCondLst>
                                        </p:cTn>
                                        <p:tgtEl>
                                          <p:spTgt spid="58"/>
                                        </p:tgtEl>
                                        <p:attrNameLst>
                                          <p:attrName>style.visibility</p:attrName>
                                        </p:attrNameLst>
                                      </p:cBhvr>
                                      <p:to>
                                        <p:strVal val="visible"/>
                                      </p:to>
                                    </p:set>
                                    <p:animEffect transition="in" filter="wipe(right)">
                                      <p:cBhvr>
                                        <p:cTn id="59" dur="500"/>
                                        <p:tgtEl>
                                          <p:spTgt spid="58"/>
                                        </p:tgtEl>
                                      </p:cBhvr>
                                    </p:animEffect>
                                  </p:childTnLst>
                                </p:cTn>
                              </p:par>
                              <p:par>
                                <p:cTn id="60" presetID="12" presetClass="entr" presetSubtype="2" fill="hold" grpId="0" nodeType="withEffect">
                                  <p:stCondLst>
                                    <p:cond delay="3000"/>
                                  </p:stCondLst>
                                  <p:childTnLst>
                                    <p:set>
                                      <p:cBhvr>
                                        <p:cTn id="61" dur="1" fill="hold">
                                          <p:stCondLst>
                                            <p:cond delay="0"/>
                                          </p:stCondLst>
                                        </p:cTn>
                                        <p:tgtEl>
                                          <p:spTgt spid="81"/>
                                        </p:tgtEl>
                                        <p:attrNameLst>
                                          <p:attrName>style.visibility</p:attrName>
                                        </p:attrNameLst>
                                      </p:cBhvr>
                                      <p:to>
                                        <p:strVal val="visible"/>
                                      </p:to>
                                    </p:set>
                                    <p:anim calcmode="lin" valueType="num">
                                      <p:cBhvr additive="base">
                                        <p:cTn id="62" dur="500"/>
                                        <p:tgtEl>
                                          <p:spTgt spid="81"/>
                                        </p:tgtEl>
                                        <p:attrNameLst>
                                          <p:attrName>ppt_x</p:attrName>
                                        </p:attrNameLst>
                                      </p:cBhvr>
                                      <p:tavLst>
                                        <p:tav tm="0">
                                          <p:val>
                                            <p:strVal val="#ppt_x+#ppt_w*1.125000"/>
                                          </p:val>
                                        </p:tav>
                                        <p:tav tm="100000">
                                          <p:val>
                                            <p:strVal val="#ppt_x"/>
                                          </p:val>
                                        </p:tav>
                                      </p:tavLst>
                                    </p:anim>
                                    <p:animEffect transition="in" filter="wipe(left)">
                                      <p:cBhvr>
                                        <p:cTn id="63" dur="500"/>
                                        <p:tgtEl>
                                          <p:spTgt spid="81"/>
                                        </p:tgtEl>
                                      </p:cBhvr>
                                    </p:animEffect>
                                  </p:childTnLst>
                                </p:cTn>
                              </p:par>
                              <p:par>
                                <p:cTn id="64" presetID="12" presetClass="entr" presetSubtype="2" fill="hold" grpId="0" nodeType="withEffect">
                                  <p:stCondLst>
                                    <p:cond delay="3000"/>
                                  </p:stCondLst>
                                  <p:childTnLst>
                                    <p:set>
                                      <p:cBhvr>
                                        <p:cTn id="65" dur="1" fill="hold">
                                          <p:stCondLst>
                                            <p:cond delay="0"/>
                                          </p:stCondLst>
                                        </p:cTn>
                                        <p:tgtEl>
                                          <p:spTgt spid="80"/>
                                        </p:tgtEl>
                                        <p:attrNameLst>
                                          <p:attrName>style.visibility</p:attrName>
                                        </p:attrNameLst>
                                      </p:cBhvr>
                                      <p:to>
                                        <p:strVal val="visible"/>
                                      </p:to>
                                    </p:set>
                                    <p:anim calcmode="lin" valueType="num">
                                      <p:cBhvr additive="base">
                                        <p:cTn id="66" dur="500"/>
                                        <p:tgtEl>
                                          <p:spTgt spid="80"/>
                                        </p:tgtEl>
                                        <p:attrNameLst>
                                          <p:attrName>ppt_x</p:attrName>
                                        </p:attrNameLst>
                                      </p:cBhvr>
                                      <p:tavLst>
                                        <p:tav tm="0">
                                          <p:val>
                                            <p:strVal val="#ppt_x+#ppt_w*1.125000"/>
                                          </p:val>
                                        </p:tav>
                                        <p:tav tm="100000">
                                          <p:val>
                                            <p:strVal val="#ppt_x"/>
                                          </p:val>
                                        </p:tav>
                                      </p:tavLst>
                                    </p:anim>
                                    <p:animEffect transition="in" filter="wipe(left)">
                                      <p:cBhvr>
                                        <p:cTn id="67" dur="500"/>
                                        <p:tgtEl>
                                          <p:spTgt spid="80"/>
                                        </p:tgtEl>
                                      </p:cBhvr>
                                    </p:animEffect>
                                  </p:childTnLst>
                                </p:cTn>
                              </p:par>
                              <p:par>
                                <p:cTn id="68" presetID="1" presetClass="entr" presetSubtype="0" fill="hold" grpId="0" nodeType="withEffect">
                                  <p:stCondLst>
                                    <p:cond delay="3500"/>
                                  </p:stCondLst>
                                  <p:childTnLst>
                                    <p:set>
                                      <p:cBhvr>
                                        <p:cTn id="69" dur="1" fill="hold">
                                          <p:stCondLst>
                                            <p:cond delay="0"/>
                                          </p:stCondLst>
                                        </p:cTn>
                                        <p:tgtEl>
                                          <p:spTgt spid="51"/>
                                        </p:tgtEl>
                                        <p:attrNameLst>
                                          <p:attrName>style.visibility</p:attrName>
                                        </p:attrNameLst>
                                      </p:cBhvr>
                                      <p:to>
                                        <p:strVal val="visible"/>
                                      </p:to>
                                    </p:set>
                                  </p:childTnLst>
                                </p:cTn>
                              </p:par>
                              <p:par>
                                <p:cTn id="70" presetID="1" presetClass="entr" presetSubtype="0" fill="hold" grpId="0" nodeType="withEffect">
                                  <p:stCondLst>
                                    <p:cond delay="3500"/>
                                  </p:stCondLst>
                                  <p:childTnLst>
                                    <p:set>
                                      <p:cBhvr>
                                        <p:cTn id="71" dur="1" fill="hold">
                                          <p:stCondLst>
                                            <p:cond delay="0"/>
                                          </p:stCondLst>
                                        </p:cTn>
                                        <p:tgtEl>
                                          <p:spTgt spid="46"/>
                                        </p:tgtEl>
                                        <p:attrNameLst>
                                          <p:attrName>style.visibility</p:attrName>
                                        </p:attrNameLst>
                                      </p:cBhvr>
                                      <p:to>
                                        <p:strVal val="visible"/>
                                      </p:to>
                                    </p:set>
                                  </p:childTnLst>
                                </p:cTn>
                              </p:par>
                              <p:par>
                                <p:cTn id="72" presetID="63" presetClass="path" presetSubtype="0" accel="50000" decel="50000" fill="hold" grpId="1" nodeType="withEffect">
                                  <p:stCondLst>
                                    <p:cond delay="3500"/>
                                  </p:stCondLst>
                                  <p:childTnLst>
                                    <p:animMotion origin="layout" path="M -2.08333E-6 2.59259E-6 L 0.025 2.59259E-6 " pathEditMode="relative" rAng="0" ptsTypes="AA">
                                      <p:cBhvr>
                                        <p:cTn id="73" dur="2000" fill="hold"/>
                                        <p:tgtEl>
                                          <p:spTgt spid="51"/>
                                        </p:tgtEl>
                                        <p:attrNameLst>
                                          <p:attrName>ppt_x</p:attrName>
                                          <p:attrName>ppt_y</p:attrName>
                                        </p:attrNameLst>
                                      </p:cBhvr>
                                      <p:rCtr x="1250" y="0"/>
                                    </p:animMotion>
                                  </p:childTnLst>
                                </p:cTn>
                              </p:par>
                              <p:par>
                                <p:cTn id="74" presetID="10" presetClass="entr" presetSubtype="0" fill="hold" grpId="0" nodeType="withEffect">
                                  <p:stCondLst>
                                    <p:cond delay="350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500"/>
                                        <p:tgtEl>
                                          <p:spTgt spid="55"/>
                                        </p:tgtEl>
                                      </p:cBhvr>
                                    </p:animEffect>
                                  </p:childTnLst>
                                </p:cTn>
                              </p:par>
                              <p:par>
                                <p:cTn id="77" presetID="22" presetClass="entr" presetSubtype="8" fill="hold" grpId="0" nodeType="withEffect">
                                  <p:stCondLst>
                                    <p:cond delay="3500"/>
                                  </p:stCondLst>
                                  <p:childTnLst>
                                    <p:set>
                                      <p:cBhvr>
                                        <p:cTn id="78" dur="1" fill="hold">
                                          <p:stCondLst>
                                            <p:cond delay="0"/>
                                          </p:stCondLst>
                                        </p:cTn>
                                        <p:tgtEl>
                                          <p:spTgt spid="59"/>
                                        </p:tgtEl>
                                        <p:attrNameLst>
                                          <p:attrName>style.visibility</p:attrName>
                                        </p:attrNameLst>
                                      </p:cBhvr>
                                      <p:to>
                                        <p:strVal val="visible"/>
                                      </p:to>
                                    </p:set>
                                    <p:animEffect transition="in" filter="wipe(left)">
                                      <p:cBhvr>
                                        <p:cTn id="79" dur="500"/>
                                        <p:tgtEl>
                                          <p:spTgt spid="59"/>
                                        </p:tgtEl>
                                      </p:cBhvr>
                                    </p:animEffect>
                                  </p:childTnLst>
                                </p:cTn>
                              </p:par>
                              <p:par>
                                <p:cTn id="80" presetID="12" presetClass="entr" presetSubtype="8" fill="hold" grpId="0" nodeType="withEffect">
                                  <p:stCondLst>
                                    <p:cond delay="4000"/>
                                  </p:stCondLst>
                                  <p:childTnLst>
                                    <p:set>
                                      <p:cBhvr>
                                        <p:cTn id="81" dur="1" fill="hold">
                                          <p:stCondLst>
                                            <p:cond delay="0"/>
                                          </p:stCondLst>
                                        </p:cTn>
                                        <p:tgtEl>
                                          <p:spTgt spid="83"/>
                                        </p:tgtEl>
                                        <p:attrNameLst>
                                          <p:attrName>style.visibility</p:attrName>
                                        </p:attrNameLst>
                                      </p:cBhvr>
                                      <p:to>
                                        <p:strVal val="visible"/>
                                      </p:to>
                                    </p:set>
                                    <p:anim calcmode="lin" valueType="num">
                                      <p:cBhvr additive="base">
                                        <p:cTn id="82" dur="500"/>
                                        <p:tgtEl>
                                          <p:spTgt spid="83"/>
                                        </p:tgtEl>
                                        <p:attrNameLst>
                                          <p:attrName>ppt_x</p:attrName>
                                        </p:attrNameLst>
                                      </p:cBhvr>
                                      <p:tavLst>
                                        <p:tav tm="0">
                                          <p:val>
                                            <p:strVal val="#ppt_x-#ppt_w*1.125000"/>
                                          </p:val>
                                        </p:tav>
                                        <p:tav tm="100000">
                                          <p:val>
                                            <p:strVal val="#ppt_x"/>
                                          </p:val>
                                        </p:tav>
                                      </p:tavLst>
                                    </p:anim>
                                    <p:animEffect transition="in" filter="wipe(right)">
                                      <p:cBhvr>
                                        <p:cTn id="83" dur="500"/>
                                        <p:tgtEl>
                                          <p:spTgt spid="83"/>
                                        </p:tgtEl>
                                      </p:cBhvr>
                                    </p:animEffect>
                                  </p:childTnLst>
                                </p:cTn>
                              </p:par>
                              <p:par>
                                <p:cTn id="84" presetID="12" presetClass="entr" presetSubtype="8" fill="hold" grpId="0" nodeType="withEffect">
                                  <p:stCondLst>
                                    <p:cond delay="400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500"/>
                                        <p:tgtEl>
                                          <p:spTgt spid="82"/>
                                        </p:tgtEl>
                                        <p:attrNameLst>
                                          <p:attrName>ppt_x</p:attrName>
                                        </p:attrNameLst>
                                      </p:cBhvr>
                                      <p:tavLst>
                                        <p:tav tm="0">
                                          <p:val>
                                            <p:strVal val="#ppt_x-#ppt_w*1.125000"/>
                                          </p:val>
                                        </p:tav>
                                        <p:tav tm="100000">
                                          <p:val>
                                            <p:strVal val="#ppt_x"/>
                                          </p:val>
                                        </p:tav>
                                      </p:tavLst>
                                    </p:anim>
                                    <p:animEffect transition="in" filter="wipe(right)">
                                      <p:cBhvr>
                                        <p:cTn id="8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4" grpId="0" animBg="1"/>
      <p:bldP spid="45" grpId="0" animBg="1"/>
      <p:bldP spid="43" grpId="0" animBg="1"/>
      <p:bldP spid="51" grpId="0" animBg="1"/>
      <p:bldP spid="51" grpId="1" animBg="1"/>
      <p:bldP spid="50" grpId="0" animBg="1"/>
      <p:bldP spid="50" grpId="1" animBg="1"/>
      <p:bldP spid="49" grpId="0" animBg="1"/>
      <p:bldP spid="49" grpId="1" animBg="1"/>
      <p:bldP spid="48" grpId="0" animBg="1"/>
      <p:bldP spid="48" grpId="1" animBg="1"/>
      <p:bldP spid="47" grpId="0" animBg="1"/>
      <p:bldP spid="52" grpId="0" animBg="1"/>
      <p:bldP spid="53" grpId="0" animBg="1"/>
      <p:bldP spid="54" grpId="0" animBg="1"/>
      <p:bldP spid="55" grpId="0" animBg="1"/>
      <p:bldP spid="56" grpId="0" animBg="1"/>
      <p:bldP spid="57" grpId="0" animBg="1"/>
      <p:bldP spid="58" grpId="0" animBg="1"/>
      <p:bldP spid="59" grpId="0" animBg="1"/>
      <p:bldP spid="60" grpId="0"/>
      <p:bldP spid="61" grpId="0"/>
      <p:bldP spid="78" grpId="0"/>
      <p:bldP spid="79" grpId="0"/>
      <p:bldP spid="80" grpId="0"/>
      <p:bldP spid="81" grpId="0"/>
      <p:bldP spid="82" grpId="0"/>
      <p:bldP spid="8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组合 29"/>
          <p:cNvGrpSpPr/>
          <p:nvPr/>
        </p:nvGrpSpPr>
        <p:grpSpPr>
          <a:xfrm>
            <a:off x="2701490" y="1436385"/>
            <a:ext cx="3333823" cy="1509875"/>
            <a:chOff x="4304043" y="1286668"/>
            <a:chExt cx="3837944" cy="2757793"/>
          </a:xfrm>
          <a:effectLst>
            <a:outerShdw blurRad="381000" dist="254000" dir="8100000" algn="tr" rotWithShape="0">
              <a:prstClr val="black">
                <a:alpha val="40000"/>
              </a:prstClr>
            </a:outerShdw>
          </a:effectLst>
        </p:grpSpPr>
        <p:sp>
          <p:nvSpPr>
            <p:cNvPr id="31" name="圆角矩形 30"/>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pitchFamily="34" charset="-122"/>
                <a:ea typeface="微软雅黑" panose="020B0503020204020204" pitchFamily="34" charset="-122"/>
              </a:endParaRPr>
            </a:p>
          </p:txBody>
        </p:sp>
        <p:sp>
          <p:nvSpPr>
            <p:cNvPr id="32" name="圆角矩形 31"/>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pitchFamily="34" charset="-122"/>
                <a:ea typeface="微软雅黑" panose="020B0503020204020204" pitchFamily="34" charset="-122"/>
              </a:endParaRPr>
            </a:p>
          </p:txBody>
        </p:sp>
      </p:grpSp>
      <p:grpSp>
        <p:nvGrpSpPr>
          <p:cNvPr id="33" name="组合 32"/>
          <p:cNvGrpSpPr/>
          <p:nvPr/>
        </p:nvGrpSpPr>
        <p:grpSpPr>
          <a:xfrm>
            <a:off x="2902849" y="1728298"/>
            <a:ext cx="827811" cy="827996"/>
            <a:chOff x="304800" y="673100"/>
            <a:chExt cx="4000500" cy="4000500"/>
          </a:xfrm>
          <a:effectLst>
            <a:outerShdw blurRad="444500" dist="254000" dir="8100000" algn="tr" rotWithShape="0">
              <a:prstClr val="black">
                <a:alpha val="50000"/>
              </a:prstClr>
            </a:outerShdw>
          </a:effectLst>
        </p:grpSpPr>
        <p:sp>
          <p:nvSpPr>
            <p:cNvPr id="34" name="同心圆 3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defTabSz="1218565">
                <a:defRPr/>
              </a:pPr>
              <a:endParaRPr lang="zh-CN" altLang="en-US" sz="2400" kern="0">
                <a:solidFill>
                  <a:sysClr val="windowText" lastClr="000000"/>
                </a:solidFill>
                <a:latin typeface="微软雅黑" panose="020B0503020204020204" pitchFamily="34" charset="-122"/>
                <a:ea typeface="微软雅黑" panose="020B0503020204020204" pitchFamily="34" charset="-122"/>
              </a:endParaRPr>
            </a:p>
          </p:txBody>
        </p:sp>
        <p:sp>
          <p:nvSpPr>
            <p:cNvPr id="59" name="椭圆 58"/>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defTabSz="1218565">
                <a:defRPr/>
              </a:pPr>
              <a:endParaRPr lang="zh-CN" altLang="en-US" sz="2400" kern="0">
                <a:solidFill>
                  <a:sysClr val="window" lastClr="FFFFFF"/>
                </a:solidFill>
                <a:latin typeface="微软雅黑" panose="020B0503020204020204" pitchFamily="34" charset="-122"/>
                <a:ea typeface="微软雅黑" panose="020B0503020204020204" pitchFamily="34" charset="-122"/>
              </a:endParaRPr>
            </a:p>
          </p:txBody>
        </p:sp>
      </p:grpSp>
      <p:grpSp>
        <p:nvGrpSpPr>
          <p:cNvPr id="60" name="Group 41"/>
          <p:cNvGrpSpPr/>
          <p:nvPr/>
        </p:nvGrpSpPr>
        <p:grpSpPr bwMode="auto">
          <a:xfrm>
            <a:off x="3853480" y="1728297"/>
            <a:ext cx="1943637" cy="1066255"/>
            <a:chOff x="0" y="0"/>
            <a:chExt cx="2419" cy="1343"/>
          </a:xfrm>
        </p:grpSpPr>
        <p:sp>
          <p:nvSpPr>
            <p:cNvPr id="61" name="Rectangle 42"/>
            <p:cNvSpPr/>
            <p:nvPr/>
          </p:nvSpPr>
          <p:spPr bwMode="auto">
            <a:xfrm>
              <a:off x="0" y="0"/>
              <a:ext cx="2419"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lnSpc>
                  <a:spcPct val="70000"/>
                </a:lnSpc>
                <a:spcBef>
                  <a:spcPct val="0"/>
                </a:spcBef>
                <a:spcAft>
                  <a:spcPct val="0"/>
                </a:spcAft>
              </a:pPr>
              <a:r>
                <a:rPr lang="zh-CN" altLang="en-US" sz="1600" b="1" dirty="0">
                  <a:solidFill>
                    <a:srgbClr val="0070C0"/>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rPr>
                <a:t>单击此处添加标题</a:t>
              </a:r>
              <a:endParaRPr lang="en-US" sz="1600" b="1" dirty="0">
                <a:solidFill>
                  <a:srgbClr val="0070C0"/>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endParaRPr>
            </a:p>
          </p:txBody>
        </p:sp>
        <p:sp>
          <p:nvSpPr>
            <p:cNvPr id="62" name="Rectangle 43"/>
            <p:cNvSpPr/>
            <p:nvPr/>
          </p:nvSpPr>
          <p:spPr bwMode="auto">
            <a:xfrm>
              <a:off x="0" y="304"/>
              <a:ext cx="2419" cy="1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1200" dirty="0">
                  <a:solidFill>
                    <a:prstClr val="black">
                      <a:lumMod val="65000"/>
                      <a:lumOff val="35000"/>
                    </a:prstClr>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a:t>
              </a:r>
              <a:endParaRPr lang="en-US" sz="1200" dirty="0">
                <a:solidFill>
                  <a:prstClr val="black">
                    <a:lumMod val="65000"/>
                    <a:lumOff val="35000"/>
                  </a:prstClr>
                </a:solidFill>
                <a:latin typeface="微软雅黑" panose="020B0503020204020204" pitchFamily="34" charset="-122"/>
                <a:ea typeface="微软雅黑" panose="020B0503020204020204" pitchFamily="34" charset="-122"/>
                <a:cs typeface="Lato Light" charset="0"/>
                <a:sym typeface="Lato Light" charset="0"/>
              </a:endParaRPr>
            </a:p>
          </p:txBody>
        </p:sp>
      </p:grpSp>
      <p:sp>
        <p:nvSpPr>
          <p:cNvPr id="63" name="Freeform 9"/>
          <p:cNvSpPr>
            <a:spLocks noEditPoints="1"/>
          </p:cNvSpPr>
          <p:nvPr/>
        </p:nvSpPr>
        <p:spPr bwMode="auto">
          <a:xfrm>
            <a:off x="3094119" y="1982604"/>
            <a:ext cx="375832" cy="299265"/>
          </a:xfrm>
          <a:custGeom>
            <a:avLst/>
            <a:gdLst>
              <a:gd name="T0" fmla="*/ 54 w 159"/>
              <a:gd name="T1" fmla="*/ 126 h 128"/>
              <a:gd name="T2" fmla="*/ 57 w 159"/>
              <a:gd name="T3" fmla="*/ 127 h 128"/>
              <a:gd name="T4" fmla="*/ 81 w 159"/>
              <a:gd name="T5" fmla="*/ 105 h 128"/>
              <a:gd name="T6" fmla="*/ 54 w 159"/>
              <a:gd name="T7" fmla="*/ 91 h 128"/>
              <a:gd name="T8" fmla="*/ 54 w 159"/>
              <a:gd name="T9" fmla="*/ 126 h 128"/>
              <a:gd name="T10" fmla="*/ 154 w 159"/>
              <a:gd name="T11" fmla="*/ 1 h 128"/>
              <a:gd name="T12" fmla="*/ 3 w 159"/>
              <a:gd name="T13" fmla="*/ 54 h 128"/>
              <a:gd name="T14" fmla="*/ 2 w 159"/>
              <a:gd name="T15" fmla="*/ 58 h 128"/>
              <a:gd name="T16" fmla="*/ 35 w 159"/>
              <a:gd name="T17" fmla="*/ 71 h 128"/>
              <a:gd name="T18" fmla="*/ 35 w 159"/>
              <a:gd name="T19" fmla="*/ 71 h 128"/>
              <a:gd name="T20" fmla="*/ 54 w 159"/>
              <a:gd name="T21" fmla="*/ 79 h 128"/>
              <a:gd name="T22" fmla="*/ 148 w 159"/>
              <a:gd name="T23" fmla="*/ 10 h 128"/>
              <a:gd name="T24" fmla="*/ 150 w 159"/>
              <a:gd name="T25" fmla="*/ 12 h 128"/>
              <a:gd name="T26" fmla="*/ 83 w 159"/>
              <a:gd name="T27" fmla="*/ 85 h 128"/>
              <a:gd name="T28" fmla="*/ 83 w 159"/>
              <a:gd name="T29" fmla="*/ 85 h 128"/>
              <a:gd name="T30" fmla="*/ 79 w 159"/>
              <a:gd name="T31" fmla="*/ 89 h 128"/>
              <a:gd name="T32" fmla="*/ 84 w 159"/>
              <a:gd name="T33" fmla="*/ 92 h 128"/>
              <a:gd name="T34" fmla="*/ 84 w 159"/>
              <a:gd name="T35" fmla="*/ 92 h 128"/>
              <a:gd name="T36" fmla="*/ 127 w 159"/>
              <a:gd name="T37" fmla="*/ 115 h 128"/>
              <a:gd name="T38" fmla="*/ 133 w 159"/>
              <a:gd name="T39" fmla="*/ 112 h 128"/>
              <a:gd name="T40" fmla="*/ 158 w 159"/>
              <a:gd name="T41" fmla="*/ 5 h 128"/>
              <a:gd name="T42" fmla="*/ 154 w 159"/>
              <a:gd name="T43" fmla="*/ 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9" h="128">
                <a:moveTo>
                  <a:pt x="54" y="126"/>
                </a:moveTo>
                <a:cubicBezTo>
                  <a:pt x="54" y="128"/>
                  <a:pt x="55" y="128"/>
                  <a:pt x="57" y="127"/>
                </a:cubicBezTo>
                <a:cubicBezTo>
                  <a:pt x="59" y="125"/>
                  <a:pt x="81" y="105"/>
                  <a:pt x="81" y="105"/>
                </a:cubicBezTo>
                <a:cubicBezTo>
                  <a:pt x="54" y="91"/>
                  <a:pt x="54" y="91"/>
                  <a:pt x="54" y="91"/>
                </a:cubicBezTo>
                <a:cubicBezTo>
                  <a:pt x="54" y="126"/>
                  <a:pt x="54" y="126"/>
                  <a:pt x="54" y="126"/>
                </a:cubicBezTo>
                <a:close/>
                <a:moveTo>
                  <a:pt x="154" y="1"/>
                </a:moveTo>
                <a:cubicBezTo>
                  <a:pt x="151" y="2"/>
                  <a:pt x="5" y="53"/>
                  <a:pt x="3" y="54"/>
                </a:cubicBezTo>
                <a:cubicBezTo>
                  <a:pt x="0" y="55"/>
                  <a:pt x="0" y="57"/>
                  <a:pt x="2" y="58"/>
                </a:cubicBezTo>
                <a:cubicBezTo>
                  <a:pt x="6" y="60"/>
                  <a:pt x="35" y="71"/>
                  <a:pt x="35" y="71"/>
                </a:cubicBezTo>
                <a:cubicBezTo>
                  <a:pt x="35" y="71"/>
                  <a:pt x="35" y="71"/>
                  <a:pt x="35" y="71"/>
                </a:cubicBezTo>
                <a:cubicBezTo>
                  <a:pt x="54" y="79"/>
                  <a:pt x="54" y="79"/>
                  <a:pt x="54" y="79"/>
                </a:cubicBezTo>
                <a:cubicBezTo>
                  <a:pt x="54" y="79"/>
                  <a:pt x="147" y="11"/>
                  <a:pt x="148" y="10"/>
                </a:cubicBezTo>
                <a:cubicBezTo>
                  <a:pt x="150" y="9"/>
                  <a:pt x="151" y="11"/>
                  <a:pt x="150" y="12"/>
                </a:cubicBezTo>
                <a:cubicBezTo>
                  <a:pt x="149" y="13"/>
                  <a:pt x="83" y="85"/>
                  <a:pt x="83" y="85"/>
                </a:cubicBezTo>
                <a:cubicBezTo>
                  <a:pt x="83" y="85"/>
                  <a:pt x="83" y="85"/>
                  <a:pt x="83" y="85"/>
                </a:cubicBezTo>
                <a:cubicBezTo>
                  <a:pt x="79" y="89"/>
                  <a:pt x="79" y="89"/>
                  <a:pt x="79" y="89"/>
                </a:cubicBezTo>
                <a:cubicBezTo>
                  <a:pt x="84" y="92"/>
                  <a:pt x="84" y="92"/>
                  <a:pt x="84" y="92"/>
                </a:cubicBezTo>
                <a:cubicBezTo>
                  <a:pt x="84" y="92"/>
                  <a:pt x="84" y="92"/>
                  <a:pt x="84" y="92"/>
                </a:cubicBezTo>
                <a:cubicBezTo>
                  <a:pt x="84" y="92"/>
                  <a:pt x="124" y="113"/>
                  <a:pt x="127" y="115"/>
                </a:cubicBezTo>
                <a:cubicBezTo>
                  <a:pt x="129" y="116"/>
                  <a:pt x="132" y="115"/>
                  <a:pt x="133" y="112"/>
                </a:cubicBezTo>
                <a:cubicBezTo>
                  <a:pt x="134" y="108"/>
                  <a:pt x="158" y="7"/>
                  <a:pt x="158" y="5"/>
                </a:cubicBezTo>
                <a:cubicBezTo>
                  <a:pt x="159" y="2"/>
                  <a:pt x="157" y="0"/>
                  <a:pt x="154" y="1"/>
                </a:cubicBezTo>
                <a:close/>
              </a:path>
            </a:pathLst>
          </a:custGeom>
          <a:solidFill>
            <a:schemeClr val="accent4"/>
          </a:solidFill>
          <a:ln>
            <a:noFill/>
          </a:ln>
        </p:spPr>
        <p:txBody>
          <a:bodyPr vert="horz" wrap="square" lIns="121891" tIns="60945" rIns="121891" bIns="60945" numCol="1" anchor="t" anchorCtr="0" compatLnSpc="1"/>
          <a:lstStyle/>
          <a:p>
            <a:pPr algn="ctr" fontAlgn="base">
              <a:spcBef>
                <a:spcPct val="0"/>
              </a:spcBef>
              <a:spcAft>
                <a:spcPct val="0"/>
              </a:spcAft>
              <a:defRPr/>
            </a:pPr>
            <a:endParaRPr lang="en-US" sz="2935" kern="0">
              <a:solidFill>
                <a:srgbClr val="000000"/>
              </a:solidFill>
              <a:latin typeface="微软雅黑" panose="020B0503020204020204" pitchFamily="34" charset="-122"/>
              <a:ea typeface="微软雅黑" panose="020B0503020204020204" pitchFamily="34" charset="-122"/>
              <a:sym typeface="Gill Sans" charset="0"/>
            </a:endParaRPr>
          </a:p>
        </p:txBody>
      </p:sp>
      <p:grpSp>
        <p:nvGrpSpPr>
          <p:cNvPr id="64" name="组合 63"/>
          <p:cNvGrpSpPr/>
          <p:nvPr/>
        </p:nvGrpSpPr>
        <p:grpSpPr>
          <a:xfrm>
            <a:off x="6476478" y="1436385"/>
            <a:ext cx="3333823" cy="1509875"/>
            <a:chOff x="4304043" y="1286668"/>
            <a:chExt cx="3837944" cy="2757793"/>
          </a:xfrm>
          <a:effectLst>
            <a:outerShdw blurRad="381000" dist="254000" dir="8100000" algn="tr" rotWithShape="0">
              <a:prstClr val="black">
                <a:alpha val="40000"/>
              </a:prstClr>
            </a:outerShdw>
          </a:effectLst>
        </p:grpSpPr>
        <p:sp>
          <p:nvSpPr>
            <p:cNvPr id="65" name="圆角矩形 64"/>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pitchFamily="34" charset="-122"/>
                <a:ea typeface="微软雅黑" panose="020B0503020204020204" pitchFamily="34" charset="-122"/>
              </a:endParaRPr>
            </a:p>
          </p:txBody>
        </p:sp>
        <p:sp>
          <p:nvSpPr>
            <p:cNvPr id="66" name="圆角矩形 65"/>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pitchFamily="34" charset="-122"/>
                <a:ea typeface="微软雅黑" panose="020B0503020204020204" pitchFamily="34" charset="-122"/>
              </a:endParaRPr>
            </a:p>
          </p:txBody>
        </p:sp>
      </p:grpSp>
      <p:grpSp>
        <p:nvGrpSpPr>
          <p:cNvPr id="67" name="组合 66"/>
          <p:cNvGrpSpPr/>
          <p:nvPr/>
        </p:nvGrpSpPr>
        <p:grpSpPr>
          <a:xfrm>
            <a:off x="6677836" y="1728298"/>
            <a:ext cx="827811" cy="827996"/>
            <a:chOff x="304800" y="673100"/>
            <a:chExt cx="4000500" cy="4000500"/>
          </a:xfrm>
          <a:effectLst>
            <a:outerShdw blurRad="444500" dist="254000" dir="8100000" algn="tr" rotWithShape="0">
              <a:prstClr val="black">
                <a:alpha val="50000"/>
              </a:prstClr>
            </a:outerShdw>
          </a:effectLst>
        </p:grpSpPr>
        <p:sp>
          <p:nvSpPr>
            <p:cNvPr id="68" name="同心圆 6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defTabSz="1218565">
                <a:defRPr/>
              </a:pPr>
              <a:endParaRPr lang="zh-CN" altLang="en-US" sz="2400" kern="0">
                <a:solidFill>
                  <a:sysClr val="windowText" lastClr="000000"/>
                </a:solidFill>
                <a:latin typeface="微软雅黑" panose="020B0503020204020204" pitchFamily="34" charset="-122"/>
                <a:ea typeface="微软雅黑" panose="020B0503020204020204" pitchFamily="34" charset="-122"/>
              </a:endParaRPr>
            </a:p>
          </p:txBody>
        </p:sp>
        <p:sp>
          <p:nvSpPr>
            <p:cNvPr id="69" name="椭圆 68"/>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defTabSz="1218565">
                <a:defRPr/>
              </a:pPr>
              <a:endParaRPr lang="zh-CN" altLang="en-US" sz="2400" kern="0">
                <a:solidFill>
                  <a:sysClr val="window" lastClr="FFFFFF"/>
                </a:solidFill>
                <a:latin typeface="微软雅黑" panose="020B0503020204020204" pitchFamily="34" charset="-122"/>
                <a:ea typeface="微软雅黑" panose="020B0503020204020204" pitchFamily="34" charset="-122"/>
              </a:endParaRPr>
            </a:p>
          </p:txBody>
        </p:sp>
      </p:grpSp>
      <p:grpSp>
        <p:nvGrpSpPr>
          <p:cNvPr id="70" name="Group 41"/>
          <p:cNvGrpSpPr/>
          <p:nvPr/>
        </p:nvGrpSpPr>
        <p:grpSpPr bwMode="auto">
          <a:xfrm>
            <a:off x="7628467" y="1728297"/>
            <a:ext cx="1943637" cy="1066255"/>
            <a:chOff x="0" y="0"/>
            <a:chExt cx="2419" cy="1343"/>
          </a:xfrm>
        </p:grpSpPr>
        <p:sp>
          <p:nvSpPr>
            <p:cNvPr id="71" name="Rectangle 42"/>
            <p:cNvSpPr/>
            <p:nvPr/>
          </p:nvSpPr>
          <p:spPr bwMode="auto">
            <a:xfrm>
              <a:off x="0" y="0"/>
              <a:ext cx="2419"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lnSpc>
                  <a:spcPct val="70000"/>
                </a:lnSpc>
                <a:spcBef>
                  <a:spcPct val="0"/>
                </a:spcBef>
                <a:spcAft>
                  <a:spcPct val="0"/>
                </a:spcAft>
              </a:pPr>
              <a:r>
                <a:rPr lang="zh-CN" altLang="en-US" sz="1600" b="1" dirty="0">
                  <a:solidFill>
                    <a:srgbClr val="0070C0"/>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rPr>
                <a:t>单击此处添加标题</a:t>
              </a:r>
              <a:endParaRPr lang="en-US" sz="1600" b="1" dirty="0">
                <a:solidFill>
                  <a:srgbClr val="0070C0"/>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endParaRPr>
            </a:p>
          </p:txBody>
        </p:sp>
        <p:sp>
          <p:nvSpPr>
            <p:cNvPr id="72" name="Rectangle 43"/>
            <p:cNvSpPr/>
            <p:nvPr/>
          </p:nvSpPr>
          <p:spPr bwMode="auto">
            <a:xfrm>
              <a:off x="0" y="304"/>
              <a:ext cx="2419" cy="1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1200" dirty="0">
                  <a:solidFill>
                    <a:prstClr val="black">
                      <a:lumMod val="65000"/>
                      <a:lumOff val="35000"/>
                    </a:prstClr>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a:t>
              </a:r>
              <a:endParaRPr lang="en-US" sz="1200" dirty="0">
                <a:solidFill>
                  <a:prstClr val="black">
                    <a:lumMod val="65000"/>
                    <a:lumOff val="35000"/>
                  </a:prstClr>
                </a:solidFill>
                <a:latin typeface="微软雅黑" panose="020B0503020204020204" pitchFamily="34" charset="-122"/>
                <a:ea typeface="微软雅黑" panose="020B0503020204020204" pitchFamily="34" charset="-122"/>
                <a:cs typeface="Lato Light" charset="0"/>
                <a:sym typeface="Lato Light" charset="0"/>
              </a:endParaRPr>
            </a:p>
          </p:txBody>
        </p:sp>
      </p:grpSp>
      <p:sp>
        <p:nvSpPr>
          <p:cNvPr id="73" name="Freeform 8"/>
          <p:cNvSpPr>
            <a:spLocks noEditPoints="1"/>
          </p:cNvSpPr>
          <p:nvPr/>
        </p:nvSpPr>
        <p:spPr bwMode="auto">
          <a:xfrm>
            <a:off x="6928813" y="2036282"/>
            <a:ext cx="325856" cy="322967"/>
          </a:xfrm>
          <a:custGeom>
            <a:avLst/>
            <a:gdLst>
              <a:gd name="T0" fmla="*/ 18 w 138"/>
              <a:gd name="T1" fmla="*/ 69 h 138"/>
              <a:gd name="T2" fmla="*/ 0 w 138"/>
              <a:gd name="T3" fmla="*/ 69 h 138"/>
              <a:gd name="T4" fmla="*/ 0 w 138"/>
              <a:gd name="T5" fmla="*/ 121 h 138"/>
              <a:gd name="T6" fmla="*/ 18 w 138"/>
              <a:gd name="T7" fmla="*/ 138 h 138"/>
              <a:gd name="T8" fmla="*/ 69 w 138"/>
              <a:gd name="T9" fmla="*/ 138 h 138"/>
              <a:gd name="T10" fmla="*/ 69 w 138"/>
              <a:gd name="T11" fmla="*/ 121 h 138"/>
              <a:gd name="T12" fmla="*/ 18 w 138"/>
              <a:gd name="T13" fmla="*/ 121 h 138"/>
              <a:gd name="T14" fmla="*/ 18 w 138"/>
              <a:gd name="T15" fmla="*/ 69 h 138"/>
              <a:gd name="T16" fmla="*/ 121 w 138"/>
              <a:gd name="T17" fmla="*/ 86 h 138"/>
              <a:gd name="T18" fmla="*/ 52 w 138"/>
              <a:gd name="T19" fmla="*/ 86 h 138"/>
              <a:gd name="T20" fmla="*/ 52 w 138"/>
              <a:gd name="T21" fmla="*/ 18 h 138"/>
              <a:gd name="T22" fmla="*/ 121 w 138"/>
              <a:gd name="T23" fmla="*/ 18 h 138"/>
              <a:gd name="T24" fmla="*/ 121 w 138"/>
              <a:gd name="T25" fmla="*/ 86 h 138"/>
              <a:gd name="T26" fmla="*/ 121 w 138"/>
              <a:gd name="T27" fmla="*/ 0 h 138"/>
              <a:gd name="T28" fmla="*/ 52 w 138"/>
              <a:gd name="T29" fmla="*/ 0 h 138"/>
              <a:gd name="T30" fmla="*/ 35 w 138"/>
              <a:gd name="T31" fmla="*/ 17 h 138"/>
              <a:gd name="T32" fmla="*/ 35 w 138"/>
              <a:gd name="T33" fmla="*/ 86 h 138"/>
              <a:gd name="T34" fmla="*/ 52 w 138"/>
              <a:gd name="T35" fmla="*/ 103 h 138"/>
              <a:gd name="T36" fmla="*/ 121 w 138"/>
              <a:gd name="T37" fmla="*/ 103 h 138"/>
              <a:gd name="T38" fmla="*/ 138 w 138"/>
              <a:gd name="T39" fmla="*/ 86 h 138"/>
              <a:gd name="T40" fmla="*/ 138 w 138"/>
              <a:gd name="T41" fmla="*/ 18 h 138"/>
              <a:gd name="T42" fmla="*/ 121 w 138"/>
              <a:gd name="T43"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8" h="138">
                <a:moveTo>
                  <a:pt x="18" y="69"/>
                </a:moveTo>
                <a:cubicBezTo>
                  <a:pt x="0" y="69"/>
                  <a:pt x="0" y="69"/>
                  <a:pt x="0" y="69"/>
                </a:cubicBezTo>
                <a:cubicBezTo>
                  <a:pt x="0" y="121"/>
                  <a:pt x="0" y="121"/>
                  <a:pt x="0" y="121"/>
                </a:cubicBezTo>
                <a:cubicBezTo>
                  <a:pt x="0" y="130"/>
                  <a:pt x="8" y="138"/>
                  <a:pt x="18" y="138"/>
                </a:cubicBezTo>
                <a:cubicBezTo>
                  <a:pt x="69" y="138"/>
                  <a:pt x="69" y="138"/>
                  <a:pt x="69" y="138"/>
                </a:cubicBezTo>
                <a:cubicBezTo>
                  <a:pt x="69" y="121"/>
                  <a:pt x="69" y="121"/>
                  <a:pt x="69" y="121"/>
                </a:cubicBezTo>
                <a:cubicBezTo>
                  <a:pt x="18" y="121"/>
                  <a:pt x="18" y="121"/>
                  <a:pt x="18" y="121"/>
                </a:cubicBezTo>
                <a:cubicBezTo>
                  <a:pt x="18" y="69"/>
                  <a:pt x="18" y="69"/>
                  <a:pt x="18" y="69"/>
                </a:cubicBezTo>
                <a:close/>
                <a:moveTo>
                  <a:pt x="121" y="86"/>
                </a:moveTo>
                <a:cubicBezTo>
                  <a:pt x="52" y="86"/>
                  <a:pt x="52" y="86"/>
                  <a:pt x="52" y="86"/>
                </a:cubicBezTo>
                <a:cubicBezTo>
                  <a:pt x="52" y="18"/>
                  <a:pt x="52" y="18"/>
                  <a:pt x="52" y="18"/>
                </a:cubicBezTo>
                <a:cubicBezTo>
                  <a:pt x="121" y="18"/>
                  <a:pt x="121" y="18"/>
                  <a:pt x="121" y="18"/>
                </a:cubicBezTo>
                <a:cubicBezTo>
                  <a:pt x="121" y="86"/>
                  <a:pt x="121" y="86"/>
                  <a:pt x="121" y="86"/>
                </a:cubicBezTo>
                <a:close/>
                <a:moveTo>
                  <a:pt x="121" y="0"/>
                </a:moveTo>
                <a:cubicBezTo>
                  <a:pt x="52" y="0"/>
                  <a:pt x="52" y="0"/>
                  <a:pt x="52" y="0"/>
                </a:cubicBezTo>
                <a:cubicBezTo>
                  <a:pt x="42" y="0"/>
                  <a:pt x="35" y="8"/>
                  <a:pt x="35" y="17"/>
                </a:cubicBezTo>
                <a:cubicBezTo>
                  <a:pt x="35" y="86"/>
                  <a:pt x="35" y="86"/>
                  <a:pt x="35" y="86"/>
                </a:cubicBezTo>
                <a:cubicBezTo>
                  <a:pt x="35" y="96"/>
                  <a:pt x="42" y="103"/>
                  <a:pt x="52" y="103"/>
                </a:cubicBezTo>
                <a:cubicBezTo>
                  <a:pt x="121" y="103"/>
                  <a:pt x="121" y="103"/>
                  <a:pt x="121" y="103"/>
                </a:cubicBezTo>
                <a:cubicBezTo>
                  <a:pt x="130" y="103"/>
                  <a:pt x="138" y="96"/>
                  <a:pt x="138" y="86"/>
                </a:cubicBezTo>
                <a:cubicBezTo>
                  <a:pt x="138" y="18"/>
                  <a:pt x="138" y="18"/>
                  <a:pt x="138" y="18"/>
                </a:cubicBezTo>
                <a:cubicBezTo>
                  <a:pt x="138" y="8"/>
                  <a:pt x="130" y="0"/>
                  <a:pt x="121" y="0"/>
                </a:cubicBezTo>
                <a:close/>
              </a:path>
            </a:pathLst>
          </a:custGeom>
          <a:solidFill>
            <a:schemeClr val="accent4"/>
          </a:solidFill>
          <a:ln>
            <a:noFill/>
          </a:ln>
        </p:spPr>
        <p:txBody>
          <a:bodyPr vert="horz" wrap="square" lIns="121891" tIns="60945" rIns="121891" bIns="60945" numCol="1" anchor="t" anchorCtr="0" compatLnSpc="1"/>
          <a:lstStyle/>
          <a:p>
            <a:pPr algn="ctr" fontAlgn="base">
              <a:spcBef>
                <a:spcPct val="0"/>
              </a:spcBef>
              <a:spcAft>
                <a:spcPct val="0"/>
              </a:spcAft>
              <a:defRPr/>
            </a:pPr>
            <a:endParaRPr lang="en-US" sz="2935" kern="0">
              <a:solidFill>
                <a:srgbClr val="000000"/>
              </a:solidFill>
              <a:latin typeface="微软雅黑" panose="020B0503020204020204" pitchFamily="34" charset="-122"/>
              <a:ea typeface="微软雅黑" panose="020B0503020204020204" pitchFamily="34" charset="-122"/>
              <a:sym typeface="Gill Sans" charset="0"/>
            </a:endParaRPr>
          </a:p>
        </p:txBody>
      </p:sp>
      <p:grpSp>
        <p:nvGrpSpPr>
          <p:cNvPr id="74" name="组合 73"/>
          <p:cNvGrpSpPr/>
          <p:nvPr/>
        </p:nvGrpSpPr>
        <p:grpSpPr>
          <a:xfrm>
            <a:off x="2701490" y="3383568"/>
            <a:ext cx="3333823" cy="1509875"/>
            <a:chOff x="4304043" y="1286668"/>
            <a:chExt cx="3837944" cy="2757793"/>
          </a:xfrm>
          <a:effectLst>
            <a:outerShdw blurRad="381000" dist="254000" dir="8100000" algn="tr" rotWithShape="0">
              <a:prstClr val="black">
                <a:alpha val="40000"/>
              </a:prstClr>
            </a:outerShdw>
          </a:effectLst>
        </p:grpSpPr>
        <p:sp>
          <p:nvSpPr>
            <p:cNvPr id="75" name="圆角矩形 74"/>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pitchFamily="34" charset="-122"/>
                <a:ea typeface="微软雅黑" panose="020B0503020204020204" pitchFamily="34" charset="-122"/>
              </a:endParaRPr>
            </a:p>
          </p:txBody>
        </p:sp>
        <p:sp>
          <p:nvSpPr>
            <p:cNvPr id="76" name="圆角矩形 75"/>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pitchFamily="34" charset="-122"/>
                <a:ea typeface="微软雅黑" panose="020B0503020204020204" pitchFamily="34" charset="-122"/>
              </a:endParaRPr>
            </a:p>
          </p:txBody>
        </p:sp>
      </p:grpSp>
      <p:grpSp>
        <p:nvGrpSpPr>
          <p:cNvPr id="77" name="组合 76"/>
          <p:cNvGrpSpPr/>
          <p:nvPr/>
        </p:nvGrpSpPr>
        <p:grpSpPr>
          <a:xfrm>
            <a:off x="2902849" y="3675482"/>
            <a:ext cx="827811" cy="827996"/>
            <a:chOff x="304800" y="673100"/>
            <a:chExt cx="4000500" cy="4000500"/>
          </a:xfrm>
          <a:effectLst>
            <a:outerShdw blurRad="444500" dist="254000" dir="8100000" algn="tr" rotWithShape="0">
              <a:prstClr val="black">
                <a:alpha val="50000"/>
              </a:prstClr>
            </a:outerShdw>
          </a:effectLst>
        </p:grpSpPr>
        <p:sp>
          <p:nvSpPr>
            <p:cNvPr id="78" name="同心圆 7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defTabSz="1218565">
                <a:defRPr/>
              </a:pPr>
              <a:endParaRPr lang="zh-CN" altLang="en-US" sz="2400" kern="0">
                <a:solidFill>
                  <a:sysClr val="windowText" lastClr="000000"/>
                </a:solidFill>
                <a:latin typeface="微软雅黑" panose="020B0503020204020204" pitchFamily="34" charset="-122"/>
                <a:ea typeface="微软雅黑" panose="020B0503020204020204" pitchFamily="34" charset="-122"/>
              </a:endParaRPr>
            </a:p>
          </p:txBody>
        </p:sp>
        <p:sp>
          <p:nvSpPr>
            <p:cNvPr id="79" name="椭圆 78"/>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defTabSz="1218565">
                <a:defRPr/>
              </a:pPr>
              <a:endParaRPr lang="zh-CN" altLang="en-US" sz="2400" kern="0">
                <a:solidFill>
                  <a:sysClr val="window" lastClr="FFFFFF"/>
                </a:solidFill>
                <a:latin typeface="微软雅黑" panose="020B0503020204020204" pitchFamily="34" charset="-122"/>
                <a:ea typeface="微软雅黑" panose="020B0503020204020204" pitchFamily="34" charset="-122"/>
              </a:endParaRPr>
            </a:p>
          </p:txBody>
        </p:sp>
      </p:grpSp>
      <p:grpSp>
        <p:nvGrpSpPr>
          <p:cNvPr id="80" name="Group 41"/>
          <p:cNvGrpSpPr/>
          <p:nvPr/>
        </p:nvGrpSpPr>
        <p:grpSpPr bwMode="auto">
          <a:xfrm>
            <a:off x="3853480" y="3675479"/>
            <a:ext cx="1943637" cy="1066255"/>
            <a:chOff x="0" y="0"/>
            <a:chExt cx="2419" cy="1343"/>
          </a:xfrm>
        </p:grpSpPr>
        <p:sp>
          <p:nvSpPr>
            <p:cNvPr id="81" name="Rectangle 42"/>
            <p:cNvSpPr/>
            <p:nvPr/>
          </p:nvSpPr>
          <p:spPr bwMode="auto">
            <a:xfrm>
              <a:off x="0" y="0"/>
              <a:ext cx="2419"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lnSpc>
                  <a:spcPct val="70000"/>
                </a:lnSpc>
                <a:spcBef>
                  <a:spcPct val="0"/>
                </a:spcBef>
                <a:spcAft>
                  <a:spcPct val="0"/>
                </a:spcAft>
              </a:pPr>
              <a:r>
                <a:rPr lang="zh-CN" altLang="en-US" sz="1600" b="1" dirty="0">
                  <a:solidFill>
                    <a:srgbClr val="0070C0"/>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rPr>
                <a:t>单击此处添加标题</a:t>
              </a:r>
              <a:endParaRPr lang="en-US" sz="1600" b="1" dirty="0">
                <a:solidFill>
                  <a:srgbClr val="0070C0"/>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endParaRPr>
            </a:p>
          </p:txBody>
        </p:sp>
        <p:sp>
          <p:nvSpPr>
            <p:cNvPr id="82" name="Rectangle 43"/>
            <p:cNvSpPr/>
            <p:nvPr/>
          </p:nvSpPr>
          <p:spPr bwMode="auto">
            <a:xfrm>
              <a:off x="0" y="304"/>
              <a:ext cx="2419" cy="1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1200" dirty="0">
                  <a:solidFill>
                    <a:prstClr val="black">
                      <a:lumMod val="65000"/>
                      <a:lumOff val="35000"/>
                    </a:prstClr>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a:t>
              </a:r>
              <a:endParaRPr lang="en-US" sz="1200" dirty="0">
                <a:solidFill>
                  <a:prstClr val="black">
                    <a:lumMod val="65000"/>
                    <a:lumOff val="35000"/>
                  </a:prstClr>
                </a:solidFill>
                <a:latin typeface="微软雅黑" panose="020B0503020204020204" pitchFamily="34" charset="-122"/>
                <a:ea typeface="微软雅黑" panose="020B0503020204020204" pitchFamily="34" charset="-122"/>
                <a:cs typeface="Lato Light" charset="0"/>
                <a:sym typeface="Lato Light" charset="0"/>
              </a:endParaRPr>
            </a:p>
          </p:txBody>
        </p:sp>
      </p:grpSp>
      <p:sp>
        <p:nvSpPr>
          <p:cNvPr id="83" name="Freeform 7"/>
          <p:cNvSpPr/>
          <p:nvPr/>
        </p:nvSpPr>
        <p:spPr bwMode="auto">
          <a:xfrm>
            <a:off x="3083457" y="3890957"/>
            <a:ext cx="394825" cy="397044"/>
          </a:xfrm>
          <a:custGeom>
            <a:avLst/>
            <a:gdLst>
              <a:gd name="T0" fmla="*/ 48 w 167"/>
              <a:gd name="T1" fmla="*/ 170 h 170"/>
              <a:gd name="T2" fmla="*/ 18 w 167"/>
              <a:gd name="T3" fmla="*/ 158 h 170"/>
              <a:gd name="T4" fmla="*/ 20 w 167"/>
              <a:gd name="T5" fmla="*/ 97 h 170"/>
              <a:gd name="T6" fmla="*/ 105 w 167"/>
              <a:gd name="T7" fmla="*/ 12 h 170"/>
              <a:gd name="T8" fmla="*/ 135 w 167"/>
              <a:gd name="T9" fmla="*/ 3 h 170"/>
              <a:gd name="T10" fmla="*/ 157 w 167"/>
              <a:gd name="T11" fmla="*/ 24 h 170"/>
              <a:gd name="T12" fmla="*/ 148 w 167"/>
              <a:gd name="T13" fmla="*/ 54 h 170"/>
              <a:gd name="T14" fmla="*/ 66 w 167"/>
              <a:gd name="T15" fmla="*/ 136 h 170"/>
              <a:gd name="T16" fmla="*/ 51 w 167"/>
              <a:gd name="T17" fmla="*/ 143 h 170"/>
              <a:gd name="T18" fmla="*/ 38 w 167"/>
              <a:gd name="T19" fmla="*/ 139 h 170"/>
              <a:gd name="T20" fmla="*/ 41 w 167"/>
              <a:gd name="T21" fmla="*/ 110 h 170"/>
              <a:gd name="T22" fmla="*/ 98 w 167"/>
              <a:gd name="T23" fmla="*/ 53 h 170"/>
              <a:gd name="T24" fmla="*/ 106 w 167"/>
              <a:gd name="T25" fmla="*/ 53 h 170"/>
              <a:gd name="T26" fmla="*/ 106 w 167"/>
              <a:gd name="T27" fmla="*/ 62 h 170"/>
              <a:gd name="T28" fmla="*/ 49 w 167"/>
              <a:gd name="T29" fmla="*/ 119 h 170"/>
              <a:gd name="T30" fmla="*/ 46 w 167"/>
              <a:gd name="T31" fmla="*/ 130 h 170"/>
              <a:gd name="T32" fmla="*/ 50 w 167"/>
              <a:gd name="T33" fmla="*/ 132 h 170"/>
              <a:gd name="T34" fmla="*/ 58 w 167"/>
              <a:gd name="T35" fmla="*/ 127 h 170"/>
              <a:gd name="T36" fmla="*/ 139 w 167"/>
              <a:gd name="T37" fmla="*/ 46 h 170"/>
              <a:gd name="T38" fmla="*/ 145 w 167"/>
              <a:gd name="T39" fmla="*/ 27 h 170"/>
              <a:gd name="T40" fmla="*/ 132 w 167"/>
              <a:gd name="T41" fmla="*/ 14 h 170"/>
              <a:gd name="T42" fmla="*/ 114 w 167"/>
              <a:gd name="T43" fmla="*/ 20 h 170"/>
              <a:gd name="T44" fmla="*/ 29 w 167"/>
              <a:gd name="T45" fmla="*/ 105 h 170"/>
              <a:gd name="T46" fmla="*/ 27 w 167"/>
              <a:gd name="T47" fmla="*/ 150 h 170"/>
              <a:gd name="T48" fmla="*/ 71 w 167"/>
              <a:gd name="T49" fmla="*/ 148 h 170"/>
              <a:gd name="T50" fmla="*/ 156 w 167"/>
              <a:gd name="T51" fmla="*/ 63 h 170"/>
              <a:gd name="T52" fmla="*/ 165 w 167"/>
              <a:gd name="T53" fmla="*/ 63 h 170"/>
              <a:gd name="T54" fmla="*/ 165 w 167"/>
              <a:gd name="T55" fmla="*/ 71 h 170"/>
              <a:gd name="T56" fmla="*/ 80 w 167"/>
              <a:gd name="T57" fmla="*/ 156 h 170"/>
              <a:gd name="T58" fmla="*/ 48 w 167"/>
              <a:gd name="T59"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7" h="170">
                <a:moveTo>
                  <a:pt x="48" y="170"/>
                </a:moveTo>
                <a:cubicBezTo>
                  <a:pt x="37" y="170"/>
                  <a:pt x="26" y="166"/>
                  <a:pt x="18" y="158"/>
                </a:cubicBezTo>
                <a:cubicBezTo>
                  <a:pt x="4" y="143"/>
                  <a:pt x="0" y="117"/>
                  <a:pt x="20" y="97"/>
                </a:cubicBezTo>
                <a:cubicBezTo>
                  <a:pt x="32" y="85"/>
                  <a:pt x="81" y="36"/>
                  <a:pt x="105" y="12"/>
                </a:cubicBezTo>
                <a:cubicBezTo>
                  <a:pt x="114" y="3"/>
                  <a:pt x="125" y="0"/>
                  <a:pt x="135" y="3"/>
                </a:cubicBezTo>
                <a:cubicBezTo>
                  <a:pt x="146" y="5"/>
                  <a:pt x="154" y="14"/>
                  <a:pt x="157" y="24"/>
                </a:cubicBezTo>
                <a:cubicBezTo>
                  <a:pt x="160" y="35"/>
                  <a:pt x="156" y="46"/>
                  <a:pt x="148" y="54"/>
                </a:cubicBezTo>
                <a:cubicBezTo>
                  <a:pt x="66" y="136"/>
                  <a:pt x="66" y="136"/>
                  <a:pt x="66" y="136"/>
                </a:cubicBezTo>
                <a:cubicBezTo>
                  <a:pt x="62" y="140"/>
                  <a:pt x="57" y="143"/>
                  <a:pt x="51" y="143"/>
                </a:cubicBezTo>
                <a:cubicBezTo>
                  <a:pt x="46" y="144"/>
                  <a:pt x="41" y="142"/>
                  <a:pt x="38" y="139"/>
                </a:cubicBezTo>
                <a:cubicBezTo>
                  <a:pt x="31" y="133"/>
                  <a:pt x="30" y="121"/>
                  <a:pt x="41" y="110"/>
                </a:cubicBezTo>
                <a:cubicBezTo>
                  <a:pt x="98" y="53"/>
                  <a:pt x="98" y="53"/>
                  <a:pt x="98" y="53"/>
                </a:cubicBezTo>
                <a:cubicBezTo>
                  <a:pt x="100" y="51"/>
                  <a:pt x="104" y="51"/>
                  <a:pt x="106" y="53"/>
                </a:cubicBezTo>
                <a:cubicBezTo>
                  <a:pt x="109" y="55"/>
                  <a:pt x="109" y="59"/>
                  <a:pt x="106" y="62"/>
                </a:cubicBezTo>
                <a:cubicBezTo>
                  <a:pt x="49" y="119"/>
                  <a:pt x="49" y="119"/>
                  <a:pt x="49" y="119"/>
                </a:cubicBezTo>
                <a:cubicBezTo>
                  <a:pt x="44" y="124"/>
                  <a:pt x="44" y="128"/>
                  <a:pt x="46" y="130"/>
                </a:cubicBezTo>
                <a:cubicBezTo>
                  <a:pt x="47" y="131"/>
                  <a:pt x="48" y="132"/>
                  <a:pt x="50" y="132"/>
                </a:cubicBezTo>
                <a:cubicBezTo>
                  <a:pt x="52" y="131"/>
                  <a:pt x="55" y="130"/>
                  <a:pt x="58" y="127"/>
                </a:cubicBezTo>
                <a:cubicBezTo>
                  <a:pt x="139" y="46"/>
                  <a:pt x="139" y="46"/>
                  <a:pt x="139" y="46"/>
                </a:cubicBezTo>
                <a:cubicBezTo>
                  <a:pt x="145" y="40"/>
                  <a:pt x="147" y="34"/>
                  <a:pt x="145" y="27"/>
                </a:cubicBezTo>
                <a:cubicBezTo>
                  <a:pt x="144" y="21"/>
                  <a:pt x="138" y="16"/>
                  <a:pt x="132" y="14"/>
                </a:cubicBezTo>
                <a:cubicBezTo>
                  <a:pt x="126" y="13"/>
                  <a:pt x="119" y="15"/>
                  <a:pt x="114" y="20"/>
                </a:cubicBezTo>
                <a:cubicBezTo>
                  <a:pt x="89" y="45"/>
                  <a:pt x="41" y="93"/>
                  <a:pt x="29" y="105"/>
                </a:cubicBezTo>
                <a:cubicBezTo>
                  <a:pt x="13" y="121"/>
                  <a:pt x="17" y="139"/>
                  <a:pt x="27" y="150"/>
                </a:cubicBezTo>
                <a:cubicBezTo>
                  <a:pt x="37" y="160"/>
                  <a:pt x="55" y="164"/>
                  <a:pt x="71" y="148"/>
                </a:cubicBezTo>
                <a:cubicBezTo>
                  <a:pt x="156" y="63"/>
                  <a:pt x="156" y="63"/>
                  <a:pt x="156" y="63"/>
                </a:cubicBezTo>
                <a:cubicBezTo>
                  <a:pt x="159" y="60"/>
                  <a:pt x="162" y="60"/>
                  <a:pt x="165" y="63"/>
                </a:cubicBezTo>
                <a:cubicBezTo>
                  <a:pt x="167" y="65"/>
                  <a:pt x="167" y="69"/>
                  <a:pt x="165" y="71"/>
                </a:cubicBezTo>
                <a:cubicBezTo>
                  <a:pt x="80" y="156"/>
                  <a:pt x="80" y="156"/>
                  <a:pt x="80" y="156"/>
                </a:cubicBezTo>
                <a:cubicBezTo>
                  <a:pt x="70" y="166"/>
                  <a:pt x="58" y="170"/>
                  <a:pt x="48" y="170"/>
                </a:cubicBezTo>
                <a:close/>
              </a:path>
            </a:pathLst>
          </a:custGeom>
          <a:solidFill>
            <a:schemeClr val="accent4"/>
          </a:solidFill>
          <a:ln>
            <a:noFill/>
          </a:ln>
        </p:spPr>
        <p:txBody>
          <a:bodyPr vert="horz" wrap="square" lIns="121891" tIns="60945" rIns="121891" bIns="60945" numCol="1" anchor="t" anchorCtr="0" compatLnSpc="1"/>
          <a:lstStyle/>
          <a:p>
            <a:pPr algn="ctr" fontAlgn="base">
              <a:spcBef>
                <a:spcPct val="0"/>
              </a:spcBef>
              <a:spcAft>
                <a:spcPct val="0"/>
              </a:spcAft>
              <a:defRPr/>
            </a:pPr>
            <a:endParaRPr lang="en-US" sz="2935" kern="0">
              <a:solidFill>
                <a:srgbClr val="000000"/>
              </a:solidFill>
              <a:latin typeface="微软雅黑" panose="020B0503020204020204" pitchFamily="34" charset="-122"/>
              <a:ea typeface="微软雅黑" panose="020B0503020204020204" pitchFamily="34" charset="-122"/>
              <a:sym typeface="Gill Sans" charset="0"/>
            </a:endParaRPr>
          </a:p>
        </p:txBody>
      </p:sp>
      <p:grpSp>
        <p:nvGrpSpPr>
          <p:cNvPr id="84" name="组合 83"/>
          <p:cNvGrpSpPr/>
          <p:nvPr/>
        </p:nvGrpSpPr>
        <p:grpSpPr>
          <a:xfrm>
            <a:off x="6478146" y="3383568"/>
            <a:ext cx="3333823" cy="1509875"/>
            <a:chOff x="4304043" y="1286668"/>
            <a:chExt cx="3837944" cy="2757793"/>
          </a:xfrm>
          <a:effectLst>
            <a:outerShdw blurRad="381000" dist="254000" dir="8100000" algn="tr" rotWithShape="0">
              <a:prstClr val="black">
                <a:alpha val="40000"/>
              </a:prstClr>
            </a:outerShdw>
          </a:effectLst>
        </p:grpSpPr>
        <p:sp>
          <p:nvSpPr>
            <p:cNvPr id="85" name="圆角矩形 84"/>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pitchFamily="34" charset="-122"/>
                <a:ea typeface="微软雅黑" panose="020B0503020204020204" pitchFamily="34" charset="-122"/>
              </a:endParaRPr>
            </a:p>
          </p:txBody>
        </p:sp>
        <p:sp>
          <p:nvSpPr>
            <p:cNvPr id="86" name="圆角矩形 85"/>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pitchFamily="34" charset="-122"/>
                <a:ea typeface="微软雅黑" panose="020B0503020204020204" pitchFamily="34" charset="-122"/>
              </a:endParaRPr>
            </a:p>
          </p:txBody>
        </p:sp>
      </p:grpSp>
      <p:grpSp>
        <p:nvGrpSpPr>
          <p:cNvPr id="87" name="组合 86"/>
          <p:cNvGrpSpPr/>
          <p:nvPr/>
        </p:nvGrpSpPr>
        <p:grpSpPr>
          <a:xfrm>
            <a:off x="6679505" y="3675482"/>
            <a:ext cx="827811" cy="827996"/>
            <a:chOff x="304800" y="673100"/>
            <a:chExt cx="4000500" cy="4000500"/>
          </a:xfrm>
          <a:effectLst>
            <a:outerShdw blurRad="444500" dist="254000" dir="8100000" algn="tr" rotWithShape="0">
              <a:prstClr val="black">
                <a:alpha val="50000"/>
              </a:prstClr>
            </a:outerShdw>
          </a:effectLst>
        </p:grpSpPr>
        <p:sp>
          <p:nvSpPr>
            <p:cNvPr id="88" name="同心圆 8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defTabSz="1218565">
                <a:defRPr/>
              </a:pPr>
              <a:endParaRPr lang="zh-CN" altLang="en-US" sz="2400" kern="0">
                <a:solidFill>
                  <a:sysClr val="windowText" lastClr="000000"/>
                </a:solidFill>
                <a:latin typeface="微软雅黑" panose="020B0503020204020204" pitchFamily="34" charset="-122"/>
                <a:ea typeface="微软雅黑" panose="020B0503020204020204" pitchFamily="34" charset="-122"/>
              </a:endParaRPr>
            </a:p>
          </p:txBody>
        </p:sp>
        <p:sp>
          <p:nvSpPr>
            <p:cNvPr id="89" name="椭圆 88"/>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defTabSz="1218565">
                <a:defRPr/>
              </a:pPr>
              <a:endParaRPr lang="zh-CN" altLang="en-US" sz="2400" kern="0">
                <a:solidFill>
                  <a:sysClr val="window" lastClr="FFFFFF"/>
                </a:solidFill>
                <a:latin typeface="微软雅黑" panose="020B0503020204020204" pitchFamily="34" charset="-122"/>
                <a:ea typeface="微软雅黑" panose="020B0503020204020204" pitchFamily="34" charset="-122"/>
              </a:endParaRPr>
            </a:p>
          </p:txBody>
        </p:sp>
      </p:grpSp>
      <p:grpSp>
        <p:nvGrpSpPr>
          <p:cNvPr id="90" name="Group 41"/>
          <p:cNvGrpSpPr/>
          <p:nvPr/>
        </p:nvGrpSpPr>
        <p:grpSpPr bwMode="auto">
          <a:xfrm>
            <a:off x="7630136" y="3675479"/>
            <a:ext cx="1943637" cy="1066255"/>
            <a:chOff x="0" y="0"/>
            <a:chExt cx="2419" cy="1343"/>
          </a:xfrm>
        </p:grpSpPr>
        <p:sp>
          <p:nvSpPr>
            <p:cNvPr id="91" name="Rectangle 42"/>
            <p:cNvSpPr/>
            <p:nvPr/>
          </p:nvSpPr>
          <p:spPr bwMode="auto">
            <a:xfrm>
              <a:off x="0" y="0"/>
              <a:ext cx="2419"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lnSpc>
                  <a:spcPct val="70000"/>
                </a:lnSpc>
                <a:spcBef>
                  <a:spcPct val="0"/>
                </a:spcBef>
                <a:spcAft>
                  <a:spcPct val="0"/>
                </a:spcAft>
              </a:pPr>
              <a:r>
                <a:rPr lang="zh-CN" altLang="en-US" sz="1600" b="1" dirty="0">
                  <a:solidFill>
                    <a:srgbClr val="0070C0"/>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rPr>
                <a:t>单击此处添加标题</a:t>
              </a:r>
              <a:endParaRPr lang="en-US" sz="1600" b="1" dirty="0">
                <a:solidFill>
                  <a:srgbClr val="0070C0"/>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endParaRPr>
            </a:p>
          </p:txBody>
        </p:sp>
        <p:sp>
          <p:nvSpPr>
            <p:cNvPr id="92" name="Rectangle 43"/>
            <p:cNvSpPr/>
            <p:nvPr/>
          </p:nvSpPr>
          <p:spPr bwMode="auto">
            <a:xfrm>
              <a:off x="0" y="304"/>
              <a:ext cx="2419" cy="1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1200" dirty="0">
                  <a:solidFill>
                    <a:prstClr val="black">
                      <a:lumMod val="65000"/>
                      <a:lumOff val="35000"/>
                    </a:prstClr>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a:t>
              </a:r>
              <a:endParaRPr lang="en-US" sz="1200" dirty="0">
                <a:solidFill>
                  <a:prstClr val="black">
                    <a:lumMod val="65000"/>
                    <a:lumOff val="35000"/>
                  </a:prstClr>
                </a:solidFill>
                <a:latin typeface="微软雅黑" panose="020B0503020204020204" pitchFamily="34" charset="-122"/>
                <a:ea typeface="微软雅黑" panose="020B0503020204020204" pitchFamily="34" charset="-122"/>
                <a:cs typeface="Lato Light" charset="0"/>
                <a:sym typeface="Lato Light" charset="0"/>
              </a:endParaRPr>
            </a:p>
          </p:txBody>
        </p:sp>
      </p:grpSp>
      <p:sp>
        <p:nvSpPr>
          <p:cNvPr id="93" name="Freeform 6"/>
          <p:cNvSpPr>
            <a:spLocks noEditPoints="1"/>
          </p:cNvSpPr>
          <p:nvPr/>
        </p:nvSpPr>
        <p:spPr bwMode="auto">
          <a:xfrm>
            <a:off x="6933233" y="3919601"/>
            <a:ext cx="362839" cy="368401"/>
          </a:xfrm>
          <a:custGeom>
            <a:avLst/>
            <a:gdLst>
              <a:gd name="T0" fmla="*/ 13 w 154"/>
              <a:gd name="T1" fmla="*/ 28 h 158"/>
              <a:gd name="T2" fmla="*/ 34 w 154"/>
              <a:gd name="T3" fmla="*/ 28 h 158"/>
              <a:gd name="T4" fmla="*/ 43 w 154"/>
              <a:gd name="T5" fmla="*/ 73 h 158"/>
              <a:gd name="T6" fmla="*/ 13 w 154"/>
              <a:gd name="T7" fmla="*/ 28 h 158"/>
              <a:gd name="T8" fmla="*/ 77 w 154"/>
              <a:gd name="T9" fmla="*/ 11 h 158"/>
              <a:gd name="T10" fmla="*/ 110 w 154"/>
              <a:gd name="T11" fmla="*/ 24 h 158"/>
              <a:gd name="T12" fmla="*/ 77 w 154"/>
              <a:gd name="T13" fmla="*/ 37 h 158"/>
              <a:gd name="T14" fmla="*/ 45 w 154"/>
              <a:gd name="T15" fmla="*/ 24 h 158"/>
              <a:gd name="T16" fmla="*/ 77 w 154"/>
              <a:gd name="T17" fmla="*/ 11 h 158"/>
              <a:gd name="T18" fmla="*/ 111 w 154"/>
              <a:gd name="T19" fmla="*/ 73 h 158"/>
              <a:gd name="T20" fmla="*/ 121 w 154"/>
              <a:gd name="T21" fmla="*/ 28 h 158"/>
              <a:gd name="T22" fmla="*/ 142 w 154"/>
              <a:gd name="T23" fmla="*/ 28 h 158"/>
              <a:gd name="T24" fmla="*/ 111 w 154"/>
              <a:gd name="T25" fmla="*/ 73 h 158"/>
              <a:gd name="T26" fmla="*/ 87 w 154"/>
              <a:gd name="T27" fmla="*/ 116 h 158"/>
              <a:gd name="T28" fmla="*/ 112 w 154"/>
              <a:gd name="T29" fmla="*/ 87 h 158"/>
              <a:gd name="T30" fmla="*/ 154 w 154"/>
              <a:gd name="T31" fmla="*/ 22 h 158"/>
              <a:gd name="T32" fmla="*/ 148 w 154"/>
              <a:gd name="T33" fmla="*/ 16 h 158"/>
              <a:gd name="T34" fmla="*/ 119 w 154"/>
              <a:gd name="T35" fmla="*/ 16 h 158"/>
              <a:gd name="T36" fmla="*/ 77 w 154"/>
              <a:gd name="T37" fmla="*/ 0 h 158"/>
              <a:gd name="T38" fmla="*/ 36 w 154"/>
              <a:gd name="T39" fmla="*/ 16 h 158"/>
              <a:gd name="T40" fmla="*/ 6 w 154"/>
              <a:gd name="T41" fmla="*/ 16 h 158"/>
              <a:gd name="T42" fmla="*/ 0 w 154"/>
              <a:gd name="T43" fmla="*/ 22 h 158"/>
              <a:gd name="T44" fmla="*/ 42 w 154"/>
              <a:gd name="T45" fmla="*/ 87 h 158"/>
              <a:gd name="T46" fmla="*/ 67 w 154"/>
              <a:gd name="T47" fmla="*/ 116 h 158"/>
              <a:gd name="T48" fmla="*/ 67 w 154"/>
              <a:gd name="T49" fmla="*/ 128 h 158"/>
              <a:gd name="T50" fmla="*/ 39 w 154"/>
              <a:gd name="T51" fmla="*/ 143 h 158"/>
              <a:gd name="T52" fmla="*/ 77 w 154"/>
              <a:gd name="T53" fmla="*/ 158 h 158"/>
              <a:gd name="T54" fmla="*/ 115 w 154"/>
              <a:gd name="T55" fmla="*/ 143 h 158"/>
              <a:gd name="T56" fmla="*/ 87 w 154"/>
              <a:gd name="T57" fmla="*/ 128 h 158"/>
              <a:gd name="T58" fmla="*/ 87 w 154"/>
              <a:gd name="T59" fmla="*/ 11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4" h="158">
                <a:moveTo>
                  <a:pt x="13" y="28"/>
                </a:moveTo>
                <a:cubicBezTo>
                  <a:pt x="34" y="28"/>
                  <a:pt x="34" y="28"/>
                  <a:pt x="34" y="28"/>
                </a:cubicBezTo>
                <a:cubicBezTo>
                  <a:pt x="35" y="49"/>
                  <a:pt x="39" y="63"/>
                  <a:pt x="43" y="73"/>
                </a:cubicBezTo>
                <a:cubicBezTo>
                  <a:pt x="28" y="63"/>
                  <a:pt x="15" y="51"/>
                  <a:pt x="13" y="28"/>
                </a:cubicBezTo>
                <a:close/>
                <a:moveTo>
                  <a:pt x="77" y="11"/>
                </a:moveTo>
                <a:cubicBezTo>
                  <a:pt x="101" y="11"/>
                  <a:pt x="110" y="20"/>
                  <a:pt x="110" y="24"/>
                </a:cubicBezTo>
                <a:cubicBezTo>
                  <a:pt x="110" y="27"/>
                  <a:pt x="101" y="37"/>
                  <a:pt x="77" y="37"/>
                </a:cubicBezTo>
                <a:cubicBezTo>
                  <a:pt x="54" y="37"/>
                  <a:pt x="45" y="27"/>
                  <a:pt x="45" y="24"/>
                </a:cubicBezTo>
                <a:cubicBezTo>
                  <a:pt x="45" y="20"/>
                  <a:pt x="54" y="11"/>
                  <a:pt x="77" y="11"/>
                </a:cubicBezTo>
                <a:close/>
                <a:moveTo>
                  <a:pt x="111" y="73"/>
                </a:moveTo>
                <a:cubicBezTo>
                  <a:pt x="116" y="63"/>
                  <a:pt x="120" y="49"/>
                  <a:pt x="121" y="28"/>
                </a:cubicBezTo>
                <a:cubicBezTo>
                  <a:pt x="142" y="28"/>
                  <a:pt x="142" y="28"/>
                  <a:pt x="142" y="28"/>
                </a:cubicBezTo>
                <a:cubicBezTo>
                  <a:pt x="140" y="51"/>
                  <a:pt x="126" y="63"/>
                  <a:pt x="111" y="73"/>
                </a:cubicBezTo>
                <a:close/>
                <a:moveTo>
                  <a:pt x="87" y="116"/>
                </a:moveTo>
                <a:cubicBezTo>
                  <a:pt x="87" y="104"/>
                  <a:pt x="97" y="97"/>
                  <a:pt x="112" y="87"/>
                </a:cubicBezTo>
                <a:cubicBezTo>
                  <a:pt x="131" y="74"/>
                  <a:pt x="154" y="59"/>
                  <a:pt x="154" y="22"/>
                </a:cubicBezTo>
                <a:cubicBezTo>
                  <a:pt x="154" y="19"/>
                  <a:pt x="152" y="16"/>
                  <a:pt x="148" y="16"/>
                </a:cubicBezTo>
                <a:cubicBezTo>
                  <a:pt x="119" y="16"/>
                  <a:pt x="119" y="16"/>
                  <a:pt x="119" y="16"/>
                </a:cubicBezTo>
                <a:cubicBezTo>
                  <a:pt x="115" y="8"/>
                  <a:pt x="102" y="0"/>
                  <a:pt x="77" y="0"/>
                </a:cubicBezTo>
                <a:cubicBezTo>
                  <a:pt x="52" y="0"/>
                  <a:pt x="40" y="8"/>
                  <a:pt x="36" y="16"/>
                </a:cubicBezTo>
                <a:cubicBezTo>
                  <a:pt x="6" y="16"/>
                  <a:pt x="6" y="16"/>
                  <a:pt x="6" y="16"/>
                </a:cubicBezTo>
                <a:cubicBezTo>
                  <a:pt x="3" y="16"/>
                  <a:pt x="0" y="19"/>
                  <a:pt x="0" y="22"/>
                </a:cubicBezTo>
                <a:cubicBezTo>
                  <a:pt x="0" y="59"/>
                  <a:pt x="24" y="74"/>
                  <a:pt x="42" y="87"/>
                </a:cubicBezTo>
                <a:cubicBezTo>
                  <a:pt x="58" y="97"/>
                  <a:pt x="67" y="104"/>
                  <a:pt x="67" y="116"/>
                </a:cubicBezTo>
                <a:cubicBezTo>
                  <a:pt x="67" y="128"/>
                  <a:pt x="67" y="128"/>
                  <a:pt x="67" y="128"/>
                </a:cubicBezTo>
                <a:cubicBezTo>
                  <a:pt x="51" y="129"/>
                  <a:pt x="39" y="135"/>
                  <a:pt x="39" y="143"/>
                </a:cubicBezTo>
                <a:cubicBezTo>
                  <a:pt x="39" y="151"/>
                  <a:pt x="56" y="158"/>
                  <a:pt x="77" y="158"/>
                </a:cubicBezTo>
                <a:cubicBezTo>
                  <a:pt x="98" y="158"/>
                  <a:pt x="115" y="151"/>
                  <a:pt x="115" y="143"/>
                </a:cubicBezTo>
                <a:cubicBezTo>
                  <a:pt x="115" y="135"/>
                  <a:pt x="104" y="129"/>
                  <a:pt x="87" y="128"/>
                </a:cubicBezTo>
                <a:cubicBezTo>
                  <a:pt x="87" y="116"/>
                  <a:pt x="87" y="116"/>
                  <a:pt x="87" y="116"/>
                </a:cubicBezTo>
                <a:close/>
              </a:path>
            </a:pathLst>
          </a:custGeom>
          <a:solidFill>
            <a:schemeClr val="accent4"/>
          </a:solidFill>
          <a:ln>
            <a:noFill/>
          </a:ln>
        </p:spPr>
        <p:txBody>
          <a:bodyPr vert="horz" wrap="square" lIns="121891" tIns="60945" rIns="121891" bIns="60945" numCol="1" anchor="t" anchorCtr="0" compatLnSpc="1"/>
          <a:lstStyle/>
          <a:p>
            <a:pPr algn="ctr" fontAlgn="base">
              <a:spcBef>
                <a:spcPct val="0"/>
              </a:spcBef>
              <a:spcAft>
                <a:spcPct val="0"/>
              </a:spcAft>
              <a:defRPr/>
            </a:pPr>
            <a:endParaRPr lang="en-US" sz="2935"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94" name="Rectangle 26"/>
          <p:cNvSpPr>
            <a:spLocks noChangeArrowheads="1"/>
          </p:cNvSpPr>
          <p:nvPr/>
        </p:nvSpPr>
        <p:spPr bwMode="auto">
          <a:xfrm>
            <a:off x="1024931" y="5281613"/>
            <a:ext cx="10142139" cy="952568"/>
          </a:xfrm>
          <a:prstGeom prst="rect">
            <a:avLst/>
          </a:prstGeom>
          <a:noFill/>
          <a:ln w="9525">
            <a:noFill/>
            <a:miter lim="800000"/>
          </a:ln>
        </p:spPr>
        <p:txBody>
          <a:bodyPr wrap="square" lIns="91440" tIns="45720" rIns="91440" bIns="45720">
            <a:spAutoFit/>
          </a:bodyPr>
          <a:lstStyle/>
          <a:p>
            <a:pPr>
              <a:lnSpc>
                <a:spcPct val="127000"/>
              </a:lnSpc>
            </a:pPr>
            <a:r>
              <a:rPr lang="zh-CN" altLang="en-US" sz="1465" dirty="0">
                <a:solidFill>
                  <a:prstClr val="black">
                    <a:lumMod val="65000"/>
                    <a:lumOff val="35000"/>
                  </a:prstClr>
                </a:solidFill>
                <a:latin typeface="微软雅黑" panose="020B0503020204020204" pitchFamily="34" charset="-122"/>
                <a:ea typeface="微软雅黑" panose="020B0503020204020204" pitchFamily="34" charset="-122"/>
                <a:cs typeface="方正兰亭细黑_GBK_M" pitchFamily="2" charset="2"/>
              </a:rPr>
              <a:t>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a:t>
            </a: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animEffect transition="in" filter="fade">
                                      <p:cBhvr>
                                        <p:cTn id="9" dur="500"/>
                                        <p:tgtEl>
                                          <p:spTgt spid="33"/>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63"/>
                                        </p:tgtEl>
                                        <p:attrNameLst>
                                          <p:attrName>style.visibility</p:attrName>
                                        </p:attrNameLst>
                                      </p:cBhvr>
                                      <p:to>
                                        <p:strVal val="visible"/>
                                      </p:to>
                                    </p:set>
                                    <p:animEffect transition="in" filter="fade">
                                      <p:cBhvr>
                                        <p:cTn id="13" dur="500"/>
                                        <p:tgtEl>
                                          <p:spTgt spid="63"/>
                                        </p:tgtEl>
                                      </p:cBhvr>
                                    </p:animEffect>
                                    <p:anim calcmode="lin" valueType="num">
                                      <p:cBhvr>
                                        <p:cTn id="14" dur="500" fill="hold"/>
                                        <p:tgtEl>
                                          <p:spTgt spid="63"/>
                                        </p:tgtEl>
                                        <p:attrNameLst>
                                          <p:attrName>ppt_x</p:attrName>
                                        </p:attrNameLst>
                                      </p:cBhvr>
                                      <p:tavLst>
                                        <p:tav tm="0">
                                          <p:val>
                                            <p:strVal val="#ppt_x"/>
                                          </p:val>
                                        </p:tav>
                                        <p:tav tm="100000">
                                          <p:val>
                                            <p:strVal val="#ppt_x"/>
                                          </p:val>
                                        </p:tav>
                                      </p:tavLst>
                                    </p:anim>
                                    <p:anim calcmode="lin" valueType="num">
                                      <p:cBhvr>
                                        <p:cTn id="15" dur="500" fill="hold"/>
                                        <p:tgtEl>
                                          <p:spTgt spid="63"/>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22" presetClass="entr" presetSubtype="2" fill="hold"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wipe(right)">
                                      <p:cBhvr>
                                        <p:cTn id="19" dur="500"/>
                                        <p:tgtEl>
                                          <p:spTgt spid="30"/>
                                        </p:tgtEl>
                                      </p:cBhvr>
                                    </p:animEffect>
                                  </p:childTnLst>
                                </p:cTn>
                              </p:par>
                            </p:childTnLst>
                          </p:cTn>
                        </p:par>
                        <p:par>
                          <p:cTn id="20" fill="hold">
                            <p:stCondLst>
                              <p:cond delay="1500"/>
                            </p:stCondLst>
                            <p:childTnLst>
                              <p:par>
                                <p:cTn id="21" presetID="22" presetClass="entr" presetSubtype="8" fill="hold" nodeType="afterEffect">
                                  <p:stCondLst>
                                    <p:cond delay="0"/>
                                  </p:stCondLst>
                                  <p:childTnLst>
                                    <p:set>
                                      <p:cBhvr>
                                        <p:cTn id="22" dur="1" fill="hold">
                                          <p:stCondLst>
                                            <p:cond delay="0"/>
                                          </p:stCondLst>
                                        </p:cTn>
                                        <p:tgtEl>
                                          <p:spTgt spid="60"/>
                                        </p:tgtEl>
                                        <p:attrNameLst>
                                          <p:attrName>style.visibility</p:attrName>
                                        </p:attrNameLst>
                                      </p:cBhvr>
                                      <p:to>
                                        <p:strVal val="visible"/>
                                      </p:to>
                                    </p:set>
                                    <p:animEffect transition="in" filter="wipe(left)">
                                      <p:cBhvr>
                                        <p:cTn id="23" dur="500"/>
                                        <p:tgtEl>
                                          <p:spTgt spid="60"/>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p:cTn id="27" dur="500" fill="hold"/>
                                        <p:tgtEl>
                                          <p:spTgt spid="67"/>
                                        </p:tgtEl>
                                        <p:attrNameLst>
                                          <p:attrName>ppt_w</p:attrName>
                                        </p:attrNameLst>
                                      </p:cBhvr>
                                      <p:tavLst>
                                        <p:tav tm="0">
                                          <p:val>
                                            <p:fltVal val="0"/>
                                          </p:val>
                                        </p:tav>
                                        <p:tav tm="100000">
                                          <p:val>
                                            <p:strVal val="#ppt_w"/>
                                          </p:val>
                                        </p:tav>
                                      </p:tavLst>
                                    </p:anim>
                                    <p:anim calcmode="lin" valueType="num">
                                      <p:cBhvr>
                                        <p:cTn id="28" dur="500" fill="hold"/>
                                        <p:tgtEl>
                                          <p:spTgt spid="67"/>
                                        </p:tgtEl>
                                        <p:attrNameLst>
                                          <p:attrName>ppt_h</p:attrName>
                                        </p:attrNameLst>
                                      </p:cBhvr>
                                      <p:tavLst>
                                        <p:tav tm="0">
                                          <p:val>
                                            <p:fltVal val="0"/>
                                          </p:val>
                                        </p:tav>
                                        <p:tav tm="100000">
                                          <p:val>
                                            <p:strVal val="#ppt_h"/>
                                          </p:val>
                                        </p:tav>
                                      </p:tavLst>
                                    </p:anim>
                                    <p:animEffect transition="in" filter="fade">
                                      <p:cBhvr>
                                        <p:cTn id="29" dur="500"/>
                                        <p:tgtEl>
                                          <p:spTgt spid="67"/>
                                        </p:tgtEl>
                                      </p:cBhvr>
                                    </p:animEffect>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73"/>
                                        </p:tgtEl>
                                        <p:attrNameLst>
                                          <p:attrName>style.visibility</p:attrName>
                                        </p:attrNameLst>
                                      </p:cBhvr>
                                      <p:to>
                                        <p:strVal val="visible"/>
                                      </p:to>
                                    </p:set>
                                    <p:animEffect transition="in" filter="fade">
                                      <p:cBhvr>
                                        <p:cTn id="33" dur="500"/>
                                        <p:tgtEl>
                                          <p:spTgt spid="73"/>
                                        </p:tgtEl>
                                      </p:cBhvr>
                                    </p:animEffect>
                                    <p:anim calcmode="lin" valueType="num">
                                      <p:cBhvr>
                                        <p:cTn id="34" dur="500" fill="hold"/>
                                        <p:tgtEl>
                                          <p:spTgt spid="73"/>
                                        </p:tgtEl>
                                        <p:attrNameLst>
                                          <p:attrName>ppt_x</p:attrName>
                                        </p:attrNameLst>
                                      </p:cBhvr>
                                      <p:tavLst>
                                        <p:tav tm="0">
                                          <p:val>
                                            <p:strVal val="#ppt_x"/>
                                          </p:val>
                                        </p:tav>
                                        <p:tav tm="100000">
                                          <p:val>
                                            <p:strVal val="#ppt_x"/>
                                          </p:val>
                                        </p:tav>
                                      </p:tavLst>
                                    </p:anim>
                                    <p:anim calcmode="lin" valueType="num">
                                      <p:cBhvr>
                                        <p:cTn id="35" dur="500" fill="hold"/>
                                        <p:tgtEl>
                                          <p:spTgt spid="73"/>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wipe(right)">
                                      <p:cBhvr>
                                        <p:cTn id="39" dur="500"/>
                                        <p:tgtEl>
                                          <p:spTgt spid="64"/>
                                        </p:tgtEl>
                                      </p:cBhvr>
                                    </p:animEffect>
                                  </p:childTnLst>
                                </p:cTn>
                              </p:par>
                            </p:childTnLst>
                          </p:cTn>
                        </p:par>
                        <p:par>
                          <p:cTn id="40" fill="hold">
                            <p:stCondLst>
                              <p:cond delay="3500"/>
                            </p:stCondLst>
                            <p:childTnLst>
                              <p:par>
                                <p:cTn id="41" presetID="22" presetClass="entr" presetSubtype="8" fill="hold" nodeType="afterEffect">
                                  <p:stCondLst>
                                    <p:cond delay="0"/>
                                  </p:stCondLst>
                                  <p:childTnLst>
                                    <p:set>
                                      <p:cBhvr>
                                        <p:cTn id="42" dur="1" fill="hold">
                                          <p:stCondLst>
                                            <p:cond delay="0"/>
                                          </p:stCondLst>
                                        </p:cTn>
                                        <p:tgtEl>
                                          <p:spTgt spid="70"/>
                                        </p:tgtEl>
                                        <p:attrNameLst>
                                          <p:attrName>style.visibility</p:attrName>
                                        </p:attrNameLst>
                                      </p:cBhvr>
                                      <p:to>
                                        <p:strVal val="visible"/>
                                      </p:to>
                                    </p:set>
                                    <p:animEffect transition="in" filter="wipe(left)">
                                      <p:cBhvr>
                                        <p:cTn id="43" dur="500"/>
                                        <p:tgtEl>
                                          <p:spTgt spid="70"/>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p:cTn id="47" dur="500" fill="hold"/>
                                        <p:tgtEl>
                                          <p:spTgt spid="77"/>
                                        </p:tgtEl>
                                        <p:attrNameLst>
                                          <p:attrName>ppt_w</p:attrName>
                                        </p:attrNameLst>
                                      </p:cBhvr>
                                      <p:tavLst>
                                        <p:tav tm="0">
                                          <p:val>
                                            <p:fltVal val="0"/>
                                          </p:val>
                                        </p:tav>
                                        <p:tav tm="100000">
                                          <p:val>
                                            <p:strVal val="#ppt_w"/>
                                          </p:val>
                                        </p:tav>
                                      </p:tavLst>
                                    </p:anim>
                                    <p:anim calcmode="lin" valueType="num">
                                      <p:cBhvr>
                                        <p:cTn id="48" dur="500" fill="hold"/>
                                        <p:tgtEl>
                                          <p:spTgt spid="77"/>
                                        </p:tgtEl>
                                        <p:attrNameLst>
                                          <p:attrName>ppt_h</p:attrName>
                                        </p:attrNameLst>
                                      </p:cBhvr>
                                      <p:tavLst>
                                        <p:tav tm="0">
                                          <p:val>
                                            <p:fltVal val="0"/>
                                          </p:val>
                                        </p:tav>
                                        <p:tav tm="100000">
                                          <p:val>
                                            <p:strVal val="#ppt_h"/>
                                          </p:val>
                                        </p:tav>
                                      </p:tavLst>
                                    </p:anim>
                                    <p:animEffect transition="in" filter="fade">
                                      <p:cBhvr>
                                        <p:cTn id="49" dur="500"/>
                                        <p:tgtEl>
                                          <p:spTgt spid="77"/>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83"/>
                                        </p:tgtEl>
                                        <p:attrNameLst>
                                          <p:attrName>style.visibility</p:attrName>
                                        </p:attrNameLst>
                                      </p:cBhvr>
                                      <p:to>
                                        <p:strVal val="visible"/>
                                      </p:to>
                                    </p:set>
                                    <p:animEffect transition="in" filter="fade">
                                      <p:cBhvr>
                                        <p:cTn id="53" dur="500"/>
                                        <p:tgtEl>
                                          <p:spTgt spid="83"/>
                                        </p:tgtEl>
                                      </p:cBhvr>
                                    </p:animEffect>
                                    <p:anim calcmode="lin" valueType="num">
                                      <p:cBhvr>
                                        <p:cTn id="54" dur="500" fill="hold"/>
                                        <p:tgtEl>
                                          <p:spTgt spid="83"/>
                                        </p:tgtEl>
                                        <p:attrNameLst>
                                          <p:attrName>ppt_x</p:attrName>
                                        </p:attrNameLst>
                                      </p:cBhvr>
                                      <p:tavLst>
                                        <p:tav tm="0">
                                          <p:val>
                                            <p:strVal val="#ppt_x"/>
                                          </p:val>
                                        </p:tav>
                                        <p:tav tm="100000">
                                          <p:val>
                                            <p:strVal val="#ppt_x"/>
                                          </p:val>
                                        </p:tav>
                                      </p:tavLst>
                                    </p:anim>
                                    <p:anim calcmode="lin" valueType="num">
                                      <p:cBhvr>
                                        <p:cTn id="55" dur="500" fill="hold"/>
                                        <p:tgtEl>
                                          <p:spTgt spid="83"/>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22" presetClass="entr" presetSubtype="2" fill="hold"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wipe(right)">
                                      <p:cBhvr>
                                        <p:cTn id="59" dur="500"/>
                                        <p:tgtEl>
                                          <p:spTgt spid="74"/>
                                        </p:tgtEl>
                                      </p:cBhvr>
                                    </p:animEffect>
                                  </p:childTnLst>
                                </p:cTn>
                              </p:par>
                            </p:childTnLst>
                          </p:cTn>
                        </p:par>
                        <p:par>
                          <p:cTn id="60" fill="hold">
                            <p:stCondLst>
                              <p:cond delay="5500"/>
                            </p:stCondLst>
                            <p:childTnLst>
                              <p:par>
                                <p:cTn id="61" presetID="22" presetClass="entr" presetSubtype="8" fill="hold" nodeType="afterEffect">
                                  <p:stCondLst>
                                    <p:cond delay="0"/>
                                  </p:stCondLst>
                                  <p:childTnLst>
                                    <p:set>
                                      <p:cBhvr>
                                        <p:cTn id="62" dur="1" fill="hold">
                                          <p:stCondLst>
                                            <p:cond delay="0"/>
                                          </p:stCondLst>
                                        </p:cTn>
                                        <p:tgtEl>
                                          <p:spTgt spid="80"/>
                                        </p:tgtEl>
                                        <p:attrNameLst>
                                          <p:attrName>style.visibility</p:attrName>
                                        </p:attrNameLst>
                                      </p:cBhvr>
                                      <p:to>
                                        <p:strVal val="visible"/>
                                      </p:to>
                                    </p:set>
                                    <p:animEffect transition="in" filter="wipe(left)">
                                      <p:cBhvr>
                                        <p:cTn id="63" dur="500"/>
                                        <p:tgtEl>
                                          <p:spTgt spid="80"/>
                                        </p:tgtEl>
                                      </p:cBhvr>
                                    </p:animEffect>
                                  </p:childTnLst>
                                </p:cTn>
                              </p:par>
                            </p:childTnLst>
                          </p:cTn>
                        </p:par>
                        <p:par>
                          <p:cTn id="64" fill="hold">
                            <p:stCondLst>
                              <p:cond delay="6000"/>
                            </p:stCondLst>
                            <p:childTnLst>
                              <p:par>
                                <p:cTn id="65" presetID="53" presetClass="entr" presetSubtype="16" fill="hold" nodeType="afterEffect">
                                  <p:stCondLst>
                                    <p:cond delay="0"/>
                                  </p:stCondLst>
                                  <p:childTnLst>
                                    <p:set>
                                      <p:cBhvr>
                                        <p:cTn id="66" dur="1" fill="hold">
                                          <p:stCondLst>
                                            <p:cond delay="0"/>
                                          </p:stCondLst>
                                        </p:cTn>
                                        <p:tgtEl>
                                          <p:spTgt spid="87"/>
                                        </p:tgtEl>
                                        <p:attrNameLst>
                                          <p:attrName>style.visibility</p:attrName>
                                        </p:attrNameLst>
                                      </p:cBhvr>
                                      <p:to>
                                        <p:strVal val="visible"/>
                                      </p:to>
                                    </p:set>
                                    <p:anim calcmode="lin" valueType="num">
                                      <p:cBhvr>
                                        <p:cTn id="67" dur="500" fill="hold"/>
                                        <p:tgtEl>
                                          <p:spTgt spid="87"/>
                                        </p:tgtEl>
                                        <p:attrNameLst>
                                          <p:attrName>ppt_w</p:attrName>
                                        </p:attrNameLst>
                                      </p:cBhvr>
                                      <p:tavLst>
                                        <p:tav tm="0">
                                          <p:val>
                                            <p:fltVal val="0"/>
                                          </p:val>
                                        </p:tav>
                                        <p:tav tm="100000">
                                          <p:val>
                                            <p:strVal val="#ppt_w"/>
                                          </p:val>
                                        </p:tav>
                                      </p:tavLst>
                                    </p:anim>
                                    <p:anim calcmode="lin" valueType="num">
                                      <p:cBhvr>
                                        <p:cTn id="68" dur="500" fill="hold"/>
                                        <p:tgtEl>
                                          <p:spTgt spid="87"/>
                                        </p:tgtEl>
                                        <p:attrNameLst>
                                          <p:attrName>ppt_h</p:attrName>
                                        </p:attrNameLst>
                                      </p:cBhvr>
                                      <p:tavLst>
                                        <p:tav tm="0">
                                          <p:val>
                                            <p:fltVal val="0"/>
                                          </p:val>
                                        </p:tav>
                                        <p:tav tm="100000">
                                          <p:val>
                                            <p:strVal val="#ppt_h"/>
                                          </p:val>
                                        </p:tav>
                                      </p:tavLst>
                                    </p:anim>
                                    <p:animEffect transition="in" filter="fade">
                                      <p:cBhvr>
                                        <p:cTn id="69" dur="500"/>
                                        <p:tgtEl>
                                          <p:spTgt spid="87"/>
                                        </p:tgtEl>
                                      </p:cBhvr>
                                    </p:animEffect>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500"/>
                                        <p:tgtEl>
                                          <p:spTgt spid="93"/>
                                        </p:tgtEl>
                                      </p:cBhvr>
                                    </p:animEffect>
                                    <p:anim calcmode="lin" valueType="num">
                                      <p:cBhvr>
                                        <p:cTn id="74" dur="500" fill="hold"/>
                                        <p:tgtEl>
                                          <p:spTgt spid="93"/>
                                        </p:tgtEl>
                                        <p:attrNameLst>
                                          <p:attrName>ppt_x</p:attrName>
                                        </p:attrNameLst>
                                      </p:cBhvr>
                                      <p:tavLst>
                                        <p:tav tm="0">
                                          <p:val>
                                            <p:strVal val="#ppt_x"/>
                                          </p:val>
                                        </p:tav>
                                        <p:tav tm="100000">
                                          <p:val>
                                            <p:strVal val="#ppt_x"/>
                                          </p:val>
                                        </p:tav>
                                      </p:tavLst>
                                    </p:anim>
                                    <p:anim calcmode="lin" valueType="num">
                                      <p:cBhvr>
                                        <p:cTn id="75" dur="5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22" presetClass="entr" presetSubtype="2" fill="hold" nodeType="afterEffect">
                                  <p:stCondLst>
                                    <p:cond delay="0"/>
                                  </p:stCondLst>
                                  <p:childTnLst>
                                    <p:set>
                                      <p:cBhvr>
                                        <p:cTn id="78" dur="1" fill="hold">
                                          <p:stCondLst>
                                            <p:cond delay="0"/>
                                          </p:stCondLst>
                                        </p:cTn>
                                        <p:tgtEl>
                                          <p:spTgt spid="84"/>
                                        </p:tgtEl>
                                        <p:attrNameLst>
                                          <p:attrName>style.visibility</p:attrName>
                                        </p:attrNameLst>
                                      </p:cBhvr>
                                      <p:to>
                                        <p:strVal val="visible"/>
                                      </p:to>
                                    </p:set>
                                    <p:animEffect transition="in" filter="wipe(right)">
                                      <p:cBhvr>
                                        <p:cTn id="79" dur="500"/>
                                        <p:tgtEl>
                                          <p:spTgt spid="84"/>
                                        </p:tgtEl>
                                      </p:cBhvr>
                                    </p:animEffect>
                                  </p:childTnLst>
                                </p:cTn>
                              </p:par>
                            </p:childTnLst>
                          </p:cTn>
                        </p:par>
                        <p:par>
                          <p:cTn id="80" fill="hold">
                            <p:stCondLst>
                              <p:cond delay="7500"/>
                            </p:stCondLst>
                            <p:childTnLst>
                              <p:par>
                                <p:cTn id="81" presetID="22" presetClass="entr" presetSubtype="8" fill="hold" nodeType="afterEffect">
                                  <p:stCondLst>
                                    <p:cond delay="0"/>
                                  </p:stCondLst>
                                  <p:childTnLst>
                                    <p:set>
                                      <p:cBhvr>
                                        <p:cTn id="82" dur="1" fill="hold">
                                          <p:stCondLst>
                                            <p:cond delay="0"/>
                                          </p:stCondLst>
                                        </p:cTn>
                                        <p:tgtEl>
                                          <p:spTgt spid="90"/>
                                        </p:tgtEl>
                                        <p:attrNameLst>
                                          <p:attrName>style.visibility</p:attrName>
                                        </p:attrNameLst>
                                      </p:cBhvr>
                                      <p:to>
                                        <p:strVal val="visible"/>
                                      </p:to>
                                    </p:set>
                                    <p:animEffect transition="in" filter="wipe(left)">
                                      <p:cBhvr>
                                        <p:cTn id="83" dur="500"/>
                                        <p:tgtEl>
                                          <p:spTgt spid="90"/>
                                        </p:tgtEl>
                                      </p:cBhvr>
                                    </p:animEffect>
                                  </p:childTnLst>
                                </p:cTn>
                              </p:par>
                            </p:childTnLst>
                          </p:cTn>
                        </p:par>
                        <p:par>
                          <p:cTn id="84" fill="hold">
                            <p:stCondLst>
                              <p:cond delay="8000"/>
                            </p:stCondLst>
                            <p:childTnLst>
                              <p:par>
                                <p:cTn id="85" presetID="50" presetClass="entr" presetSubtype="0" decel="100000" fill="hold" grpId="0" nodeType="afterEffect">
                                  <p:stCondLst>
                                    <p:cond delay="0"/>
                                  </p:stCondLst>
                                  <p:childTnLst>
                                    <p:set>
                                      <p:cBhvr>
                                        <p:cTn id="86" dur="1" fill="hold">
                                          <p:stCondLst>
                                            <p:cond delay="0"/>
                                          </p:stCondLst>
                                        </p:cTn>
                                        <p:tgtEl>
                                          <p:spTgt spid="94"/>
                                        </p:tgtEl>
                                        <p:attrNameLst>
                                          <p:attrName>style.visibility</p:attrName>
                                        </p:attrNameLst>
                                      </p:cBhvr>
                                      <p:to>
                                        <p:strVal val="visible"/>
                                      </p:to>
                                    </p:set>
                                    <p:anim calcmode="lin" valueType="num">
                                      <p:cBhvr>
                                        <p:cTn id="87" dur="1000" fill="hold"/>
                                        <p:tgtEl>
                                          <p:spTgt spid="94"/>
                                        </p:tgtEl>
                                        <p:attrNameLst>
                                          <p:attrName>ppt_w</p:attrName>
                                        </p:attrNameLst>
                                      </p:cBhvr>
                                      <p:tavLst>
                                        <p:tav tm="0">
                                          <p:val>
                                            <p:strVal val="#ppt_w+.3"/>
                                          </p:val>
                                        </p:tav>
                                        <p:tav tm="100000">
                                          <p:val>
                                            <p:strVal val="#ppt_w"/>
                                          </p:val>
                                        </p:tav>
                                      </p:tavLst>
                                    </p:anim>
                                    <p:anim calcmode="lin" valueType="num">
                                      <p:cBhvr>
                                        <p:cTn id="88" dur="1000" fill="hold"/>
                                        <p:tgtEl>
                                          <p:spTgt spid="94"/>
                                        </p:tgtEl>
                                        <p:attrNameLst>
                                          <p:attrName>ppt_h</p:attrName>
                                        </p:attrNameLst>
                                      </p:cBhvr>
                                      <p:tavLst>
                                        <p:tav tm="0">
                                          <p:val>
                                            <p:strVal val="#ppt_h"/>
                                          </p:val>
                                        </p:tav>
                                        <p:tav tm="100000">
                                          <p:val>
                                            <p:strVal val="#ppt_h"/>
                                          </p:val>
                                        </p:tav>
                                      </p:tavLst>
                                    </p:anim>
                                    <p:animEffect transition="in" filter="fade">
                                      <p:cBhvr>
                                        <p:cTn id="89" dur="10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73" grpId="0" animBg="1"/>
      <p:bldP spid="83" grpId="0" animBg="1"/>
      <p:bldP spid="93" grpId="0" animBg="1"/>
      <p:bldP spid="9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92"/>
          <p:cNvSpPr txBox="1"/>
          <p:nvPr/>
        </p:nvSpPr>
        <p:spPr>
          <a:xfrm>
            <a:off x="5225555" y="2729490"/>
            <a:ext cx="3287607" cy="523220"/>
          </a:xfrm>
          <a:prstGeom prst="rect">
            <a:avLst/>
          </a:prstGeom>
          <a:noFill/>
        </p:spPr>
        <p:txBody>
          <a:bodyPr wrap="square" rtlCol="0">
            <a:spAutoFit/>
          </a:bodyPr>
          <a:lstStyle/>
          <a:p>
            <a:pPr algn="ctr"/>
            <a:r>
              <a:rPr lang="zh-CN" altLang="en-US" sz="2800">
                <a:solidFill>
                  <a:schemeClr val="tx1">
                    <a:lumMod val="65000"/>
                    <a:lumOff val="35000"/>
                  </a:schemeClr>
                </a:solidFill>
                <a:latin typeface="微软雅黑" panose="020B0503020204020204" pitchFamily="34" charset="-122"/>
                <a:ea typeface="微软雅黑" panose="020B0503020204020204" pitchFamily="34" charset="-122"/>
              </a:rPr>
              <a:t>输入目录文字</a:t>
            </a:r>
          </a:p>
        </p:txBody>
      </p:sp>
      <p:grpSp>
        <p:nvGrpSpPr>
          <p:cNvPr id="21" name="组合 20"/>
          <p:cNvGrpSpPr/>
          <p:nvPr/>
        </p:nvGrpSpPr>
        <p:grpSpPr>
          <a:xfrm>
            <a:off x="3139852" y="2339211"/>
            <a:ext cx="5896528" cy="1281811"/>
            <a:chOff x="4721209" y="1793328"/>
            <a:chExt cx="3246544" cy="705747"/>
          </a:xfrm>
        </p:grpSpPr>
        <p:sp>
          <p:nvSpPr>
            <p:cNvPr id="22" name="任意多边形 21"/>
            <p:cNvSpPr/>
            <p:nvPr/>
          </p:nvSpPr>
          <p:spPr>
            <a:xfrm>
              <a:off x="4820098" y="1880645"/>
              <a:ext cx="946456" cy="528576"/>
            </a:xfrm>
            <a:custGeom>
              <a:avLst/>
              <a:gdLst>
                <a:gd name="connsiteX0" fmla="*/ 264349 w 946333"/>
                <a:gd name="connsiteY0" fmla="*/ 0 h 528698"/>
                <a:gd name="connsiteX1" fmla="*/ 946333 w 946333"/>
                <a:gd name="connsiteY1" fmla="*/ 0 h 528698"/>
                <a:gd name="connsiteX2" fmla="*/ 946333 w 946333"/>
                <a:gd name="connsiteY2" fmla="*/ 528698 h 528698"/>
                <a:gd name="connsiteX3" fmla="*/ 264349 w 946333"/>
                <a:gd name="connsiteY3" fmla="*/ 528698 h 528698"/>
                <a:gd name="connsiteX4" fmla="*/ 0 w 946333"/>
                <a:gd name="connsiteY4" fmla="*/ 264349 h 528698"/>
                <a:gd name="connsiteX5" fmla="*/ 264349 w 946333"/>
                <a:gd name="connsiteY5" fmla="*/ 0 h 52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6333" h="528698">
                  <a:moveTo>
                    <a:pt x="264349" y="0"/>
                  </a:moveTo>
                  <a:lnTo>
                    <a:pt x="946333" y="0"/>
                  </a:lnTo>
                  <a:lnTo>
                    <a:pt x="946333" y="528698"/>
                  </a:lnTo>
                  <a:lnTo>
                    <a:pt x="264349" y="528698"/>
                  </a:lnTo>
                  <a:cubicBezTo>
                    <a:pt x="118353" y="528698"/>
                    <a:pt x="0" y="410345"/>
                    <a:pt x="0" y="264349"/>
                  </a:cubicBezTo>
                  <a:cubicBezTo>
                    <a:pt x="0" y="118353"/>
                    <a:pt x="118353" y="0"/>
                    <a:pt x="264349" y="0"/>
                  </a:cubicBezTo>
                  <a:close/>
                </a:path>
              </a:pathLst>
            </a:custGeom>
            <a:solidFill>
              <a:srgbClr val="FFB85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lumMod val="65000"/>
                    <a:lumOff val="35000"/>
                  </a:prstClr>
                </a:solidFill>
                <a:ea typeface="微软雅黑" panose="020B0503020204020204" pitchFamily="34" charset="-122"/>
              </a:endParaRPr>
            </a:p>
          </p:txBody>
        </p:sp>
        <p:sp>
          <p:nvSpPr>
            <p:cNvPr id="23" name="任意多边形 22"/>
            <p:cNvSpPr/>
            <p:nvPr/>
          </p:nvSpPr>
          <p:spPr>
            <a:xfrm>
              <a:off x="4820098" y="1869077"/>
              <a:ext cx="946456" cy="528576"/>
            </a:xfrm>
            <a:custGeom>
              <a:avLst/>
              <a:gdLst>
                <a:gd name="connsiteX0" fmla="*/ 264349 w 946333"/>
                <a:gd name="connsiteY0" fmla="*/ 0 h 528698"/>
                <a:gd name="connsiteX1" fmla="*/ 946333 w 946333"/>
                <a:gd name="connsiteY1" fmla="*/ 0 h 528698"/>
                <a:gd name="connsiteX2" fmla="*/ 946333 w 946333"/>
                <a:gd name="connsiteY2" fmla="*/ 528698 h 528698"/>
                <a:gd name="connsiteX3" fmla="*/ 264349 w 946333"/>
                <a:gd name="connsiteY3" fmla="*/ 528698 h 528698"/>
                <a:gd name="connsiteX4" fmla="*/ 0 w 946333"/>
                <a:gd name="connsiteY4" fmla="*/ 264349 h 528698"/>
                <a:gd name="connsiteX5" fmla="*/ 264349 w 946333"/>
                <a:gd name="connsiteY5" fmla="*/ 0 h 52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6333" h="528698">
                  <a:moveTo>
                    <a:pt x="264349" y="0"/>
                  </a:moveTo>
                  <a:lnTo>
                    <a:pt x="946333" y="0"/>
                  </a:lnTo>
                  <a:lnTo>
                    <a:pt x="946333" y="528698"/>
                  </a:lnTo>
                  <a:lnTo>
                    <a:pt x="264349" y="528698"/>
                  </a:lnTo>
                  <a:cubicBezTo>
                    <a:pt x="118353" y="528698"/>
                    <a:pt x="0" y="410345"/>
                    <a:pt x="0" y="264349"/>
                  </a:cubicBezTo>
                  <a:cubicBezTo>
                    <a:pt x="0" y="118353"/>
                    <a:pt x="118353" y="0"/>
                    <a:pt x="264349" y="0"/>
                  </a:cubicBezTo>
                  <a:close/>
                </a:path>
              </a:pathLst>
            </a:cu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lumMod val="65000"/>
                    <a:lumOff val="35000"/>
                  </a:prstClr>
                </a:solidFill>
                <a:ea typeface="微软雅黑" panose="020B0503020204020204" pitchFamily="34" charset="-122"/>
              </a:endParaRPr>
            </a:p>
          </p:txBody>
        </p:sp>
        <p:grpSp>
          <p:nvGrpSpPr>
            <p:cNvPr id="24" name="Group 41"/>
            <p:cNvGrpSpPr>
              <a:grpSpLocks noChangeAspect="1"/>
            </p:cNvGrpSpPr>
            <p:nvPr/>
          </p:nvGrpSpPr>
          <p:grpSpPr bwMode="auto">
            <a:xfrm>
              <a:off x="5179157" y="1978170"/>
              <a:ext cx="284134" cy="347694"/>
              <a:chOff x="3783" y="2089"/>
              <a:chExt cx="116" cy="142"/>
            </a:xfrm>
            <a:solidFill>
              <a:schemeClr val="bg1"/>
            </a:solidFill>
            <a:effectLst/>
          </p:grpSpPr>
          <p:sp>
            <p:nvSpPr>
              <p:cNvPr id="29" name="Freeform 42"/>
              <p:cNvSpPr/>
              <p:nvPr/>
            </p:nvSpPr>
            <p:spPr bwMode="auto">
              <a:xfrm>
                <a:off x="3791" y="2221"/>
                <a:ext cx="20" cy="10"/>
              </a:xfrm>
              <a:custGeom>
                <a:avLst/>
                <a:gdLst>
                  <a:gd name="T0" fmla="*/ 8 w 8"/>
                  <a:gd name="T1" fmla="*/ 0 h 4"/>
                  <a:gd name="T2" fmla="*/ 1 w 8"/>
                  <a:gd name="T3" fmla="*/ 0 h 4"/>
                  <a:gd name="T4" fmla="*/ 0 w 8"/>
                  <a:gd name="T5" fmla="*/ 0 h 4"/>
                  <a:gd name="T6" fmla="*/ 0 w 8"/>
                  <a:gd name="T7" fmla="*/ 4 h 4"/>
                  <a:gd name="T8" fmla="*/ 1 w 8"/>
                  <a:gd name="T9" fmla="*/ 4 h 4"/>
                  <a:gd name="T10" fmla="*/ 8 w 8"/>
                  <a:gd name="T11" fmla="*/ 4 h 4"/>
                  <a:gd name="T12" fmla="*/ 8 w 8"/>
                  <a:gd name="T13" fmla="*/ 4 h 4"/>
                  <a:gd name="T14" fmla="*/ 8 w 8"/>
                  <a:gd name="T15" fmla="*/ 0 h 4"/>
                  <a:gd name="T16" fmla="*/ 8 w 8"/>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
                    <a:moveTo>
                      <a:pt x="8" y="0"/>
                    </a:moveTo>
                    <a:cubicBezTo>
                      <a:pt x="1" y="0"/>
                      <a:pt x="1" y="0"/>
                      <a:pt x="1" y="0"/>
                    </a:cubicBezTo>
                    <a:cubicBezTo>
                      <a:pt x="0" y="0"/>
                      <a:pt x="0" y="0"/>
                      <a:pt x="0" y="0"/>
                    </a:cubicBezTo>
                    <a:cubicBezTo>
                      <a:pt x="0" y="4"/>
                      <a:pt x="0" y="4"/>
                      <a:pt x="0" y="4"/>
                    </a:cubicBezTo>
                    <a:cubicBezTo>
                      <a:pt x="0" y="4"/>
                      <a:pt x="0" y="4"/>
                      <a:pt x="1" y="4"/>
                    </a:cubicBezTo>
                    <a:cubicBezTo>
                      <a:pt x="8" y="4"/>
                      <a:pt x="8" y="4"/>
                      <a:pt x="8" y="4"/>
                    </a:cubicBezTo>
                    <a:cubicBezTo>
                      <a:pt x="8" y="4"/>
                      <a:pt x="8" y="4"/>
                      <a:pt x="8" y="4"/>
                    </a:cubicBezTo>
                    <a:cubicBezTo>
                      <a:pt x="8" y="0"/>
                      <a:pt x="8" y="0"/>
                      <a:pt x="8" y="0"/>
                    </a:cubicBezTo>
                    <a:cubicBezTo>
                      <a:pt x="8" y="0"/>
                      <a:pt x="8"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65000"/>
                      <a:lumOff val="35000"/>
                    </a:prstClr>
                  </a:solidFill>
                  <a:ea typeface="微软雅黑" panose="020B0503020204020204" pitchFamily="34" charset="-122"/>
                </a:endParaRPr>
              </a:p>
            </p:txBody>
          </p:sp>
          <p:sp>
            <p:nvSpPr>
              <p:cNvPr id="30" name="Freeform 43"/>
              <p:cNvSpPr/>
              <p:nvPr/>
            </p:nvSpPr>
            <p:spPr bwMode="auto">
              <a:xfrm>
                <a:off x="3818" y="2208"/>
                <a:ext cx="23" cy="23"/>
              </a:xfrm>
              <a:custGeom>
                <a:avLst/>
                <a:gdLst>
                  <a:gd name="T0" fmla="*/ 8 w 9"/>
                  <a:gd name="T1" fmla="*/ 0 h 9"/>
                  <a:gd name="T2" fmla="*/ 1 w 9"/>
                  <a:gd name="T3" fmla="*/ 0 h 9"/>
                  <a:gd name="T4" fmla="*/ 0 w 9"/>
                  <a:gd name="T5" fmla="*/ 1 h 9"/>
                  <a:gd name="T6" fmla="*/ 0 w 9"/>
                  <a:gd name="T7" fmla="*/ 9 h 9"/>
                  <a:gd name="T8" fmla="*/ 1 w 9"/>
                  <a:gd name="T9" fmla="*/ 9 h 9"/>
                  <a:gd name="T10" fmla="*/ 8 w 9"/>
                  <a:gd name="T11" fmla="*/ 9 h 9"/>
                  <a:gd name="T12" fmla="*/ 9 w 9"/>
                  <a:gd name="T13" fmla="*/ 9 h 9"/>
                  <a:gd name="T14" fmla="*/ 9 w 9"/>
                  <a:gd name="T15" fmla="*/ 1 h 9"/>
                  <a:gd name="T16" fmla="*/ 8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8" y="0"/>
                    </a:moveTo>
                    <a:cubicBezTo>
                      <a:pt x="1" y="0"/>
                      <a:pt x="1" y="0"/>
                      <a:pt x="1" y="0"/>
                    </a:cubicBezTo>
                    <a:cubicBezTo>
                      <a:pt x="1" y="0"/>
                      <a:pt x="0" y="1"/>
                      <a:pt x="0" y="1"/>
                    </a:cubicBezTo>
                    <a:cubicBezTo>
                      <a:pt x="0" y="9"/>
                      <a:pt x="0" y="9"/>
                      <a:pt x="0" y="9"/>
                    </a:cubicBezTo>
                    <a:cubicBezTo>
                      <a:pt x="0" y="9"/>
                      <a:pt x="1" y="9"/>
                      <a:pt x="1" y="9"/>
                    </a:cubicBezTo>
                    <a:cubicBezTo>
                      <a:pt x="8" y="9"/>
                      <a:pt x="8" y="9"/>
                      <a:pt x="8" y="9"/>
                    </a:cubicBezTo>
                    <a:cubicBezTo>
                      <a:pt x="8" y="9"/>
                      <a:pt x="9" y="9"/>
                      <a:pt x="9" y="9"/>
                    </a:cubicBezTo>
                    <a:cubicBezTo>
                      <a:pt x="9" y="1"/>
                      <a:pt x="9" y="1"/>
                      <a:pt x="9" y="1"/>
                    </a:cubicBezTo>
                    <a:cubicBezTo>
                      <a:pt x="9" y="1"/>
                      <a:pt x="8"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65000"/>
                      <a:lumOff val="35000"/>
                    </a:prstClr>
                  </a:solidFill>
                  <a:ea typeface="微软雅黑" panose="020B0503020204020204" pitchFamily="34" charset="-122"/>
                </a:endParaRPr>
              </a:p>
            </p:txBody>
          </p:sp>
          <p:sp>
            <p:nvSpPr>
              <p:cNvPr id="31" name="Freeform 44"/>
              <p:cNvSpPr/>
              <p:nvPr/>
            </p:nvSpPr>
            <p:spPr bwMode="auto">
              <a:xfrm>
                <a:off x="3849" y="2184"/>
                <a:ext cx="20" cy="47"/>
              </a:xfrm>
              <a:custGeom>
                <a:avLst/>
                <a:gdLst>
                  <a:gd name="T0" fmla="*/ 7 w 8"/>
                  <a:gd name="T1" fmla="*/ 0 h 19"/>
                  <a:gd name="T2" fmla="*/ 0 w 8"/>
                  <a:gd name="T3" fmla="*/ 0 h 19"/>
                  <a:gd name="T4" fmla="*/ 0 w 8"/>
                  <a:gd name="T5" fmla="*/ 1 h 19"/>
                  <a:gd name="T6" fmla="*/ 0 w 8"/>
                  <a:gd name="T7" fmla="*/ 19 h 19"/>
                  <a:gd name="T8" fmla="*/ 0 w 8"/>
                  <a:gd name="T9" fmla="*/ 19 h 19"/>
                  <a:gd name="T10" fmla="*/ 7 w 8"/>
                  <a:gd name="T11" fmla="*/ 19 h 19"/>
                  <a:gd name="T12" fmla="*/ 8 w 8"/>
                  <a:gd name="T13" fmla="*/ 19 h 19"/>
                  <a:gd name="T14" fmla="*/ 8 w 8"/>
                  <a:gd name="T15" fmla="*/ 1 h 19"/>
                  <a:gd name="T16" fmla="*/ 7 w 8"/>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9">
                    <a:moveTo>
                      <a:pt x="7" y="0"/>
                    </a:moveTo>
                    <a:cubicBezTo>
                      <a:pt x="0" y="0"/>
                      <a:pt x="0" y="0"/>
                      <a:pt x="0" y="0"/>
                    </a:cubicBezTo>
                    <a:cubicBezTo>
                      <a:pt x="0" y="0"/>
                      <a:pt x="0" y="1"/>
                      <a:pt x="0" y="1"/>
                    </a:cubicBezTo>
                    <a:cubicBezTo>
                      <a:pt x="0" y="19"/>
                      <a:pt x="0" y="19"/>
                      <a:pt x="0" y="19"/>
                    </a:cubicBezTo>
                    <a:cubicBezTo>
                      <a:pt x="0" y="19"/>
                      <a:pt x="0" y="19"/>
                      <a:pt x="0" y="19"/>
                    </a:cubicBezTo>
                    <a:cubicBezTo>
                      <a:pt x="7" y="19"/>
                      <a:pt x="7" y="19"/>
                      <a:pt x="7" y="19"/>
                    </a:cubicBezTo>
                    <a:cubicBezTo>
                      <a:pt x="8" y="19"/>
                      <a:pt x="8" y="19"/>
                      <a:pt x="8" y="19"/>
                    </a:cubicBezTo>
                    <a:cubicBezTo>
                      <a:pt x="8" y="1"/>
                      <a:pt x="8" y="1"/>
                      <a:pt x="8" y="1"/>
                    </a:cubicBezTo>
                    <a:cubicBezTo>
                      <a:pt x="8" y="1"/>
                      <a:pt x="8" y="0"/>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65000"/>
                      <a:lumOff val="35000"/>
                    </a:prstClr>
                  </a:solidFill>
                  <a:ea typeface="微软雅黑" panose="020B0503020204020204" pitchFamily="34" charset="-122"/>
                </a:endParaRPr>
              </a:p>
            </p:txBody>
          </p:sp>
          <p:sp>
            <p:nvSpPr>
              <p:cNvPr id="32" name="Freeform 45"/>
              <p:cNvSpPr/>
              <p:nvPr/>
            </p:nvSpPr>
            <p:spPr bwMode="auto">
              <a:xfrm>
                <a:off x="3877" y="2161"/>
                <a:ext cx="22" cy="70"/>
              </a:xfrm>
              <a:custGeom>
                <a:avLst/>
                <a:gdLst>
                  <a:gd name="T0" fmla="*/ 8 w 9"/>
                  <a:gd name="T1" fmla="*/ 0 h 28"/>
                  <a:gd name="T2" fmla="*/ 1 w 9"/>
                  <a:gd name="T3" fmla="*/ 0 h 28"/>
                  <a:gd name="T4" fmla="*/ 0 w 9"/>
                  <a:gd name="T5" fmla="*/ 1 h 28"/>
                  <a:gd name="T6" fmla="*/ 0 w 9"/>
                  <a:gd name="T7" fmla="*/ 28 h 28"/>
                  <a:gd name="T8" fmla="*/ 1 w 9"/>
                  <a:gd name="T9" fmla="*/ 28 h 28"/>
                  <a:gd name="T10" fmla="*/ 8 w 9"/>
                  <a:gd name="T11" fmla="*/ 28 h 28"/>
                  <a:gd name="T12" fmla="*/ 9 w 9"/>
                  <a:gd name="T13" fmla="*/ 28 h 28"/>
                  <a:gd name="T14" fmla="*/ 9 w 9"/>
                  <a:gd name="T15" fmla="*/ 1 h 28"/>
                  <a:gd name="T16" fmla="*/ 8 w 9"/>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28">
                    <a:moveTo>
                      <a:pt x="8" y="0"/>
                    </a:moveTo>
                    <a:cubicBezTo>
                      <a:pt x="1" y="0"/>
                      <a:pt x="1" y="0"/>
                      <a:pt x="1" y="0"/>
                    </a:cubicBezTo>
                    <a:cubicBezTo>
                      <a:pt x="0" y="0"/>
                      <a:pt x="0" y="1"/>
                      <a:pt x="0" y="1"/>
                    </a:cubicBezTo>
                    <a:cubicBezTo>
                      <a:pt x="0" y="28"/>
                      <a:pt x="0" y="28"/>
                      <a:pt x="0" y="28"/>
                    </a:cubicBezTo>
                    <a:cubicBezTo>
                      <a:pt x="0" y="28"/>
                      <a:pt x="0" y="28"/>
                      <a:pt x="1" y="28"/>
                    </a:cubicBezTo>
                    <a:cubicBezTo>
                      <a:pt x="8" y="28"/>
                      <a:pt x="8" y="28"/>
                      <a:pt x="8" y="28"/>
                    </a:cubicBezTo>
                    <a:cubicBezTo>
                      <a:pt x="8" y="28"/>
                      <a:pt x="9" y="28"/>
                      <a:pt x="9" y="28"/>
                    </a:cubicBezTo>
                    <a:cubicBezTo>
                      <a:pt x="9" y="1"/>
                      <a:pt x="9" y="1"/>
                      <a:pt x="9" y="1"/>
                    </a:cubicBezTo>
                    <a:cubicBezTo>
                      <a:pt x="9" y="1"/>
                      <a:pt x="8"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65000"/>
                      <a:lumOff val="35000"/>
                    </a:prstClr>
                  </a:solidFill>
                  <a:ea typeface="微软雅黑" panose="020B0503020204020204" pitchFamily="34" charset="-122"/>
                </a:endParaRPr>
              </a:p>
            </p:txBody>
          </p:sp>
          <p:sp>
            <p:nvSpPr>
              <p:cNvPr id="33" name="Freeform 46"/>
              <p:cNvSpPr/>
              <p:nvPr/>
            </p:nvSpPr>
            <p:spPr bwMode="auto">
              <a:xfrm>
                <a:off x="3821" y="2089"/>
                <a:ext cx="23" cy="27"/>
              </a:xfrm>
              <a:custGeom>
                <a:avLst/>
                <a:gdLst>
                  <a:gd name="T0" fmla="*/ 5 w 9"/>
                  <a:gd name="T1" fmla="*/ 10 h 11"/>
                  <a:gd name="T2" fmla="*/ 8 w 9"/>
                  <a:gd name="T3" fmla="*/ 4 h 11"/>
                  <a:gd name="T4" fmla="*/ 5 w 9"/>
                  <a:gd name="T5" fmla="*/ 0 h 11"/>
                  <a:gd name="T6" fmla="*/ 0 w 9"/>
                  <a:gd name="T7" fmla="*/ 4 h 11"/>
                  <a:gd name="T8" fmla="*/ 5 w 9"/>
                  <a:gd name="T9" fmla="*/ 10 h 11"/>
                </a:gdLst>
                <a:ahLst/>
                <a:cxnLst>
                  <a:cxn ang="0">
                    <a:pos x="T0" y="T1"/>
                  </a:cxn>
                  <a:cxn ang="0">
                    <a:pos x="T2" y="T3"/>
                  </a:cxn>
                  <a:cxn ang="0">
                    <a:pos x="T4" y="T5"/>
                  </a:cxn>
                  <a:cxn ang="0">
                    <a:pos x="T6" y="T7"/>
                  </a:cxn>
                  <a:cxn ang="0">
                    <a:pos x="T8" y="T9"/>
                  </a:cxn>
                </a:cxnLst>
                <a:rect l="0" t="0" r="r" b="b"/>
                <a:pathLst>
                  <a:path w="9" h="11">
                    <a:moveTo>
                      <a:pt x="5" y="10"/>
                    </a:moveTo>
                    <a:cubicBezTo>
                      <a:pt x="8" y="10"/>
                      <a:pt x="8" y="7"/>
                      <a:pt x="8" y="4"/>
                    </a:cubicBezTo>
                    <a:cubicBezTo>
                      <a:pt x="9" y="2"/>
                      <a:pt x="7" y="0"/>
                      <a:pt x="5" y="0"/>
                    </a:cubicBezTo>
                    <a:cubicBezTo>
                      <a:pt x="2" y="0"/>
                      <a:pt x="0" y="2"/>
                      <a:pt x="0" y="4"/>
                    </a:cubicBezTo>
                    <a:cubicBezTo>
                      <a:pt x="1" y="8"/>
                      <a:pt x="4" y="11"/>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65000"/>
                      <a:lumOff val="35000"/>
                    </a:prstClr>
                  </a:solidFill>
                  <a:ea typeface="微软雅黑" panose="020B0503020204020204" pitchFamily="34" charset="-122"/>
                </a:endParaRPr>
              </a:p>
            </p:txBody>
          </p:sp>
          <p:sp>
            <p:nvSpPr>
              <p:cNvPr id="34" name="Freeform 47"/>
              <p:cNvSpPr/>
              <p:nvPr/>
            </p:nvSpPr>
            <p:spPr bwMode="auto">
              <a:xfrm>
                <a:off x="3785" y="2164"/>
                <a:ext cx="36" cy="44"/>
              </a:xfrm>
              <a:custGeom>
                <a:avLst/>
                <a:gdLst>
                  <a:gd name="T0" fmla="*/ 12 w 14"/>
                  <a:gd name="T1" fmla="*/ 1 h 18"/>
                  <a:gd name="T2" fmla="*/ 10 w 14"/>
                  <a:gd name="T3" fmla="*/ 0 h 18"/>
                  <a:gd name="T4" fmla="*/ 8 w 14"/>
                  <a:gd name="T5" fmla="*/ 6 h 18"/>
                  <a:gd name="T6" fmla="*/ 1 w 14"/>
                  <a:gd name="T7" fmla="*/ 14 h 18"/>
                  <a:gd name="T8" fmla="*/ 1 w 14"/>
                  <a:gd name="T9" fmla="*/ 17 h 18"/>
                  <a:gd name="T10" fmla="*/ 4 w 14"/>
                  <a:gd name="T11" fmla="*/ 17 h 18"/>
                  <a:gd name="T12" fmla="*/ 12 w 14"/>
                  <a:gd name="T13" fmla="*/ 9 h 18"/>
                  <a:gd name="T14" fmla="*/ 13 w 14"/>
                  <a:gd name="T15" fmla="*/ 8 h 18"/>
                  <a:gd name="T16" fmla="*/ 14 w 14"/>
                  <a:gd name="T17" fmla="*/ 3 h 18"/>
                  <a:gd name="T18" fmla="*/ 12 w 14"/>
                  <a:gd name="T19"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8">
                    <a:moveTo>
                      <a:pt x="12" y="1"/>
                    </a:moveTo>
                    <a:cubicBezTo>
                      <a:pt x="11" y="1"/>
                      <a:pt x="10" y="0"/>
                      <a:pt x="10" y="0"/>
                    </a:cubicBezTo>
                    <a:cubicBezTo>
                      <a:pt x="8" y="6"/>
                      <a:pt x="8" y="6"/>
                      <a:pt x="8" y="6"/>
                    </a:cubicBezTo>
                    <a:cubicBezTo>
                      <a:pt x="1" y="14"/>
                      <a:pt x="1" y="14"/>
                      <a:pt x="1" y="14"/>
                    </a:cubicBezTo>
                    <a:cubicBezTo>
                      <a:pt x="0" y="15"/>
                      <a:pt x="0" y="16"/>
                      <a:pt x="1" y="17"/>
                    </a:cubicBezTo>
                    <a:cubicBezTo>
                      <a:pt x="2" y="18"/>
                      <a:pt x="4" y="18"/>
                      <a:pt x="4" y="17"/>
                    </a:cubicBezTo>
                    <a:cubicBezTo>
                      <a:pt x="12" y="9"/>
                      <a:pt x="12" y="9"/>
                      <a:pt x="12" y="9"/>
                    </a:cubicBezTo>
                    <a:cubicBezTo>
                      <a:pt x="12" y="9"/>
                      <a:pt x="13" y="8"/>
                      <a:pt x="13" y="8"/>
                    </a:cubicBezTo>
                    <a:cubicBezTo>
                      <a:pt x="14" y="3"/>
                      <a:pt x="14" y="3"/>
                      <a:pt x="14" y="3"/>
                    </a:cubicBezTo>
                    <a:cubicBezTo>
                      <a:pt x="13" y="2"/>
                      <a:pt x="13" y="2"/>
                      <a:pt x="1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65000"/>
                      <a:lumOff val="35000"/>
                    </a:prstClr>
                  </a:solidFill>
                  <a:ea typeface="微软雅黑" panose="020B0503020204020204" pitchFamily="34" charset="-122"/>
                </a:endParaRPr>
              </a:p>
            </p:txBody>
          </p:sp>
          <p:sp>
            <p:nvSpPr>
              <p:cNvPr id="35" name="Freeform 48"/>
              <p:cNvSpPr/>
              <p:nvPr/>
            </p:nvSpPr>
            <p:spPr bwMode="auto">
              <a:xfrm>
                <a:off x="3836" y="2116"/>
                <a:ext cx="33" cy="20"/>
              </a:xfrm>
              <a:custGeom>
                <a:avLst/>
                <a:gdLst>
                  <a:gd name="T0" fmla="*/ 6 w 13"/>
                  <a:gd name="T1" fmla="*/ 8 h 8"/>
                  <a:gd name="T2" fmla="*/ 12 w 13"/>
                  <a:gd name="T3" fmla="*/ 4 h 8"/>
                  <a:gd name="T4" fmla="*/ 12 w 13"/>
                  <a:gd name="T5" fmla="*/ 1 h 8"/>
                  <a:gd name="T6" fmla="*/ 10 w 13"/>
                  <a:gd name="T7" fmla="*/ 1 h 8"/>
                  <a:gd name="T8" fmla="*/ 5 w 13"/>
                  <a:gd name="T9" fmla="*/ 4 h 8"/>
                  <a:gd name="T10" fmla="*/ 1 w 13"/>
                  <a:gd name="T11" fmla="*/ 3 h 8"/>
                  <a:gd name="T12" fmla="*/ 1 w 13"/>
                  <a:gd name="T13" fmla="*/ 5 h 8"/>
                  <a:gd name="T14" fmla="*/ 0 w 13"/>
                  <a:gd name="T15" fmla="*/ 7 h 8"/>
                  <a:gd name="T16" fmla="*/ 5 w 13"/>
                  <a:gd name="T17" fmla="*/ 8 h 8"/>
                  <a:gd name="T18" fmla="*/ 6 w 13"/>
                  <a:gd name="T1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8">
                    <a:moveTo>
                      <a:pt x="6" y="8"/>
                    </a:moveTo>
                    <a:cubicBezTo>
                      <a:pt x="12" y="4"/>
                      <a:pt x="12" y="4"/>
                      <a:pt x="12" y="4"/>
                    </a:cubicBezTo>
                    <a:cubicBezTo>
                      <a:pt x="13" y="3"/>
                      <a:pt x="13" y="2"/>
                      <a:pt x="12" y="1"/>
                    </a:cubicBezTo>
                    <a:cubicBezTo>
                      <a:pt x="12" y="1"/>
                      <a:pt x="11" y="0"/>
                      <a:pt x="10" y="1"/>
                    </a:cubicBezTo>
                    <a:cubicBezTo>
                      <a:pt x="5" y="4"/>
                      <a:pt x="5" y="4"/>
                      <a:pt x="5" y="4"/>
                    </a:cubicBezTo>
                    <a:cubicBezTo>
                      <a:pt x="1" y="3"/>
                      <a:pt x="1" y="3"/>
                      <a:pt x="1" y="3"/>
                    </a:cubicBezTo>
                    <a:cubicBezTo>
                      <a:pt x="1" y="3"/>
                      <a:pt x="1" y="4"/>
                      <a:pt x="1" y="5"/>
                    </a:cubicBezTo>
                    <a:cubicBezTo>
                      <a:pt x="1" y="6"/>
                      <a:pt x="0" y="7"/>
                      <a:pt x="0" y="7"/>
                    </a:cubicBezTo>
                    <a:cubicBezTo>
                      <a:pt x="5" y="8"/>
                      <a:pt x="5" y="8"/>
                      <a:pt x="5" y="8"/>
                    </a:cubicBezTo>
                    <a:cubicBezTo>
                      <a:pt x="5" y="8"/>
                      <a:pt x="6" y="8"/>
                      <a:pt x="6"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65000"/>
                      <a:lumOff val="35000"/>
                    </a:prstClr>
                  </a:solidFill>
                  <a:ea typeface="微软雅黑" panose="020B0503020204020204" pitchFamily="34" charset="-122"/>
                </a:endParaRPr>
              </a:p>
            </p:txBody>
          </p:sp>
          <p:sp>
            <p:nvSpPr>
              <p:cNvPr id="36" name="Freeform 49"/>
              <p:cNvSpPr/>
              <p:nvPr/>
            </p:nvSpPr>
            <p:spPr bwMode="auto">
              <a:xfrm>
                <a:off x="3783" y="2116"/>
                <a:ext cx="58" cy="87"/>
              </a:xfrm>
              <a:custGeom>
                <a:avLst/>
                <a:gdLst>
                  <a:gd name="T0" fmla="*/ 18 w 23"/>
                  <a:gd name="T1" fmla="*/ 17 h 35"/>
                  <a:gd name="T2" fmla="*/ 21 w 23"/>
                  <a:gd name="T3" fmla="*/ 5 h 35"/>
                  <a:gd name="T4" fmla="*/ 21 w 23"/>
                  <a:gd name="T5" fmla="*/ 2 h 35"/>
                  <a:gd name="T6" fmla="*/ 20 w 23"/>
                  <a:gd name="T7" fmla="*/ 2 h 35"/>
                  <a:gd name="T8" fmla="*/ 19 w 23"/>
                  <a:gd name="T9" fmla="*/ 7 h 35"/>
                  <a:gd name="T10" fmla="*/ 20 w 23"/>
                  <a:gd name="T11" fmla="*/ 3 h 35"/>
                  <a:gd name="T12" fmla="*/ 20 w 23"/>
                  <a:gd name="T13" fmla="*/ 2 h 35"/>
                  <a:gd name="T14" fmla="*/ 20 w 23"/>
                  <a:gd name="T15" fmla="*/ 1 h 35"/>
                  <a:gd name="T16" fmla="*/ 19 w 23"/>
                  <a:gd name="T17" fmla="*/ 1 h 35"/>
                  <a:gd name="T18" fmla="*/ 18 w 23"/>
                  <a:gd name="T19" fmla="*/ 2 h 35"/>
                  <a:gd name="T20" fmla="*/ 19 w 23"/>
                  <a:gd name="T21" fmla="*/ 3 h 35"/>
                  <a:gd name="T22" fmla="*/ 18 w 23"/>
                  <a:gd name="T23" fmla="*/ 6 h 35"/>
                  <a:gd name="T24" fmla="*/ 17 w 23"/>
                  <a:gd name="T25" fmla="*/ 0 h 35"/>
                  <a:gd name="T26" fmla="*/ 17 w 23"/>
                  <a:gd name="T27" fmla="*/ 0 h 35"/>
                  <a:gd name="T28" fmla="*/ 17 w 23"/>
                  <a:gd name="T29" fmla="*/ 0 h 35"/>
                  <a:gd name="T30" fmla="*/ 15 w 23"/>
                  <a:gd name="T31" fmla="*/ 0 h 35"/>
                  <a:gd name="T32" fmla="*/ 8 w 23"/>
                  <a:gd name="T33" fmla="*/ 0 h 35"/>
                  <a:gd name="T34" fmla="*/ 1 w 23"/>
                  <a:gd name="T35" fmla="*/ 5 h 35"/>
                  <a:gd name="T36" fmla="*/ 1 w 23"/>
                  <a:gd name="T37" fmla="*/ 8 h 35"/>
                  <a:gd name="T38" fmla="*/ 4 w 23"/>
                  <a:gd name="T39" fmla="*/ 8 h 35"/>
                  <a:gd name="T40" fmla="*/ 4 w 23"/>
                  <a:gd name="T41" fmla="*/ 8 h 35"/>
                  <a:gd name="T42" fmla="*/ 9 w 23"/>
                  <a:gd name="T43" fmla="*/ 4 h 35"/>
                  <a:gd name="T44" fmla="*/ 13 w 23"/>
                  <a:gd name="T45" fmla="*/ 4 h 35"/>
                  <a:gd name="T46" fmla="*/ 12 w 23"/>
                  <a:gd name="T47" fmla="*/ 4 h 35"/>
                  <a:gd name="T48" fmla="*/ 9 w 23"/>
                  <a:gd name="T49" fmla="*/ 15 h 35"/>
                  <a:gd name="T50" fmla="*/ 10 w 23"/>
                  <a:gd name="T51" fmla="*/ 16 h 35"/>
                  <a:gd name="T52" fmla="*/ 14 w 23"/>
                  <a:gd name="T53" fmla="*/ 20 h 35"/>
                  <a:gd name="T54" fmla="*/ 18 w 23"/>
                  <a:gd name="T55" fmla="*/ 24 h 35"/>
                  <a:gd name="T56" fmla="*/ 17 w 23"/>
                  <a:gd name="T57" fmla="*/ 32 h 35"/>
                  <a:gd name="T58" fmla="*/ 19 w 23"/>
                  <a:gd name="T59" fmla="*/ 35 h 35"/>
                  <a:gd name="T60" fmla="*/ 22 w 23"/>
                  <a:gd name="T61" fmla="*/ 33 h 35"/>
                  <a:gd name="T62" fmla="*/ 23 w 23"/>
                  <a:gd name="T63" fmla="*/ 24 h 35"/>
                  <a:gd name="T64" fmla="*/ 23 w 23"/>
                  <a:gd name="T65" fmla="*/ 22 h 35"/>
                  <a:gd name="T66" fmla="*/ 18 w 23"/>
                  <a:gd name="T67" fmla="*/ 1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 h="35">
                    <a:moveTo>
                      <a:pt x="18" y="17"/>
                    </a:moveTo>
                    <a:cubicBezTo>
                      <a:pt x="19" y="10"/>
                      <a:pt x="21" y="6"/>
                      <a:pt x="21" y="5"/>
                    </a:cubicBezTo>
                    <a:cubicBezTo>
                      <a:pt x="21" y="3"/>
                      <a:pt x="21" y="2"/>
                      <a:pt x="21" y="2"/>
                    </a:cubicBezTo>
                    <a:cubicBezTo>
                      <a:pt x="20" y="2"/>
                      <a:pt x="20" y="2"/>
                      <a:pt x="20" y="2"/>
                    </a:cubicBezTo>
                    <a:cubicBezTo>
                      <a:pt x="20" y="5"/>
                      <a:pt x="19" y="7"/>
                      <a:pt x="19" y="7"/>
                    </a:cubicBezTo>
                    <a:cubicBezTo>
                      <a:pt x="19" y="7"/>
                      <a:pt x="20" y="4"/>
                      <a:pt x="20" y="3"/>
                    </a:cubicBezTo>
                    <a:cubicBezTo>
                      <a:pt x="20" y="2"/>
                      <a:pt x="20" y="2"/>
                      <a:pt x="20" y="2"/>
                    </a:cubicBezTo>
                    <a:cubicBezTo>
                      <a:pt x="20" y="1"/>
                      <a:pt x="20" y="1"/>
                      <a:pt x="20" y="1"/>
                    </a:cubicBezTo>
                    <a:cubicBezTo>
                      <a:pt x="20" y="1"/>
                      <a:pt x="19" y="1"/>
                      <a:pt x="19" y="1"/>
                    </a:cubicBezTo>
                    <a:cubicBezTo>
                      <a:pt x="19" y="1"/>
                      <a:pt x="18" y="2"/>
                      <a:pt x="18" y="2"/>
                    </a:cubicBezTo>
                    <a:cubicBezTo>
                      <a:pt x="18" y="2"/>
                      <a:pt x="18" y="2"/>
                      <a:pt x="19" y="3"/>
                    </a:cubicBezTo>
                    <a:cubicBezTo>
                      <a:pt x="19" y="3"/>
                      <a:pt x="18" y="4"/>
                      <a:pt x="18" y="6"/>
                    </a:cubicBezTo>
                    <a:cubicBezTo>
                      <a:pt x="18" y="1"/>
                      <a:pt x="17" y="0"/>
                      <a:pt x="17" y="0"/>
                    </a:cubicBezTo>
                    <a:cubicBezTo>
                      <a:pt x="17" y="0"/>
                      <a:pt x="17" y="0"/>
                      <a:pt x="17" y="0"/>
                    </a:cubicBezTo>
                    <a:cubicBezTo>
                      <a:pt x="17" y="0"/>
                      <a:pt x="17" y="0"/>
                      <a:pt x="17" y="0"/>
                    </a:cubicBezTo>
                    <a:cubicBezTo>
                      <a:pt x="16" y="0"/>
                      <a:pt x="15" y="0"/>
                      <a:pt x="15" y="0"/>
                    </a:cubicBezTo>
                    <a:cubicBezTo>
                      <a:pt x="13" y="0"/>
                      <a:pt x="11" y="0"/>
                      <a:pt x="8" y="0"/>
                    </a:cubicBezTo>
                    <a:cubicBezTo>
                      <a:pt x="8" y="0"/>
                      <a:pt x="1" y="5"/>
                      <a:pt x="1" y="5"/>
                    </a:cubicBezTo>
                    <a:cubicBezTo>
                      <a:pt x="0" y="6"/>
                      <a:pt x="0" y="7"/>
                      <a:pt x="1" y="8"/>
                    </a:cubicBezTo>
                    <a:cubicBezTo>
                      <a:pt x="2" y="8"/>
                      <a:pt x="3" y="9"/>
                      <a:pt x="4" y="8"/>
                    </a:cubicBezTo>
                    <a:cubicBezTo>
                      <a:pt x="4" y="8"/>
                      <a:pt x="4" y="8"/>
                      <a:pt x="4" y="8"/>
                    </a:cubicBezTo>
                    <a:cubicBezTo>
                      <a:pt x="4" y="8"/>
                      <a:pt x="9" y="4"/>
                      <a:pt x="9" y="4"/>
                    </a:cubicBezTo>
                    <a:cubicBezTo>
                      <a:pt x="9" y="4"/>
                      <a:pt x="13" y="4"/>
                      <a:pt x="13" y="4"/>
                    </a:cubicBezTo>
                    <a:cubicBezTo>
                      <a:pt x="12" y="4"/>
                      <a:pt x="12" y="4"/>
                      <a:pt x="12" y="4"/>
                    </a:cubicBezTo>
                    <a:cubicBezTo>
                      <a:pt x="11" y="7"/>
                      <a:pt x="9" y="13"/>
                      <a:pt x="9" y="15"/>
                    </a:cubicBezTo>
                    <a:cubicBezTo>
                      <a:pt x="9" y="15"/>
                      <a:pt x="10" y="15"/>
                      <a:pt x="10" y="16"/>
                    </a:cubicBezTo>
                    <a:cubicBezTo>
                      <a:pt x="10" y="16"/>
                      <a:pt x="11" y="18"/>
                      <a:pt x="14" y="20"/>
                    </a:cubicBezTo>
                    <a:cubicBezTo>
                      <a:pt x="14" y="20"/>
                      <a:pt x="18" y="24"/>
                      <a:pt x="18" y="24"/>
                    </a:cubicBezTo>
                    <a:cubicBezTo>
                      <a:pt x="18" y="24"/>
                      <a:pt x="17" y="32"/>
                      <a:pt x="17" y="32"/>
                    </a:cubicBezTo>
                    <a:cubicBezTo>
                      <a:pt x="17" y="34"/>
                      <a:pt x="18" y="35"/>
                      <a:pt x="19" y="35"/>
                    </a:cubicBezTo>
                    <a:cubicBezTo>
                      <a:pt x="20" y="35"/>
                      <a:pt x="21" y="35"/>
                      <a:pt x="22" y="33"/>
                    </a:cubicBezTo>
                    <a:cubicBezTo>
                      <a:pt x="22" y="33"/>
                      <a:pt x="23" y="24"/>
                      <a:pt x="23" y="24"/>
                    </a:cubicBezTo>
                    <a:cubicBezTo>
                      <a:pt x="23" y="23"/>
                      <a:pt x="23" y="22"/>
                      <a:pt x="23" y="22"/>
                    </a:cubicBezTo>
                    <a:cubicBezTo>
                      <a:pt x="22" y="21"/>
                      <a:pt x="18" y="17"/>
                      <a:pt x="18"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65000"/>
                      <a:lumOff val="35000"/>
                    </a:prstClr>
                  </a:solidFill>
                  <a:ea typeface="微软雅黑" panose="020B0503020204020204" pitchFamily="34" charset="-122"/>
                </a:endParaRPr>
              </a:p>
            </p:txBody>
          </p:sp>
        </p:grpSp>
        <p:grpSp>
          <p:nvGrpSpPr>
            <p:cNvPr id="25" name="组合 24"/>
            <p:cNvGrpSpPr/>
            <p:nvPr/>
          </p:nvGrpSpPr>
          <p:grpSpPr>
            <a:xfrm>
              <a:off x="4721209" y="1793328"/>
              <a:ext cx="3246544" cy="705747"/>
              <a:chOff x="6095999" y="2039788"/>
              <a:chExt cx="3246121" cy="705910"/>
            </a:xfrm>
          </p:grpSpPr>
          <p:sp>
            <p:nvSpPr>
              <p:cNvPr id="26" name="任意多边形 25"/>
              <p:cNvSpPr/>
              <p:nvPr/>
            </p:nvSpPr>
            <p:spPr>
              <a:xfrm>
                <a:off x="6096000" y="2039788"/>
                <a:ext cx="3246120" cy="705910"/>
              </a:xfrm>
              <a:custGeom>
                <a:avLst/>
                <a:gdLst>
                  <a:gd name="connsiteX0" fmla="*/ 368297 w 3246120"/>
                  <a:gd name="connsiteY0" fmla="*/ 88606 h 705910"/>
                  <a:gd name="connsiteX1" fmla="*/ 103948 w 3246120"/>
                  <a:gd name="connsiteY1" fmla="*/ 352955 h 705910"/>
                  <a:gd name="connsiteX2" fmla="*/ 368297 w 3246120"/>
                  <a:gd name="connsiteY2" fmla="*/ 617304 h 705910"/>
                  <a:gd name="connsiteX3" fmla="*/ 2887968 w 3246120"/>
                  <a:gd name="connsiteY3" fmla="*/ 617304 h 705910"/>
                  <a:gd name="connsiteX4" fmla="*/ 3152317 w 3246120"/>
                  <a:gd name="connsiteY4" fmla="*/ 352955 h 705910"/>
                  <a:gd name="connsiteX5" fmla="*/ 2887968 w 3246120"/>
                  <a:gd name="connsiteY5" fmla="*/ 88606 h 705910"/>
                  <a:gd name="connsiteX6" fmla="*/ 352955 w 3246120"/>
                  <a:gd name="connsiteY6" fmla="*/ 0 h 705910"/>
                  <a:gd name="connsiteX7" fmla="*/ 2893165 w 3246120"/>
                  <a:gd name="connsiteY7" fmla="*/ 0 h 705910"/>
                  <a:gd name="connsiteX8" fmla="*/ 3246120 w 3246120"/>
                  <a:gd name="connsiteY8" fmla="*/ 352955 h 705910"/>
                  <a:gd name="connsiteX9" fmla="*/ 2893165 w 3246120"/>
                  <a:gd name="connsiteY9" fmla="*/ 705910 h 705910"/>
                  <a:gd name="connsiteX10" fmla="*/ 352955 w 3246120"/>
                  <a:gd name="connsiteY10" fmla="*/ 705910 h 705910"/>
                  <a:gd name="connsiteX11" fmla="*/ 0 w 3246120"/>
                  <a:gd name="connsiteY11" fmla="*/ 352955 h 705910"/>
                  <a:gd name="connsiteX12" fmla="*/ 352955 w 3246120"/>
                  <a:gd name="connsiteY12" fmla="*/ 0 h 70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46120" h="705910">
                    <a:moveTo>
                      <a:pt x="368297" y="88606"/>
                    </a:moveTo>
                    <a:cubicBezTo>
                      <a:pt x="222301" y="88606"/>
                      <a:pt x="103948" y="206959"/>
                      <a:pt x="103948" y="352955"/>
                    </a:cubicBezTo>
                    <a:cubicBezTo>
                      <a:pt x="103948" y="498951"/>
                      <a:pt x="222301" y="617304"/>
                      <a:pt x="368297" y="617304"/>
                    </a:cubicBezTo>
                    <a:lnTo>
                      <a:pt x="2887968" y="617304"/>
                    </a:lnTo>
                    <a:cubicBezTo>
                      <a:pt x="3033964" y="617304"/>
                      <a:pt x="3152317" y="498951"/>
                      <a:pt x="3152317" y="352955"/>
                    </a:cubicBezTo>
                    <a:cubicBezTo>
                      <a:pt x="3152317" y="206959"/>
                      <a:pt x="3033964" y="88606"/>
                      <a:pt x="2887968" y="88606"/>
                    </a:cubicBezTo>
                    <a:close/>
                    <a:moveTo>
                      <a:pt x="352955" y="0"/>
                    </a:moveTo>
                    <a:lnTo>
                      <a:pt x="2893165" y="0"/>
                    </a:lnTo>
                    <a:cubicBezTo>
                      <a:pt x="3088097" y="0"/>
                      <a:pt x="3246120" y="158023"/>
                      <a:pt x="3246120" y="352955"/>
                    </a:cubicBezTo>
                    <a:cubicBezTo>
                      <a:pt x="3246120" y="547887"/>
                      <a:pt x="3088097" y="705910"/>
                      <a:pt x="2893165" y="705910"/>
                    </a:cubicBezTo>
                    <a:lnTo>
                      <a:pt x="352955" y="705910"/>
                    </a:lnTo>
                    <a:cubicBezTo>
                      <a:pt x="158023" y="705910"/>
                      <a:pt x="0" y="547887"/>
                      <a:pt x="0" y="352955"/>
                    </a:cubicBezTo>
                    <a:cubicBezTo>
                      <a:pt x="0" y="158023"/>
                      <a:pt x="158023" y="0"/>
                      <a:pt x="352955" y="0"/>
                    </a:cubicBezTo>
                    <a:close/>
                  </a:path>
                </a:pathLst>
              </a:custGeom>
              <a:solidFill>
                <a:schemeClr val="bg1">
                  <a:lumMod val="95000"/>
                </a:schemeClr>
              </a:solidFill>
              <a:ln>
                <a:noFill/>
              </a:ln>
              <a:effectLst>
                <a:outerShdw blurRad="1016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lumMod val="65000"/>
                      <a:lumOff val="35000"/>
                    </a:prstClr>
                  </a:solidFill>
                  <a:ea typeface="微软雅黑" panose="020B0503020204020204" pitchFamily="34" charset="-122"/>
                </a:endParaRPr>
              </a:p>
            </p:txBody>
          </p:sp>
          <p:sp>
            <p:nvSpPr>
              <p:cNvPr id="27" name="圆角矩形 26"/>
              <p:cNvSpPr/>
              <p:nvPr/>
            </p:nvSpPr>
            <p:spPr>
              <a:xfrm>
                <a:off x="6194875" y="2128394"/>
                <a:ext cx="3048369" cy="528698"/>
              </a:xfrm>
              <a:prstGeom prst="roundRect">
                <a:avLst>
                  <a:gd name="adj" fmla="val 50000"/>
                </a:avLst>
              </a:prstGeom>
              <a:noFill/>
              <a:ln w="19050">
                <a:gradFill flip="none" rotWithShape="1">
                  <a:gsLst>
                    <a:gs pos="0">
                      <a:schemeClr val="bg1">
                        <a:lumMod val="75000"/>
                      </a:schemeClr>
                    </a:gs>
                    <a:gs pos="100000">
                      <a:schemeClr val="bg1"/>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lumMod val="65000"/>
                      <a:lumOff val="35000"/>
                    </a:prstClr>
                  </a:solidFill>
                  <a:ea typeface="微软雅黑" panose="020B0503020204020204" pitchFamily="34" charset="-122"/>
                </a:endParaRPr>
              </a:p>
            </p:txBody>
          </p:sp>
          <p:sp>
            <p:nvSpPr>
              <p:cNvPr id="28" name="圆角矩形 27"/>
              <p:cNvSpPr/>
              <p:nvPr/>
            </p:nvSpPr>
            <p:spPr>
              <a:xfrm>
                <a:off x="6095999" y="2039788"/>
                <a:ext cx="3246120" cy="705910"/>
              </a:xfrm>
              <a:prstGeom prst="roundRect">
                <a:avLst>
                  <a:gd name="adj" fmla="val 50000"/>
                </a:avLst>
              </a:prstGeom>
              <a:noFill/>
              <a:ln w="19050">
                <a:gradFill flip="none" rotWithShape="1">
                  <a:gsLst>
                    <a:gs pos="0">
                      <a:schemeClr val="bg1"/>
                    </a:gs>
                    <a:gs pos="100000">
                      <a:schemeClr val="bg1">
                        <a:lumMod val="8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lumMod val="65000"/>
                      <a:lumOff val="35000"/>
                    </a:prstClr>
                  </a:solidFill>
                  <a:ea typeface="微软雅黑" panose="020B0503020204020204" pitchFamily="34" charset="-122"/>
                </a:endParaRPr>
              </a:p>
            </p:txBody>
          </p:sp>
        </p:grpSp>
      </p:grpSp>
      <p:sp>
        <p:nvSpPr>
          <p:cNvPr id="18" name="文本框 17"/>
          <p:cNvSpPr txBox="1"/>
          <p:nvPr/>
        </p:nvSpPr>
        <p:spPr>
          <a:xfrm>
            <a:off x="2051551" y="3726710"/>
            <a:ext cx="8088899" cy="1015471"/>
          </a:xfrm>
          <a:prstGeom prst="rect">
            <a:avLst/>
          </a:prstGeom>
          <a:noFill/>
        </p:spPr>
        <p:txBody>
          <a:bodyPr wrap="square" rtlCol="0">
            <a:spAutoFit/>
          </a:bodyPr>
          <a:lstStyle/>
          <a:p>
            <a:pPr algn="ctr">
              <a:lnSpc>
                <a:spcPct val="150000"/>
              </a:lnSpc>
            </a:pPr>
            <a:r>
              <a:rPr lang="zh-CN" altLang="en-US" sz="1335">
                <a:solidFill>
                  <a:prstClr val="black">
                    <a:lumMod val="50000"/>
                    <a:lumOff val="50000"/>
                  </a:prstClr>
                </a:solidFill>
                <a:latin typeface="微软雅黑" panose="020B0503020204020204" pitchFamily="34" charset="-122"/>
                <a:ea typeface="微软雅黑" panose="020B0503020204020204" pitchFamily="34" charset="-122"/>
                <a:sym typeface="+mn-lt"/>
              </a:rPr>
              <a:t>以信息技术为支撑；以现代教育教学理论为指导；强调新型教学模式的构建；教学内容具有更强的时代性和丰富性；教学更适合学生的学习需要和特点。信息化教学不仅仅是在传统教学的基础上对教学媒体 和手段的改变</a:t>
            </a:r>
            <a:r>
              <a:rPr lang="en-US" altLang="zh-CN" sz="1335">
                <a:solidFill>
                  <a:prstClr val="black">
                    <a:lumMod val="50000"/>
                    <a:lumOff val="50000"/>
                  </a:prstClr>
                </a:solidFill>
                <a:latin typeface="微软雅黑" panose="020B0503020204020204" pitchFamily="34" charset="-122"/>
                <a:ea typeface="微软雅黑" panose="020B0503020204020204" pitchFamily="34" charset="-122"/>
                <a:sym typeface="+mn-lt"/>
              </a:rPr>
              <a:t>,</a:t>
            </a:r>
            <a:r>
              <a:rPr lang="zh-CN" altLang="en-US" sz="1335">
                <a:solidFill>
                  <a:prstClr val="black">
                    <a:lumMod val="50000"/>
                    <a:lumOff val="50000"/>
                  </a:prstClr>
                </a:solidFill>
                <a:latin typeface="微软雅黑" panose="020B0503020204020204" pitchFamily="34" charset="-122"/>
                <a:ea typeface="微软雅黑" panose="020B0503020204020204" pitchFamily="34" charset="-122"/>
                <a:sym typeface="+mn-lt"/>
              </a:rPr>
              <a:t>而且是以现代信息技术为基础的整体的教学体系的一系列的改革和变化。</a:t>
            </a:r>
          </a:p>
        </p:txBody>
      </p:sp>
      <p:sp>
        <p:nvSpPr>
          <p:cNvPr id="19" name="文本框 18"/>
          <p:cNvSpPr txBox="1"/>
          <p:nvPr/>
        </p:nvSpPr>
        <p:spPr>
          <a:xfrm>
            <a:off x="4052073" y="4898582"/>
            <a:ext cx="1516263" cy="338554"/>
          </a:xfrm>
          <a:prstGeom prst="rect">
            <a:avLst/>
          </a:prstGeom>
          <a:noFill/>
        </p:spPr>
        <p:txBody>
          <a:bodyPr wrap="square" rtlCol="0">
            <a:spAutoFit/>
          </a:bodyPr>
          <a:lstStyle/>
          <a:p>
            <a:pPr algn="ctr"/>
            <a:r>
              <a:rPr lang="zh-CN" altLang="en-US" sz="1600" dirty="0">
                <a:solidFill>
                  <a:prstClr val="black">
                    <a:lumMod val="50000"/>
                    <a:lumOff val="50000"/>
                  </a:prstClr>
                </a:solidFill>
                <a:latin typeface="微软雅黑" panose="020B0503020204020204" pitchFamily="34" charset="-122"/>
                <a:ea typeface="微软雅黑" panose="020B0503020204020204" pitchFamily="34" charset="-122"/>
              </a:rPr>
              <a:t>★ 添加标题</a:t>
            </a:r>
          </a:p>
        </p:txBody>
      </p:sp>
      <p:sp>
        <p:nvSpPr>
          <p:cNvPr id="98" name="文本框 97"/>
          <p:cNvSpPr txBox="1"/>
          <p:nvPr/>
        </p:nvSpPr>
        <p:spPr>
          <a:xfrm>
            <a:off x="5341871" y="4898582"/>
            <a:ext cx="1516263" cy="338554"/>
          </a:xfrm>
          <a:prstGeom prst="rect">
            <a:avLst/>
          </a:prstGeom>
          <a:noFill/>
        </p:spPr>
        <p:txBody>
          <a:bodyPr wrap="square" rtlCol="0">
            <a:spAutoFit/>
          </a:bodyPr>
          <a:lstStyle/>
          <a:p>
            <a:pPr algn="ctr"/>
            <a:r>
              <a:rPr lang="zh-CN" altLang="en-US" sz="1600" dirty="0">
                <a:solidFill>
                  <a:prstClr val="black">
                    <a:lumMod val="50000"/>
                    <a:lumOff val="50000"/>
                  </a:prstClr>
                </a:solidFill>
                <a:latin typeface="微软雅黑" panose="020B0503020204020204" pitchFamily="34" charset="-122"/>
                <a:ea typeface="微软雅黑" panose="020B0503020204020204" pitchFamily="34" charset="-122"/>
              </a:rPr>
              <a:t>★ 添加标题</a:t>
            </a:r>
          </a:p>
        </p:txBody>
      </p:sp>
      <p:sp>
        <p:nvSpPr>
          <p:cNvPr id="99" name="文本框 98"/>
          <p:cNvSpPr txBox="1"/>
          <p:nvPr/>
        </p:nvSpPr>
        <p:spPr>
          <a:xfrm>
            <a:off x="6631670" y="4898582"/>
            <a:ext cx="1516263" cy="338554"/>
          </a:xfrm>
          <a:prstGeom prst="rect">
            <a:avLst/>
          </a:prstGeom>
          <a:noFill/>
        </p:spPr>
        <p:txBody>
          <a:bodyPr wrap="square" rtlCol="0">
            <a:spAutoFit/>
          </a:bodyPr>
          <a:lstStyle/>
          <a:p>
            <a:pPr algn="ctr"/>
            <a:r>
              <a:rPr lang="zh-CN" altLang="en-US" sz="1600" dirty="0">
                <a:solidFill>
                  <a:prstClr val="black">
                    <a:lumMod val="50000"/>
                    <a:lumOff val="50000"/>
                  </a:prstClr>
                </a:solidFill>
                <a:latin typeface="微软雅黑" panose="020B0503020204020204" pitchFamily="34" charset="-122"/>
                <a:ea typeface="微软雅黑" panose="020B0503020204020204" pitchFamily="34" charset="-122"/>
              </a:rPr>
              <a:t>★ 添加标题</a:t>
            </a:r>
          </a:p>
        </p:txBody>
      </p:sp>
      <p:sp>
        <p:nvSpPr>
          <p:cNvPr id="100" name="文本框 99"/>
          <p:cNvSpPr txBox="1"/>
          <p:nvPr/>
        </p:nvSpPr>
        <p:spPr>
          <a:xfrm>
            <a:off x="4052073" y="5267914"/>
            <a:ext cx="1516263" cy="338554"/>
          </a:xfrm>
          <a:prstGeom prst="rect">
            <a:avLst/>
          </a:prstGeom>
          <a:noFill/>
        </p:spPr>
        <p:txBody>
          <a:bodyPr wrap="square" rtlCol="0">
            <a:spAutoFit/>
          </a:bodyPr>
          <a:lstStyle/>
          <a:p>
            <a:pPr algn="ctr"/>
            <a:r>
              <a:rPr lang="zh-CN" altLang="en-US" sz="1600" dirty="0">
                <a:solidFill>
                  <a:prstClr val="black">
                    <a:lumMod val="50000"/>
                    <a:lumOff val="50000"/>
                  </a:prstClr>
                </a:solidFill>
                <a:latin typeface="微软雅黑" panose="020B0503020204020204" pitchFamily="34" charset="-122"/>
                <a:ea typeface="微软雅黑" panose="020B0503020204020204" pitchFamily="34" charset="-122"/>
              </a:rPr>
              <a:t>★ 添加标题</a:t>
            </a:r>
          </a:p>
        </p:txBody>
      </p:sp>
      <p:sp>
        <p:nvSpPr>
          <p:cNvPr id="101" name="文本框 100"/>
          <p:cNvSpPr txBox="1"/>
          <p:nvPr/>
        </p:nvSpPr>
        <p:spPr>
          <a:xfrm>
            <a:off x="5341871" y="5267914"/>
            <a:ext cx="1516263" cy="338554"/>
          </a:xfrm>
          <a:prstGeom prst="rect">
            <a:avLst/>
          </a:prstGeom>
          <a:noFill/>
        </p:spPr>
        <p:txBody>
          <a:bodyPr wrap="square" rtlCol="0">
            <a:spAutoFit/>
          </a:bodyPr>
          <a:lstStyle/>
          <a:p>
            <a:pPr algn="ctr"/>
            <a:r>
              <a:rPr lang="zh-CN" altLang="en-US" sz="1600" dirty="0">
                <a:solidFill>
                  <a:prstClr val="black">
                    <a:lumMod val="50000"/>
                    <a:lumOff val="50000"/>
                  </a:prstClr>
                </a:solidFill>
                <a:latin typeface="微软雅黑" panose="020B0503020204020204" pitchFamily="34" charset="-122"/>
                <a:ea typeface="微软雅黑" panose="020B0503020204020204" pitchFamily="34" charset="-122"/>
              </a:rPr>
              <a:t>★ 添加标题</a:t>
            </a:r>
          </a:p>
        </p:txBody>
      </p:sp>
      <p:sp>
        <p:nvSpPr>
          <p:cNvPr id="102" name="文本框 101"/>
          <p:cNvSpPr txBox="1"/>
          <p:nvPr/>
        </p:nvSpPr>
        <p:spPr>
          <a:xfrm>
            <a:off x="6631670" y="5267914"/>
            <a:ext cx="1516263" cy="338554"/>
          </a:xfrm>
          <a:prstGeom prst="rect">
            <a:avLst/>
          </a:prstGeom>
          <a:noFill/>
        </p:spPr>
        <p:txBody>
          <a:bodyPr wrap="square" rtlCol="0">
            <a:spAutoFit/>
          </a:bodyPr>
          <a:lstStyle/>
          <a:p>
            <a:pPr algn="ctr"/>
            <a:r>
              <a:rPr lang="zh-CN" altLang="en-US" sz="1600" dirty="0">
                <a:solidFill>
                  <a:prstClr val="black">
                    <a:lumMod val="50000"/>
                    <a:lumOff val="50000"/>
                  </a:prstClr>
                </a:solidFill>
                <a:latin typeface="微软雅黑" panose="020B0503020204020204" pitchFamily="34" charset="-122"/>
                <a:ea typeface="微软雅黑" panose="020B0503020204020204" pitchFamily="34" charset="-122"/>
              </a:rPr>
              <a:t>★ 添加标题</a:t>
            </a:r>
          </a:p>
        </p:txBody>
      </p:sp>
      <p:grpSp>
        <p:nvGrpSpPr>
          <p:cNvPr id="103" name="组合 102"/>
          <p:cNvGrpSpPr/>
          <p:nvPr/>
        </p:nvGrpSpPr>
        <p:grpSpPr>
          <a:xfrm>
            <a:off x="5413351" y="548681"/>
            <a:ext cx="1365299" cy="1583748"/>
            <a:chOff x="1319382" y="150709"/>
            <a:chExt cx="1489821" cy="1728192"/>
          </a:xfrm>
          <a:effectLst>
            <a:outerShdw blurRad="317500" dist="127000" dir="2700000" algn="tl" rotWithShape="0">
              <a:prstClr val="black">
                <a:alpha val="40000"/>
              </a:prstClr>
            </a:outerShdw>
          </a:effectLst>
        </p:grpSpPr>
        <p:sp>
          <p:nvSpPr>
            <p:cNvPr id="104" name="六边形 103"/>
            <p:cNvSpPr/>
            <p:nvPr/>
          </p:nvSpPr>
          <p:spPr>
            <a:xfrm rot="5400000">
              <a:off x="1200197" y="269894"/>
              <a:ext cx="1728192" cy="1489821"/>
            </a:xfrm>
            <a:prstGeom prst="hexagon">
              <a:avLst/>
            </a:prstGeom>
            <a:gradFill flip="none" rotWithShape="1">
              <a:gsLst>
                <a:gs pos="50000">
                  <a:schemeClr val="bg1">
                    <a:lumMod val="95000"/>
                  </a:schemeClr>
                </a:gs>
                <a:gs pos="100000">
                  <a:schemeClr val="bg1">
                    <a:lumMod val="85000"/>
                  </a:schemeClr>
                </a:gs>
                <a:gs pos="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045">
                <a:solidFill>
                  <a:prstClr val="white"/>
                </a:solidFill>
              </a:endParaRPr>
            </a:p>
          </p:txBody>
        </p:sp>
        <p:sp>
          <p:nvSpPr>
            <p:cNvPr id="105" name="六边形 104"/>
            <p:cNvSpPr/>
            <p:nvPr/>
          </p:nvSpPr>
          <p:spPr>
            <a:xfrm rot="5400000">
              <a:off x="1300555" y="356409"/>
              <a:ext cx="1527476" cy="1316790"/>
            </a:xfrm>
            <a:prstGeom prst="hexagon">
              <a:avLst/>
            </a:prstGeom>
            <a:gradFill flip="none" rotWithShape="1">
              <a:gsLst>
                <a:gs pos="48000">
                  <a:schemeClr val="bg1"/>
                </a:gs>
                <a:gs pos="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045" dirty="0">
                <a:solidFill>
                  <a:prstClr val="white"/>
                </a:solidFill>
              </a:endParaRPr>
            </a:p>
          </p:txBody>
        </p:sp>
        <p:sp>
          <p:nvSpPr>
            <p:cNvPr id="106" name="矩形 259"/>
            <p:cNvSpPr>
              <a:spLocks noChangeArrowheads="1"/>
            </p:cNvSpPr>
            <p:nvPr/>
          </p:nvSpPr>
          <p:spPr bwMode="auto">
            <a:xfrm>
              <a:off x="1457601" y="641371"/>
              <a:ext cx="1213382" cy="6745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lvl="1">
                <a:buFont typeface="Arial" panose="020B0604020202020204" pitchFamily="34" charset="0"/>
                <a:buNone/>
              </a:pPr>
              <a:endParaRPr lang="zh-CN" altLang="en-US" sz="4015" b="1" cap="all" dirty="0">
                <a:solidFill>
                  <a:srgbClr val="0070C0"/>
                </a:solidFill>
                <a:latin typeface="Arial" panose="020B0604020202020204" pitchFamily="34" charset="0"/>
                <a:cs typeface="Arial" panose="020B0604020202020204" pitchFamily="34" charset="0"/>
              </a:endParaRPr>
            </a:p>
          </p:txBody>
        </p:sp>
      </p:grpSp>
      <p:sp>
        <p:nvSpPr>
          <p:cNvPr id="107" name="文本框 106"/>
          <p:cNvSpPr txBox="1"/>
          <p:nvPr/>
        </p:nvSpPr>
        <p:spPr>
          <a:xfrm flipH="1">
            <a:off x="5461583" y="934576"/>
            <a:ext cx="1283127" cy="502766"/>
          </a:xfrm>
          <a:prstGeom prst="rect">
            <a:avLst/>
          </a:prstGeom>
          <a:noFill/>
        </p:spPr>
        <p:txBody>
          <a:bodyPr wrap="square" rtlCol="0">
            <a:spAutoFit/>
          </a:bodyPr>
          <a:lstStyle/>
          <a:p>
            <a:pPr algn="ctr"/>
            <a:r>
              <a:rPr lang="en-US" altLang="zh-CN" sz="2665" b="1" dirty="0">
                <a:solidFill>
                  <a:srgbClr val="0070C0"/>
                </a:solidFill>
                <a:latin typeface="微软雅黑" panose="020B0503020204020204" pitchFamily="34" charset="-122"/>
                <a:ea typeface="微软雅黑" panose="020B0503020204020204" pitchFamily="34" charset="-122"/>
              </a:rPr>
              <a:t>01</a:t>
            </a:r>
            <a:endParaRPr lang="zh-CN" altLang="en-US" sz="2665" b="1" dirty="0">
              <a:solidFill>
                <a:srgbClr val="0070C0"/>
              </a:solidFill>
              <a:latin typeface="微软雅黑" panose="020B0503020204020204" pitchFamily="34" charset="-122"/>
              <a:ea typeface="微软雅黑" panose="020B0503020204020204" pitchFamily="34" charset="-122"/>
            </a:endParaRPr>
          </a:p>
        </p:txBody>
      </p:sp>
      <p:sp>
        <p:nvSpPr>
          <p:cNvPr id="108" name="文本框 107"/>
          <p:cNvSpPr txBox="1"/>
          <p:nvPr/>
        </p:nvSpPr>
        <p:spPr>
          <a:xfrm flipH="1">
            <a:off x="5461583" y="1320868"/>
            <a:ext cx="1283127" cy="338554"/>
          </a:xfrm>
          <a:prstGeom prst="rect">
            <a:avLst/>
          </a:prstGeom>
          <a:noFill/>
        </p:spPr>
        <p:txBody>
          <a:bodyPr wrap="square" rtlCol="0">
            <a:spAutoFit/>
          </a:bodyPr>
          <a:lstStyle/>
          <a:p>
            <a:pPr algn="ctr"/>
            <a:r>
              <a:rPr lang="en-US" altLang="zh-CN" sz="1600" b="1" dirty="0">
                <a:solidFill>
                  <a:srgbClr val="0070C0"/>
                </a:solidFill>
                <a:latin typeface="微软雅黑" panose="020B0503020204020204" pitchFamily="34" charset="-122"/>
                <a:ea typeface="微软雅黑" panose="020B0503020204020204" pitchFamily="34" charset="-122"/>
              </a:rPr>
              <a:t>PART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5000">
        <p15:prstTrans prst="pageCurlDouble"/>
      </p:transition>
    </mc:Choice>
    <mc:Fallback xmlns="">
      <p:transition spd="slow" advClick="0" advTm="5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fade">
                                          <p:cBhvr>
                                            <p:cTn id="7" dur="1000"/>
                                            <p:tgtEl>
                                              <p:spTgt spid="103"/>
                                            </p:tgtEl>
                                          </p:cBhvr>
                                        </p:animEffect>
                                        <p:anim calcmode="lin" valueType="num">
                                          <p:cBhvr>
                                            <p:cTn id="8" dur="1000" fill="hold"/>
                                            <p:tgtEl>
                                              <p:spTgt spid="103"/>
                                            </p:tgtEl>
                                            <p:attrNameLst>
                                              <p:attrName>ppt_x</p:attrName>
                                            </p:attrNameLst>
                                          </p:cBhvr>
                                          <p:tavLst>
                                            <p:tav tm="0">
                                              <p:val>
                                                <p:strVal val="#ppt_x"/>
                                              </p:val>
                                            </p:tav>
                                            <p:tav tm="100000">
                                              <p:val>
                                                <p:strVal val="#ppt_x"/>
                                              </p:val>
                                            </p:tav>
                                          </p:tavLst>
                                        </p:anim>
                                        <p:anim calcmode="lin" valueType="num">
                                          <p:cBhvr>
                                            <p:cTn id="9" dur="1000" fill="hold"/>
                                            <p:tgtEl>
                                              <p:spTgt spid="10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2" presetClass="entr" presetSubtype="4" fill="hold" grpId="0" nodeType="afterEffect">
                                      <p:stCondLst>
                                        <p:cond delay="0"/>
                                      </p:stCondLst>
                                      <p:childTnLst>
                                        <p:set>
                                          <p:cBhvr>
                                            <p:cTn id="12" dur="1" fill="hold">
                                              <p:stCondLst>
                                                <p:cond delay="0"/>
                                              </p:stCondLst>
                                            </p:cTn>
                                            <p:tgtEl>
                                              <p:spTgt spid="107"/>
                                            </p:tgtEl>
                                            <p:attrNameLst>
                                              <p:attrName>style.visibility</p:attrName>
                                            </p:attrNameLst>
                                          </p:cBhvr>
                                          <p:to>
                                            <p:strVal val="visible"/>
                                          </p:to>
                                        </p:set>
                                        <p:anim calcmode="lin" valueType="num">
                                          <p:cBhvr additive="base">
                                            <p:cTn id="13" dur="500"/>
                                            <p:tgtEl>
                                              <p:spTgt spid="107"/>
                                            </p:tgtEl>
                                            <p:attrNameLst>
                                              <p:attrName>ppt_y</p:attrName>
                                            </p:attrNameLst>
                                          </p:cBhvr>
                                          <p:tavLst>
                                            <p:tav tm="0">
                                              <p:val>
                                                <p:strVal val="#ppt_y+#ppt_h*1.125000"/>
                                              </p:val>
                                            </p:tav>
                                            <p:tav tm="100000">
                                              <p:val>
                                                <p:strVal val="#ppt_y"/>
                                              </p:val>
                                            </p:tav>
                                          </p:tavLst>
                                        </p:anim>
                                        <p:animEffect transition="in" filter="wipe(up)">
                                          <p:cBhvr>
                                            <p:cTn id="14" dur="500"/>
                                            <p:tgtEl>
                                              <p:spTgt spid="107"/>
                                            </p:tgtEl>
                                          </p:cBhvr>
                                        </p:animEffect>
                                      </p:childTnLst>
                                    </p:cTn>
                                  </p:par>
                                  <p:par>
                                    <p:cTn id="15" presetID="12" presetClass="entr" presetSubtype="1" fill="hold" grpId="0" nodeType="withEffect">
                                      <p:stCondLst>
                                        <p:cond delay="0"/>
                                      </p:stCondLst>
                                      <p:childTnLst>
                                        <p:set>
                                          <p:cBhvr>
                                            <p:cTn id="16" dur="1" fill="hold">
                                              <p:stCondLst>
                                                <p:cond delay="0"/>
                                              </p:stCondLst>
                                            </p:cTn>
                                            <p:tgtEl>
                                              <p:spTgt spid="108"/>
                                            </p:tgtEl>
                                            <p:attrNameLst>
                                              <p:attrName>style.visibility</p:attrName>
                                            </p:attrNameLst>
                                          </p:cBhvr>
                                          <p:to>
                                            <p:strVal val="visible"/>
                                          </p:to>
                                        </p:set>
                                        <p:anim calcmode="lin" valueType="num">
                                          <p:cBhvr additive="base">
                                            <p:cTn id="17" dur="500"/>
                                            <p:tgtEl>
                                              <p:spTgt spid="108"/>
                                            </p:tgtEl>
                                            <p:attrNameLst>
                                              <p:attrName>ppt_y</p:attrName>
                                            </p:attrNameLst>
                                          </p:cBhvr>
                                          <p:tavLst>
                                            <p:tav tm="0">
                                              <p:val>
                                                <p:strVal val="#ppt_y-#ppt_h*1.125000"/>
                                              </p:val>
                                            </p:tav>
                                            <p:tav tm="100000">
                                              <p:val>
                                                <p:strVal val="#ppt_y"/>
                                              </p:val>
                                            </p:tav>
                                          </p:tavLst>
                                        </p:anim>
                                        <p:animEffect transition="in" filter="wipe(down)">
                                          <p:cBhvr>
                                            <p:cTn id="18" dur="500"/>
                                            <p:tgtEl>
                                              <p:spTgt spid="108"/>
                                            </p:tgtEl>
                                          </p:cBhvr>
                                        </p:animEffect>
                                      </p:childTnLst>
                                    </p:cTn>
                                  </p:par>
                                </p:childTnLst>
                              </p:cTn>
                            </p:par>
                            <p:par>
                              <p:cTn id="19" fill="hold">
                                <p:stCondLst>
                                  <p:cond delay="1500"/>
                                </p:stCondLst>
                                <p:childTnLst>
                                  <p:par>
                                    <p:cTn id="20" presetID="2" presetClass="entr" presetSubtype="2" accel="40000" fill="hold" nodeType="afterEffect" p14:presetBounceEnd="40000">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14:bounceEnd="40000">
                                          <p:cBhvr additive="base">
                                            <p:cTn id="22" dur="1000" fill="hold"/>
                                            <p:tgtEl>
                                              <p:spTgt spid="21"/>
                                            </p:tgtEl>
                                            <p:attrNameLst>
                                              <p:attrName>ppt_x</p:attrName>
                                            </p:attrNameLst>
                                          </p:cBhvr>
                                          <p:tavLst>
                                            <p:tav tm="0">
                                              <p:val>
                                                <p:strVal val="1+#ppt_w/2"/>
                                              </p:val>
                                            </p:tav>
                                            <p:tav tm="100000">
                                              <p:val>
                                                <p:strVal val="#ppt_x"/>
                                              </p:val>
                                            </p:tav>
                                          </p:tavLst>
                                        </p:anim>
                                        <p:anim calcmode="lin" valueType="num" p14:bounceEnd="40000">
                                          <p:cBhvr additive="base">
                                            <p:cTn id="23" dur="10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14" presetClass="entr" presetSubtype="1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randombar(horizontal)">
                                          <p:cBhvr>
                                            <p:cTn id="27" dur="500"/>
                                            <p:tgtEl>
                                              <p:spTgt spid="13"/>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1000"/>
                                            <p:tgtEl>
                                              <p:spTgt spid="18"/>
                                            </p:tgtEl>
                                          </p:cBhvr>
                                        </p:animEffect>
                                        <p:anim calcmode="lin" valueType="num">
                                          <p:cBhvr>
                                            <p:cTn id="32" dur="1000" fill="hold"/>
                                            <p:tgtEl>
                                              <p:spTgt spid="18"/>
                                            </p:tgtEl>
                                            <p:attrNameLst>
                                              <p:attrName>ppt_x</p:attrName>
                                            </p:attrNameLst>
                                          </p:cBhvr>
                                          <p:tavLst>
                                            <p:tav tm="0">
                                              <p:val>
                                                <p:strVal val="#ppt_x"/>
                                              </p:val>
                                            </p:tav>
                                            <p:tav tm="100000">
                                              <p:val>
                                                <p:strVal val="#ppt_x"/>
                                              </p:val>
                                            </p:tav>
                                          </p:tavLst>
                                        </p:anim>
                                        <p:anim calcmode="lin" valueType="num">
                                          <p:cBhvr>
                                            <p:cTn id="33" dur="1000" fill="hold"/>
                                            <p:tgtEl>
                                              <p:spTgt spid="18"/>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2" presetClass="entr" presetSubtype="4"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ppt_x"/>
                                              </p:val>
                                            </p:tav>
                                            <p:tav tm="100000">
                                              <p:val>
                                                <p:strVal val="#ppt_x"/>
                                              </p:val>
                                            </p:tav>
                                          </p:tavLst>
                                        </p:anim>
                                        <p:anim calcmode="lin" valueType="num">
                                          <p:cBhvr additive="base">
                                            <p:cTn id="38" dur="500" fill="hold"/>
                                            <p:tgtEl>
                                              <p:spTgt spid="19"/>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200"/>
                                      </p:stCondLst>
                                      <p:childTnLst>
                                        <p:set>
                                          <p:cBhvr>
                                            <p:cTn id="40" dur="1" fill="hold">
                                              <p:stCondLst>
                                                <p:cond delay="0"/>
                                              </p:stCondLst>
                                            </p:cTn>
                                            <p:tgtEl>
                                              <p:spTgt spid="98"/>
                                            </p:tgtEl>
                                            <p:attrNameLst>
                                              <p:attrName>style.visibility</p:attrName>
                                            </p:attrNameLst>
                                          </p:cBhvr>
                                          <p:to>
                                            <p:strVal val="visible"/>
                                          </p:to>
                                        </p:set>
                                        <p:anim calcmode="lin" valueType="num">
                                          <p:cBhvr additive="base">
                                            <p:cTn id="41" dur="500" fill="hold"/>
                                            <p:tgtEl>
                                              <p:spTgt spid="98"/>
                                            </p:tgtEl>
                                            <p:attrNameLst>
                                              <p:attrName>ppt_x</p:attrName>
                                            </p:attrNameLst>
                                          </p:cBhvr>
                                          <p:tavLst>
                                            <p:tav tm="0">
                                              <p:val>
                                                <p:strVal val="#ppt_x"/>
                                              </p:val>
                                            </p:tav>
                                            <p:tav tm="100000">
                                              <p:val>
                                                <p:strVal val="#ppt_x"/>
                                              </p:val>
                                            </p:tav>
                                          </p:tavLst>
                                        </p:anim>
                                        <p:anim calcmode="lin" valueType="num">
                                          <p:cBhvr additive="base">
                                            <p:cTn id="42" dur="500" fill="hold"/>
                                            <p:tgtEl>
                                              <p:spTgt spid="9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400"/>
                                      </p:stCondLst>
                                      <p:childTnLst>
                                        <p:set>
                                          <p:cBhvr>
                                            <p:cTn id="44" dur="1" fill="hold">
                                              <p:stCondLst>
                                                <p:cond delay="0"/>
                                              </p:stCondLst>
                                            </p:cTn>
                                            <p:tgtEl>
                                              <p:spTgt spid="99"/>
                                            </p:tgtEl>
                                            <p:attrNameLst>
                                              <p:attrName>style.visibility</p:attrName>
                                            </p:attrNameLst>
                                          </p:cBhvr>
                                          <p:to>
                                            <p:strVal val="visible"/>
                                          </p:to>
                                        </p:set>
                                        <p:anim calcmode="lin" valueType="num">
                                          <p:cBhvr additive="base">
                                            <p:cTn id="45" dur="500" fill="hold"/>
                                            <p:tgtEl>
                                              <p:spTgt spid="99"/>
                                            </p:tgtEl>
                                            <p:attrNameLst>
                                              <p:attrName>ppt_x</p:attrName>
                                            </p:attrNameLst>
                                          </p:cBhvr>
                                          <p:tavLst>
                                            <p:tav tm="0">
                                              <p:val>
                                                <p:strVal val="#ppt_x"/>
                                              </p:val>
                                            </p:tav>
                                            <p:tav tm="100000">
                                              <p:val>
                                                <p:strVal val="#ppt_x"/>
                                              </p:val>
                                            </p:tav>
                                          </p:tavLst>
                                        </p:anim>
                                        <p:anim calcmode="lin" valueType="num">
                                          <p:cBhvr additive="base">
                                            <p:cTn id="46" dur="500" fill="hold"/>
                                            <p:tgtEl>
                                              <p:spTgt spid="9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600"/>
                                      </p:stCondLst>
                                      <p:childTnLst>
                                        <p:set>
                                          <p:cBhvr>
                                            <p:cTn id="48" dur="1" fill="hold">
                                              <p:stCondLst>
                                                <p:cond delay="0"/>
                                              </p:stCondLst>
                                            </p:cTn>
                                            <p:tgtEl>
                                              <p:spTgt spid="100"/>
                                            </p:tgtEl>
                                            <p:attrNameLst>
                                              <p:attrName>style.visibility</p:attrName>
                                            </p:attrNameLst>
                                          </p:cBhvr>
                                          <p:to>
                                            <p:strVal val="visible"/>
                                          </p:to>
                                        </p:set>
                                        <p:anim calcmode="lin" valueType="num">
                                          <p:cBhvr additive="base">
                                            <p:cTn id="49" dur="500" fill="hold"/>
                                            <p:tgtEl>
                                              <p:spTgt spid="100"/>
                                            </p:tgtEl>
                                            <p:attrNameLst>
                                              <p:attrName>ppt_x</p:attrName>
                                            </p:attrNameLst>
                                          </p:cBhvr>
                                          <p:tavLst>
                                            <p:tav tm="0">
                                              <p:val>
                                                <p:strVal val="#ppt_x"/>
                                              </p:val>
                                            </p:tav>
                                            <p:tav tm="100000">
                                              <p:val>
                                                <p:strVal val="#ppt_x"/>
                                              </p:val>
                                            </p:tav>
                                          </p:tavLst>
                                        </p:anim>
                                        <p:anim calcmode="lin" valueType="num">
                                          <p:cBhvr additive="base">
                                            <p:cTn id="50" dur="500" fill="hold"/>
                                            <p:tgtEl>
                                              <p:spTgt spid="10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800"/>
                                      </p:stCondLst>
                                      <p:childTnLst>
                                        <p:set>
                                          <p:cBhvr>
                                            <p:cTn id="52" dur="1" fill="hold">
                                              <p:stCondLst>
                                                <p:cond delay="0"/>
                                              </p:stCondLst>
                                            </p:cTn>
                                            <p:tgtEl>
                                              <p:spTgt spid="101"/>
                                            </p:tgtEl>
                                            <p:attrNameLst>
                                              <p:attrName>style.visibility</p:attrName>
                                            </p:attrNameLst>
                                          </p:cBhvr>
                                          <p:to>
                                            <p:strVal val="visible"/>
                                          </p:to>
                                        </p:set>
                                        <p:anim calcmode="lin" valueType="num">
                                          <p:cBhvr additive="base">
                                            <p:cTn id="53" dur="500" fill="hold"/>
                                            <p:tgtEl>
                                              <p:spTgt spid="101"/>
                                            </p:tgtEl>
                                            <p:attrNameLst>
                                              <p:attrName>ppt_x</p:attrName>
                                            </p:attrNameLst>
                                          </p:cBhvr>
                                          <p:tavLst>
                                            <p:tav tm="0">
                                              <p:val>
                                                <p:strVal val="#ppt_x"/>
                                              </p:val>
                                            </p:tav>
                                            <p:tav tm="100000">
                                              <p:val>
                                                <p:strVal val="#ppt_x"/>
                                              </p:val>
                                            </p:tav>
                                          </p:tavLst>
                                        </p:anim>
                                        <p:anim calcmode="lin" valueType="num">
                                          <p:cBhvr additive="base">
                                            <p:cTn id="54" dur="500" fill="hold"/>
                                            <p:tgtEl>
                                              <p:spTgt spid="101"/>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1000"/>
                                      </p:stCondLst>
                                      <p:childTnLst>
                                        <p:set>
                                          <p:cBhvr>
                                            <p:cTn id="56" dur="1" fill="hold">
                                              <p:stCondLst>
                                                <p:cond delay="0"/>
                                              </p:stCondLst>
                                            </p:cTn>
                                            <p:tgtEl>
                                              <p:spTgt spid="102"/>
                                            </p:tgtEl>
                                            <p:attrNameLst>
                                              <p:attrName>style.visibility</p:attrName>
                                            </p:attrNameLst>
                                          </p:cBhvr>
                                          <p:to>
                                            <p:strVal val="visible"/>
                                          </p:to>
                                        </p:set>
                                        <p:anim calcmode="lin" valueType="num">
                                          <p:cBhvr additive="base">
                                            <p:cTn id="57" dur="500" fill="hold"/>
                                            <p:tgtEl>
                                              <p:spTgt spid="102"/>
                                            </p:tgtEl>
                                            <p:attrNameLst>
                                              <p:attrName>ppt_x</p:attrName>
                                            </p:attrNameLst>
                                          </p:cBhvr>
                                          <p:tavLst>
                                            <p:tav tm="0">
                                              <p:val>
                                                <p:strVal val="#ppt_x"/>
                                              </p:val>
                                            </p:tav>
                                            <p:tav tm="100000">
                                              <p:val>
                                                <p:strVal val="#ppt_x"/>
                                              </p:val>
                                            </p:tav>
                                          </p:tavLst>
                                        </p:anim>
                                        <p:anim calcmode="lin" valueType="num">
                                          <p:cBhvr additive="base">
                                            <p:cTn id="58" dur="500" fill="hold"/>
                                            <p:tgtEl>
                                              <p:spTgt spid="10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8" grpId="0"/>
          <p:bldP spid="19" grpId="0"/>
          <p:bldP spid="98" grpId="0"/>
          <p:bldP spid="99" grpId="0"/>
          <p:bldP spid="100" grpId="0"/>
          <p:bldP spid="101" grpId="0"/>
          <p:bldP spid="102" grpId="0"/>
          <p:bldP spid="107" grpId="0"/>
          <p:bldP spid="10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fade">
                                          <p:cBhvr>
                                            <p:cTn id="7" dur="1000"/>
                                            <p:tgtEl>
                                              <p:spTgt spid="103"/>
                                            </p:tgtEl>
                                          </p:cBhvr>
                                        </p:animEffect>
                                        <p:anim calcmode="lin" valueType="num">
                                          <p:cBhvr>
                                            <p:cTn id="8" dur="1000" fill="hold"/>
                                            <p:tgtEl>
                                              <p:spTgt spid="103"/>
                                            </p:tgtEl>
                                            <p:attrNameLst>
                                              <p:attrName>ppt_x</p:attrName>
                                            </p:attrNameLst>
                                          </p:cBhvr>
                                          <p:tavLst>
                                            <p:tav tm="0">
                                              <p:val>
                                                <p:strVal val="#ppt_x"/>
                                              </p:val>
                                            </p:tav>
                                            <p:tav tm="100000">
                                              <p:val>
                                                <p:strVal val="#ppt_x"/>
                                              </p:val>
                                            </p:tav>
                                          </p:tavLst>
                                        </p:anim>
                                        <p:anim calcmode="lin" valueType="num">
                                          <p:cBhvr>
                                            <p:cTn id="9" dur="1000" fill="hold"/>
                                            <p:tgtEl>
                                              <p:spTgt spid="10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2" presetClass="entr" presetSubtype="4" fill="hold" grpId="0" nodeType="afterEffect">
                                      <p:stCondLst>
                                        <p:cond delay="0"/>
                                      </p:stCondLst>
                                      <p:childTnLst>
                                        <p:set>
                                          <p:cBhvr>
                                            <p:cTn id="12" dur="1" fill="hold">
                                              <p:stCondLst>
                                                <p:cond delay="0"/>
                                              </p:stCondLst>
                                            </p:cTn>
                                            <p:tgtEl>
                                              <p:spTgt spid="107"/>
                                            </p:tgtEl>
                                            <p:attrNameLst>
                                              <p:attrName>style.visibility</p:attrName>
                                            </p:attrNameLst>
                                          </p:cBhvr>
                                          <p:to>
                                            <p:strVal val="visible"/>
                                          </p:to>
                                        </p:set>
                                        <p:anim calcmode="lin" valueType="num">
                                          <p:cBhvr additive="base">
                                            <p:cTn id="13" dur="500"/>
                                            <p:tgtEl>
                                              <p:spTgt spid="107"/>
                                            </p:tgtEl>
                                            <p:attrNameLst>
                                              <p:attrName>ppt_y</p:attrName>
                                            </p:attrNameLst>
                                          </p:cBhvr>
                                          <p:tavLst>
                                            <p:tav tm="0">
                                              <p:val>
                                                <p:strVal val="#ppt_y+#ppt_h*1.125000"/>
                                              </p:val>
                                            </p:tav>
                                            <p:tav tm="100000">
                                              <p:val>
                                                <p:strVal val="#ppt_y"/>
                                              </p:val>
                                            </p:tav>
                                          </p:tavLst>
                                        </p:anim>
                                        <p:animEffect transition="in" filter="wipe(up)">
                                          <p:cBhvr>
                                            <p:cTn id="14" dur="500"/>
                                            <p:tgtEl>
                                              <p:spTgt spid="107"/>
                                            </p:tgtEl>
                                          </p:cBhvr>
                                        </p:animEffect>
                                      </p:childTnLst>
                                    </p:cTn>
                                  </p:par>
                                  <p:par>
                                    <p:cTn id="15" presetID="12" presetClass="entr" presetSubtype="1" fill="hold" grpId="0" nodeType="withEffect">
                                      <p:stCondLst>
                                        <p:cond delay="0"/>
                                      </p:stCondLst>
                                      <p:childTnLst>
                                        <p:set>
                                          <p:cBhvr>
                                            <p:cTn id="16" dur="1" fill="hold">
                                              <p:stCondLst>
                                                <p:cond delay="0"/>
                                              </p:stCondLst>
                                            </p:cTn>
                                            <p:tgtEl>
                                              <p:spTgt spid="108"/>
                                            </p:tgtEl>
                                            <p:attrNameLst>
                                              <p:attrName>style.visibility</p:attrName>
                                            </p:attrNameLst>
                                          </p:cBhvr>
                                          <p:to>
                                            <p:strVal val="visible"/>
                                          </p:to>
                                        </p:set>
                                        <p:anim calcmode="lin" valueType="num">
                                          <p:cBhvr additive="base">
                                            <p:cTn id="17" dur="500"/>
                                            <p:tgtEl>
                                              <p:spTgt spid="108"/>
                                            </p:tgtEl>
                                            <p:attrNameLst>
                                              <p:attrName>ppt_y</p:attrName>
                                            </p:attrNameLst>
                                          </p:cBhvr>
                                          <p:tavLst>
                                            <p:tav tm="0">
                                              <p:val>
                                                <p:strVal val="#ppt_y-#ppt_h*1.125000"/>
                                              </p:val>
                                            </p:tav>
                                            <p:tav tm="100000">
                                              <p:val>
                                                <p:strVal val="#ppt_y"/>
                                              </p:val>
                                            </p:tav>
                                          </p:tavLst>
                                        </p:anim>
                                        <p:animEffect transition="in" filter="wipe(down)">
                                          <p:cBhvr>
                                            <p:cTn id="18" dur="500"/>
                                            <p:tgtEl>
                                              <p:spTgt spid="108"/>
                                            </p:tgtEl>
                                          </p:cBhvr>
                                        </p:animEffect>
                                      </p:childTnLst>
                                    </p:cTn>
                                  </p:par>
                                </p:childTnLst>
                              </p:cTn>
                            </p:par>
                            <p:par>
                              <p:cTn id="19" fill="hold">
                                <p:stCondLst>
                                  <p:cond delay="1500"/>
                                </p:stCondLst>
                                <p:childTnLst>
                                  <p:par>
                                    <p:cTn id="20" presetID="2" presetClass="entr" presetSubtype="2" accel="40000"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1000" fill="hold"/>
                                            <p:tgtEl>
                                              <p:spTgt spid="21"/>
                                            </p:tgtEl>
                                            <p:attrNameLst>
                                              <p:attrName>ppt_x</p:attrName>
                                            </p:attrNameLst>
                                          </p:cBhvr>
                                          <p:tavLst>
                                            <p:tav tm="0">
                                              <p:val>
                                                <p:strVal val="1+#ppt_w/2"/>
                                              </p:val>
                                            </p:tav>
                                            <p:tav tm="100000">
                                              <p:val>
                                                <p:strVal val="#ppt_x"/>
                                              </p:val>
                                            </p:tav>
                                          </p:tavLst>
                                        </p:anim>
                                        <p:anim calcmode="lin" valueType="num">
                                          <p:cBhvr additive="base">
                                            <p:cTn id="23" dur="10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14" presetClass="entr" presetSubtype="1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randombar(horizontal)">
                                          <p:cBhvr>
                                            <p:cTn id="27" dur="500"/>
                                            <p:tgtEl>
                                              <p:spTgt spid="13"/>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1000"/>
                                            <p:tgtEl>
                                              <p:spTgt spid="18"/>
                                            </p:tgtEl>
                                          </p:cBhvr>
                                        </p:animEffect>
                                        <p:anim calcmode="lin" valueType="num">
                                          <p:cBhvr>
                                            <p:cTn id="32" dur="1000" fill="hold"/>
                                            <p:tgtEl>
                                              <p:spTgt spid="18"/>
                                            </p:tgtEl>
                                            <p:attrNameLst>
                                              <p:attrName>ppt_x</p:attrName>
                                            </p:attrNameLst>
                                          </p:cBhvr>
                                          <p:tavLst>
                                            <p:tav tm="0">
                                              <p:val>
                                                <p:strVal val="#ppt_x"/>
                                              </p:val>
                                            </p:tav>
                                            <p:tav tm="100000">
                                              <p:val>
                                                <p:strVal val="#ppt_x"/>
                                              </p:val>
                                            </p:tav>
                                          </p:tavLst>
                                        </p:anim>
                                        <p:anim calcmode="lin" valueType="num">
                                          <p:cBhvr>
                                            <p:cTn id="33" dur="1000" fill="hold"/>
                                            <p:tgtEl>
                                              <p:spTgt spid="18"/>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2" presetClass="entr" presetSubtype="4"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ppt_x"/>
                                              </p:val>
                                            </p:tav>
                                            <p:tav tm="100000">
                                              <p:val>
                                                <p:strVal val="#ppt_x"/>
                                              </p:val>
                                            </p:tav>
                                          </p:tavLst>
                                        </p:anim>
                                        <p:anim calcmode="lin" valueType="num">
                                          <p:cBhvr additive="base">
                                            <p:cTn id="38" dur="500" fill="hold"/>
                                            <p:tgtEl>
                                              <p:spTgt spid="19"/>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200"/>
                                      </p:stCondLst>
                                      <p:childTnLst>
                                        <p:set>
                                          <p:cBhvr>
                                            <p:cTn id="40" dur="1" fill="hold">
                                              <p:stCondLst>
                                                <p:cond delay="0"/>
                                              </p:stCondLst>
                                            </p:cTn>
                                            <p:tgtEl>
                                              <p:spTgt spid="98"/>
                                            </p:tgtEl>
                                            <p:attrNameLst>
                                              <p:attrName>style.visibility</p:attrName>
                                            </p:attrNameLst>
                                          </p:cBhvr>
                                          <p:to>
                                            <p:strVal val="visible"/>
                                          </p:to>
                                        </p:set>
                                        <p:anim calcmode="lin" valueType="num">
                                          <p:cBhvr additive="base">
                                            <p:cTn id="41" dur="500" fill="hold"/>
                                            <p:tgtEl>
                                              <p:spTgt spid="98"/>
                                            </p:tgtEl>
                                            <p:attrNameLst>
                                              <p:attrName>ppt_x</p:attrName>
                                            </p:attrNameLst>
                                          </p:cBhvr>
                                          <p:tavLst>
                                            <p:tav tm="0">
                                              <p:val>
                                                <p:strVal val="#ppt_x"/>
                                              </p:val>
                                            </p:tav>
                                            <p:tav tm="100000">
                                              <p:val>
                                                <p:strVal val="#ppt_x"/>
                                              </p:val>
                                            </p:tav>
                                          </p:tavLst>
                                        </p:anim>
                                        <p:anim calcmode="lin" valueType="num">
                                          <p:cBhvr additive="base">
                                            <p:cTn id="42" dur="500" fill="hold"/>
                                            <p:tgtEl>
                                              <p:spTgt spid="9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400"/>
                                      </p:stCondLst>
                                      <p:childTnLst>
                                        <p:set>
                                          <p:cBhvr>
                                            <p:cTn id="44" dur="1" fill="hold">
                                              <p:stCondLst>
                                                <p:cond delay="0"/>
                                              </p:stCondLst>
                                            </p:cTn>
                                            <p:tgtEl>
                                              <p:spTgt spid="99"/>
                                            </p:tgtEl>
                                            <p:attrNameLst>
                                              <p:attrName>style.visibility</p:attrName>
                                            </p:attrNameLst>
                                          </p:cBhvr>
                                          <p:to>
                                            <p:strVal val="visible"/>
                                          </p:to>
                                        </p:set>
                                        <p:anim calcmode="lin" valueType="num">
                                          <p:cBhvr additive="base">
                                            <p:cTn id="45" dur="500" fill="hold"/>
                                            <p:tgtEl>
                                              <p:spTgt spid="99"/>
                                            </p:tgtEl>
                                            <p:attrNameLst>
                                              <p:attrName>ppt_x</p:attrName>
                                            </p:attrNameLst>
                                          </p:cBhvr>
                                          <p:tavLst>
                                            <p:tav tm="0">
                                              <p:val>
                                                <p:strVal val="#ppt_x"/>
                                              </p:val>
                                            </p:tav>
                                            <p:tav tm="100000">
                                              <p:val>
                                                <p:strVal val="#ppt_x"/>
                                              </p:val>
                                            </p:tav>
                                          </p:tavLst>
                                        </p:anim>
                                        <p:anim calcmode="lin" valueType="num">
                                          <p:cBhvr additive="base">
                                            <p:cTn id="46" dur="500" fill="hold"/>
                                            <p:tgtEl>
                                              <p:spTgt spid="9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600"/>
                                      </p:stCondLst>
                                      <p:childTnLst>
                                        <p:set>
                                          <p:cBhvr>
                                            <p:cTn id="48" dur="1" fill="hold">
                                              <p:stCondLst>
                                                <p:cond delay="0"/>
                                              </p:stCondLst>
                                            </p:cTn>
                                            <p:tgtEl>
                                              <p:spTgt spid="100"/>
                                            </p:tgtEl>
                                            <p:attrNameLst>
                                              <p:attrName>style.visibility</p:attrName>
                                            </p:attrNameLst>
                                          </p:cBhvr>
                                          <p:to>
                                            <p:strVal val="visible"/>
                                          </p:to>
                                        </p:set>
                                        <p:anim calcmode="lin" valueType="num">
                                          <p:cBhvr additive="base">
                                            <p:cTn id="49" dur="500" fill="hold"/>
                                            <p:tgtEl>
                                              <p:spTgt spid="100"/>
                                            </p:tgtEl>
                                            <p:attrNameLst>
                                              <p:attrName>ppt_x</p:attrName>
                                            </p:attrNameLst>
                                          </p:cBhvr>
                                          <p:tavLst>
                                            <p:tav tm="0">
                                              <p:val>
                                                <p:strVal val="#ppt_x"/>
                                              </p:val>
                                            </p:tav>
                                            <p:tav tm="100000">
                                              <p:val>
                                                <p:strVal val="#ppt_x"/>
                                              </p:val>
                                            </p:tav>
                                          </p:tavLst>
                                        </p:anim>
                                        <p:anim calcmode="lin" valueType="num">
                                          <p:cBhvr additive="base">
                                            <p:cTn id="50" dur="500" fill="hold"/>
                                            <p:tgtEl>
                                              <p:spTgt spid="10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800"/>
                                      </p:stCondLst>
                                      <p:childTnLst>
                                        <p:set>
                                          <p:cBhvr>
                                            <p:cTn id="52" dur="1" fill="hold">
                                              <p:stCondLst>
                                                <p:cond delay="0"/>
                                              </p:stCondLst>
                                            </p:cTn>
                                            <p:tgtEl>
                                              <p:spTgt spid="101"/>
                                            </p:tgtEl>
                                            <p:attrNameLst>
                                              <p:attrName>style.visibility</p:attrName>
                                            </p:attrNameLst>
                                          </p:cBhvr>
                                          <p:to>
                                            <p:strVal val="visible"/>
                                          </p:to>
                                        </p:set>
                                        <p:anim calcmode="lin" valueType="num">
                                          <p:cBhvr additive="base">
                                            <p:cTn id="53" dur="500" fill="hold"/>
                                            <p:tgtEl>
                                              <p:spTgt spid="101"/>
                                            </p:tgtEl>
                                            <p:attrNameLst>
                                              <p:attrName>ppt_x</p:attrName>
                                            </p:attrNameLst>
                                          </p:cBhvr>
                                          <p:tavLst>
                                            <p:tav tm="0">
                                              <p:val>
                                                <p:strVal val="#ppt_x"/>
                                              </p:val>
                                            </p:tav>
                                            <p:tav tm="100000">
                                              <p:val>
                                                <p:strVal val="#ppt_x"/>
                                              </p:val>
                                            </p:tav>
                                          </p:tavLst>
                                        </p:anim>
                                        <p:anim calcmode="lin" valueType="num">
                                          <p:cBhvr additive="base">
                                            <p:cTn id="54" dur="500" fill="hold"/>
                                            <p:tgtEl>
                                              <p:spTgt spid="101"/>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1000"/>
                                      </p:stCondLst>
                                      <p:childTnLst>
                                        <p:set>
                                          <p:cBhvr>
                                            <p:cTn id="56" dur="1" fill="hold">
                                              <p:stCondLst>
                                                <p:cond delay="0"/>
                                              </p:stCondLst>
                                            </p:cTn>
                                            <p:tgtEl>
                                              <p:spTgt spid="102"/>
                                            </p:tgtEl>
                                            <p:attrNameLst>
                                              <p:attrName>style.visibility</p:attrName>
                                            </p:attrNameLst>
                                          </p:cBhvr>
                                          <p:to>
                                            <p:strVal val="visible"/>
                                          </p:to>
                                        </p:set>
                                        <p:anim calcmode="lin" valueType="num">
                                          <p:cBhvr additive="base">
                                            <p:cTn id="57" dur="500" fill="hold"/>
                                            <p:tgtEl>
                                              <p:spTgt spid="102"/>
                                            </p:tgtEl>
                                            <p:attrNameLst>
                                              <p:attrName>ppt_x</p:attrName>
                                            </p:attrNameLst>
                                          </p:cBhvr>
                                          <p:tavLst>
                                            <p:tav tm="0">
                                              <p:val>
                                                <p:strVal val="#ppt_x"/>
                                              </p:val>
                                            </p:tav>
                                            <p:tav tm="100000">
                                              <p:val>
                                                <p:strVal val="#ppt_x"/>
                                              </p:val>
                                            </p:tav>
                                          </p:tavLst>
                                        </p:anim>
                                        <p:anim calcmode="lin" valueType="num">
                                          <p:cBhvr additive="base">
                                            <p:cTn id="58" dur="500" fill="hold"/>
                                            <p:tgtEl>
                                              <p:spTgt spid="10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8" grpId="0"/>
          <p:bldP spid="19" grpId="0"/>
          <p:bldP spid="98" grpId="0"/>
          <p:bldP spid="99" grpId="0"/>
          <p:bldP spid="100" grpId="0"/>
          <p:bldP spid="101" grpId="0"/>
          <p:bldP spid="102" grpId="0"/>
          <p:bldP spid="107" grpId="0"/>
          <p:bldP spid="108" grpId="0"/>
        </p:bldLst>
      </p:timing>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625055" y="2596521"/>
            <a:ext cx="9281832" cy="2399155"/>
            <a:chOff x="1260022" y="2163164"/>
            <a:chExt cx="6960165" cy="1748634"/>
          </a:xfrm>
          <a:noFill/>
          <a:effectLst>
            <a:outerShdw blurRad="76200" dist="38100" dir="5400000" algn="t" rotWithShape="0">
              <a:prstClr val="black">
                <a:alpha val="28000"/>
              </a:prstClr>
            </a:outerShdw>
          </a:effectLst>
        </p:grpSpPr>
        <p:sp>
          <p:nvSpPr>
            <p:cNvPr id="21" name="Arc 54"/>
            <p:cNvSpPr/>
            <p:nvPr/>
          </p:nvSpPr>
          <p:spPr bwMode="auto">
            <a:xfrm>
              <a:off x="4740104" y="2171757"/>
              <a:ext cx="1740042" cy="1740041"/>
            </a:xfrm>
            <a:prstGeom prst="arc">
              <a:avLst>
                <a:gd name="adj1" fmla="val 21449734"/>
                <a:gd name="adj2" fmla="val 10900343"/>
              </a:avLst>
            </a:prstGeom>
            <a:grpFill/>
            <a:ln w="127000" cap="rnd">
              <a:solidFill>
                <a:schemeClr val="bg1">
                  <a:lumMod val="95000"/>
                </a:schemeClr>
              </a:solidFill>
            </a:ln>
            <a:effectLst/>
          </p:spPr>
          <p:style>
            <a:lnRef idx="1">
              <a:schemeClr val="accent1"/>
            </a:lnRef>
            <a:fillRef idx="0">
              <a:schemeClr val="accent1"/>
            </a:fillRef>
            <a:effectRef idx="0">
              <a:schemeClr val="accent1"/>
            </a:effectRef>
            <a:fontRef idx="minor">
              <a:schemeClr val="tx1"/>
            </a:fontRef>
          </p:style>
          <p:txBody>
            <a:bodyPr anchor="ctr"/>
            <a:lstStyle/>
            <a:p>
              <a:pPr algn="ctr" hangingPunct="0">
                <a:defRPr/>
              </a:pPr>
              <a:endParaRPr lang="en-US" sz="2400">
                <a:solidFill>
                  <a:srgbClr val="00B485"/>
                </a:solidFill>
                <a:latin typeface="Roboto" pitchFamily="2" charset="0"/>
                <a:ea typeface="Roboto" pitchFamily="2" charset="0"/>
              </a:endParaRPr>
            </a:p>
          </p:txBody>
        </p:sp>
        <p:sp>
          <p:nvSpPr>
            <p:cNvPr id="22" name="Arc 42"/>
            <p:cNvSpPr/>
            <p:nvPr/>
          </p:nvSpPr>
          <p:spPr bwMode="auto">
            <a:xfrm>
              <a:off x="1260022" y="2171757"/>
              <a:ext cx="1740042" cy="1740041"/>
            </a:xfrm>
            <a:prstGeom prst="arc">
              <a:avLst>
                <a:gd name="adj1" fmla="val 21449734"/>
                <a:gd name="adj2" fmla="val 10900343"/>
              </a:avLst>
            </a:prstGeom>
            <a:grpFill/>
            <a:ln w="127000" cap="rnd">
              <a:solidFill>
                <a:schemeClr val="bg1">
                  <a:lumMod val="95000"/>
                </a:schemeClr>
              </a:solidFill>
            </a:ln>
            <a:effectLst/>
          </p:spPr>
          <p:style>
            <a:lnRef idx="1">
              <a:schemeClr val="accent1"/>
            </a:lnRef>
            <a:fillRef idx="0">
              <a:schemeClr val="accent1"/>
            </a:fillRef>
            <a:effectRef idx="0">
              <a:schemeClr val="accent1"/>
            </a:effectRef>
            <a:fontRef idx="minor">
              <a:schemeClr val="tx1"/>
            </a:fontRef>
          </p:style>
          <p:txBody>
            <a:bodyPr anchor="ctr"/>
            <a:lstStyle/>
            <a:p>
              <a:pPr algn="ctr" hangingPunct="0">
                <a:defRPr/>
              </a:pPr>
              <a:endParaRPr lang="en-US" sz="2400">
                <a:solidFill>
                  <a:srgbClr val="00B485"/>
                </a:solidFill>
                <a:latin typeface="Roboto" pitchFamily="2" charset="0"/>
                <a:ea typeface="Roboto" pitchFamily="2" charset="0"/>
              </a:endParaRPr>
            </a:p>
          </p:txBody>
        </p:sp>
        <p:sp>
          <p:nvSpPr>
            <p:cNvPr id="23" name="Arc 40"/>
            <p:cNvSpPr/>
            <p:nvPr/>
          </p:nvSpPr>
          <p:spPr bwMode="auto">
            <a:xfrm rot="10800000">
              <a:off x="3000064" y="2163164"/>
              <a:ext cx="1740041" cy="1740041"/>
            </a:xfrm>
            <a:prstGeom prst="arc">
              <a:avLst>
                <a:gd name="adj1" fmla="val 21449734"/>
                <a:gd name="adj2" fmla="val 10900343"/>
              </a:avLst>
            </a:prstGeom>
            <a:grpFill/>
            <a:ln w="127000" cap="rnd">
              <a:solidFill>
                <a:schemeClr val="bg1">
                  <a:lumMod val="95000"/>
                </a:schemeClr>
              </a:solidFill>
            </a:ln>
            <a:effectLst/>
          </p:spPr>
          <p:style>
            <a:lnRef idx="1">
              <a:schemeClr val="accent1"/>
            </a:lnRef>
            <a:fillRef idx="0">
              <a:schemeClr val="accent1"/>
            </a:fillRef>
            <a:effectRef idx="0">
              <a:schemeClr val="accent1"/>
            </a:effectRef>
            <a:fontRef idx="minor">
              <a:schemeClr val="tx1"/>
            </a:fontRef>
          </p:style>
          <p:txBody>
            <a:bodyPr anchor="ctr"/>
            <a:lstStyle/>
            <a:p>
              <a:pPr algn="ctr" hangingPunct="0">
                <a:defRPr/>
              </a:pPr>
              <a:endParaRPr lang="en-US" sz="2400">
                <a:solidFill>
                  <a:srgbClr val="00B485"/>
                </a:solidFill>
                <a:latin typeface="Roboto" pitchFamily="2" charset="0"/>
                <a:ea typeface="Roboto" pitchFamily="2" charset="0"/>
              </a:endParaRPr>
            </a:p>
          </p:txBody>
        </p:sp>
        <p:sp>
          <p:nvSpPr>
            <p:cNvPr id="24" name="Arc 52"/>
            <p:cNvSpPr/>
            <p:nvPr/>
          </p:nvSpPr>
          <p:spPr bwMode="auto">
            <a:xfrm rot="10800000">
              <a:off x="6480146" y="2163164"/>
              <a:ext cx="1740041" cy="1740041"/>
            </a:xfrm>
            <a:prstGeom prst="arc">
              <a:avLst>
                <a:gd name="adj1" fmla="val 21449734"/>
                <a:gd name="adj2" fmla="val 10900343"/>
              </a:avLst>
            </a:prstGeom>
            <a:grpFill/>
            <a:ln w="127000" cap="rnd">
              <a:solidFill>
                <a:schemeClr val="bg1">
                  <a:lumMod val="95000"/>
                </a:schemeClr>
              </a:solidFill>
            </a:ln>
            <a:effectLst/>
          </p:spPr>
          <p:style>
            <a:lnRef idx="1">
              <a:schemeClr val="accent1"/>
            </a:lnRef>
            <a:fillRef idx="0">
              <a:schemeClr val="accent1"/>
            </a:fillRef>
            <a:effectRef idx="0">
              <a:schemeClr val="accent1"/>
            </a:effectRef>
            <a:fontRef idx="minor">
              <a:schemeClr val="tx1"/>
            </a:fontRef>
          </p:style>
          <p:txBody>
            <a:bodyPr anchor="ctr"/>
            <a:lstStyle/>
            <a:p>
              <a:pPr algn="ctr" hangingPunct="0">
                <a:defRPr/>
              </a:pPr>
              <a:endParaRPr lang="en-US" sz="2400">
                <a:solidFill>
                  <a:srgbClr val="00B485"/>
                </a:solidFill>
                <a:latin typeface="Roboto" pitchFamily="2" charset="0"/>
                <a:ea typeface="Roboto" pitchFamily="2" charset="0"/>
              </a:endParaRPr>
            </a:p>
          </p:txBody>
        </p:sp>
      </p:grpSp>
      <p:grpSp>
        <p:nvGrpSpPr>
          <p:cNvPr id="25" name="组合 24"/>
          <p:cNvGrpSpPr/>
          <p:nvPr/>
        </p:nvGrpSpPr>
        <p:grpSpPr>
          <a:xfrm>
            <a:off x="1459556" y="1412777"/>
            <a:ext cx="3100275" cy="1348566"/>
            <a:chOff x="5428907" y="1204578"/>
            <a:chExt cx="2324804" cy="982910"/>
          </a:xfrm>
        </p:grpSpPr>
        <p:sp>
          <p:nvSpPr>
            <p:cNvPr id="26" name="TextBox 25"/>
            <p:cNvSpPr txBox="1"/>
            <p:nvPr/>
          </p:nvSpPr>
          <p:spPr>
            <a:xfrm>
              <a:off x="5428907" y="1514664"/>
              <a:ext cx="2324804" cy="672824"/>
            </a:xfrm>
            <a:prstGeom prst="rect">
              <a:avLst/>
            </a:prstGeom>
            <a:noFill/>
          </p:spPr>
          <p:txBody>
            <a:bodyPr wrap="square" lIns="121908" tIns="60953" rIns="121908" bIns="60953" rtlCol="0">
              <a:spAutoFit/>
            </a:bodyPr>
            <a:lstStyle/>
            <a:p>
              <a:pPr>
                <a:lnSpc>
                  <a:spcPct val="130000"/>
                </a:lnSpc>
              </a:pPr>
              <a:r>
                <a:rPr lang="zh-CN" altLang="en-US" sz="1335" dirty="0">
                  <a:solidFill>
                    <a:prstClr val="black">
                      <a:lumMod val="65000"/>
                      <a:lumOff val="35000"/>
                    </a:prst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a:t>
              </a:r>
              <a:endParaRPr lang="zh-CN" altLang="en-US" sz="1335"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27" name="TextBox 26"/>
            <p:cNvSpPr txBox="1"/>
            <p:nvPr/>
          </p:nvSpPr>
          <p:spPr>
            <a:xfrm>
              <a:off x="6087253" y="1204578"/>
              <a:ext cx="1008112" cy="358873"/>
            </a:xfrm>
            <a:prstGeom prst="rect">
              <a:avLst/>
            </a:prstGeom>
            <a:noFill/>
          </p:spPr>
          <p:txBody>
            <a:bodyPr wrap="square" lIns="121908" tIns="0" rIns="121908" bIns="0" rtlCol="0" anchor="t">
              <a:spAutoFit/>
            </a:bodyPr>
            <a:lstStyle/>
            <a:p>
              <a:pPr>
                <a:lnSpc>
                  <a:spcPct val="150000"/>
                </a:lnSpc>
              </a:pPr>
              <a:r>
                <a:rPr lang="zh-CN" altLang="en-US" sz="2135" dirty="0">
                  <a:solidFill>
                    <a:srgbClr val="0070C0"/>
                  </a:solidFill>
                  <a:latin typeface="微软雅黑" panose="020B0503020204020204" pitchFamily="34" charset="-122"/>
                  <a:ea typeface="微软雅黑" panose="020B0503020204020204" pitchFamily="34" charset="-122"/>
                  <a:cs typeface="华文黑体" pitchFamily="2" charset="-122"/>
                </a:rPr>
                <a:t>添加标题</a:t>
              </a:r>
            </a:p>
          </p:txBody>
        </p:sp>
      </p:grpSp>
      <p:grpSp>
        <p:nvGrpSpPr>
          <p:cNvPr id="28" name="组合 27"/>
          <p:cNvGrpSpPr/>
          <p:nvPr/>
        </p:nvGrpSpPr>
        <p:grpSpPr>
          <a:xfrm>
            <a:off x="2022229" y="2997586"/>
            <a:ext cx="1609075" cy="1608818"/>
            <a:chOff x="2201071" y="3406041"/>
            <a:chExt cx="1805286" cy="1805938"/>
          </a:xfrm>
        </p:grpSpPr>
        <p:grpSp>
          <p:nvGrpSpPr>
            <p:cNvPr id="29" name="组合 28"/>
            <p:cNvGrpSpPr/>
            <p:nvPr/>
          </p:nvGrpSpPr>
          <p:grpSpPr>
            <a:xfrm>
              <a:off x="2201071" y="3406041"/>
              <a:ext cx="1805286" cy="1805938"/>
              <a:chOff x="4345444" y="2542859"/>
              <a:chExt cx="1810550" cy="1811205"/>
            </a:xfrm>
          </p:grpSpPr>
          <p:grpSp>
            <p:nvGrpSpPr>
              <p:cNvPr id="31" name="组合 30"/>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33" name="同心圆 32"/>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black"/>
                    </a:solidFill>
                  </a:endParaRPr>
                </a:p>
              </p:txBody>
            </p:sp>
            <p:sp>
              <p:nvSpPr>
                <p:cNvPr id="34" name="椭圆 33"/>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sp>
            <p:nvSpPr>
              <p:cNvPr id="32" name="椭圆 31"/>
              <p:cNvSpPr/>
              <p:nvPr/>
            </p:nvSpPr>
            <p:spPr>
              <a:xfrm>
                <a:off x="4565570" y="2763062"/>
                <a:ext cx="1370298" cy="1370793"/>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C00000"/>
                  </a:solidFill>
                </a:endParaRPr>
              </a:p>
            </p:txBody>
          </p:sp>
        </p:grpSp>
        <p:sp>
          <p:nvSpPr>
            <p:cNvPr id="30" name="TextBox 29"/>
            <p:cNvSpPr txBox="1"/>
            <p:nvPr/>
          </p:nvSpPr>
          <p:spPr>
            <a:xfrm>
              <a:off x="2570587" y="3876616"/>
              <a:ext cx="1023615" cy="932815"/>
            </a:xfrm>
            <a:prstGeom prst="rect">
              <a:avLst/>
            </a:prstGeom>
            <a:noFill/>
          </p:spPr>
          <p:txBody>
            <a:bodyPr wrap="square" rtlCol="0">
              <a:spAutoFit/>
            </a:bodyPr>
            <a:lstStyle/>
            <a:p>
              <a:r>
                <a:rPr lang="zh-CN" altLang="en-US" sz="2400" dirty="0">
                  <a:solidFill>
                    <a:prstClr val="white"/>
                  </a:solidFill>
                  <a:latin typeface="微软雅黑" panose="020B0503020204020204" pitchFamily="34" charset="-122"/>
                  <a:ea typeface="微软雅黑" panose="020B0503020204020204" pitchFamily="34" charset="-122"/>
                </a:rPr>
                <a:t>添加</a:t>
              </a:r>
              <a:endParaRPr lang="en-US" altLang="zh-CN" sz="2400" dirty="0">
                <a:solidFill>
                  <a:prstClr val="white"/>
                </a:solidFill>
                <a:latin typeface="微软雅黑" panose="020B0503020204020204" pitchFamily="34" charset="-122"/>
                <a:ea typeface="微软雅黑" panose="020B0503020204020204" pitchFamily="34" charset="-122"/>
              </a:endParaRPr>
            </a:p>
            <a:p>
              <a:r>
                <a:rPr lang="zh-CN" altLang="en-US" sz="2400" dirty="0">
                  <a:solidFill>
                    <a:prstClr val="white"/>
                  </a:solidFill>
                  <a:latin typeface="微软雅黑" panose="020B0503020204020204" pitchFamily="34" charset="-122"/>
                  <a:ea typeface="微软雅黑" panose="020B0503020204020204" pitchFamily="34" charset="-122"/>
                </a:rPr>
                <a:t>内容</a:t>
              </a:r>
            </a:p>
          </p:txBody>
        </p:sp>
      </p:grpSp>
      <p:grpSp>
        <p:nvGrpSpPr>
          <p:cNvPr id="35" name="组合 34"/>
          <p:cNvGrpSpPr/>
          <p:nvPr/>
        </p:nvGrpSpPr>
        <p:grpSpPr>
          <a:xfrm>
            <a:off x="6640289" y="2997586"/>
            <a:ext cx="1609075" cy="1608818"/>
            <a:chOff x="7382260" y="3406041"/>
            <a:chExt cx="1805286" cy="1805938"/>
          </a:xfrm>
        </p:grpSpPr>
        <p:grpSp>
          <p:nvGrpSpPr>
            <p:cNvPr id="36" name="组合 35"/>
            <p:cNvGrpSpPr/>
            <p:nvPr/>
          </p:nvGrpSpPr>
          <p:grpSpPr>
            <a:xfrm>
              <a:off x="7382260" y="3406041"/>
              <a:ext cx="1805286" cy="1805938"/>
              <a:chOff x="4345444" y="2542859"/>
              <a:chExt cx="1810550" cy="1811205"/>
            </a:xfrm>
          </p:grpSpPr>
          <p:grpSp>
            <p:nvGrpSpPr>
              <p:cNvPr id="38" name="组合 37"/>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40" name="同心圆 39"/>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black"/>
                    </a:solidFill>
                  </a:endParaRPr>
                </a:p>
              </p:txBody>
            </p:sp>
            <p:sp>
              <p:nvSpPr>
                <p:cNvPr id="41" name="椭圆 40"/>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sp>
            <p:nvSpPr>
              <p:cNvPr id="39" name="椭圆 38"/>
              <p:cNvSpPr/>
              <p:nvPr/>
            </p:nvSpPr>
            <p:spPr>
              <a:xfrm>
                <a:off x="4565570" y="2763062"/>
                <a:ext cx="1370298" cy="1370793"/>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sp>
          <p:nvSpPr>
            <p:cNvPr id="37" name="TextBox 36"/>
            <p:cNvSpPr txBox="1"/>
            <p:nvPr/>
          </p:nvSpPr>
          <p:spPr>
            <a:xfrm>
              <a:off x="7794633" y="3876616"/>
              <a:ext cx="1023615" cy="932815"/>
            </a:xfrm>
            <a:prstGeom prst="rect">
              <a:avLst/>
            </a:prstGeom>
            <a:noFill/>
          </p:spPr>
          <p:txBody>
            <a:bodyPr wrap="square" rtlCol="0">
              <a:spAutoFit/>
            </a:bodyPr>
            <a:lstStyle/>
            <a:p>
              <a:r>
                <a:rPr lang="zh-CN" altLang="en-US" sz="2400" dirty="0">
                  <a:solidFill>
                    <a:prstClr val="white"/>
                  </a:solidFill>
                  <a:latin typeface="微软雅黑" panose="020B0503020204020204" pitchFamily="34" charset="-122"/>
                  <a:ea typeface="微软雅黑" panose="020B0503020204020204" pitchFamily="34" charset="-122"/>
                </a:rPr>
                <a:t>添加</a:t>
              </a:r>
              <a:endParaRPr lang="en-US" altLang="zh-CN" sz="2400" dirty="0">
                <a:solidFill>
                  <a:prstClr val="white"/>
                </a:solidFill>
                <a:latin typeface="微软雅黑" panose="020B0503020204020204" pitchFamily="34" charset="-122"/>
                <a:ea typeface="微软雅黑" panose="020B0503020204020204" pitchFamily="34" charset="-122"/>
              </a:endParaRPr>
            </a:p>
            <a:p>
              <a:r>
                <a:rPr lang="zh-CN" altLang="en-US" sz="2400" dirty="0">
                  <a:solidFill>
                    <a:prstClr val="white"/>
                  </a:solidFill>
                  <a:latin typeface="微软雅黑" panose="020B0503020204020204" pitchFamily="34" charset="-122"/>
                  <a:ea typeface="微软雅黑" panose="020B0503020204020204" pitchFamily="34" charset="-122"/>
                </a:rPr>
                <a:t>内容</a:t>
              </a:r>
            </a:p>
          </p:txBody>
        </p:sp>
      </p:grpSp>
      <p:grpSp>
        <p:nvGrpSpPr>
          <p:cNvPr id="42" name="组合 41"/>
          <p:cNvGrpSpPr/>
          <p:nvPr/>
        </p:nvGrpSpPr>
        <p:grpSpPr>
          <a:xfrm>
            <a:off x="4348572" y="2997586"/>
            <a:ext cx="1609075" cy="1608818"/>
            <a:chOff x="4811090" y="3406041"/>
            <a:chExt cx="1805286" cy="1805938"/>
          </a:xfrm>
        </p:grpSpPr>
        <p:grpSp>
          <p:nvGrpSpPr>
            <p:cNvPr id="43" name="组合 42"/>
            <p:cNvGrpSpPr/>
            <p:nvPr/>
          </p:nvGrpSpPr>
          <p:grpSpPr>
            <a:xfrm>
              <a:off x="4811090" y="3406041"/>
              <a:ext cx="1805286" cy="1805938"/>
              <a:chOff x="4345444" y="2542859"/>
              <a:chExt cx="1810550" cy="1811205"/>
            </a:xfrm>
          </p:grpSpPr>
          <p:grpSp>
            <p:nvGrpSpPr>
              <p:cNvPr id="59" name="组合 58"/>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61" name="同心圆 60"/>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black"/>
                    </a:solidFill>
                  </a:endParaRPr>
                </a:p>
              </p:txBody>
            </p:sp>
            <p:sp>
              <p:nvSpPr>
                <p:cNvPr id="62" name="椭圆 61"/>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sp>
            <p:nvSpPr>
              <p:cNvPr id="60" name="椭圆 59"/>
              <p:cNvSpPr/>
              <p:nvPr/>
            </p:nvSpPr>
            <p:spPr>
              <a:xfrm>
                <a:off x="4565570" y="2763062"/>
                <a:ext cx="1370298" cy="1370793"/>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sp>
          <p:nvSpPr>
            <p:cNvPr id="44" name="TextBox 43"/>
            <p:cNvSpPr txBox="1"/>
            <p:nvPr/>
          </p:nvSpPr>
          <p:spPr>
            <a:xfrm>
              <a:off x="5263545" y="3876616"/>
              <a:ext cx="1023615" cy="932815"/>
            </a:xfrm>
            <a:prstGeom prst="rect">
              <a:avLst/>
            </a:prstGeom>
            <a:noFill/>
          </p:spPr>
          <p:txBody>
            <a:bodyPr wrap="square" rtlCol="0">
              <a:spAutoFit/>
            </a:bodyPr>
            <a:lstStyle/>
            <a:p>
              <a:r>
                <a:rPr lang="zh-CN" altLang="en-US" sz="2400" dirty="0">
                  <a:solidFill>
                    <a:prstClr val="white"/>
                  </a:solidFill>
                  <a:latin typeface="微软雅黑" panose="020B0503020204020204" pitchFamily="34" charset="-122"/>
                  <a:ea typeface="微软雅黑" panose="020B0503020204020204" pitchFamily="34" charset="-122"/>
                </a:rPr>
                <a:t>添加</a:t>
              </a:r>
              <a:endParaRPr lang="en-US" altLang="zh-CN" sz="2400" dirty="0">
                <a:solidFill>
                  <a:prstClr val="white"/>
                </a:solidFill>
                <a:latin typeface="微软雅黑" panose="020B0503020204020204" pitchFamily="34" charset="-122"/>
                <a:ea typeface="微软雅黑" panose="020B0503020204020204" pitchFamily="34" charset="-122"/>
              </a:endParaRPr>
            </a:p>
            <a:p>
              <a:r>
                <a:rPr lang="zh-CN" altLang="en-US" sz="2400" dirty="0">
                  <a:solidFill>
                    <a:prstClr val="white"/>
                  </a:solidFill>
                  <a:latin typeface="微软雅黑" panose="020B0503020204020204" pitchFamily="34" charset="-122"/>
                  <a:ea typeface="微软雅黑" panose="020B0503020204020204" pitchFamily="34" charset="-122"/>
                </a:rPr>
                <a:t>内容</a:t>
              </a:r>
            </a:p>
          </p:txBody>
        </p:sp>
      </p:grpSp>
      <p:grpSp>
        <p:nvGrpSpPr>
          <p:cNvPr id="63" name="组合 62"/>
          <p:cNvGrpSpPr/>
          <p:nvPr/>
        </p:nvGrpSpPr>
        <p:grpSpPr>
          <a:xfrm>
            <a:off x="8942120" y="2997586"/>
            <a:ext cx="1609075" cy="1608818"/>
            <a:chOff x="9964778" y="3406041"/>
            <a:chExt cx="1805286" cy="1805938"/>
          </a:xfrm>
        </p:grpSpPr>
        <p:grpSp>
          <p:nvGrpSpPr>
            <p:cNvPr id="64" name="组合 63"/>
            <p:cNvGrpSpPr/>
            <p:nvPr/>
          </p:nvGrpSpPr>
          <p:grpSpPr>
            <a:xfrm>
              <a:off x="9964778" y="3406041"/>
              <a:ext cx="1805286" cy="1805938"/>
              <a:chOff x="4345444" y="2542859"/>
              <a:chExt cx="1810550" cy="1811205"/>
            </a:xfrm>
          </p:grpSpPr>
          <p:grpSp>
            <p:nvGrpSpPr>
              <p:cNvPr id="66" name="组合 65"/>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68" name="同心圆 67"/>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black"/>
                    </a:solidFill>
                  </a:endParaRPr>
                </a:p>
              </p:txBody>
            </p:sp>
            <p:sp>
              <p:nvSpPr>
                <p:cNvPr id="69" name="椭圆 68"/>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sp>
            <p:nvSpPr>
              <p:cNvPr id="67" name="椭圆 66"/>
              <p:cNvSpPr/>
              <p:nvPr/>
            </p:nvSpPr>
            <p:spPr>
              <a:xfrm>
                <a:off x="4565570" y="2763062"/>
                <a:ext cx="1370298" cy="1370793"/>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sp>
          <p:nvSpPr>
            <p:cNvPr id="65" name="TextBox 64"/>
            <p:cNvSpPr txBox="1"/>
            <p:nvPr/>
          </p:nvSpPr>
          <p:spPr>
            <a:xfrm>
              <a:off x="10434021" y="3876616"/>
              <a:ext cx="1023615" cy="932815"/>
            </a:xfrm>
            <a:prstGeom prst="rect">
              <a:avLst/>
            </a:prstGeom>
            <a:noFill/>
          </p:spPr>
          <p:txBody>
            <a:bodyPr wrap="square" rtlCol="0">
              <a:spAutoFit/>
            </a:bodyPr>
            <a:lstStyle/>
            <a:p>
              <a:r>
                <a:rPr lang="zh-CN" altLang="en-US" sz="2400" dirty="0">
                  <a:solidFill>
                    <a:prstClr val="white"/>
                  </a:solidFill>
                  <a:latin typeface="微软雅黑" panose="020B0503020204020204" pitchFamily="34" charset="-122"/>
                  <a:ea typeface="微软雅黑" panose="020B0503020204020204" pitchFamily="34" charset="-122"/>
                </a:rPr>
                <a:t>添加</a:t>
              </a:r>
              <a:endParaRPr lang="en-US" altLang="zh-CN" sz="2400" dirty="0">
                <a:solidFill>
                  <a:prstClr val="white"/>
                </a:solidFill>
                <a:latin typeface="微软雅黑" panose="020B0503020204020204" pitchFamily="34" charset="-122"/>
                <a:ea typeface="微软雅黑" panose="020B0503020204020204" pitchFamily="34" charset="-122"/>
              </a:endParaRPr>
            </a:p>
            <a:p>
              <a:r>
                <a:rPr lang="zh-CN" altLang="en-US" sz="2400" dirty="0">
                  <a:solidFill>
                    <a:prstClr val="white"/>
                  </a:solidFill>
                  <a:latin typeface="微软雅黑" panose="020B0503020204020204" pitchFamily="34" charset="-122"/>
                  <a:ea typeface="微软雅黑" panose="020B0503020204020204" pitchFamily="34" charset="-122"/>
                </a:rPr>
                <a:t>内容</a:t>
              </a:r>
            </a:p>
          </p:txBody>
        </p:sp>
      </p:grpSp>
      <p:grpSp>
        <p:nvGrpSpPr>
          <p:cNvPr id="70" name="组合 69"/>
          <p:cNvGrpSpPr/>
          <p:nvPr/>
        </p:nvGrpSpPr>
        <p:grpSpPr>
          <a:xfrm>
            <a:off x="6004060" y="1412777"/>
            <a:ext cx="3100275" cy="1348566"/>
            <a:chOff x="5428907" y="1204578"/>
            <a:chExt cx="2324804" cy="982910"/>
          </a:xfrm>
        </p:grpSpPr>
        <p:sp>
          <p:nvSpPr>
            <p:cNvPr id="71" name="TextBox 70"/>
            <p:cNvSpPr txBox="1"/>
            <p:nvPr/>
          </p:nvSpPr>
          <p:spPr>
            <a:xfrm>
              <a:off x="5428907" y="1514664"/>
              <a:ext cx="2324804" cy="672824"/>
            </a:xfrm>
            <a:prstGeom prst="rect">
              <a:avLst/>
            </a:prstGeom>
            <a:noFill/>
          </p:spPr>
          <p:txBody>
            <a:bodyPr wrap="square" lIns="121908" tIns="60953" rIns="121908" bIns="60953" rtlCol="0">
              <a:spAutoFit/>
            </a:bodyPr>
            <a:lstStyle/>
            <a:p>
              <a:pPr>
                <a:lnSpc>
                  <a:spcPct val="130000"/>
                </a:lnSpc>
              </a:pPr>
              <a:r>
                <a:rPr lang="zh-CN" altLang="en-US" sz="1335" dirty="0">
                  <a:solidFill>
                    <a:prstClr val="black">
                      <a:lumMod val="65000"/>
                      <a:lumOff val="35000"/>
                    </a:prst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a:t>
              </a:r>
              <a:endParaRPr lang="zh-CN" altLang="en-US" sz="1335"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72" name="TextBox 71"/>
            <p:cNvSpPr txBox="1"/>
            <p:nvPr/>
          </p:nvSpPr>
          <p:spPr>
            <a:xfrm>
              <a:off x="6087253" y="1204578"/>
              <a:ext cx="1008112" cy="358873"/>
            </a:xfrm>
            <a:prstGeom prst="rect">
              <a:avLst/>
            </a:prstGeom>
            <a:noFill/>
          </p:spPr>
          <p:txBody>
            <a:bodyPr wrap="square" lIns="121908" tIns="0" rIns="121908" bIns="0" rtlCol="0" anchor="t">
              <a:spAutoFit/>
            </a:bodyPr>
            <a:lstStyle/>
            <a:p>
              <a:pPr>
                <a:lnSpc>
                  <a:spcPct val="150000"/>
                </a:lnSpc>
              </a:pPr>
              <a:r>
                <a:rPr lang="zh-CN" altLang="en-US" sz="2135" dirty="0">
                  <a:solidFill>
                    <a:srgbClr val="0070C0"/>
                  </a:solidFill>
                  <a:latin typeface="微软雅黑" panose="020B0503020204020204" pitchFamily="34" charset="-122"/>
                  <a:ea typeface="微软雅黑" panose="020B0503020204020204" pitchFamily="34" charset="-122"/>
                  <a:cs typeface="华文黑体" pitchFamily="2" charset="-122"/>
                </a:rPr>
                <a:t>添加标题</a:t>
              </a:r>
            </a:p>
          </p:txBody>
        </p:sp>
      </p:grpSp>
      <p:grpSp>
        <p:nvGrpSpPr>
          <p:cNvPr id="73" name="组合 72"/>
          <p:cNvGrpSpPr/>
          <p:nvPr/>
        </p:nvGrpSpPr>
        <p:grpSpPr>
          <a:xfrm>
            <a:off x="3731808" y="4773150"/>
            <a:ext cx="3100275" cy="1348566"/>
            <a:chOff x="5428907" y="1204578"/>
            <a:chExt cx="2324804" cy="982910"/>
          </a:xfrm>
        </p:grpSpPr>
        <p:sp>
          <p:nvSpPr>
            <p:cNvPr id="74" name="TextBox 73"/>
            <p:cNvSpPr txBox="1"/>
            <p:nvPr/>
          </p:nvSpPr>
          <p:spPr>
            <a:xfrm>
              <a:off x="5428907" y="1514664"/>
              <a:ext cx="2324804" cy="672824"/>
            </a:xfrm>
            <a:prstGeom prst="rect">
              <a:avLst/>
            </a:prstGeom>
            <a:noFill/>
          </p:spPr>
          <p:txBody>
            <a:bodyPr wrap="square" lIns="121908" tIns="60953" rIns="121908" bIns="60953" rtlCol="0">
              <a:spAutoFit/>
            </a:bodyPr>
            <a:lstStyle/>
            <a:p>
              <a:pPr>
                <a:lnSpc>
                  <a:spcPct val="130000"/>
                </a:lnSpc>
              </a:pPr>
              <a:r>
                <a:rPr lang="zh-CN" altLang="en-US" sz="1335" dirty="0">
                  <a:solidFill>
                    <a:prstClr val="black">
                      <a:lumMod val="65000"/>
                      <a:lumOff val="35000"/>
                    </a:prst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a:t>
              </a:r>
              <a:endParaRPr lang="zh-CN" altLang="en-US" sz="1335"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75" name="TextBox 74"/>
            <p:cNvSpPr txBox="1"/>
            <p:nvPr/>
          </p:nvSpPr>
          <p:spPr>
            <a:xfrm>
              <a:off x="6087253" y="1204578"/>
              <a:ext cx="1008112" cy="358873"/>
            </a:xfrm>
            <a:prstGeom prst="rect">
              <a:avLst/>
            </a:prstGeom>
            <a:noFill/>
          </p:spPr>
          <p:txBody>
            <a:bodyPr wrap="square" lIns="121908" tIns="0" rIns="121908" bIns="0" rtlCol="0" anchor="t">
              <a:spAutoFit/>
            </a:bodyPr>
            <a:lstStyle/>
            <a:p>
              <a:pPr>
                <a:lnSpc>
                  <a:spcPct val="150000"/>
                </a:lnSpc>
              </a:pPr>
              <a:r>
                <a:rPr lang="zh-CN" altLang="en-US" sz="2135" dirty="0">
                  <a:solidFill>
                    <a:srgbClr val="0070C0"/>
                  </a:solidFill>
                  <a:latin typeface="微软雅黑" panose="020B0503020204020204" pitchFamily="34" charset="-122"/>
                  <a:ea typeface="微软雅黑" panose="020B0503020204020204" pitchFamily="34" charset="-122"/>
                  <a:cs typeface="华文黑体" pitchFamily="2" charset="-122"/>
                </a:rPr>
                <a:t>添加标题</a:t>
              </a:r>
            </a:p>
          </p:txBody>
        </p:sp>
      </p:grpSp>
      <p:grpSp>
        <p:nvGrpSpPr>
          <p:cNvPr id="76" name="组合 75"/>
          <p:cNvGrpSpPr/>
          <p:nvPr/>
        </p:nvGrpSpPr>
        <p:grpSpPr>
          <a:xfrm>
            <a:off x="8276312" y="4773150"/>
            <a:ext cx="3100275" cy="1348566"/>
            <a:chOff x="5428907" y="1204578"/>
            <a:chExt cx="2324804" cy="982910"/>
          </a:xfrm>
        </p:grpSpPr>
        <p:sp>
          <p:nvSpPr>
            <p:cNvPr id="77" name="TextBox 76"/>
            <p:cNvSpPr txBox="1"/>
            <p:nvPr/>
          </p:nvSpPr>
          <p:spPr>
            <a:xfrm>
              <a:off x="5428907" y="1514664"/>
              <a:ext cx="2324804" cy="672824"/>
            </a:xfrm>
            <a:prstGeom prst="rect">
              <a:avLst/>
            </a:prstGeom>
            <a:noFill/>
          </p:spPr>
          <p:txBody>
            <a:bodyPr wrap="square" lIns="121908" tIns="60953" rIns="121908" bIns="60953" rtlCol="0">
              <a:spAutoFit/>
            </a:bodyPr>
            <a:lstStyle/>
            <a:p>
              <a:pPr>
                <a:lnSpc>
                  <a:spcPct val="130000"/>
                </a:lnSpc>
              </a:pPr>
              <a:r>
                <a:rPr lang="zh-CN" altLang="en-US" sz="1335" dirty="0">
                  <a:solidFill>
                    <a:prstClr val="black">
                      <a:lumMod val="65000"/>
                      <a:lumOff val="35000"/>
                    </a:prst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a:t>
              </a:r>
              <a:endParaRPr lang="zh-CN" altLang="en-US" sz="1335"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78" name="TextBox 77"/>
            <p:cNvSpPr txBox="1"/>
            <p:nvPr/>
          </p:nvSpPr>
          <p:spPr>
            <a:xfrm>
              <a:off x="6087253" y="1204578"/>
              <a:ext cx="1008112" cy="358873"/>
            </a:xfrm>
            <a:prstGeom prst="rect">
              <a:avLst/>
            </a:prstGeom>
            <a:noFill/>
          </p:spPr>
          <p:txBody>
            <a:bodyPr wrap="square" lIns="121908" tIns="0" rIns="121908" bIns="0" rtlCol="0" anchor="t">
              <a:spAutoFit/>
            </a:bodyPr>
            <a:lstStyle/>
            <a:p>
              <a:pPr>
                <a:lnSpc>
                  <a:spcPct val="150000"/>
                </a:lnSpc>
              </a:pPr>
              <a:r>
                <a:rPr lang="zh-CN" altLang="en-US" sz="2135" dirty="0">
                  <a:solidFill>
                    <a:srgbClr val="0070C0"/>
                  </a:solidFill>
                  <a:latin typeface="微软雅黑" panose="020B0503020204020204" pitchFamily="34" charset="-122"/>
                  <a:ea typeface="微软雅黑" panose="020B0503020204020204" pitchFamily="34" charset="-122"/>
                  <a:cs typeface="华文黑体" pitchFamily="2" charset="-122"/>
                </a:rPr>
                <a:t>添加标题</a:t>
              </a:r>
            </a:p>
          </p:txBody>
        </p:sp>
      </p:gr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1000"/>
                                            <p:tgtEl>
                                              <p:spTgt spid="20"/>
                                            </p:tgtEl>
                                          </p:cBhvr>
                                        </p:animEffect>
                                      </p:childTnLst>
                                    </p:cTn>
                                  </p:par>
                                </p:childTnLst>
                              </p:cTn>
                            </p:par>
                            <p:par>
                              <p:cTn id="8" fill="hold">
                                <p:stCondLst>
                                  <p:cond delay="1000"/>
                                </p:stCondLst>
                                <p:childTnLst>
                                  <p:par>
                                    <p:cTn id="9" presetID="2" presetClass="entr" presetSubtype="12" accel="58000" fill="hold" nodeType="afterEffect" p14:presetBounceEnd="58000">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14:bounceEnd="58000">
                                          <p:cBhvr additive="base">
                                            <p:cTn id="11" dur="2000" fill="hold"/>
                                            <p:tgtEl>
                                              <p:spTgt spid="28"/>
                                            </p:tgtEl>
                                            <p:attrNameLst>
                                              <p:attrName>ppt_x</p:attrName>
                                            </p:attrNameLst>
                                          </p:cBhvr>
                                          <p:tavLst>
                                            <p:tav tm="0">
                                              <p:val>
                                                <p:strVal val="0-#ppt_w/2"/>
                                              </p:val>
                                            </p:tav>
                                            <p:tav tm="100000">
                                              <p:val>
                                                <p:strVal val="#ppt_x"/>
                                              </p:val>
                                            </p:tav>
                                          </p:tavLst>
                                        </p:anim>
                                        <p:anim calcmode="lin" valueType="num" p14:bounceEnd="58000">
                                          <p:cBhvr additive="base">
                                            <p:cTn id="12" dur="2000" fill="hold"/>
                                            <p:tgtEl>
                                              <p:spTgt spid="28"/>
                                            </p:tgtEl>
                                            <p:attrNameLst>
                                              <p:attrName>ppt_y</p:attrName>
                                            </p:attrNameLst>
                                          </p:cBhvr>
                                          <p:tavLst>
                                            <p:tav tm="0">
                                              <p:val>
                                                <p:strVal val="1+#ppt_h/2"/>
                                              </p:val>
                                            </p:tav>
                                            <p:tav tm="100000">
                                              <p:val>
                                                <p:strVal val="#ppt_y"/>
                                              </p:val>
                                            </p:tav>
                                          </p:tavLst>
                                        </p:anim>
                                      </p:childTnLst>
                                    </p:cTn>
                                  </p:par>
                                  <p:par>
                                    <p:cTn id="13" presetID="2" presetClass="entr" presetSubtype="3" accel="58000" fill="hold" nodeType="withEffect" p14:presetBounceEnd="58000">
                                      <p:stCondLst>
                                        <p:cond delay="0"/>
                                      </p:stCondLst>
                                      <p:childTnLst>
                                        <p:set>
                                          <p:cBhvr>
                                            <p:cTn id="14" dur="1" fill="hold">
                                              <p:stCondLst>
                                                <p:cond delay="0"/>
                                              </p:stCondLst>
                                            </p:cTn>
                                            <p:tgtEl>
                                              <p:spTgt spid="42"/>
                                            </p:tgtEl>
                                            <p:attrNameLst>
                                              <p:attrName>style.visibility</p:attrName>
                                            </p:attrNameLst>
                                          </p:cBhvr>
                                          <p:to>
                                            <p:strVal val="visible"/>
                                          </p:to>
                                        </p:set>
                                        <p:anim calcmode="lin" valueType="num" p14:bounceEnd="58000">
                                          <p:cBhvr additive="base">
                                            <p:cTn id="15" dur="2000" fill="hold"/>
                                            <p:tgtEl>
                                              <p:spTgt spid="42"/>
                                            </p:tgtEl>
                                            <p:attrNameLst>
                                              <p:attrName>ppt_x</p:attrName>
                                            </p:attrNameLst>
                                          </p:cBhvr>
                                          <p:tavLst>
                                            <p:tav tm="0">
                                              <p:val>
                                                <p:strVal val="1+#ppt_w/2"/>
                                              </p:val>
                                            </p:tav>
                                            <p:tav tm="100000">
                                              <p:val>
                                                <p:strVal val="#ppt_x"/>
                                              </p:val>
                                            </p:tav>
                                          </p:tavLst>
                                        </p:anim>
                                        <p:anim calcmode="lin" valueType="num" p14:bounceEnd="58000">
                                          <p:cBhvr additive="base">
                                            <p:cTn id="16" dur="2000" fill="hold"/>
                                            <p:tgtEl>
                                              <p:spTgt spid="42"/>
                                            </p:tgtEl>
                                            <p:attrNameLst>
                                              <p:attrName>ppt_y</p:attrName>
                                            </p:attrNameLst>
                                          </p:cBhvr>
                                          <p:tavLst>
                                            <p:tav tm="0">
                                              <p:val>
                                                <p:strVal val="0-#ppt_h/2"/>
                                              </p:val>
                                            </p:tav>
                                            <p:tav tm="100000">
                                              <p:val>
                                                <p:strVal val="#ppt_y"/>
                                              </p:val>
                                            </p:tav>
                                          </p:tavLst>
                                        </p:anim>
                                      </p:childTnLst>
                                    </p:cTn>
                                  </p:par>
                                  <p:par>
                                    <p:cTn id="17" presetID="2" presetClass="entr" presetSubtype="12" accel="58000" fill="hold" nodeType="withEffect" p14:presetBounceEnd="58000">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14:bounceEnd="58000">
                                          <p:cBhvr additive="base">
                                            <p:cTn id="19" dur="2000" fill="hold"/>
                                            <p:tgtEl>
                                              <p:spTgt spid="35"/>
                                            </p:tgtEl>
                                            <p:attrNameLst>
                                              <p:attrName>ppt_x</p:attrName>
                                            </p:attrNameLst>
                                          </p:cBhvr>
                                          <p:tavLst>
                                            <p:tav tm="0">
                                              <p:val>
                                                <p:strVal val="0-#ppt_w/2"/>
                                              </p:val>
                                            </p:tav>
                                            <p:tav tm="100000">
                                              <p:val>
                                                <p:strVal val="#ppt_x"/>
                                              </p:val>
                                            </p:tav>
                                          </p:tavLst>
                                        </p:anim>
                                        <p:anim calcmode="lin" valueType="num" p14:bounceEnd="58000">
                                          <p:cBhvr additive="base">
                                            <p:cTn id="20" dur="2000" fill="hold"/>
                                            <p:tgtEl>
                                              <p:spTgt spid="35"/>
                                            </p:tgtEl>
                                            <p:attrNameLst>
                                              <p:attrName>ppt_y</p:attrName>
                                            </p:attrNameLst>
                                          </p:cBhvr>
                                          <p:tavLst>
                                            <p:tav tm="0">
                                              <p:val>
                                                <p:strVal val="1+#ppt_h/2"/>
                                              </p:val>
                                            </p:tav>
                                            <p:tav tm="100000">
                                              <p:val>
                                                <p:strVal val="#ppt_y"/>
                                              </p:val>
                                            </p:tav>
                                          </p:tavLst>
                                        </p:anim>
                                      </p:childTnLst>
                                    </p:cTn>
                                  </p:par>
                                  <p:par>
                                    <p:cTn id="21" presetID="2" presetClass="entr" presetSubtype="3" accel="58000" fill="hold" nodeType="withEffect" p14:presetBounceEnd="58000">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14:bounceEnd="58000">
                                          <p:cBhvr additive="base">
                                            <p:cTn id="23" dur="2000" fill="hold"/>
                                            <p:tgtEl>
                                              <p:spTgt spid="63"/>
                                            </p:tgtEl>
                                            <p:attrNameLst>
                                              <p:attrName>ppt_x</p:attrName>
                                            </p:attrNameLst>
                                          </p:cBhvr>
                                          <p:tavLst>
                                            <p:tav tm="0">
                                              <p:val>
                                                <p:strVal val="1+#ppt_w/2"/>
                                              </p:val>
                                            </p:tav>
                                            <p:tav tm="100000">
                                              <p:val>
                                                <p:strVal val="#ppt_x"/>
                                              </p:val>
                                            </p:tav>
                                          </p:tavLst>
                                        </p:anim>
                                        <p:anim calcmode="lin" valueType="num" p14:bounceEnd="58000">
                                          <p:cBhvr additive="base">
                                            <p:cTn id="24" dur="2000" fill="hold"/>
                                            <p:tgtEl>
                                              <p:spTgt spid="63"/>
                                            </p:tgtEl>
                                            <p:attrNameLst>
                                              <p:attrName>ppt_y</p:attrName>
                                            </p:attrNameLst>
                                          </p:cBhvr>
                                          <p:tavLst>
                                            <p:tav tm="0">
                                              <p:val>
                                                <p:strVal val="0-#ppt_h/2"/>
                                              </p:val>
                                            </p:tav>
                                            <p:tav tm="100000">
                                              <p:val>
                                                <p:strVal val="#ppt_y"/>
                                              </p:val>
                                            </p:tav>
                                          </p:tavLst>
                                        </p:anim>
                                      </p:childTnLst>
                                    </p:cTn>
                                  </p:par>
                                </p:childTnLst>
                              </p:cTn>
                            </p:par>
                            <p:par>
                              <p:cTn id="25" fill="hold">
                                <p:stCondLst>
                                  <p:cond delay="3000"/>
                                </p:stCondLst>
                                <p:childTnLst>
                                  <p:par>
                                    <p:cTn id="26" presetID="42" presetClass="entr" presetSubtype="0" fill="hold" nodeType="after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strVal val="#ppt_x"/>
                                              </p:val>
                                            </p:tav>
                                            <p:tav tm="100000">
                                              <p:val>
                                                <p:strVal val="#ppt_x"/>
                                              </p:val>
                                            </p:tav>
                                          </p:tavLst>
                                        </p:anim>
                                        <p:anim calcmode="lin" valueType="num">
                                          <p:cBhvr>
                                            <p:cTn id="30" dur="500" fill="hold"/>
                                            <p:tgtEl>
                                              <p:spTgt spid="2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nodeType="afterEffect">
                                      <p:stCondLst>
                                        <p:cond delay="0"/>
                                      </p:stCondLst>
                                      <p:childTnLst>
                                        <p:set>
                                          <p:cBhvr>
                                            <p:cTn id="33" dur="1" fill="hold">
                                              <p:stCondLst>
                                                <p:cond delay="0"/>
                                              </p:stCondLst>
                                            </p:cTn>
                                            <p:tgtEl>
                                              <p:spTgt spid="73"/>
                                            </p:tgtEl>
                                            <p:attrNameLst>
                                              <p:attrName>style.visibility</p:attrName>
                                            </p:attrNameLst>
                                          </p:cBhvr>
                                          <p:to>
                                            <p:strVal val="visible"/>
                                          </p:to>
                                        </p:set>
                                        <p:animEffect transition="in" filter="fade">
                                          <p:cBhvr>
                                            <p:cTn id="34" dur="500"/>
                                            <p:tgtEl>
                                              <p:spTgt spid="73"/>
                                            </p:tgtEl>
                                          </p:cBhvr>
                                        </p:animEffect>
                                        <p:anim calcmode="lin" valueType="num">
                                          <p:cBhvr>
                                            <p:cTn id="35" dur="500" fill="hold"/>
                                            <p:tgtEl>
                                              <p:spTgt spid="73"/>
                                            </p:tgtEl>
                                            <p:attrNameLst>
                                              <p:attrName>ppt_x</p:attrName>
                                            </p:attrNameLst>
                                          </p:cBhvr>
                                          <p:tavLst>
                                            <p:tav tm="0">
                                              <p:val>
                                                <p:strVal val="#ppt_x"/>
                                              </p:val>
                                            </p:tav>
                                            <p:tav tm="100000">
                                              <p:val>
                                                <p:strVal val="#ppt_x"/>
                                              </p:val>
                                            </p:tav>
                                          </p:tavLst>
                                        </p:anim>
                                        <p:anim calcmode="lin" valueType="num">
                                          <p:cBhvr>
                                            <p:cTn id="36" dur="500" fill="hold"/>
                                            <p:tgtEl>
                                              <p:spTgt spid="73"/>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nodeType="afterEffect">
                                      <p:stCondLst>
                                        <p:cond delay="0"/>
                                      </p:stCondLst>
                                      <p:childTnLst>
                                        <p:set>
                                          <p:cBhvr>
                                            <p:cTn id="39" dur="1" fill="hold">
                                              <p:stCondLst>
                                                <p:cond delay="0"/>
                                              </p:stCondLst>
                                            </p:cTn>
                                            <p:tgtEl>
                                              <p:spTgt spid="70"/>
                                            </p:tgtEl>
                                            <p:attrNameLst>
                                              <p:attrName>style.visibility</p:attrName>
                                            </p:attrNameLst>
                                          </p:cBhvr>
                                          <p:to>
                                            <p:strVal val="visible"/>
                                          </p:to>
                                        </p:set>
                                        <p:animEffect transition="in" filter="fade">
                                          <p:cBhvr>
                                            <p:cTn id="40" dur="500"/>
                                            <p:tgtEl>
                                              <p:spTgt spid="70"/>
                                            </p:tgtEl>
                                          </p:cBhvr>
                                        </p:animEffect>
                                        <p:anim calcmode="lin" valueType="num">
                                          <p:cBhvr>
                                            <p:cTn id="41" dur="500" fill="hold"/>
                                            <p:tgtEl>
                                              <p:spTgt spid="70"/>
                                            </p:tgtEl>
                                            <p:attrNameLst>
                                              <p:attrName>ppt_x</p:attrName>
                                            </p:attrNameLst>
                                          </p:cBhvr>
                                          <p:tavLst>
                                            <p:tav tm="0">
                                              <p:val>
                                                <p:strVal val="#ppt_x"/>
                                              </p:val>
                                            </p:tav>
                                            <p:tav tm="100000">
                                              <p:val>
                                                <p:strVal val="#ppt_x"/>
                                              </p:val>
                                            </p:tav>
                                          </p:tavLst>
                                        </p:anim>
                                        <p:anim calcmode="lin" valueType="num">
                                          <p:cBhvr>
                                            <p:cTn id="42" dur="500" fill="hold"/>
                                            <p:tgtEl>
                                              <p:spTgt spid="7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76"/>
                                            </p:tgtEl>
                                            <p:attrNameLst>
                                              <p:attrName>style.visibility</p:attrName>
                                            </p:attrNameLst>
                                          </p:cBhvr>
                                          <p:to>
                                            <p:strVal val="visible"/>
                                          </p:to>
                                        </p:set>
                                        <p:animEffect transition="in" filter="fade">
                                          <p:cBhvr>
                                            <p:cTn id="46" dur="500"/>
                                            <p:tgtEl>
                                              <p:spTgt spid="76"/>
                                            </p:tgtEl>
                                          </p:cBhvr>
                                        </p:animEffect>
                                        <p:anim calcmode="lin" valueType="num">
                                          <p:cBhvr>
                                            <p:cTn id="47" dur="500" fill="hold"/>
                                            <p:tgtEl>
                                              <p:spTgt spid="76"/>
                                            </p:tgtEl>
                                            <p:attrNameLst>
                                              <p:attrName>ppt_x</p:attrName>
                                            </p:attrNameLst>
                                          </p:cBhvr>
                                          <p:tavLst>
                                            <p:tav tm="0">
                                              <p:val>
                                                <p:strVal val="#ppt_x"/>
                                              </p:val>
                                            </p:tav>
                                            <p:tav tm="100000">
                                              <p:val>
                                                <p:strVal val="#ppt_x"/>
                                              </p:val>
                                            </p:tav>
                                          </p:tavLst>
                                        </p:anim>
                                        <p:anim calcmode="lin" valueType="num">
                                          <p:cBhvr>
                                            <p:cTn id="48" dur="500" fill="hold"/>
                                            <p:tgtEl>
                                              <p:spTgt spid="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1000"/>
                                            <p:tgtEl>
                                              <p:spTgt spid="20"/>
                                            </p:tgtEl>
                                          </p:cBhvr>
                                        </p:animEffect>
                                      </p:childTnLst>
                                    </p:cTn>
                                  </p:par>
                                </p:childTnLst>
                              </p:cTn>
                            </p:par>
                            <p:par>
                              <p:cTn id="8" fill="hold">
                                <p:stCondLst>
                                  <p:cond delay="1000"/>
                                </p:stCondLst>
                                <p:childTnLst>
                                  <p:par>
                                    <p:cTn id="9" presetID="2" presetClass="entr" presetSubtype="12" accel="58000"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2000" fill="hold"/>
                                            <p:tgtEl>
                                              <p:spTgt spid="28"/>
                                            </p:tgtEl>
                                            <p:attrNameLst>
                                              <p:attrName>ppt_x</p:attrName>
                                            </p:attrNameLst>
                                          </p:cBhvr>
                                          <p:tavLst>
                                            <p:tav tm="0">
                                              <p:val>
                                                <p:strVal val="0-#ppt_w/2"/>
                                              </p:val>
                                            </p:tav>
                                            <p:tav tm="100000">
                                              <p:val>
                                                <p:strVal val="#ppt_x"/>
                                              </p:val>
                                            </p:tav>
                                          </p:tavLst>
                                        </p:anim>
                                        <p:anim calcmode="lin" valueType="num">
                                          <p:cBhvr additive="base">
                                            <p:cTn id="12" dur="2000" fill="hold"/>
                                            <p:tgtEl>
                                              <p:spTgt spid="28"/>
                                            </p:tgtEl>
                                            <p:attrNameLst>
                                              <p:attrName>ppt_y</p:attrName>
                                            </p:attrNameLst>
                                          </p:cBhvr>
                                          <p:tavLst>
                                            <p:tav tm="0">
                                              <p:val>
                                                <p:strVal val="1+#ppt_h/2"/>
                                              </p:val>
                                            </p:tav>
                                            <p:tav tm="100000">
                                              <p:val>
                                                <p:strVal val="#ppt_y"/>
                                              </p:val>
                                            </p:tav>
                                          </p:tavLst>
                                        </p:anim>
                                      </p:childTnLst>
                                    </p:cTn>
                                  </p:par>
                                  <p:par>
                                    <p:cTn id="13" presetID="2" presetClass="entr" presetSubtype="3" accel="58000" fill="hold" nodeType="withEffect">
                                      <p:stCondLst>
                                        <p:cond delay="0"/>
                                      </p:stCondLst>
                                      <p:childTnLst>
                                        <p:set>
                                          <p:cBhvr>
                                            <p:cTn id="14" dur="1" fill="hold">
                                              <p:stCondLst>
                                                <p:cond delay="0"/>
                                              </p:stCondLst>
                                            </p:cTn>
                                            <p:tgtEl>
                                              <p:spTgt spid="42"/>
                                            </p:tgtEl>
                                            <p:attrNameLst>
                                              <p:attrName>style.visibility</p:attrName>
                                            </p:attrNameLst>
                                          </p:cBhvr>
                                          <p:to>
                                            <p:strVal val="visible"/>
                                          </p:to>
                                        </p:set>
                                        <p:anim calcmode="lin" valueType="num">
                                          <p:cBhvr additive="base">
                                            <p:cTn id="15" dur="2000" fill="hold"/>
                                            <p:tgtEl>
                                              <p:spTgt spid="42"/>
                                            </p:tgtEl>
                                            <p:attrNameLst>
                                              <p:attrName>ppt_x</p:attrName>
                                            </p:attrNameLst>
                                          </p:cBhvr>
                                          <p:tavLst>
                                            <p:tav tm="0">
                                              <p:val>
                                                <p:strVal val="1+#ppt_w/2"/>
                                              </p:val>
                                            </p:tav>
                                            <p:tav tm="100000">
                                              <p:val>
                                                <p:strVal val="#ppt_x"/>
                                              </p:val>
                                            </p:tav>
                                          </p:tavLst>
                                        </p:anim>
                                        <p:anim calcmode="lin" valueType="num">
                                          <p:cBhvr additive="base">
                                            <p:cTn id="16" dur="2000" fill="hold"/>
                                            <p:tgtEl>
                                              <p:spTgt spid="42"/>
                                            </p:tgtEl>
                                            <p:attrNameLst>
                                              <p:attrName>ppt_y</p:attrName>
                                            </p:attrNameLst>
                                          </p:cBhvr>
                                          <p:tavLst>
                                            <p:tav tm="0">
                                              <p:val>
                                                <p:strVal val="0-#ppt_h/2"/>
                                              </p:val>
                                            </p:tav>
                                            <p:tav tm="100000">
                                              <p:val>
                                                <p:strVal val="#ppt_y"/>
                                              </p:val>
                                            </p:tav>
                                          </p:tavLst>
                                        </p:anim>
                                      </p:childTnLst>
                                    </p:cTn>
                                  </p:par>
                                  <p:par>
                                    <p:cTn id="17" presetID="2" presetClass="entr" presetSubtype="12" accel="58000"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2000" fill="hold"/>
                                            <p:tgtEl>
                                              <p:spTgt spid="35"/>
                                            </p:tgtEl>
                                            <p:attrNameLst>
                                              <p:attrName>ppt_x</p:attrName>
                                            </p:attrNameLst>
                                          </p:cBhvr>
                                          <p:tavLst>
                                            <p:tav tm="0">
                                              <p:val>
                                                <p:strVal val="0-#ppt_w/2"/>
                                              </p:val>
                                            </p:tav>
                                            <p:tav tm="100000">
                                              <p:val>
                                                <p:strVal val="#ppt_x"/>
                                              </p:val>
                                            </p:tav>
                                          </p:tavLst>
                                        </p:anim>
                                        <p:anim calcmode="lin" valueType="num">
                                          <p:cBhvr additive="base">
                                            <p:cTn id="20" dur="2000" fill="hold"/>
                                            <p:tgtEl>
                                              <p:spTgt spid="35"/>
                                            </p:tgtEl>
                                            <p:attrNameLst>
                                              <p:attrName>ppt_y</p:attrName>
                                            </p:attrNameLst>
                                          </p:cBhvr>
                                          <p:tavLst>
                                            <p:tav tm="0">
                                              <p:val>
                                                <p:strVal val="1+#ppt_h/2"/>
                                              </p:val>
                                            </p:tav>
                                            <p:tav tm="100000">
                                              <p:val>
                                                <p:strVal val="#ppt_y"/>
                                              </p:val>
                                            </p:tav>
                                          </p:tavLst>
                                        </p:anim>
                                      </p:childTnLst>
                                    </p:cTn>
                                  </p:par>
                                  <p:par>
                                    <p:cTn id="21" presetID="2" presetClass="entr" presetSubtype="3" accel="58000" fill="hold"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2000" fill="hold"/>
                                            <p:tgtEl>
                                              <p:spTgt spid="63"/>
                                            </p:tgtEl>
                                            <p:attrNameLst>
                                              <p:attrName>ppt_x</p:attrName>
                                            </p:attrNameLst>
                                          </p:cBhvr>
                                          <p:tavLst>
                                            <p:tav tm="0">
                                              <p:val>
                                                <p:strVal val="1+#ppt_w/2"/>
                                              </p:val>
                                            </p:tav>
                                            <p:tav tm="100000">
                                              <p:val>
                                                <p:strVal val="#ppt_x"/>
                                              </p:val>
                                            </p:tav>
                                          </p:tavLst>
                                        </p:anim>
                                        <p:anim calcmode="lin" valueType="num">
                                          <p:cBhvr additive="base">
                                            <p:cTn id="24" dur="2000" fill="hold"/>
                                            <p:tgtEl>
                                              <p:spTgt spid="63"/>
                                            </p:tgtEl>
                                            <p:attrNameLst>
                                              <p:attrName>ppt_y</p:attrName>
                                            </p:attrNameLst>
                                          </p:cBhvr>
                                          <p:tavLst>
                                            <p:tav tm="0">
                                              <p:val>
                                                <p:strVal val="0-#ppt_h/2"/>
                                              </p:val>
                                            </p:tav>
                                            <p:tav tm="100000">
                                              <p:val>
                                                <p:strVal val="#ppt_y"/>
                                              </p:val>
                                            </p:tav>
                                          </p:tavLst>
                                        </p:anim>
                                      </p:childTnLst>
                                    </p:cTn>
                                  </p:par>
                                </p:childTnLst>
                              </p:cTn>
                            </p:par>
                            <p:par>
                              <p:cTn id="25" fill="hold">
                                <p:stCondLst>
                                  <p:cond delay="3000"/>
                                </p:stCondLst>
                                <p:childTnLst>
                                  <p:par>
                                    <p:cTn id="26" presetID="42" presetClass="entr" presetSubtype="0" fill="hold" nodeType="after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strVal val="#ppt_x"/>
                                              </p:val>
                                            </p:tav>
                                            <p:tav tm="100000">
                                              <p:val>
                                                <p:strVal val="#ppt_x"/>
                                              </p:val>
                                            </p:tav>
                                          </p:tavLst>
                                        </p:anim>
                                        <p:anim calcmode="lin" valueType="num">
                                          <p:cBhvr>
                                            <p:cTn id="30" dur="500" fill="hold"/>
                                            <p:tgtEl>
                                              <p:spTgt spid="2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nodeType="afterEffect">
                                      <p:stCondLst>
                                        <p:cond delay="0"/>
                                      </p:stCondLst>
                                      <p:childTnLst>
                                        <p:set>
                                          <p:cBhvr>
                                            <p:cTn id="33" dur="1" fill="hold">
                                              <p:stCondLst>
                                                <p:cond delay="0"/>
                                              </p:stCondLst>
                                            </p:cTn>
                                            <p:tgtEl>
                                              <p:spTgt spid="73"/>
                                            </p:tgtEl>
                                            <p:attrNameLst>
                                              <p:attrName>style.visibility</p:attrName>
                                            </p:attrNameLst>
                                          </p:cBhvr>
                                          <p:to>
                                            <p:strVal val="visible"/>
                                          </p:to>
                                        </p:set>
                                        <p:animEffect transition="in" filter="fade">
                                          <p:cBhvr>
                                            <p:cTn id="34" dur="500"/>
                                            <p:tgtEl>
                                              <p:spTgt spid="73"/>
                                            </p:tgtEl>
                                          </p:cBhvr>
                                        </p:animEffect>
                                        <p:anim calcmode="lin" valueType="num">
                                          <p:cBhvr>
                                            <p:cTn id="35" dur="500" fill="hold"/>
                                            <p:tgtEl>
                                              <p:spTgt spid="73"/>
                                            </p:tgtEl>
                                            <p:attrNameLst>
                                              <p:attrName>ppt_x</p:attrName>
                                            </p:attrNameLst>
                                          </p:cBhvr>
                                          <p:tavLst>
                                            <p:tav tm="0">
                                              <p:val>
                                                <p:strVal val="#ppt_x"/>
                                              </p:val>
                                            </p:tav>
                                            <p:tav tm="100000">
                                              <p:val>
                                                <p:strVal val="#ppt_x"/>
                                              </p:val>
                                            </p:tav>
                                          </p:tavLst>
                                        </p:anim>
                                        <p:anim calcmode="lin" valueType="num">
                                          <p:cBhvr>
                                            <p:cTn id="36" dur="500" fill="hold"/>
                                            <p:tgtEl>
                                              <p:spTgt spid="73"/>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nodeType="afterEffect">
                                      <p:stCondLst>
                                        <p:cond delay="0"/>
                                      </p:stCondLst>
                                      <p:childTnLst>
                                        <p:set>
                                          <p:cBhvr>
                                            <p:cTn id="39" dur="1" fill="hold">
                                              <p:stCondLst>
                                                <p:cond delay="0"/>
                                              </p:stCondLst>
                                            </p:cTn>
                                            <p:tgtEl>
                                              <p:spTgt spid="70"/>
                                            </p:tgtEl>
                                            <p:attrNameLst>
                                              <p:attrName>style.visibility</p:attrName>
                                            </p:attrNameLst>
                                          </p:cBhvr>
                                          <p:to>
                                            <p:strVal val="visible"/>
                                          </p:to>
                                        </p:set>
                                        <p:animEffect transition="in" filter="fade">
                                          <p:cBhvr>
                                            <p:cTn id="40" dur="500"/>
                                            <p:tgtEl>
                                              <p:spTgt spid="70"/>
                                            </p:tgtEl>
                                          </p:cBhvr>
                                        </p:animEffect>
                                        <p:anim calcmode="lin" valueType="num">
                                          <p:cBhvr>
                                            <p:cTn id="41" dur="500" fill="hold"/>
                                            <p:tgtEl>
                                              <p:spTgt spid="70"/>
                                            </p:tgtEl>
                                            <p:attrNameLst>
                                              <p:attrName>ppt_x</p:attrName>
                                            </p:attrNameLst>
                                          </p:cBhvr>
                                          <p:tavLst>
                                            <p:tav tm="0">
                                              <p:val>
                                                <p:strVal val="#ppt_x"/>
                                              </p:val>
                                            </p:tav>
                                            <p:tav tm="100000">
                                              <p:val>
                                                <p:strVal val="#ppt_x"/>
                                              </p:val>
                                            </p:tav>
                                          </p:tavLst>
                                        </p:anim>
                                        <p:anim calcmode="lin" valueType="num">
                                          <p:cBhvr>
                                            <p:cTn id="42" dur="500" fill="hold"/>
                                            <p:tgtEl>
                                              <p:spTgt spid="7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76"/>
                                            </p:tgtEl>
                                            <p:attrNameLst>
                                              <p:attrName>style.visibility</p:attrName>
                                            </p:attrNameLst>
                                          </p:cBhvr>
                                          <p:to>
                                            <p:strVal val="visible"/>
                                          </p:to>
                                        </p:set>
                                        <p:animEffect transition="in" filter="fade">
                                          <p:cBhvr>
                                            <p:cTn id="46" dur="500"/>
                                            <p:tgtEl>
                                              <p:spTgt spid="76"/>
                                            </p:tgtEl>
                                          </p:cBhvr>
                                        </p:animEffect>
                                        <p:anim calcmode="lin" valueType="num">
                                          <p:cBhvr>
                                            <p:cTn id="47" dur="500" fill="hold"/>
                                            <p:tgtEl>
                                              <p:spTgt spid="76"/>
                                            </p:tgtEl>
                                            <p:attrNameLst>
                                              <p:attrName>ppt_x</p:attrName>
                                            </p:attrNameLst>
                                          </p:cBhvr>
                                          <p:tavLst>
                                            <p:tav tm="0">
                                              <p:val>
                                                <p:strVal val="#ppt_x"/>
                                              </p:val>
                                            </p:tav>
                                            <p:tav tm="100000">
                                              <p:val>
                                                <p:strVal val="#ppt_x"/>
                                              </p:val>
                                            </p:tav>
                                          </p:tavLst>
                                        </p:anim>
                                        <p:anim calcmode="lin" valueType="num">
                                          <p:cBhvr>
                                            <p:cTn id="48" dur="500" fill="hold"/>
                                            <p:tgtEl>
                                              <p:spTgt spid="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椭圆 19"/>
          <p:cNvSpPr/>
          <p:nvPr/>
        </p:nvSpPr>
        <p:spPr>
          <a:xfrm>
            <a:off x="8429856" y="3933158"/>
            <a:ext cx="1039299" cy="1039164"/>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45329" rIns="0" bIns="45329" rtlCol="0" anchor="ctr"/>
          <a:lstStyle/>
          <a:p>
            <a:pPr algn="ctr"/>
            <a:endParaRPr lang="zh-CN" altLang="en-US" sz="1335">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21" name="椭圆 20"/>
          <p:cNvSpPr/>
          <p:nvPr/>
        </p:nvSpPr>
        <p:spPr>
          <a:xfrm>
            <a:off x="5037847" y="3933158"/>
            <a:ext cx="1039299" cy="1039164"/>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45329" rIns="0" bIns="45329" rtlCol="0" anchor="ctr"/>
          <a:lstStyle/>
          <a:p>
            <a:pPr algn="ctr"/>
            <a:endParaRPr lang="zh-CN" altLang="en-US" sz="1335">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22" name="椭圆 21"/>
          <p:cNvSpPr/>
          <p:nvPr/>
        </p:nvSpPr>
        <p:spPr>
          <a:xfrm>
            <a:off x="1613968" y="3933158"/>
            <a:ext cx="1039299" cy="1039164"/>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45329" rIns="0" bIns="45329" rtlCol="0" anchor="ctr"/>
          <a:lstStyle/>
          <a:p>
            <a:pPr algn="ctr"/>
            <a:endParaRPr lang="zh-CN" altLang="en-US" sz="1335">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23" name="椭圆 22"/>
          <p:cNvSpPr/>
          <p:nvPr/>
        </p:nvSpPr>
        <p:spPr>
          <a:xfrm>
            <a:off x="7792513" y="2251877"/>
            <a:ext cx="1039299" cy="1039164"/>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45329" rIns="0" bIns="45329" rtlCol="0" anchor="ctr"/>
          <a:lstStyle/>
          <a:p>
            <a:pPr algn="ctr"/>
            <a:endParaRPr lang="zh-CN" altLang="en-US" sz="1335">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24" name="椭圆 23"/>
          <p:cNvSpPr/>
          <p:nvPr/>
        </p:nvSpPr>
        <p:spPr>
          <a:xfrm>
            <a:off x="4412708" y="2251877"/>
            <a:ext cx="1039299" cy="1039164"/>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45329" rIns="0" bIns="45329" rtlCol="0" anchor="ctr"/>
          <a:lstStyle/>
          <a:p>
            <a:pPr algn="ctr"/>
            <a:endParaRPr lang="zh-CN" altLang="en-US" sz="1335">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27" name="椭圆 26"/>
          <p:cNvSpPr/>
          <p:nvPr/>
        </p:nvSpPr>
        <p:spPr>
          <a:xfrm>
            <a:off x="973609" y="2251877"/>
            <a:ext cx="1039299" cy="1039164"/>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45329" rIns="0" bIns="45329" rtlCol="0" anchor="ctr"/>
          <a:lstStyle/>
          <a:p>
            <a:pPr algn="ctr"/>
            <a:endParaRPr lang="zh-CN" altLang="en-US" sz="1335">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28" name="TextBox 27"/>
          <p:cNvSpPr txBox="1"/>
          <p:nvPr/>
        </p:nvSpPr>
        <p:spPr>
          <a:xfrm>
            <a:off x="2144389" y="2500663"/>
            <a:ext cx="2004529" cy="830592"/>
          </a:xfrm>
          <a:prstGeom prst="rect">
            <a:avLst/>
          </a:prstGeom>
          <a:noFill/>
        </p:spPr>
        <p:txBody>
          <a:bodyPr wrap="square" lIns="90660" tIns="45329" rIns="90660" bIns="45329" rtlCol="0">
            <a:spAutoFit/>
          </a:bodyPr>
          <a:lstStyle/>
          <a:p>
            <a:pPr algn="just">
              <a:lnSpc>
                <a:spcPct val="150000"/>
              </a:lnSpc>
            </a:pPr>
            <a:r>
              <a:rPr lang="zh-CN" altLang="en-US" sz="1065" dirty="0">
                <a:solidFill>
                  <a:prstClr val="black">
                    <a:lumMod val="75000"/>
                    <a:lumOff val="25000"/>
                  </a:prst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29" name="TextBox 28"/>
          <p:cNvSpPr txBox="1"/>
          <p:nvPr/>
        </p:nvSpPr>
        <p:spPr>
          <a:xfrm>
            <a:off x="2150073" y="2180862"/>
            <a:ext cx="1353303" cy="369332"/>
          </a:xfrm>
          <a:prstGeom prst="rect">
            <a:avLst/>
          </a:prstGeom>
          <a:noFill/>
        </p:spPr>
        <p:txBody>
          <a:bodyPr wrap="square" lIns="90660" tIns="0" rIns="90660" bIns="0" rtlCol="0" anchor="t">
            <a:spAutoFit/>
          </a:bodyPr>
          <a:lstStyle/>
          <a:p>
            <a:pPr>
              <a:lnSpc>
                <a:spcPct val="150000"/>
              </a:lnSpc>
            </a:pPr>
            <a:r>
              <a:rPr lang="zh-CN" altLang="en-US" sz="1600" b="1" dirty="0">
                <a:solidFill>
                  <a:srgbClr val="0070C0"/>
                </a:solidFill>
                <a:latin typeface="微软雅黑" panose="020B0503020204020204" pitchFamily="34" charset="-122"/>
                <a:ea typeface="微软雅黑" panose="020B0503020204020204" pitchFamily="34" charset="-122"/>
                <a:cs typeface="华文黑体" pitchFamily="2" charset="-122"/>
              </a:rPr>
              <a:t>项目展示一</a:t>
            </a:r>
          </a:p>
        </p:txBody>
      </p:sp>
      <p:sp>
        <p:nvSpPr>
          <p:cNvPr id="30" name="TextBox 29"/>
          <p:cNvSpPr txBox="1"/>
          <p:nvPr/>
        </p:nvSpPr>
        <p:spPr>
          <a:xfrm>
            <a:off x="5513865" y="2500663"/>
            <a:ext cx="2004529" cy="830592"/>
          </a:xfrm>
          <a:prstGeom prst="rect">
            <a:avLst/>
          </a:prstGeom>
          <a:noFill/>
        </p:spPr>
        <p:txBody>
          <a:bodyPr wrap="square" lIns="90660" tIns="45329" rIns="90660" bIns="45329" rtlCol="0">
            <a:spAutoFit/>
          </a:bodyPr>
          <a:lstStyle/>
          <a:p>
            <a:pPr algn="just">
              <a:lnSpc>
                <a:spcPct val="150000"/>
              </a:lnSpc>
            </a:pPr>
            <a:r>
              <a:rPr lang="zh-CN" altLang="en-US" sz="1065" dirty="0">
                <a:solidFill>
                  <a:prstClr val="black">
                    <a:lumMod val="75000"/>
                    <a:lumOff val="25000"/>
                  </a:prst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31" name="TextBox 30"/>
          <p:cNvSpPr txBox="1"/>
          <p:nvPr/>
        </p:nvSpPr>
        <p:spPr>
          <a:xfrm>
            <a:off x="5519548" y="2180862"/>
            <a:ext cx="1224608" cy="369332"/>
          </a:xfrm>
          <a:prstGeom prst="rect">
            <a:avLst/>
          </a:prstGeom>
          <a:noFill/>
        </p:spPr>
        <p:txBody>
          <a:bodyPr wrap="square" lIns="90660" tIns="0" rIns="90660" bIns="0" rtlCol="0" anchor="t">
            <a:spAutoFit/>
          </a:bodyPr>
          <a:lstStyle/>
          <a:p>
            <a:pPr>
              <a:lnSpc>
                <a:spcPct val="150000"/>
              </a:lnSpc>
            </a:pPr>
            <a:r>
              <a:rPr lang="zh-CN" altLang="en-US" sz="1600" b="1" dirty="0">
                <a:solidFill>
                  <a:srgbClr val="0070C0"/>
                </a:solidFill>
                <a:latin typeface="微软雅黑" panose="020B0503020204020204" pitchFamily="34" charset="-122"/>
                <a:ea typeface="微软雅黑" panose="020B0503020204020204" pitchFamily="34" charset="-122"/>
                <a:cs typeface="华文黑体" pitchFamily="2" charset="-122"/>
              </a:rPr>
              <a:t>项目展示二</a:t>
            </a:r>
          </a:p>
        </p:txBody>
      </p:sp>
      <p:sp>
        <p:nvSpPr>
          <p:cNvPr id="32" name="TextBox 31"/>
          <p:cNvSpPr txBox="1"/>
          <p:nvPr/>
        </p:nvSpPr>
        <p:spPr>
          <a:xfrm>
            <a:off x="8887633" y="2500663"/>
            <a:ext cx="2004529" cy="830592"/>
          </a:xfrm>
          <a:prstGeom prst="rect">
            <a:avLst/>
          </a:prstGeom>
          <a:noFill/>
        </p:spPr>
        <p:txBody>
          <a:bodyPr wrap="square" lIns="90660" tIns="45329" rIns="90660" bIns="45329" rtlCol="0">
            <a:spAutoFit/>
          </a:bodyPr>
          <a:lstStyle/>
          <a:p>
            <a:pPr algn="just">
              <a:lnSpc>
                <a:spcPct val="150000"/>
              </a:lnSpc>
            </a:pPr>
            <a:r>
              <a:rPr lang="zh-CN" altLang="en-US" sz="1065" dirty="0">
                <a:solidFill>
                  <a:prstClr val="black">
                    <a:lumMod val="75000"/>
                    <a:lumOff val="25000"/>
                  </a:prst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33" name="TextBox 32"/>
          <p:cNvSpPr txBox="1"/>
          <p:nvPr/>
        </p:nvSpPr>
        <p:spPr>
          <a:xfrm>
            <a:off x="8893317" y="2180862"/>
            <a:ext cx="1379692" cy="369332"/>
          </a:xfrm>
          <a:prstGeom prst="rect">
            <a:avLst/>
          </a:prstGeom>
          <a:noFill/>
        </p:spPr>
        <p:txBody>
          <a:bodyPr wrap="square" lIns="90660" tIns="0" rIns="90660" bIns="0" rtlCol="0" anchor="t">
            <a:spAutoFit/>
          </a:bodyPr>
          <a:lstStyle/>
          <a:p>
            <a:pPr>
              <a:lnSpc>
                <a:spcPct val="150000"/>
              </a:lnSpc>
            </a:pPr>
            <a:r>
              <a:rPr lang="zh-CN" altLang="en-US" sz="1600" b="1" dirty="0">
                <a:solidFill>
                  <a:srgbClr val="0070C0"/>
                </a:solidFill>
                <a:latin typeface="微软雅黑" panose="020B0503020204020204" pitchFamily="34" charset="-122"/>
                <a:ea typeface="微软雅黑" panose="020B0503020204020204" pitchFamily="34" charset="-122"/>
                <a:cs typeface="华文黑体" pitchFamily="2" charset="-122"/>
              </a:rPr>
              <a:t>项目展示三</a:t>
            </a:r>
          </a:p>
        </p:txBody>
      </p:sp>
      <p:sp>
        <p:nvSpPr>
          <p:cNvPr id="34" name="TextBox 33"/>
          <p:cNvSpPr txBox="1"/>
          <p:nvPr/>
        </p:nvSpPr>
        <p:spPr>
          <a:xfrm>
            <a:off x="2749530" y="4173645"/>
            <a:ext cx="2004529" cy="830592"/>
          </a:xfrm>
          <a:prstGeom prst="rect">
            <a:avLst/>
          </a:prstGeom>
          <a:noFill/>
        </p:spPr>
        <p:txBody>
          <a:bodyPr wrap="square" lIns="90660" tIns="45329" rIns="90660" bIns="45329" rtlCol="0">
            <a:spAutoFit/>
          </a:bodyPr>
          <a:lstStyle/>
          <a:p>
            <a:pPr algn="just">
              <a:lnSpc>
                <a:spcPct val="150000"/>
              </a:lnSpc>
            </a:pPr>
            <a:r>
              <a:rPr lang="zh-CN" altLang="en-US" sz="1065" dirty="0">
                <a:solidFill>
                  <a:prstClr val="black">
                    <a:lumMod val="75000"/>
                    <a:lumOff val="25000"/>
                  </a:prst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35" name="TextBox 34"/>
          <p:cNvSpPr txBox="1"/>
          <p:nvPr/>
        </p:nvSpPr>
        <p:spPr>
          <a:xfrm>
            <a:off x="2755213" y="3853841"/>
            <a:ext cx="1540352" cy="369332"/>
          </a:xfrm>
          <a:prstGeom prst="rect">
            <a:avLst/>
          </a:prstGeom>
          <a:noFill/>
        </p:spPr>
        <p:txBody>
          <a:bodyPr wrap="square" lIns="90660" tIns="0" rIns="90660" bIns="0" rtlCol="0" anchor="t">
            <a:spAutoFit/>
          </a:bodyPr>
          <a:lstStyle/>
          <a:p>
            <a:pPr>
              <a:lnSpc>
                <a:spcPct val="150000"/>
              </a:lnSpc>
            </a:pPr>
            <a:r>
              <a:rPr lang="zh-CN" altLang="en-US" sz="1600" b="1" dirty="0">
                <a:solidFill>
                  <a:srgbClr val="0070C0"/>
                </a:solidFill>
                <a:latin typeface="微软雅黑" panose="020B0503020204020204" pitchFamily="34" charset="-122"/>
                <a:ea typeface="微软雅黑" panose="020B0503020204020204" pitchFamily="34" charset="-122"/>
                <a:cs typeface="华文黑体" pitchFamily="2" charset="-122"/>
              </a:rPr>
              <a:t>项目展示四</a:t>
            </a:r>
          </a:p>
        </p:txBody>
      </p:sp>
      <p:sp>
        <p:nvSpPr>
          <p:cNvPr id="36" name="TextBox 35"/>
          <p:cNvSpPr txBox="1"/>
          <p:nvPr/>
        </p:nvSpPr>
        <p:spPr>
          <a:xfrm>
            <a:off x="6119008" y="4173645"/>
            <a:ext cx="2004529" cy="830592"/>
          </a:xfrm>
          <a:prstGeom prst="rect">
            <a:avLst/>
          </a:prstGeom>
          <a:noFill/>
        </p:spPr>
        <p:txBody>
          <a:bodyPr wrap="square" lIns="90660" tIns="45329" rIns="90660" bIns="45329" rtlCol="0">
            <a:spAutoFit/>
          </a:bodyPr>
          <a:lstStyle/>
          <a:p>
            <a:pPr algn="just">
              <a:lnSpc>
                <a:spcPct val="150000"/>
              </a:lnSpc>
            </a:pPr>
            <a:r>
              <a:rPr lang="zh-CN" altLang="en-US" sz="1065" dirty="0">
                <a:solidFill>
                  <a:prstClr val="black">
                    <a:lumMod val="75000"/>
                    <a:lumOff val="25000"/>
                  </a:prst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37" name="TextBox 36"/>
          <p:cNvSpPr txBox="1"/>
          <p:nvPr/>
        </p:nvSpPr>
        <p:spPr>
          <a:xfrm>
            <a:off x="6124691" y="3853841"/>
            <a:ext cx="1555692" cy="369332"/>
          </a:xfrm>
          <a:prstGeom prst="rect">
            <a:avLst/>
          </a:prstGeom>
          <a:noFill/>
        </p:spPr>
        <p:txBody>
          <a:bodyPr wrap="square" lIns="90660" tIns="0" rIns="90660" bIns="0" rtlCol="0" anchor="t">
            <a:spAutoFit/>
          </a:bodyPr>
          <a:lstStyle/>
          <a:p>
            <a:pPr>
              <a:lnSpc>
                <a:spcPct val="150000"/>
              </a:lnSpc>
            </a:pPr>
            <a:r>
              <a:rPr lang="zh-CN" altLang="en-US" sz="1600" b="1" dirty="0">
                <a:solidFill>
                  <a:srgbClr val="0070C0"/>
                </a:solidFill>
                <a:latin typeface="微软雅黑" panose="020B0503020204020204" pitchFamily="34" charset="-122"/>
                <a:ea typeface="微软雅黑" panose="020B0503020204020204" pitchFamily="34" charset="-122"/>
                <a:cs typeface="华文黑体" pitchFamily="2" charset="-122"/>
              </a:rPr>
              <a:t>项目展示五</a:t>
            </a:r>
          </a:p>
        </p:txBody>
      </p:sp>
      <p:sp>
        <p:nvSpPr>
          <p:cNvPr id="38" name="TextBox 37"/>
          <p:cNvSpPr txBox="1"/>
          <p:nvPr/>
        </p:nvSpPr>
        <p:spPr>
          <a:xfrm>
            <a:off x="9492774" y="4173645"/>
            <a:ext cx="2004529" cy="830592"/>
          </a:xfrm>
          <a:prstGeom prst="rect">
            <a:avLst/>
          </a:prstGeom>
          <a:noFill/>
        </p:spPr>
        <p:txBody>
          <a:bodyPr wrap="square" lIns="90660" tIns="45329" rIns="90660" bIns="45329" rtlCol="0">
            <a:spAutoFit/>
          </a:bodyPr>
          <a:lstStyle/>
          <a:p>
            <a:pPr algn="just">
              <a:lnSpc>
                <a:spcPct val="150000"/>
              </a:lnSpc>
            </a:pPr>
            <a:r>
              <a:rPr lang="zh-CN" altLang="en-US" sz="1065" dirty="0">
                <a:solidFill>
                  <a:prstClr val="black">
                    <a:lumMod val="75000"/>
                    <a:lumOff val="25000"/>
                  </a:prst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39" name="TextBox 38"/>
          <p:cNvSpPr txBox="1"/>
          <p:nvPr/>
        </p:nvSpPr>
        <p:spPr>
          <a:xfrm>
            <a:off x="9498457" y="3853842"/>
            <a:ext cx="1393704" cy="369332"/>
          </a:xfrm>
          <a:prstGeom prst="rect">
            <a:avLst/>
          </a:prstGeom>
          <a:noFill/>
        </p:spPr>
        <p:txBody>
          <a:bodyPr wrap="square" lIns="90660" tIns="0" rIns="90660" bIns="0" rtlCol="0" anchor="t">
            <a:spAutoFit/>
          </a:bodyPr>
          <a:lstStyle/>
          <a:p>
            <a:pPr>
              <a:lnSpc>
                <a:spcPct val="150000"/>
              </a:lnSpc>
            </a:pPr>
            <a:r>
              <a:rPr lang="zh-CN" altLang="en-US" sz="1600" b="1" dirty="0">
                <a:solidFill>
                  <a:srgbClr val="0070C0"/>
                </a:solidFill>
                <a:latin typeface="微软雅黑" panose="020B0503020204020204" pitchFamily="34" charset="-122"/>
                <a:ea typeface="微软雅黑" panose="020B0503020204020204" pitchFamily="34" charset="-122"/>
                <a:cs typeface="华文黑体" pitchFamily="2" charset="-122"/>
              </a:rPr>
              <a:t>项目展示六</a:t>
            </a:r>
          </a:p>
        </p:txBody>
      </p:sp>
      <p:sp>
        <p:nvSpPr>
          <p:cNvPr id="40" name="Freeform 20"/>
          <p:cNvSpPr>
            <a:spLocks noEditPoints="1"/>
          </p:cNvSpPr>
          <p:nvPr/>
        </p:nvSpPr>
        <p:spPr bwMode="auto">
          <a:xfrm>
            <a:off x="1313279" y="2488030"/>
            <a:ext cx="378867" cy="563108"/>
          </a:xfrm>
          <a:custGeom>
            <a:avLst/>
            <a:gdLst>
              <a:gd name="T0" fmla="*/ 63 w 94"/>
              <a:gd name="T1" fmla="*/ 23 h 140"/>
              <a:gd name="T2" fmla="*/ 58 w 94"/>
              <a:gd name="T3" fmla="*/ 12 h 140"/>
              <a:gd name="T4" fmla="*/ 47 w 94"/>
              <a:gd name="T5" fmla="*/ 0 h 140"/>
              <a:gd name="T6" fmla="*/ 36 w 94"/>
              <a:gd name="T7" fmla="*/ 12 h 140"/>
              <a:gd name="T8" fmla="*/ 32 w 94"/>
              <a:gd name="T9" fmla="*/ 23 h 140"/>
              <a:gd name="T10" fmla="*/ 0 w 94"/>
              <a:gd name="T11" fmla="*/ 30 h 140"/>
              <a:gd name="T12" fmla="*/ 8 w 94"/>
              <a:gd name="T13" fmla="*/ 140 h 140"/>
              <a:gd name="T14" fmla="*/ 94 w 94"/>
              <a:gd name="T15" fmla="*/ 132 h 140"/>
              <a:gd name="T16" fmla="*/ 86 w 94"/>
              <a:gd name="T17" fmla="*/ 23 h 140"/>
              <a:gd name="T18" fmla="*/ 56 w 94"/>
              <a:gd name="T19" fmla="*/ 11 h 140"/>
              <a:gd name="T20" fmla="*/ 38 w 94"/>
              <a:gd name="T21" fmla="*/ 11 h 140"/>
              <a:gd name="T22" fmla="*/ 83 w 94"/>
              <a:gd name="T23" fmla="*/ 124 h 140"/>
              <a:gd name="T24" fmla="*/ 11 w 94"/>
              <a:gd name="T25" fmla="*/ 29 h 140"/>
              <a:gd name="T26" fmla="*/ 22 w 94"/>
              <a:gd name="T27" fmla="*/ 35 h 140"/>
              <a:gd name="T28" fmla="*/ 70 w 94"/>
              <a:gd name="T29" fmla="*/ 29 h 140"/>
              <a:gd name="T30" fmla="*/ 83 w 94"/>
              <a:gd name="T31" fmla="*/ 124 h 140"/>
              <a:gd name="T32" fmla="*/ 54 w 94"/>
              <a:gd name="T33" fmla="*/ 11 h 140"/>
              <a:gd name="T34" fmla="*/ 40 w 94"/>
              <a:gd name="T35" fmla="*/ 11 h 140"/>
              <a:gd name="T36" fmla="*/ 47 w 94"/>
              <a:gd name="T37" fmla="*/ 6 h 140"/>
              <a:gd name="T38" fmla="*/ 47 w 94"/>
              <a:gd name="T39" fmla="*/ 16 h 140"/>
              <a:gd name="T40" fmla="*/ 47 w 94"/>
              <a:gd name="T41" fmla="*/ 6 h 140"/>
              <a:gd name="T42" fmla="*/ 37 w 94"/>
              <a:gd name="T43" fmla="*/ 88 h 140"/>
              <a:gd name="T44" fmla="*/ 25 w 94"/>
              <a:gd name="T45" fmla="*/ 102 h 140"/>
              <a:gd name="T46" fmla="*/ 18 w 94"/>
              <a:gd name="T47" fmla="*/ 94 h 140"/>
              <a:gd name="T48" fmla="*/ 25 w 94"/>
              <a:gd name="T49" fmla="*/ 95 h 140"/>
              <a:gd name="T50" fmla="*/ 35 w 94"/>
              <a:gd name="T51" fmla="*/ 67 h 140"/>
              <a:gd name="T52" fmla="*/ 26 w 94"/>
              <a:gd name="T53" fmla="*/ 81 h 140"/>
              <a:gd name="T54" fmla="*/ 24 w 94"/>
              <a:gd name="T55" fmla="*/ 81 h 140"/>
              <a:gd name="T56" fmla="*/ 20 w 94"/>
              <a:gd name="T57" fmla="*/ 72 h 140"/>
              <a:gd name="T58" fmla="*/ 35 w 94"/>
              <a:gd name="T59" fmla="*/ 67 h 140"/>
              <a:gd name="T60" fmla="*/ 37 w 94"/>
              <a:gd name="T61" fmla="*/ 50 h 140"/>
              <a:gd name="T62" fmla="*/ 25 w 94"/>
              <a:gd name="T63" fmla="*/ 63 h 140"/>
              <a:gd name="T64" fmla="*/ 18 w 94"/>
              <a:gd name="T65" fmla="*/ 55 h 140"/>
              <a:gd name="T66" fmla="*/ 25 w 94"/>
              <a:gd name="T67" fmla="*/ 57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4" h="140">
                <a:moveTo>
                  <a:pt x="86" y="23"/>
                </a:moveTo>
                <a:cubicBezTo>
                  <a:pt x="63" y="23"/>
                  <a:pt x="63" y="23"/>
                  <a:pt x="63" y="23"/>
                </a:cubicBezTo>
                <a:cubicBezTo>
                  <a:pt x="58" y="19"/>
                  <a:pt x="58" y="12"/>
                  <a:pt x="58" y="12"/>
                </a:cubicBezTo>
                <a:cubicBezTo>
                  <a:pt x="58" y="12"/>
                  <a:pt x="58" y="12"/>
                  <a:pt x="58" y="12"/>
                </a:cubicBezTo>
                <a:cubicBezTo>
                  <a:pt x="58" y="12"/>
                  <a:pt x="58" y="11"/>
                  <a:pt x="58" y="11"/>
                </a:cubicBezTo>
                <a:cubicBezTo>
                  <a:pt x="58" y="5"/>
                  <a:pt x="53" y="0"/>
                  <a:pt x="47" y="0"/>
                </a:cubicBezTo>
                <a:cubicBezTo>
                  <a:pt x="41" y="0"/>
                  <a:pt x="36" y="5"/>
                  <a:pt x="36" y="11"/>
                </a:cubicBezTo>
                <a:cubicBezTo>
                  <a:pt x="36" y="11"/>
                  <a:pt x="36" y="12"/>
                  <a:pt x="36" y="12"/>
                </a:cubicBezTo>
                <a:cubicBezTo>
                  <a:pt x="36" y="12"/>
                  <a:pt x="36" y="12"/>
                  <a:pt x="36" y="12"/>
                </a:cubicBezTo>
                <a:cubicBezTo>
                  <a:pt x="36" y="12"/>
                  <a:pt x="37" y="19"/>
                  <a:pt x="32" y="23"/>
                </a:cubicBezTo>
                <a:cubicBezTo>
                  <a:pt x="8" y="23"/>
                  <a:pt x="8" y="23"/>
                  <a:pt x="8" y="23"/>
                </a:cubicBezTo>
                <a:cubicBezTo>
                  <a:pt x="4" y="23"/>
                  <a:pt x="0" y="26"/>
                  <a:pt x="0" y="30"/>
                </a:cubicBezTo>
                <a:cubicBezTo>
                  <a:pt x="0" y="132"/>
                  <a:pt x="0" y="132"/>
                  <a:pt x="0" y="132"/>
                </a:cubicBezTo>
                <a:cubicBezTo>
                  <a:pt x="0" y="137"/>
                  <a:pt x="4" y="140"/>
                  <a:pt x="8" y="140"/>
                </a:cubicBezTo>
                <a:cubicBezTo>
                  <a:pt x="86" y="140"/>
                  <a:pt x="86" y="140"/>
                  <a:pt x="86" y="140"/>
                </a:cubicBezTo>
                <a:cubicBezTo>
                  <a:pt x="91" y="140"/>
                  <a:pt x="94" y="137"/>
                  <a:pt x="94" y="132"/>
                </a:cubicBezTo>
                <a:cubicBezTo>
                  <a:pt x="94" y="30"/>
                  <a:pt x="94" y="30"/>
                  <a:pt x="94" y="30"/>
                </a:cubicBezTo>
                <a:cubicBezTo>
                  <a:pt x="94" y="26"/>
                  <a:pt x="91" y="23"/>
                  <a:pt x="86" y="23"/>
                </a:cubicBezTo>
                <a:close/>
                <a:moveTo>
                  <a:pt x="47" y="2"/>
                </a:moveTo>
                <a:cubicBezTo>
                  <a:pt x="52" y="2"/>
                  <a:pt x="56" y="6"/>
                  <a:pt x="56" y="11"/>
                </a:cubicBezTo>
                <a:cubicBezTo>
                  <a:pt x="56" y="16"/>
                  <a:pt x="52" y="20"/>
                  <a:pt x="47" y="20"/>
                </a:cubicBezTo>
                <a:cubicBezTo>
                  <a:pt x="42" y="20"/>
                  <a:pt x="38" y="16"/>
                  <a:pt x="38" y="11"/>
                </a:cubicBezTo>
                <a:cubicBezTo>
                  <a:pt x="38" y="6"/>
                  <a:pt x="42" y="2"/>
                  <a:pt x="47" y="2"/>
                </a:cubicBezTo>
                <a:close/>
                <a:moveTo>
                  <a:pt x="83" y="124"/>
                </a:moveTo>
                <a:cubicBezTo>
                  <a:pt x="11" y="124"/>
                  <a:pt x="11" y="124"/>
                  <a:pt x="11" y="124"/>
                </a:cubicBezTo>
                <a:cubicBezTo>
                  <a:pt x="11" y="29"/>
                  <a:pt x="11" y="29"/>
                  <a:pt x="11" y="29"/>
                </a:cubicBezTo>
                <a:cubicBezTo>
                  <a:pt x="24" y="29"/>
                  <a:pt x="24" y="29"/>
                  <a:pt x="24" y="29"/>
                </a:cubicBezTo>
                <a:cubicBezTo>
                  <a:pt x="22" y="35"/>
                  <a:pt x="22" y="35"/>
                  <a:pt x="22" y="35"/>
                </a:cubicBezTo>
                <a:cubicBezTo>
                  <a:pt x="72" y="35"/>
                  <a:pt x="72" y="35"/>
                  <a:pt x="72" y="35"/>
                </a:cubicBezTo>
                <a:cubicBezTo>
                  <a:pt x="70" y="29"/>
                  <a:pt x="70" y="29"/>
                  <a:pt x="70" y="29"/>
                </a:cubicBezTo>
                <a:cubicBezTo>
                  <a:pt x="83" y="29"/>
                  <a:pt x="83" y="29"/>
                  <a:pt x="83" y="29"/>
                </a:cubicBezTo>
                <a:lnTo>
                  <a:pt x="83" y="124"/>
                </a:lnTo>
                <a:close/>
                <a:moveTo>
                  <a:pt x="47" y="18"/>
                </a:moveTo>
                <a:cubicBezTo>
                  <a:pt x="51" y="18"/>
                  <a:pt x="54" y="15"/>
                  <a:pt x="54" y="11"/>
                </a:cubicBezTo>
                <a:cubicBezTo>
                  <a:pt x="54" y="7"/>
                  <a:pt x="51" y="4"/>
                  <a:pt x="47" y="4"/>
                </a:cubicBezTo>
                <a:cubicBezTo>
                  <a:pt x="43" y="4"/>
                  <a:pt x="40" y="7"/>
                  <a:pt x="40" y="11"/>
                </a:cubicBezTo>
                <a:cubicBezTo>
                  <a:pt x="40" y="15"/>
                  <a:pt x="43" y="18"/>
                  <a:pt x="47" y="18"/>
                </a:cubicBezTo>
                <a:close/>
                <a:moveTo>
                  <a:pt x="47" y="6"/>
                </a:moveTo>
                <a:cubicBezTo>
                  <a:pt x="50" y="6"/>
                  <a:pt x="52" y="8"/>
                  <a:pt x="52" y="11"/>
                </a:cubicBezTo>
                <a:cubicBezTo>
                  <a:pt x="52" y="14"/>
                  <a:pt x="50" y="16"/>
                  <a:pt x="47" y="16"/>
                </a:cubicBezTo>
                <a:cubicBezTo>
                  <a:pt x="44" y="16"/>
                  <a:pt x="42" y="14"/>
                  <a:pt x="42" y="11"/>
                </a:cubicBezTo>
                <a:cubicBezTo>
                  <a:pt x="42" y="8"/>
                  <a:pt x="44" y="6"/>
                  <a:pt x="47" y="6"/>
                </a:cubicBezTo>
                <a:close/>
                <a:moveTo>
                  <a:pt x="35" y="86"/>
                </a:moveTo>
                <a:cubicBezTo>
                  <a:pt x="37" y="88"/>
                  <a:pt x="37" y="88"/>
                  <a:pt x="37" y="88"/>
                </a:cubicBezTo>
                <a:cubicBezTo>
                  <a:pt x="26" y="101"/>
                  <a:pt x="26" y="101"/>
                  <a:pt x="26" y="101"/>
                </a:cubicBezTo>
                <a:cubicBezTo>
                  <a:pt x="25" y="102"/>
                  <a:pt x="25" y="102"/>
                  <a:pt x="25" y="102"/>
                </a:cubicBezTo>
                <a:cubicBezTo>
                  <a:pt x="24" y="100"/>
                  <a:pt x="24" y="100"/>
                  <a:pt x="24" y="100"/>
                </a:cubicBezTo>
                <a:cubicBezTo>
                  <a:pt x="18" y="94"/>
                  <a:pt x="18" y="94"/>
                  <a:pt x="18" y="94"/>
                </a:cubicBezTo>
                <a:cubicBezTo>
                  <a:pt x="20" y="91"/>
                  <a:pt x="20" y="91"/>
                  <a:pt x="20" y="91"/>
                </a:cubicBezTo>
                <a:cubicBezTo>
                  <a:pt x="25" y="95"/>
                  <a:pt x="25" y="95"/>
                  <a:pt x="25" y="95"/>
                </a:cubicBezTo>
                <a:lnTo>
                  <a:pt x="35" y="86"/>
                </a:lnTo>
                <a:close/>
                <a:moveTo>
                  <a:pt x="35" y="67"/>
                </a:moveTo>
                <a:cubicBezTo>
                  <a:pt x="37" y="69"/>
                  <a:pt x="37" y="69"/>
                  <a:pt x="37" y="69"/>
                </a:cubicBezTo>
                <a:cubicBezTo>
                  <a:pt x="26" y="81"/>
                  <a:pt x="26" y="81"/>
                  <a:pt x="26" y="81"/>
                </a:cubicBezTo>
                <a:cubicBezTo>
                  <a:pt x="25" y="83"/>
                  <a:pt x="25" y="83"/>
                  <a:pt x="25" y="83"/>
                </a:cubicBezTo>
                <a:cubicBezTo>
                  <a:pt x="24" y="81"/>
                  <a:pt x="24" y="81"/>
                  <a:pt x="24" y="81"/>
                </a:cubicBezTo>
                <a:cubicBezTo>
                  <a:pt x="18" y="74"/>
                  <a:pt x="18" y="74"/>
                  <a:pt x="18" y="74"/>
                </a:cubicBezTo>
                <a:cubicBezTo>
                  <a:pt x="20" y="72"/>
                  <a:pt x="20" y="72"/>
                  <a:pt x="20" y="72"/>
                </a:cubicBezTo>
                <a:cubicBezTo>
                  <a:pt x="25" y="76"/>
                  <a:pt x="25" y="76"/>
                  <a:pt x="25" y="76"/>
                </a:cubicBezTo>
                <a:lnTo>
                  <a:pt x="35" y="67"/>
                </a:lnTo>
                <a:close/>
                <a:moveTo>
                  <a:pt x="35" y="48"/>
                </a:moveTo>
                <a:cubicBezTo>
                  <a:pt x="37" y="50"/>
                  <a:pt x="37" y="50"/>
                  <a:pt x="37" y="50"/>
                </a:cubicBezTo>
                <a:cubicBezTo>
                  <a:pt x="26" y="62"/>
                  <a:pt x="26" y="62"/>
                  <a:pt x="26" y="62"/>
                </a:cubicBezTo>
                <a:cubicBezTo>
                  <a:pt x="25" y="63"/>
                  <a:pt x="25" y="63"/>
                  <a:pt x="25" y="63"/>
                </a:cubicBezTo>
                <a:cubicBezTo>
                  <a:pt x="24" y="62"/>
                  <a:pt x="24" y="62"/>
                  <a:pt x="24" y="62"/>
                </a:cubicBezTo>
                <a:cubicBezTo>
                  <a:pt x="18" y="55"/>
                  <a:pt x="18" y="55"/>
                  <a:pt x="18" y="55"/>
                </a:cubicBezTo>
                <a:cubicBezTo>
                  <a:pt x="20" y="53"/>
                  <a:pt x="20" y="53"/>
                  <a:pt x="20" y="53"/>
                </a:cubicBezTo>
                <a:cubicBezTo>
                  <a:pt x="25" y="57"/>
                  <a:pt x="25" y="57"/>
                  <a:pt x="25" y="57"/>
                </a:cubicBezTo>
                <a:lnTo>
                  <a:pt x="35" y="48"/>
                </a:lnTo>
                <a:close/>
              </a:path>
            </a:pathLst>
          </a:custGeom>
          <a:solidFill>
            <a:schemeClr val="accent3"/>
          </a:solidFill>
          <a:ln>
            <a:noFill/>
          </a:ln>
        </p:spPr>
        <p:txBody>
          <a:bodyPr vert="horz" wrap="square" lIns="90660" tIns="45329" rIns="90660" bIns="45329" numCol="1" anchor="t" anchorCtr="0" compatLnSpc="1"/>
          <a:lstStyle/>
          <a:p>
            <a:endParaRPr lang="zh-CN" altLang="en-US" sz="2400">
              <a:solidFill>
                <a:prstClr val="black"/>
              </a:solidFill>
            </a:endParaRPr>
          </a:p>
        </p:txBody>
      </p:sp>
      <p:sp>
        <p:nvSpPr>
          <p:cNvPr id="41" name="Freeform 48"/>
          <p:cNvSpPr>
            <a:spLocks noEditPoints="1"/>
          </p:cNvSpPr>
          <p:nvPr/>
        </p:nvSpPr>
        <p:spPr bwMode="auto">
          <a:xfrm>
            <a:off x="8111646" y="2448409"/>
            <a:ext cx="401036" cy="642353"/>
          </a:xfrm>
          <a:custGeom>
            <a:avLst/>
            <a:gdLst>
              <a:gd name="T0" fmla="*/ 59 w 87"/>
              <a:gd name="T1" fmla="*/ 140 h 140"/>
              <a:gd name="T2" fmla="*/ 59 w 87"/>
              <a:gd name="T3" fmla="*/ 0 h 140"/>
              <a:gd name="T4" fmla="*/ 59 w 87"/>
              <a:gd name="T5" fmla="*/ 19 h 140"/>
              <a:gd name="T6" fmla="*/ 58 w 87"/>
              <a:gd name="T7" fmla="*/ 96 h 140"/>
              <a:gd name="T8" fmla="*/ 40 w 87"/>
              <a:gd name="T9" fmla="*/ 75 h 140"/>
              <a:gd name="T10" fmla="*/ 40 w 87"/>
              <a:gd name="T11" fmla="*/ 45 h 140"/>
              <a:gd name="T12" fmla="*/ 40 w 87"/>
              <a:gd name="T13" fmla="*/ 45 h 140"/>
              <a:gd name="T14" fmla="*/ 45 w 87"/>
              <a:gd name="T15" fmla="*/ 72 h 140"/>
              <a:gd name="T16" fmla="*/ 41 w 87"/>
              <a:gd name="T17" fmla="*/ 70 h 140"/>
              <a:gd name="T18" fmla="*/ 38 w 87"/>
              <a:gd name="T19" fmla="*/ 68 h 140"/>
              <a:gd name="T20" fmla="*/ 39 w 87"/>
              <a:gd name="T21" fmla="*/ 72 h 140"/>
              <a:gd name="T22" fmla="*/ 43 w 87"/>
              <a:gd name="T23" fmla="*/ 71 h 140"/>
              <a:gd name="T24" fmla="*/ 80 w 87"/>
              <a:gd name="T25" fmla="*/ 76 h 140"/>
              <a:gd name="T26" fmla="*/ 66 w 87"/>
              <a:gd name="T27" fmla="*/ 111 h 140"/>
              <a:gd name="T28" fmla="*/ 14 w 87"/>
              <a:gd name="T29" fmla="*/ 111 h 140"/>
              <a:gd name="T30" fmla="*/ 0 w 87"/>
              <a:gd name="T31" fmla="*/ 70 h 140"/>
              <a:gd name="T32" fmla="*/ 14 w 87"/>
              <a:gd name="T33" fmla="*/ 29 h 140"/>
              <a:gd name="T34" fmla="*/ 66 w 87"/>
              <a:gd name="T35" fmla="*/ 29 h 140"/>
              <a:gd name="T36" fmla="*/ 79 w 87"/>
              <a:gd name="T37" fmla="*/ 62 h 140"/>
              <a:gd name="T38" fmla="*/ 20 w 87"/>
              <a:gd name="T39" fmla="*/ 35 h 140"/>
              <a:gd name="T40" fmla="*/ 60 w 87"/>
              <a:gd name="T41" fmla="*/ 29 h 140"/>
              <a:gd name="T42" fmla="*/ 23 w 87"/>
              <a:gd name="T43" fmla="*/ 27 h 140"/>
              <a:gd name="T44" fmla="*/ 20 w 87"/>
              <a:gd name="T45" fmla="*/ 35 h 140"/>
              <a:gd name="T46" fmla="*/ 20 w 87"/>
              <a:gd name="T47" fmla="*/ 105 h 140"/>
              <a:gd name="T48" fmla="*/ 23 w 87"/>
              <a:gd name="T49" fmla="*/ 113 h 140"/>
              <a:gd name="T50" fmla="*/ 60 w 87"/>
              <a:gd name="T51" fmla="*/ 111 h 140"/>
              <a:gd name="T52" fmla="*/ 40 w 87"/>
              <a:gd name="T53" fmla="*/ 37 h 140"/>
              <a:gd name="T54" fmla="*/ 73 w 87"/>
              <a:gd name="T55" fmla="*/ 70 h 140"/>
              <a:gd name="T56" fmla="*/ 11 w 87"/>
              <a:gd name="T57" fmla="*/ 68 h 140"/>
              <a:gd name="T58" fmla="*/ 12 w 87"/>
              <a:gd name="T59" fmla="*/ 72 h 140"/>
              <a:gd name="T60" fmla="*/ 14 w 87"/>
              <a:gd name="T61" fmla="*/ 69 h 140"/>
              <a:gd name="T62" fmla="*/ 66 w 87"/>
              <a:gd name="T63" fmla="*/ 71 h 140"/>
              <a:gd name="T64" fmla="*/ 70 w 87"/>
              <a:gd name="T65" fmla="*/ 70 h 140"/>
              <a:gd name="T66" fmla="*/ 69 w 87"/>
              <a:gd name="T67" fmla="*/ 66 h 140"/>
              <a:gd name="T68" fmla="*/ 67 w 87"/>
              <a:gd name="T69" fmla="*/ 69 h 140"/>
              <a:gd name="T70" fmla="*/ 39 w 87"/>
              <a:gd name="T71" fmla="*/ 96 h 140"/>
              <a:gd name="T72" fmla="*/ 36 w 87"/>
              <a:gd name="T73" fmla="*/ 99 h 140"/>
              <a:gd name="T74" fmla="*/ 40 w 87"/>
              <a:gd name="T75" fmla="*/ 99 h 140"/>
              <a:gd name="T76" fmla="*/ 41 w 87"/>
              <a:gd name="T77" fmla="*/ 95 h 140"/>
              <a:gd name="T78" fmla="*/ 42 w 87"/>
              <a:gd name="T79" fmla="*/ 42 h 140"/>
              <a:gd name="T80" fmla="*/ 40 w 87"/>
              <a:gd name="T81" fmla="*/ 39 h 140"/>
              <a:gd name="T82" fmla="*/ 36 w 87"/>
              <a:gd name="T83" fmla="*/ 41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7" h="140">
                <a:moveTo>
                  <a:pt x="21" y="121"/>
                </a:moveTo>
                <a:cubicBezTo>
                  <a:pt x="59" y="121"/>
                  <a:pt x="59" y="121"/>
                  <a:pt x="59" y="121"/>
                </a:cubicBezTo>
                <a:cubicBezTo>
                  <a:pt x="59" y="140"/>
                  <a:pt x="59" y="140"/>
                  <a:pt x="59" y="140"/>
                </a:cubicBezTo>
                <a:cubicBezTo>
                  <a:pt x="21" y="140"/>
                  <a:pt x="21" y="140"/>
                  <a:pt x="21" y="140"/>
                </a:cubicBezTo>
                <a:lnTo>
                  <a:pt x="21" y="121"/>
                </a:lnTo>
                <a:close/>
                <a:moveTo>
                  <a:pt x="59" y="0"/>
                </a:moveTo>
                <a:cubicBezTo>
                  <a:pt x="21" y="0"/>
                  <a:pt x="21" y="0"/>
                  <a:pt x="21" y="0"/>
                </a:cubicBezTo>
                <a:cubicBezTo>
                  <a:pt x="21" y="19"/>
                  <a:pt x="21" y="19"/>
                  <a:pt x="21" y="19"/>
                </a:cubicBezTo>
                <a:cubicBezTo>
                  <a:pt x="59" y="19"/>
                  <a:pt x="59" y="19"/>
                  <a:pt x="59" y="19"/>
                </a:cubicBezTo>
                <a:lnTo>
                  <a:pt x="59" y="0"/>
                </a:lnTo>
                <a:close/>
                <a:moveTo>
                  <a:pt x="58" y="96"/>
                </a:moveTo>
                <a:cubicBezTo>
                  <a:pt x="58" y="96"/>
                  <a:pt x="58" y="96"/>
                  <a:pt x="58" y="96"/>
                </a:cubicBezTo>
                <a:cubicBezTo>
                  <a:pt x="58" y="96"/>
                  <a:pt x="58" y="96"/>
                  <a:pt x="58" y="96"/>
                </a:cubicBezTo>
                <a:cubicBezTo>
                  <a:pt x="58" y="96"/>
                  <a:pt x="58" y="96"/>
                  <a:pt x="58" y="96"/>
                </a:cubicBezTo>
                <a:cubicBezTo>
                  <a:pt x="40" y="75"/>
                  <a:pt x="40" y="75"/>
                  <a:pt x="40" y="75"/>
                </a:cubicBezTo>
                <a:cubicBezTo>
                  <a:pt x="37" y="75"/>
                  <a:pt x="35" y="73"/>
                  <a:pt x="35" y="70"/>
                </a:cubicBezTo>
                <a:cubicBezTo>
                  <a:pt x="35" y="68"/>
                  <a:pt x="36" y="66"/>
                  <a:pt x="37" y="65"/>
                </a:cubicBezTo>
                <a:cubicBezTo>
                  <a:pt x="40" y="45"/>
                  <a:pt x="40" y="45"/>
                  <a:pt x="40" y="45"/>
                </a:cubicBezTo>
                <a:cubicBezTo>
                  <a:pt x="40" y="45"/>
                  <a:pt x="40" y="45"/>
                  <a:pt x="40" y="45"/>
                </a:cubicBezTo>
                <a:cubicBezTo>
                  <a:pt x="40" y="45"/>
                  <a:pt x="40" y="45"/>
                  <a:pt x="40" y="45"/>
                </a:cubicBezTo>
                <a:cubicBezTo>
                  <a:pt x="40" y="45"/>
                  <a:pt x="40" y="45"/>
                  <a:pt x="40" y="45"/>
                </a:cubicBezTo>
                <a:cubicBezTo>
                  <a:pt x="43" y="66"/>
                  <a:pt x="43" y="66"/>
                  <a:pt x="43" y="66"/>
                </a:cubicBezTo>
                <a:cubicBezTo>
                  <a:pt x="44" y="66"/>
                  <a:pt x="45" y="68"/>
                  <a:pt x="45" y="70"/>
                </a:cubicBezTo>
                <a:cubicBezTo>
                  <a:pt x="45" y="71"/>
                  <a:pt x="45" y="72"/>
                  <a:pt x="45" y="72"/>
                </a:cubicBezTo>
                <a:cubicBezTo>
                  <a:pt x="58" y="96"/>
                  <a:pt x="58" y="96"/>
                  <a:pt x="58" y="96"/>
                </a:cubicBezTo>
                <a:close/>
                <a:moveTo>
                  <a:pt x="43" y="71"/>
                </a:moveTo>
                <a:cubicBezTo>
                  <a:pt x="41" y="70"/>
                  <a:pt x="41" y="70"/>
                  <a:pt x="41" y="70"/>
                </a:cubicBezTo>
                <a:cubicBezTo>
                  <a:pt x="42" y="69"/>
                  <a:pt x="42" y="69"/>
                  <a:pt x="42" y="68"/>
                </a:cubicBezTo>
                <a:cubicBezTo>
                  <a:pt x="40" y="69"/>
                  <a:pt x="40" y="69"/>
                  <a:pt x="40" y="69"/>
                </a:cubicBezTo>
                <a:cubicBezTo>
                  <a:pt x="38" y="68"/>
                  <a:pt x="38" y="68"/>
                  <a:pt x="38" y="68"/>
                </a:cubicBezTo>
                <a:cubicBezTo>
                  <a:pt x="38" y="68"/>
                  <a:pt x="38" y="69"/>
                  <a:pt x="38" y="70"/>
                </a:cubicBezTo>
                <a:cubicBezTo>
                  <a:pt x="37" y="71"/>
                  <a:pt x="37" y="71"/>
                  <a:pt x="37" y="71"/>
                </a:cubicBezTo>
                <a:cubicBezTo>
                  <a:pt x="39" y="72"/>
                  <a:pt x="39" y="72"/>
                  <a:pt x="39" y="72"/>
                </a:cubicBezTo>
                <a:cubicBezTo>
                  <a:pt x="39" y="72"/>
                  <a:pt x="39" y="73"/>
                  <a:pt x="40" y="73"/>
                </a:cubicBezTo>
                <a:cubicBezTo>
                  <a:pt x="40" y="73"/>
                  <a:pt x="41" y="72"/>
                  <a:pt x="41" y="72"/>
                </a:cubicBezTo>
                <a:lnTo>
                  <a:pt x="43" y="71"/>
                </a:lnTo>
                <a:close/>
                <a:moveTo>
                  <a:pt x="87" y="69"/>
                </a:moveTo>
                <a:cubicBezTo>
                  <a:pt x="87" y="73"/>
                  <a:pt x="84" y="77"/>
                  <a:pt x="81" y="77"/>
                </a:cubicBezTo>
                <a:cubicBezTo>
                  <a:pt x="81" y="77"/>
                  <a:pt x="80" y="76"/>
                  <a:pt x="80" y="76"/>
                </a:cubicBezTo>
                <a:cubicBezTo>
                  <a:pt x="78" y="86"/>
                  <a:pt x="73" y="95"/>
                  <a:pt x="66" y="101"/>
                </a:cubicBezTo>
                <a:cubicBezTo>
                  <a:pt x="66" y="101"/>
                  <a:pt x="66" y="101"/>
                  <a:pt x="66" y="101"/>
                </a:cubicBezTo>
                <a:cubicBezTo>
                  <a:pt x="66" y="111"/>
                  <a:pt x="66" y="111"/>
                  <a:pt x="66" y="111"/>
                </a:cubicBezTo>
                <a:cubicBezTo>
                  <a:pt x="66" y="116"/>
                  <a:pt x="62" y="119"/>
                  <a:pt x="57" y="119"/>
                </a:cubicBezTo>
                <a:cubicBezTo>
                  <a:pt x="23" y="119"/>
                  <a:pt x="23" y="119"/>
                  <a:pt x="23" y="119"/>
                </a:cubicBezTo>
                <a:cubicBezTo>
                  <a:pt x="18" y="119"/>
                  <a:pt x="14" y="116"/>
                  <a:pt x="14" y="111"/>
                </a:cubicBezTo>
                <a:cubicBezTo>
                  <a:pt x="14" y="101"/>
                  <a:pt x="14" y="101"/>
                  <a:pt x="14" y="101"/>
                </a:cubicBezTo>
                <a:cubicBezTo>
                  <a:pt x="14" y="101"/>
                  <a:pt x="14" y="101"/>
                  <a:pt x="14" y="101"/>
                </a:cubicBezTo>
                <a:cubicBezTo>
                  <a:pt x="6" y="94"/>
                  <a:pt x="0" y="82"/>
                  <a:pt x="0" y="70"/>
                </a:cubicBezTo>
                <a:cubicBezTo>
                  <a:pt x="0" y="58"/>
                  <a:pt x="6" y="46"/>
                  <a:pt x="14" y="39"/>
                </a:cubicBezTo>
                <a:cubicBezTo>
                  <a:pt x="14" y="39"/>
                  <a:pt x="14" y="39"/>
                  <a:pt x="14" y="39"/>
                </a:cubicBezTo>
                <a:cubicBezTo>
                  <a:pt x="14" y="29"/>
                  <a:pt x="14" y="29"/>
                  <a:pt x="14" y="29"/>
                </a:cubicBezTo>
                <a:cubicBezTo>
                  <a:pt x="14" y="24"/>
                  <a:pt x="18" y="21"/>
                  <a:pt x="23" y="21"/>
                </a:cubicBezTo>
                <a:cubicBezTo>
                  <a:pt x="57" y="21"/>
                  <a:pt x="57" y="21"/>
                  <a:pt x="57" y="21"/>
                </a:cubicBezTo>
                <a:cubicBezTo>
                  <a:pt x="62" y="21"/>
                  <a:pt x="66" y="24"/>
                  <a:pt x="66" y="29"/>
                </a:cubicBezTo>
                <a:cubicBezTo>
                  <a:pt x="66" y="39"/>
                  <a:pt x="66" y="39"/>
                  <a:pt x="66" y="39"/>
                </a:cubicBezTo>
                <a:cubicBezTo>
                  <a:pt x="66" y="39"/>
                  <a:pt x="66" y="39"/>
                  <a:pt x="66" y="39"/>
                </a:cubicBezTo>
                <a:cubicBezTo>
                  <a:pt x="73" y="45"/>
                  <a:pt x="78" y="53"/>
                  <a:pt x="79" y="62"/>
                </a:cubicBezTo>
                <a:cubicBezTo>
                  <a:pt x="80" y="62"/>
                  <a:pt x="81" y="62"/>
                  <a:pt x="81" y="62"/>
                </a:cubicBezTo>
                <a:cubicBezTo>
                  <a:pt x="84" y="62"/>
                  <a:pt x="87" y="65"/>
                  <a:pt x="87" y="69"/>
                </a:cubicBezTo>
                <a:close/>
                <a:moveTo>
                  <a:pt x="20" y="35"/>
                </a:moveTo>
                <a:cubicBezTo>
                  <a:pt x="26" y="32"/>
                  <a:pt x="33" y="30"/>
                  <a:pt x="40" y="30"/>
                </a:cubicBezTo>
                <a:cubicBezTo>
                  <a:pt x="47" y="30"/>
                  <a:pt x="54" y="32"/>
                  <a:pt x="60" y="35"/>
                </a:cubicBezTo>
                <a:cubicBezTo>
                  <a:pt x="60" y="29"/>
                  <a:pt x="60" y="29"/>
                  <a:pt x="60" y="29"/>
                </a:cubicBezTo>
                <a:cubicBezTo>
                  <a:pt x="60" y="28"/>
                  <a:pt x="60" y="28"/>
                  <a:pt x="60" y="27"/>
                </a:cubicBezTo>
                <a:cubicBezTo>
                  <a:pt x="59" y="27"/>
                  <a:pt x="58" y="27"/>
                  <a:pt x="57" y="27"/>
                </a:cubicBezTo>
                <a:cubicBezTo>
                  <a:pt x="23" y="27"/>
                  <a:pt x="23" y="27"/>
                  <a:pt x="23" y="27"/>
                </a:cubicBezTo>
                <a:cubicBezTo>
                  <a:pt x="22" y="27"/>
                  <a:pt x="21" y="27"/>
                  <a:pt x="20" y="27"/>
                </a:cubicBezTo>
                <a:cubicBezTo>
                  <a:pt x="20" y="28"/>
                  <a:pt x="20" y="28"/>
                  <a:pt x="20" y="29"/>
                </a:cubicBezTo>
                <a:lnTo>
                  <a:pt x="20" y="35"/>
                </a:lnTo>
                <a:close/>
                <a:moveTo>
                  <a:pt x="60" y="105"/>
                </a:moveTo>
                <a:cubicBezTo>
                  <a:pt x="54" y="108"/>
                  <a:pt x="47" y="110"/>
                  <a:pt x="40" y="110"/>
                </a:cubicBezTo>
                <a:cubicBezTo>
                  <a:pt x="33" y="110"/>
                  <a:pt x="26" y="108"/>
                  <a:pt x="20" y="105"/>
                </a:cubicBezTo>
                <a:cubicBezTo>
                  <a:pt x="20" y="111"/>
                  <a:pt x="20" y="111"/>
                  <a:pt x="20" y="111"/>
                </a:cubicBezTo>
                <a:cubicBezTo>
                  <a:pt x="20" y="112"/>
                  <a:pt x="20" y="112"/>
                  <a:pt x="20" y="113"/>
                </a:cubicBezTo>
                <a:cubicBezTo>
                  <a:pt x="21" y="113"/>
                  <a:pt x="22" y="113"/>
                  <a:pt x="23" y="113"/>
                </a:cubicBezTo>
                <a:cubicBezTo>
                  <a:pt x="57" y="113"/>
                  <a:pt x="57" y="113"/>
                  <a:pt x="57" y="113"/>
                </a:cubicBezTo>
                <a:cubicBezTo>
                  <a:pt x="58" y="113"/>
                  <a:pt x="59" y="113"/>
                  <a:pt x="60" y="113"/>
                </a:cubicBezTo>
                <a:cubicBezTo>
                  <a:pt x="60" y="112"/>
                  <a:pt x="60" y="112"/>
                  <a:pt x="60" y="111"/>
                </a:cubicBezTo>
                <a:lnTo>
                  <a:pt x="60" y="105"/>
                </a:lnTo>
                <a:close/>
                <a:moveTo>
                  <a:pt x="73" y="70"/>
                </a:moveTo>
                <a:cubicBezTo>
                  <a:pt x="73" y="52"/>
                  <a:pt x="58" y="37"/>
                  <a:pt x="40" y="37"/>
                </a:cubicBezTo>
                <a:cubicBezTo>
                  <a:pt x="22" y="37"/>
                  <a:pt x="7" y="52"/>
                  <a:pt x="7" y="70"/>
                </a:cubicBezTo>
                <a:cubicBezTo>
                  <a:pt x="7" y="88"/>
                  <a:pt x="22" y="103"/>
                  <a:pt x="40" y="103"/>
                </a:cubicBezTo>
                <a:cubicBezTo>
                  <a:pt x="58" y="103"/>
                  <a:pt x="73" y="88"/>
                  <a:pt x="73" y="70"/>
                </a:cubicBezTo>
                <a:close/>
                <a:moveTo>
                  <a:pt x="13" y="68"/>
                </a:moveTo>
                <a:cubicBezTo>
                  <a:pt x="12" y="66"/>
                  <a:pt x="12" y="66"/>
                  <a:pt x="12" y="66"/>
                </a:cubicBezTo>
                <a:cubicBezTo>
                  <a:pt x="11" y="68"/>
                  <a:pt x="11" y="68"/>
                  <a:pt x="11" y="68"/>
                </a:cubicBezTo>
                <a:cubicBezTo>
                  <a:pt x="11" y="68"/>
                  <a:pt x="10" y="69"/>
                  <a:pt x="9" y="69"/>
                </a:cubicBezTo>
                <a:cubicBezTo>
                  <a:pt x="11" y="70"/>
                  <a:pt x="11" y="70"/>
                  <a:pt x="11" y="70"/>
                </a:cubicBezTo>
                <a:cubicBezTo>
                  <a:pt x="12" y="72"/>
                  <a:pt x="12" y="72"/>
                  <a:pt x="12" y="72"/>
                </a:cubicBezTo>
                <a:cubicBezTo>
                  <a:pt x="13" y="71"/>
                  <a:pt x="13" y="71"/>
                  <a:pt x="13" y="71"/>
                </a:cubicBezTo>
                <a:cubicBezTo>
                  <a:pt x="15" y="71"/>
                  <a:pt x="15" y="71"/>
                  <a:pt x="15" y="71"/>
                </a:cubicBezTo>
                <a:cubicBezTo>
                  <a:pt x="14" y="69"/>
                  <a:pt x="14" y="69"/>
                  <a:pt x="14" y="69"/>
                </a:cubicBezTo>
                <a:cubicBezTo>
                  <a:pt x="14" y="68"/>
                  <a:pt x="15" y="68"/>
                  <a:pt x="15" y="67"/>
                </a:cubicBezTo>
                <a:cubicBezTo>
                  <a:pt x="14" y="67"/>
                  <a:pt x="14" y="67"/>
                  <a:pt x="13" y="68"/>
                </a:cubicBezTo>
                <a:close/>
                <a:moveTo>
                  <a:pt x="66" y="71"/>
                </a:moveTo>
                <a:cubicBezTo>
                  <a:pt x="68" y="71"/>
                  <a:pt x="68" y="71"/>
                  <a:pt x="68" y="71"/>
                </a:cubicBezTo>
                <a:cubicBezTo>
                  <a:pt x="69" y="71"/>
                  <a:pt x="69" y="72"/>
                  <a:pt x="70" y="72"/>
                </a:cubicBezTo>
                <a:cubicBezTo>
                  <a:pt x="70" y="70"/>
                  <a:pt x="70" y="70"/>
                  <a:pt x="70" y="70"/>
                </a:cubicBezTo>
                <a:cubicBezTo>
                  <a:pt x="72" y="69"/>
                  <a:pt x="72" y="69"/>
                  <a:pt x="72" y="69"/>
                </a:cubicBezTo>
                <a:cubicBezTo>
                  <a:pt x="71" y="69"/>
                  <a:pt x="70" y="68"/>
                  <a:pt x="70" y="68"/>
                </a:cubicBezTo>
                <a:cubicBezTo>
                  <a:pt x="69" y="66"/>
                  <a:pt x="69" y="66"/>
                  <a:pt x="69" y="66"/>
                </a:cubicBezTo>
                <a:cubicBezTo>
                  <a:pt x="68" y="68"/>
                  <a:pt x="68" y="68"/>
                  <a:pt x="68" y="68"/>
                </a:cubicBezTo>
                <a:cubicBezTo>
                  <a:pt x="67" y="68"/>
                  <a:pt x="67" y="68"/>
                  <a:pt x="66" y="68"/>
                </a:cubicBezTo>
                <a:cubicBezTo>
                  <a:pt x="66" y="68"/>
                  <a:pt x="67" y="69"/>
                  <a:pt x="67" y="69"/>
                </a:cubicBezTo>
                <a:lnTo>
                  <a:pt x="66" y="71"/>
                </a:lnTo>
                <a:close/>
                <a:moveTo>
                  <a:pt x="41" y="95"/>
                </a:moveTo>
                <a:cubicBezTo>
                  <a:pt x="39" y="96"/>
                  <a:pt x="39" y="96"/>
                  <a:pt x="39" y="96"/>
                </a:cubicBezTo>
                <a:cubicBezTo>
                  <a:pt x="37" y="96"/>
                  <a:pt x="37" y="96"/>
                  <a:pt x="37" y="96"/>
                </a:cubicBezTo>
                <a:cubicBezTo>
                  <a:pt x="38" y="97"/>
                  <a:pt x="38" y="97"/>
                  <a:pt x="38" y="97"/>
                </a:cubicBezTo>
                <a:cubicBezTo>
                  <a:pt x="36" y="99"/>
                  <a:pt x="36" y="99"/>
                  <a:pt x="36" y="99"/>
                </a:cubicBezTo>
                <a:cubicBezTo>
                  <a:pt x="38" y="99"/>
                  <a:pt x="38" y="99"/>
                  <a:pt x="38" y="99"/>
                </a:cubicBezTo>
                <a:cubicBezTo>
                  <a:pt x="39" y="101"/>
                  <a:pt x="39" y="101"/>
                  <a:pt x="39" y="101"/>
                </a:cubicBezTo>
                <a:cubicBezTo>
                  <a:pt x="40" y="99"/>
                  <a:pt x="40" y="99"/>
                  <a:pt x="40" y="99"/>
                </a:cubicBezTo>
                <a:cubicBezTo>
                  <a:pt x="42" y="99"/>
                  <a:pt x="42" y="99"/>
                  <a:pt x="42" y="99"/>
                </a:cubicBezTo>
                <a:cubicBezTo>
                  <a:pt x="41" y="97"/>
                  <a:pt x="41" y="97"/>
                  <a:pt x="41" y="97"/>
                </a:cubicBezTo>
                <a:lnTo>
                  <a:pt x="41" y="95"/>
                </a:lnTo>
                <a:close/>
                <a:moveTo>
                  <a:pt x="39" y="44"/>
                </a:moveTo>
                <a:cubicBezTo>
                  <a:pt x="40" y="42"/>
                  <a:pt x="40" y="42"/>
                  <a:pt x="40" y="42"/>
                </a:cubicBezTo>
                <a:cubicBezTo>
                  <a:pt x="42" y="42"/>
                  <a:pt x="42" y="42"/>
                  <a:pt x="42" y="42"/>
                </a:cubicBezTo>
                <a:cubicBezTo>
                  <a:pt x="41" y="41"/>
                  <a:pt x="41" y="41"/>
                  <a:pt x="41" y="41"/>
                </a:cubicBezTo>
                <a:cubicBezTo>
                  <a:pt x="41" y="40"/>
                  <a:pt x="42" y="39"/>
                  <a:pt x="42" y="38"/>
                </a:cubicBezTo>
                <a:cubicBezTo>
                  <a:pt x="40" y="39"/>
                  <a:pt x="40" y="39"/>
                  <a:pt x="40" y="39"/>
                </a:cubicBezTo>
                <a:cubicBezTo>
                  <a:pt x="38" y="38"/>
                  <a:pt x="38" y="38"/>
                  <a:pt x="38" y="38"/>
                </a:cubicBezTo>
                <a:cubicBezTo>
                  <a:pt x="38" y="40"/>
                  <a:pt x="38" y="40"/>
                  <a:pt x="38" y="40"/>
                </a:cubicBezTo>
                <a:cubicBezTo>
                  <a:pt x="36" y="41"/>
                  <a:pt x="36" y="41"/>
                  <a:pt x="36" y="41"/>
                </a:cubicBezTo>
                <a:cubicBezTo>
                  <a:pt x="38" y="42"/>
                  <a:pt x="38" y="42"/>
                  <a:pt x="38" y="42"/>
                </a:cubicBezTo>
                <a:lnTo>
                  <a:pt x="39" y="44"/>
                </a:lnTo>
                <a:close/>
              </a:path>
            </a:pathLst>
          </a:custGeom>
          <a:solidFill>
            <a:schemeClr val="accent3"/>
          </a:solidFill>
          <a:ln>
            <a:noFill/>
          </a:ln>
        </p:spPr>
        <p:txBody>
          <a:bodyPr vert="horz" wrap="square" lIns="90660" tIns="45329" rIns="90660" bIns="45329" numCol="1" anchor="t" anchorCtr="0" compatLnSpc="1"/>
          <a:lstStyle/>
          <a:p>
            <a:endParaRPr lang="zh-CN" altLang="en-US" sz="2400">
              <a:solidFill>
                <a:srgbClr val="FFFFFF"/>
              </a:solidFill>
            </a:endParaRPr>
          </a:p>
        </p:txBody>
      </p:sp>
      <p:sp>
        <p:nvSpPr>
          <p:cNvPr id="42" name="Freeform 61"/>
          <p:cNvSpPr>
            <a:spLocks noEditPoints="1"/>
          </p:cNvSpPr>
          <p:nvPr/>
        </p:nvSpPr>
        <p:spPr bwMode="auto">
          <a:xfrm>
            <a:off x="8661288" y="4233528"/>
            <a:ext cx="576435" cy="423184"/>
          </a:xfrm>
          <a:custGeom>
            <a:avLst/>
            <a:gdLst>
              <a:gd name="T0" fmla="*/ 10 w 94"/>
              <a:gd name="T1" fmla="*/ 45 h 69"/>
              <a:gd name="T2" fmla="*/ 28 w 94"/>
              <a:gd name="T3" fmla="*/ 45 h 69"/>
              <a:gd name="T4" fmla="*/ 4 w 94"/>
              <a:gd name="T5" fmla="*/ 30 h 69"/>
              <a:gd name="T6" fmla="*/ 65 w 94"/>
              <a:gd name="T7" fmla="*/ 50 h 69"/>
              <a:gd name="T8" fmla="*/ 77 w 94"/>
              <a:gd name="T9" fmla="*/ 52 h 69"/>
              <a:gd name="T10" fmla="*/ 86 w 94"/>
              <a:gd name="T11" fmla="*/ 46 h 69"/>
              <a:gd name="T12" fmla="*/ 94 w 94"/>
              <a:gd name="T13" fmla="*/ 59 h 69"/>
              <a:gd name="T14" fmla="*/ 73 w 94"/>
              <a:gd name="T15" fmla="*/ 69 h 69"/>
              <a:gd name="T16" fmla="*/ 23 w 94"/>
              <a:gd name="T17" fmla="*/ 59 h 69"/>
              <a:gd name="T18" fmla="*/ 3 w 94"/>
              <a:gd name="T19" fmla="*/ 49 h 69"/>
              <a:gd name="T20" fmla="*/ 22 w 94"/>
              <a:gd name="T21" fmla="*/ 49 h 69"/>
              <a:gd name="T22" fmla="*/ 28 w 94"/>
              <a:gd name="T23" fmla="*/ 52 h 69"/>
              <a:gd name="T24" fmla="*/ 45 w 94"/>
              <a:gd name="T25" fmla="*/ 57 h 69"/>
              <a:gd name="T26" fmla="*/ 45 w 94"/>
              <a:gd name="T27" fmla="*/ 49 h 69"/>
              <a:gd name="T28" fmla="*/ 51 w 94"/>
              <a:gd name="T29" fmla="*/ 47 h 69"/>
              <a:gd name="T30" fmla="*/ 51 w 94"/>
              <a:gd name="T31" fmla="*/ 51 h 69"/>
              <a:gd name="T32" fmla="*/ 60 w 94"/>
              <a:gd name="T33" fmla="*/ 47 h 69"/>
              <a:gd name="T34" fmla="*/ 89 w 94"/>
              <a:gd name="T35" fmla="*/ 30 h 69"/>
              <a:gd name="T36" fmla="*/ 70 w 94"/>
              <a:gd name="T37" fmla="*/ 30 h 69"/>
              <a:gd name="T38" fmla="*/ 70 w 94"/>
              <a:gd name="T39" fmla="*/ 33 h 69"/>
              <a:gd name="T40" fmla="*/ 71 w 94"/>
              <a:gd name="T41" fmla="*/ 40 h 69"/>
              <a:gd name="T42" fmla="*/ 72 w 94"/>
              <a:gd name="T43" fmla="*/ 41 h 69"/>
              <a:gd name="T44" fmla="*/ 87 w 94"/>
              <a:gd name="T45" fmla="*/ 41 h 69"/>
              <a:gd name="T46" fmla="*/ 88 w 94"/>
              <a:gd name="T47" fmla="*/ 34 h 69"/>
              <a:gd name="T48" fmla="*/ 89 w 94"/>
              <a:gd name="T49" fmla="*/ 31 h 69"/>
              <a:gd name="T50" fmla="*/ 63 w 94"/>
              <a:gd name="T51" fmla="*/ 24 h 69"/>
              <a:gd name="T52" fmla="*/ 33 w 94"/>
              <a:gd name="T53" fmla="*/ 14 h 69"/>
              <a:gd name="T54" fmla="*/ 36 w 94"/>
              <a:gd name="T55" fmla="*/ 33 h 69"/>
              <a:gd name="T56" fmla="*/ 42 w 94"/>
              <a:gd name="T57" fmla="*/ 43 h 69"/>
              <a:gd name="T58" fmla="*/ 49 w 94"/>
              <a:gd name="T59" fmla="*/ 44 h 69"/>
              <a:gd name="T60" fmla="*/ 55 w 94"/>
              <a:gd name="T61" fmla="*/ 43 h 69"/>
              <a:gd name="T62" fmla="*/ 61 w 94"/>
              <a:gd name="T63" fmla="*/ 33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4" h="69">
                <a:moveTo>
                  <a:pt x="2" y="45"/>
                </a:moveTo>
                <a:cubicBezTo>
                  <a:pt x="10" y="45"/>
                  <a:pt x="10" y="45"/>
                  <a:pt x="10" y="45"/>
                </a:cubicBezTo>
                <a:cubicBezTo>
                  <a:pt x="13" y="48"/>
                  <a:pt x="17" y="48"/>
                  <a:pt x="20" y="45"/>
                </a:cubicBezTo>
                <a:cubicBezTo>
                  <a:pt x="28" y="45"/>
                  <a:pt x="28" y="45"/>
                  <a:pt x="28" y="45"/>
                </a:cubicBezTo>
                <a:cubicBezTo>
                  <a:pt x="27" y="40"/>
                  <a:pt x="26" y="35"/>
                  <a:pt x="26" y="30"/>
                </a:cubicBezTo>
                <a:cubicBezTo>
                  <a:pt x="22" y="19"/>
                  <a:pt x="7" y="20"/>
                  <a:pt x="4" y="30"/>
                </a:cubicBezTo>
                <a:cubicBezTo>
                  <a:pt x="2" y="45"/>
                  <a:pt x="2" y="45"/>
                  <a:pt x="2" y="45"/>
                </a:cubicBezTo>
                <a:close/>
                <a:moveTo>
                  <a:pt x="65" y="50"/>
                </a:moveTo>
                <a:cubicBezTo>
                  <a:pt x="73" y="46"/>
                  <a:pt x="73" y="46"/>
                  <a:pt x="73" y="46"/>
                </a:cubicBezTo>
                <a:cubicBezTo>
                  <a:pt x="77" y="52"/>
                  <a:pt x="77" y="52"/>
                  <a:pt x="77" y="52"/>
                </a:cubicBezTo>
                <a:cubicBezTo>
                  <a:pt x="82" y="52"/>
                  <a:pt x="82" y="52"/>
                  <a:pt x="82" y="52"/>
                </a:cubicBezTo>
                <a:cubicBezTo>
                  <a:pt x="86" y="46"/>
                  <a:pt x="86" y="46"/>
                  <a:pt x="86" y="46"/>
                </a:cubicBezTo>
                <a:cubicBezTo>
                  <a:pt x="94" y="50"/>
                  <a:pt x="94" y="50"/>
                  <a:pt x="94" y="50"/>
                </a:cubicBezTo>
                <a:cubicBezTo>
                  <a:pt x="94" y="59"/>
                  <a:pt x="94" y="59"/>
                  <a:pt x="94" y="59"/>
                </a:cubicBezTo>
                <a:cubicBezTo>
                  <a:pt x="73" y="59"/>
                  <a:pt x="73" y="59"/>
                  <a:pt x="73" y="59"/>
                </a:cubicBezTo>
                <a:cubicBezTo>
                  <a:pt x="73" y="69"/>
                  <a:pt x="73" y="69"/>
                  <a:pt x="73" y="69"/>
                </a:cubicBezTo>
                <a:cubicBezTo>
                  <a:pt x="23" y="69"/>
                  <a:pt x="23" y="69"/>
                  <a:pt x="23" y="69"/>
                </a:cubicBezTo>
                <a:cubicBezTo>
                  <a:pt x="23" y="59"/>
                  <a:pt x="23" y="59"/>
                  <a:pt x="23" y="59"/>
                </a:cubicBezTo>
                <a:cubicBezTo>
                  <a:pt x="0" y="59"/>
                  <a:pt x="0" y="59"/>
                  <a:pt x="0" y="59"/>
                </a:cubicBezTo>
                <a:cubicBezTo>
                  <a:pt x="0" y="55"/>
                  <a:pt x="1" y="52"/>
                  <a:pt x="3" y="49"/>
                </a:cubicBezTo>
                <a:cubicBezTo>
                  <a:pt x="5" y="49"/>
                  <a:pt x="7" y="49"/>
                  <a:pt x="8" y="49"/>
                </a:cubicBezTo>
                <a:cubicBezTo>
                  <a:pt x="13" y="54"/>
                  <a:pt x="17" y="54"/>
                  <a:pt x="22" y="49"/>
                </a:cubicBezTo>
                <a:cubicBezTo>
                  <a:pt x="23" y="49"/>
                  <a:pt x="25" y="49"/>
                  <a:pt x="27" y="49"/>
                </a:cubicBezTo>
                <a:cubicBezTo>
                  <a:pt x="27" y="50"/>
                  <a:pt x="28" y="51"/>
                  <a:pt x="28" y="52"/>
                </a:cubicBezTo>
                <a:cubicBezTo>
                  <a:pt x="37" y="47"/>
                  <a:pt x="37" y="47"/>
                  <a:pt x="37" y="47"/>
                </a:cubicBezTo>
                <a:cubicBezTo>
                  <a:pt x="45" y="57"/>
                  <a:pt x="45" y="57"/>
                  <a:pt x="45" y="57"/>
                </a:cubicBezTo>
                <a:cubicBezTo>
                  <a:pt x="47" y="51"/>
                  <a:pt x="47" y="51"/>
                  <a:pt x="47" y="51"/>
                </a:cubicBezTo>
                <a:cubicBezTo>
                  <a:pt x="45" y="49"/>
                  <a:pt x="45" y="49"/>
                  <a:pt x="45" y="49"/>
                </a:cubicBezTo>
                <a:cubicBezTo>
                  <a:pt x="47" y="47"/>
                  <a:pt x="47" y="47"/>
                  <a:pt x="47" y="47"/>
                </a:cubicBezTo>
                <a:cubicBezTo>
                  <a:pt x="51" y="47"/>
                  <a:pt x="51" y="47"/>
                  <a:pt x="51" y="47"/>
                </a:cubicBezTo>
                <a:cubicBezTo>
                  <a:pt x="52" y="49"/>
                  <a:pt x="52" y="49"/>
                  <a:pt x="52" y="49"/>
                </a:cubicBezTo>
                <a:cubicBezTo>
                  <a:pt x="51" y="51"/>
                  <a:pt x="51" y="51"/>
                  <a:pt x="51" y="51"/>
                </a:cubicBezTo>
                <a:cubicBezTo>
                  <a:pt x="53" y="56"/>
                  <a:pt x="53" y="56"/>
                  <a:pt x="53" y="56"/>
                </a:cubicBezTo>
                <a:cubicBezTo>
                  <a:pt x="60" y="47"/>
                  <a:pt x="60" y="47"/>
                  <a:pt x="60" y="47"/>
                </a:cubicBezTo>
                <a:cubicBezTo>
                  <a:pt x="65" y="50"/>
                  <a:pt x="65" y="50"/>
                  <a:pt x="65" y="50"/>
                </a:cubicBezTo>
                <a:close/>
                <a:moveTo>
                  <a:pt x="89" y="30"/>
                </a:moveTo>
                <a:cubicBezTo>
                  <a:pt x="89" y="24"/>
                  <a:pt x="85" y="21"/>
                  <a:pt x="79" y="20"/>
                </a:cubicBezTo>
                <a:cubicBezTo>
                  <a:pt x="74" y="20"/>
                  <a:pt x="70" y="24"/>
                  <a:pt x="70" y="30"/>
                </a:cubicBezTo>
                <a:cubicBezTo>
                  <a:pt x="70" y="30"/>
                  <a:pt x="70" y="30"/>
                  <a:pt x="70" y="30"/>
                </a:cubicBezTo>
                <a:cubicBezTo>
                  <a:pt x="70" y="31"/>
                  <a:pt x="70" y="32"/>
                  <a:pt x="70" y="33"/>
                </a:cubicBezTo>
                <a:cubicBezTo>
                  <a:pt x="70" y="33"/>
                  <a:pt x="70" y="34"/>
                  <a:pt x="71" y="34"/>
                </a:cubicBezTo>
                <a:cubicBezTo>
                  <a:pt x="71" y="40"/>
                  <a:pt x="71" y="40"/>
                  <a:pt x="71" y="40"/>
                </a:cubicBezTo>
                <a:cubicBezTo>
                  <a:pt x="71" y="41"/>
                  <a:pt x="71" y="41"/>
                  <a:pt x="71" y="41"/>
                </a:cubicBezTo>
                <a:cubicBezTo>
                  <a:pt x="72" y="41"/>
                  <a:pt x="72" y="41"/>
                  <a:pt x="72" y="41"/>
                </a:cubicBezTo>
                <a:cubicBezTo>
                  <a:pt x="77" y="46"/>
                  <a:pt x="81" y="45"/>
                  <a:pt x="87" y="41"/>
                </a:cubicBezTo>
                <a:cubicBezTo>
                  <a:pt x="87" y="41"/>
                  <a:pt x="87" y="41"/>
                  <a:pt x="87" y="41"/>
                </a:cubicBezTo>
                <a:cubicBezTo>
                  <a:pt x="87" y="40"/>
                  <a:pt x="87" y="40"/>
                  <a:pt x="87" y="40"/>
                </a:cubicBezTo>
                <a:cubicBezTo>
                  <a:pt x="88" y="34"/>
                  <a:pt x="88" y="34"/>
                  <a:pt x="88" y="34"/>
                </a:cubicBezTo>
                <a:cubicBezTo>
                  <a:pt x="88" y="34"/>
                  <a:pt x="89" y="33"/>
                  <a:pt x="89" y="33"/>
                </a:cubicBezTo>
                <a:cubicBezTo>
                  <a:pt x="89" y="33"/>
                  <a:pt x="89" y="31"/>
                  <a:pt x="89" y="31"/>
                </a:cubicBezTo>
                <a:cubicBezTo>
                  <a:pt x="89" y="30"/>
                  <a:pt x="89" y="30"/>
                  <a:pt x="89" y="30"/>
                </a:cubicBezTo>
                <a:close/>
                <a:moveTo>
                  <a:pt x="63" y="24"/>
                </a:moveTo>
                <a:cubicBezTo>
                  <a:pt x="66" y="14"/>
                  <a:pt x="66" y="14"/>
                  <a:pt x="66" y="14"/>
                </a:cubicBezTo>
                <a:cubicBezTo>
                  <a:pt x="59" y="13"/>
                  <a:pt x="47" y="0"/>
                  <a:pt x="33" y="14"/>
                </a:cubicBezTo>
                <a:cubicBezTo>
                  <a:pt x="35" y="24"/>
                  <a:pt x="35" y="24"/>
                  <a:pt x="35" y="24"/>
                </a:cubicBezTo>
                <a:cubicBezTo>
                  <a:pt x="35" y="27"/>
                  <a:pt x="35" y="30"/>
                  <a:pt x="36" y="33"/>
                </a:cubicBezTo>
                <a:cubicBezTo>
                  <a:pt x="37" y="37"/>
                  <a:pt x="39" y="40"/>
                  <a:pt x="41" y="43"/>
                </a:cubicBezTo>
                <a:cubicBezTo>
                  <a:pt x="42" y="43"/>
                  <a:pt x="42" y="43"/>
                  <a:pt x="42" y="43"/>
                </a:cubicBezTo>
                <a:cubicBezTo>
                  <a:pt x="42" y="44"/>
                  <a:pt x="42" y="44"/>
                  <a:pt x="42" y="44"/>
                </a:cubicBezTo>
                <a:cubicBezTo>
                  <a:pt x="45" y="44"/>
                  <a:pt x="47" y="44"/>
                  <a:pt x="49" y="44"/>
                </a:cubicBezTo>
                <a:cubicBezTo>
                  <a:pt x="51" y="44"/>
                  <a:pt x="53" y="44"/>
                  <a:pt x="55" y="44"/>
                </a:cubicBezTo>
                <a:cubicBezTo>
                  <a:pt x="55" y="43"/>
                  <a:pt x="55" y="43"/>
                  <a:pt x="55" y="43"/>
                </a:cubicBezTo>
                <a:cubicBezTo>
                  <a:pt x="56" y="43"/>
                  <a:pt x="56" y="43"/>
                  <a:pt x="56" y="43"/>
                </a:cubicBezTo>
                <a:cubicBezTo>
                  <a:pt x="58" y="40"/>
                  <a:pt x="60" y="37"/>
                  <a:pt x="61" y="33"/>
                </a:cubicBezTo>
                <a:cubicBezTo>
                  <a:pt x="62" y="30"/>
                  <a:pt x="63" y="27"/>
                  <a:pt x="63" y="24"/>
                </a:cubicBezTo>
                <a:close/>
              </a:path>
            </a:pathLst>
          </a:custGeom>
          <a:solidFill>
            <a:schemeClr val="accent3"/>
          </a:solidFill>
          <a:ln>
            <a:noFill/>
          </a:ln>
        </p:spPr>
        <p:txBody>
          <a:bodyPr vert="horz" wrap="square" lIns="90660" tIns="45329" rIns="90660" bIns="45329" numCol="1" anchor="t" anchorCtr="0" compatLnSpc="1"/>
          <a:lstStyle/>
          <a:p>
            <a:endParaRPr lang="zh-CN" altLang="en-US" sz="2400">
              <a:solidFill>
                <a:srgbClr val="FFFFFF"/>
              </a:solidFill>
            </a:endParaRPr>
          </a:p>
        </p:txBody>
      </p:sp>
      <p:sp>
        <p:nvSpPr>
          <p:cNvPr id="43" name="Freeform 20"/>
          <p:cNvSpPr>
            <a:spLocks noEditPoints="1"/>
          </p:cNvSpPr>
          <p:nvPr/>
        </p:nvSpPr>
        <p:spPr bwMode="auto">
          <a:xfrm>
            <a:off x="1892411" y="4168939"/>
            <a:ext cx="495287" cy="552365"/>
          </a:xfrm>
          <a:custGeom>
            <a:avLst/>
            <a:gdLst>
              <a:gd name="T0" fmla="*/ 27 w 77"/>
              <a:gd name="T1" fmla="*/ 51 h 86"/>
              <a:gd name="T2" fmla="*/ 16 w 77"/>
              <a:gd name="T3" fmla="*/ 51 h 86"/>
              <a:gd name="T4" fmla="*/ 48 w 77"/>
              <a:gd name="T5" fmla="*/ 12 h 86"/>
              <a:gd name="T6" fmla="*/ 43 w 77"/>
              <a:gd name="T7" fmla="*/ 11 h 86"/>
              <a:gd name="T8" fmla="*/ 39 w 77"/>
              <a:gd name="T9" fmla="*/ 12 h 86"/>
              <a:gd name="T10" fmla="*/ 40 w 77"/>
              <a:gd name="T11" fmla="*/ 14 h 86"/>
              <a:gd name="T12" fmla="*/ 47 w 77"/>
              <a:gd name="T13" fmla="*/ 16 h 86"/>
              <a:gd name="T14" fmla="*/ 48 w 77"/>
              <a:gd name="T15" fmla="*/ 22 h 86"/>
              <a:gd name="T16" fmla="*/ 44 w 77"/>
              <a:gd name="T17" fmla="*/ 25 h 86"/>
              <a:gd name="T18" fmla="*/ 42 w 77"/>
              <a:gd name="T19" fmla="*/ 27 h 86"/>
              <a:gd name="T20" fmla="*/ 40 w 77"/>
              <a:gd name="T21" fmla="*/ 25 h 86"/>
              <a:gd name="T22" fmla="*/ 35 w 77"/>
              <a:gd name="T23" fmla="*/ 24 h 86"/>
              <a:gd name="T24" fmla="*/ 34 w 77"/>
              <a:gd name="T25" fmla="*/ 20 h 86"/>
              <a:gd name="T26" fmla="*/ 39 w 77"/>
              <a:gd name="T27" fmla="*/ 21 h 86"/>
              <a:gd name="T28" fmla="*/ 44 w 77"/>
              <a:gd name="T29" fmla="*/ 20 h 86"/>
              <a:gd name="T30" fmla="*/ 42 w 77"/>
              <a:gd name="T31" fmla="*/ 18 h 86"/>
              <a:gd name="T32" fmla="*/ 37 w 77"/>
              <a:gd name="T33" fmla="*/ 17 h 86"/>
              <a:gd name="T34" fmla="*/ 34 w 77"/>
              <a:gd name="T35" fmla="*/ 13 h 86"/>
              <a:gd name="T36" fmla="*/ 40 w 77"/>
              <a:gd name="T37" fmla="*/ 7 h 86"/>
              <a:gd name="T38" fmla="*/ 42 w 77"/>
              <a:gd name="T39" fmla="*/ 6 h 86"/>
              <a:gd name="T40" fmla="*/ 46 w 77"/>
              <a:gd name="T41" fmla="*/ 9 h 86"/>
              <a:gd name="T42" fmla="*/ 41 w 77"/>
              <a:gd name="T43" fmla="*/ 0 h 86"/>
              <a:gd name="T44" fmla="*/ 41 w 77"/>
              <a:gd name="T45" fmla="*/ 34 h 86"/>
              <a:gd name="T46" fmla="*/ 41 w 77"/>
              <a:gd name="T47" fmla="*/ 0 h 86"/>
              <a:gd name="T48" fmla="*/ 29 w 77"/>
              <a:gd name="T49" fmla="*/ 17 h 86"/>
              <a:gd name="T50" fmla="*/ 53 w 77"/>
              <a:gd name="T51" fmla="*/ 17 h 86"/>
              <a:gd name="T52" fmla="*/ 20 w 77"/>
              <a:gd name="T53" fmla="*/ 49 h 86"/>
              <a:gd name="T54" fmla="*/ 20 w 77"/>
              <a:gd name="T55" fmla="*/ 55 h 86"/>
              <a:gd name="T56" fmla="*/ 20 w 77"/>
              <a:gd name="T57" fmla="*/ 49 h 86"/>
              <a:gd name="T58" fmla="*/ 41 w 77"/>
              <a:gd name="T59" fmla="*/ 39 h 86"/>
              <a:gd name="T60" fmla="*/ 24 w 77"/>
              <a:gd name="T61" fmla="*/ 37 h 86"/>
              <a:gd name="T62" fmla="*/ 17 w 77"/>
              <a:gd name="T63" fmla="*/ 34 h 86"/>
              <a:gd name="T64" fmla="*/ 7 w 77"/>
              <a:gd name="T65" fmla="*/ 50 h 86"/>
              <a:gd name="T66" fmla="*/ 0 w 77"/>
              <a:gd name="T67" fmla="*/ 52 h 86"/>
              <a:gd name="T68" fmla="*/ 1 w 77"/>
              <a:gd name="T69" fmla="*/ 66 h 86"/>
              <a:gd name="T70" fmla="*/ 20 w 77"/>
              <a:gd name="T71" fmla="*/ 77 h 86"/>
              <a:gd name="T72" fmla="*/ 21 w 77"/>
              <a:gd name="T73" fmla="*/ 86 h 86"/>
              <a:gd name="T74" fmla="*/ 33 w 77"/>
              <a:gd name="T75" fmla="*/ 85 h 86"/>
              <a:gd name="T76" fmla="*/ 38 w 77"/>
              <a:gd name="T77" fmla="*/ 81 h 86"/>
              <a:gd name="T78" fmla="*/ 47 w 77"/>
              <a:gd name="T79" fmla="*/ 85 h 86"/>
              <a:gd name="T80" fmla="*/ 58 w 77"/>
              <a:gd name="T81" fmla="*/ 86 h 86"/>
              <a:gd name="T82" fmla="*/ 60 w 77"/>
              <a:gd name="T83" fmla="*/ 75 h 86"/>
              <a:gd name="T84" fmla="*/ 73 w 77"/>
              <a:gd name="T85" fmla="*/ 61 h 86"/>
              <a:gd name="T86" fmla="*/ 73 w 77"/>
              <a:gd name="T87" fmla="*/ 55 h 86"/>
              <a:gd name="T88" fmla="*/ 50 w 77"/>
              <a:gd name="T89" fmla="*/ 3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7" h="86">
                <a:moveTo>
                  <a:pt x="22" y="46"/>
                </a:moveTo>
                <a:cubicBezTo>
                  <a:pt x="25" y="46"/>
                  <a:pt x="27" y="48"/>
                  <a:pt x="27" y="51"/>
                </a:cubicBezTo>
                <a:cubicBezTo>
                  <a:pt x="27" y="54"/>
                  <a:pt x="25" y="57"/>
                  <a:pt x="22" y="57"/>
                </a:cubicBezTo>
                <a:cubicBezTo>
                  <a:pt x="19" y="57"/>
                  <a:pt x="16" y="54"/>
                  <a:pt x="16" y="51"/>
                </a:cubicBezTo>
                <a:cubicBezTo>
                  <a:pt x="16" y="48"/>
                  <a:pt x="19" y="46"/>
                  <a:pt x="22" y="46"/>
                </a:cubicBezTo>
                <a:close/>
                <a:moveTo>
                  <a:pt x="48" y="12"/>
                </a:moveTo>
                <a:cubicBezTo>
                  <a:pt x="43" y="12"/>
                  <a:pt x="43" y="12"/>
                  <a:pt x="43" y="12"/>
                </a:cubicBezTo>
                <a:cubicBezTo>
                  <a:pt x="43" y="12"/>
                  <a:pt x="43" y="11"/>
                  <a:pt x="43" y="11"/>
                </a:cubicBezTo>
                <a:cubicBezTo>
                  <a:pt x="42" y="10"/>
                  <a:pt x="40" y="10"/>
                  <a:pt x="39" y="11"/>
                </a:cubicBezTo>
                <a:cubicBezTo>
                  <a:pt x="39" y="11"/>
                  <a:pt x="39" y="12"/>
                  <a:pt x="39" y="12"/>
                </a:cubicBezTo>
                <a:cubicBezTo>
                  <a:pt x="39" y="12"/>
                  <a:pt x="39" y="13"/>
                  <a:pt x="39" y="13"/>
                </a:cubicBezTo>
                <a:cubicBezTo>
                  <a:pt x="39" y="13"/>
                  <a:pt x="40" y="13"/>
                  <a:pt x="40" y="14"/>
                </a:cubicBezTo>
                <a:cubicBezTo>
                  <a:pt x="42" y="14"/>
                  <a:pt x="42" y="14"/>
                  <a:pt x="42" y="14"/>
                </a:cubicBezTo>
                <a:cubicBezTo>
                  <a:pt x="44" y="15"/>
                  <a:pt x="46" y="15"/>
                  <a:pt x="47" y="16"/>
                </a:cubicBezTo>
                <a:cubicBezTo>
                  <a:pt x="48" y="17"/>
                  <a:pt x="48" y="18"/>
                  <a:pt x="48" y="20"/>
                </a:cubicBezTo>
                <a:cubicBezTo>
                  <a:pt x="48" y="20"/>
                  <a:pt x="48" y="21"/>
                  <a:pt x="48" y="22"/>
                </a:cubicBezTo>
                <a:cubicBezTo>
                  <a:pt x="47" y="23"/>
                  <a:pt x="47" y="23"/>
                  <a:pt x="46" y="24"/>
                </a:cubicBezTo>
                <a:cubicBezTo>
                  <a:pt x="46" y="24"/>
                  <a:pt x="45" y="25"/>
                  <a:pt x="44" y="25"/>
                </a:cubicBezTo>
                <a:cubicBezTo>
                  <a:pt x="44" y="25"/>
                  <a:pt x="43" y="25"/>
                  <a:pt x="42" y="25"/>
                </a:cubicBezTo>
                <a:cubicBezTo>
                  <a:pt x="42" y="27"/>
                  <a:pt x="42" y="27"/>
                  <a:pt x="42" y="27"/>
                </a:cubicBezTo>
                <a:cubicBezTo>
                  <a:pt x="40" y="27"/>
                  <a:pt x="40" y="27"/>
                  <a:pt x="40" y="27"/>
                </a:cubicBezTo>
                <a:cubicBezTo>
                  <a:pt x="40" y="25"/>
                  <a:pt x="40" y="25"/>
                  <a:pt x="40" y="25"/>
                </a:cubicBezTo>
                <a:cubicBezTo>
                  <a:pt x="39" y="25"/>
                  <a:pt x="38" y="25"/>
                  <a:pt x="37" y="25"/>
                </a:cubicBezTo>
                <a:cubicBezTo>
                  <a:pt x="37" y="24"/>
                  <a:pt x="36" y="24"/>
                  <a:pt x="35" y="24"/>
                </a:cubicBezTo>
                <a:cubicBezTo>
                  <a:pt x="35" y="23"/>
                  <a:pt x="35" y="23"/>
                  <a:pt x="34" y="22"/>
                </a:cubicBezTo>
                <a:cubicBezTo>
                  <a:pt x="34" y="21"/>
                  <a:pt x="34" y="21"/>
                  <a:pt x="34" y="20"/>
                </a:cubicBezTo>
                <a:cubicBezTo>
                  <a:pt x="38" y="19"/>
                  <a:pt x="38" y="19"/>
                  <a:pt x="38" y="19"/>
                </a:cubicBezTo>
                <a:cubicBezTo>
                  <a:pt x="38" y="20"/>
                  <a:pt x="39" y="21"/>
                  <a:pt x="39" y="21"/>
                </a:cubicBezTo>
                <a:cubicBezTo>
                  <a:pt x="40" y="22"/>
                  <a:pt x="42" y="23"/>
                  <a:pt x="43" y="21"/>
                </a:cubicBezTo>
                <a:cubicBezTo>
                  <a:pt x="44" y="21"/>
                  <a:pt x="44" y="21"/>
                  <a:pt x="44" y="20"/>
                </a:cubicBezTo>
                <a:cubicBezTo>
                  <a:pt x="44" y="20"/>
                  <a:pt x="44" y="20"/>
                  <a:pt x="43" y="19"/>
                </a:cubicBezTo>
                <a:cubicBezTo>
                  <a:pt x="43" y="19"/>
                  <a:pt x="43" y="19"/>
                  <a:pt x="42" y="18"/>
                </a:cubicBezTo>
                <a:cubicBezTo>
                  <a:pt x="40" y="18"/>
                  <a:pt x="40" y="18"/>
                  <a:pt x="40" y="18"/>
                </a:cubicBezTo>
                <a:cubicBezTo>
                  <a:pt x="39" y="17"/>
                  <a:pt x="37" y="17"/>
                  <a:pt x="37" y="17"/>
                </a:cubicBezTo>
                <a:cubicBezTo>
                  <a:pt x="36" y="16"/>
                  <a:pt x="35" y="16"/>
                  <a:pt x="35" y="15"/>
                </a:cubicBezTo>
                <a:cubicBezTo>
                  <a:pt x="35" y="14"/>
                  <a:pt x="34" y="14"/>
                  <a:pt x="34" y="13"/>
                </a:cubicBezTo>
                <a:cubicBezTo>
                  <a:pt x="34" y="11"/>
                  <a:pt x="35" y="10"/>
                  <a:pt x="36" y="9"/>
                </a:cubicBezTo>
                <a:cubicBezTo>
                  <a:pt x="37" y="8"/>
                  <a:pt x="38" y="8"/>
                  <a:pt x="40" y="7"/>
                </a:cubicBezTo>
                <a:cubicBezTo>
                  <a:pt x="40" y="6"/>
                  <a:pt x="40" y="6"/>
                  <a:pt x="40" y="6"/>
                </a:cubicBezTo>
                <a:cubicBezTo>
                  <a:pt x="42" y="6"/>
                  <a:pt x="42" y="6"/>
                  <a:pt x="42" y="6"/>
                </a:cubicBezTo>
                <a:cubicBezTo>
                  <a:pt x="42" y="7"/>
                  <a:pt x="42" y="7"/>
                  <a:pt x="42" y="7"/>
                </a:cubicBezTo>
                <a:cubicBezTo>
                  <a:pt x="44" y="8"/>
                  <a:pt x="45" y="8"/>
                  <a:pt x="46" y="9"/>
                </a:cubicBezTo>
                <a:cubicBezTo>
                  <a:pt x="47" y="9"/>
                  <a:pt x="47" y="10"/>
                  <a:pt x="48" y="12"/>
                </a:cubicBezTo>
                <a:close/>
                <a:moveTo>
                  <a:pt x="41" y="0"/>
                </a:moveTo>
                <a:cubicBezTo>
                  <a:pt x="31" y="0"/>
                  <a:pt x="24" y="7"/>
                  <a:pt x="24" y="17"/>
                </a:cubicBezTo>
                <a:cubicBezTo>
                  <a:pt x="24" y="26"/>
                  <a:pt x="31" y="34"/>
                  <a:pt x="41" y="34"/>
                </a:cubicBezTo>
                <a:cubicBezTo>
                  <a:pt x="50" y="34"/>
                  <a:pt x="58" y="26"/>
                  <a:pt x="58" y="17"/>
                </a:cubicBezTo>
                <a:cubicBezTo>
                  <a:pt x="58" y="7"/>
                  <a:pt x="50" y="0"/>
                  <a:pt x="41" y="0"/>
                </a:cubicBezTo>
                <a:close/>
                <a:moveTo>
                  <a:pt x="41" y="5"/>
                </a:moveTo>
                <a:cubicBezTo>
                  <a:pt x="34" y="5"/>
                  <a:pt x="29" y="10"/>
                  <a:pt x="29" y="17"/>
                </a:cubicBezTo>
                <a:cubicBezTo>
                  <a:pt x="29" y="23"/>
                  <a:pt x="34" y="29"/>
                  <a:pt x="41" y="29"/>
                </a:cubicBezTo>
                <a:cubicBezTo>
                  <a:pt x="47" y="29"/>
                  <a:pt x="53" y="23"/>
                  <a:pt x="53" y="17"/>
                </a:cubicBezTo>
                <a:cubicBezTo>
                  <a:pt x="53" y="10"/>
                  <a:pt x="47" y="5"/>
                  <a:pt x="41" y="5"/>
                </a:cubicBezTo>
                <a:close/>
                <a:moveTo>
                  <a:pt x="20" y="49"/>
                </a:moveTo>
                <a:cubicBezTo>
                  <a:pt x="18" y="49"/>
                  <a:pt x="17" y="51"/>
                  <a:pt x="17" y="52"/>
                </a:cubicBezTo>
                <a:cubicBezTo>
                  <a:pt x="17" y="54"/>
                  <a:pt x="18" y="55"/>
                  <a:pt x="20" y="55"/>
                </a:cubicBezTo>
                <a:cubicBezTo>
                  <a:pt x="22" y="55"/>
                  <a:pt x="23" y="54"/>
                  <a:pt x="23" y="52"/>
                </a:cubicBezTo>
                <a:cubicBezTo>
                  <a:pt x="23" y="51"/>
                  <a:pt x="22" y="49"/>
                  <a:pt x="20" y="49"/>
                </a:cubicBezTo>
                <a:close/>
                <a:moveTo>
                  <a:pt x="50" y="37"/>
                </a:moveTo>
                <a:cubicBezTo>
                  <a:pt x="48" y="38"/>
                  <a:pt x="44" y="39"/>
                  <a:pt x="41" y="39"/>
                </a:cubicBezTo>
                <a:cubicBezTo>
                  <a:pt x="37" y="39"/>
                  <a:pt x="33" y="38"/>
                  <a:pt x="29" y="36"/>
                </a:cubicBezTo>
                <a:cubicBezTo>
                  <a:pt x="27" y="36"/>
                  <a:pt x="26" y="37"/>
                  <a:pt x="24" y="37"/>
                </a:cubicBezTo>
                <a:cubicBezTo>
                  <a:pt x="21" y="33"/>
                  <a:pt x="21" y="33"/>
                  <a:pt x="21" y="33"/>
                </a:cubicBezTo>
                <a:cubicBezTo>
                  <a:pt x="19" y="30"/>
                  <a:pt x="18" y="31"/>
                  <a:pt x="17" y="34"/>
                </a:cubicBezTo>
                <a:cubicBezTo>
                  <a:pt x="15" y="42"/>
                  <a:pt x="15" y="42"/>
                  <a:pt x="15" y="42"/>
                </a:cubicBezTo>
                <a:cubicBezTo>
                  <a:pt x="11" y="44"/>
                  <a:pt x="9" y="47"/>
                  <a:pt x="7" y="50"/>
                </a:cubicBezTo>
                <a:cubicBezTo>
                  <a:pt x="1" y="50"/>
                  <a:pt x="1" y="50"/>
                  <a:pt x="1" y="50"/>
                </a:cubicBezTo>
                <a:cubicBezTo>
                  <a:pt x="1" y="50"/>
                  <a:pt x="0" y="51"/>
                  <a:pt x="0" y="52"/>
                </a:cubicBezTo>
                <a:cubicBezTo>
                  <a:pt x="0" y="65"/>
                  <a:pt x="0" y="65"/>
                  <a:pt x="0" y="65"/>
                </a:cubicBezTo>
                <a:cubicBezTo>
                  <a:pt x="0" y="65"/>
                  <a:pt x="1" y="66"/>
                  <a:pt x="1" y="66"/>
                </a:cubicBezTo>
                <a:cubicBezTo>
                  <a:pt x="8" y="66"/>
                  <a:pt x="8" y="66"/>
                  <a:pt x="8" y="66"/>
                </a:cubicBezTo>
                <a:cubicBezTo>
                  <a:pt x="10" y="71"/>
                  <a:pt x="14" y="74"/>
                  <a:pt x="20" y="77"/>
                </a:cubicBezTo>
                <a:cubicBezTo>
                  <a:pt x="20" y="85"/>
                  <a:pt x="20" y="85"/>
                  <a:pt x="20" y="85"/>
                </a:cubicBezTo>
                <a:cubicBezTo>
                  <a:pt x="20" y="85"/>
                  <a:pt x="20" y="86"/>
                  <a:pt x="21" y="86"/>
                </a:cubicBezTo>
                <a:cubicBezTo>
                  <a:pt x="32" y="86"/>
                  <a:pt x="32" y="86"/>
                  <a:pt x="32" y="86"/>
                </a:cubicBezTo>
                <a:cubicBezTo>
                  <a:pt x="32" y="86"/>
                  <a:pt x="33" y="85"/>
                  <a:pt x="33" y="85"/>
                </a:cubicBezTo>
                <a:cubicBezTo>
                  <a:pt x="33" y="81"/>
                  <a:pt x="33" y="81"/>
                  <a:pt x="33" y="81"/>
                </a:cubicBezTo>
                <a:cubicBezTo>
                  <a:pt x="34" y="81"/>
                  <a:pt x="36" y="81"/>
                  <a:pt x="38" y="81"/>
                </a:cubicBezTo>
                <a:cubicBezTo>
                  <a:pt x="41" y="81"/>
                  <a:pt x="44" y="81"/>
                  <a:pt x="47" y="80"/>
                </a:cubicBezTo>
                <a:cubicBezTo>
                  <a:pt x="47" y="85"/>
                  <a:pt x="47" y="85"/>
                  <a:pt x="47" y="85"/>
                </a:cubicBezTo>
                <a:cubicBezTo>
                  <a:pt x="47" y="85"/>
                  <a:pt x="47" y="86"/>
                  <a:pt x="48" y="86"/>
                </a:cubicBezTo>
                <a:cubicBezTo>
                  <a:pt x="58" y="86"/>
                  <a:pt x="58" y="86"/>
                  <a:pt x="58" y="86"/>
                </a:cubicBezTo>
                <a:cubicBezTo>
                  <a:pt x="59" y="86"/>
                  <a:pt x="60" y="85"/>
                  <a:pt x="60" y="85"/>
                </a:cubicBezTo>
                <a:cubicBezTo>
                  <a:pt x="60" y="75"/>
                  <a:pt x="60" y="75"/>
                  <a:pt x="60" y="75"/>
                </a:cubicBezTo>
                <a:cubicBezTo>
                  <a:pt x="66" y="71"/>
                  <a:pt x="70" y="66"/>
                  <a:pt x="70" y="60"/>
                </a:cubicBezTo>
                <a:cubicBezTo>
                  <a:pt x="71" y="60"/>
                  <a:pt x="72" y="61"/>
                  <a:pt x="73" y="61"/>
                </a:cubicBezTo>
                <a:cubicBezTo>
                  <a:pt x="75" y="61"/>
                  <a:pt x="77" y="59"/>
                  <a:pt x="77" y="58"/>
                </a:cubicBezTo>
                <a:cubicBezTo>
                  <a:pt x="77" y="56"/>
                  <a:pt x="75" y="55"/>
                  <a:pt x="73" y="55"/>
                </a:cubicBezTo>
                <a:cubicBezTo>
                  <a:pt x="72" y="55"/>
                  <a:pt x="71" y="55"/>
                  <a:pt x="70" y="56"/>
                </a:cubicBezTo>
                <a:cubicBezTo>
                  <a:pt x="69" y="47"/>
                  <a:pt x="61" y="40"/>
                  <a:pt x="50" y="37"/>
                </a:cubicBezTo>
                <a:close/>
              </a:path>
            </a:pathLst>
          </a:custGeom>
          <a:solidFill>
            <a:schemeClr val="accent3"/>
          </a:solidFill>
          <a:ln>
            <a:noFill/>
          </a:ln>
        </p:spPr>
        <p:txBody>
          <a:bodyPr vert="horz" wrap="square" lIns="90660" tIns="45329" rIns="90660" bIns="45329" numCol="1" anchor="t" anchorCtr="0" compatLnSpc="1"/>
          <a:lstStyle/>
          <a:p>
            <a:endParaRPr lang="zh-CN" altLang="en-US" sz="2400">
              <a:solidFill>
                <a:srgbClr val="FFFFFF"/>
              </a:solidFill>
            </a:endParaRPr>
          </a:p>
        </p:txBody>
      </p:sp>
      <p:sp>
        <p:nvSpPr>
          <p:cNvPr id="44" name="Freeform 6"/>
          <p:cNvSpPr>
            <a:spLocks noEditPoints="1"/>
          </p:cNvSpPr>
          <p:nvPr/>
        </p:nvSpPr>
        <p:spPr bwMode="auto">
          <a:xfrm>
            <a:off x="5256282" y="4248257"/>
            <a:ext cx="626836" cy="393729"/>
          </a:xfrm>
          <a:custGeom>
            <a:avLst/>
            <a:gdLst>
              <a:gd name="T0" fmla="*/ 107 w 165"/>
              <a:gd name="T1" fmla="*/ 104 h 104"/>
              <a:gd name="T2" fmla="*/ 124 w 165"/>
              <a:gd name="T3" fmla="*/ 104 h 104"/>
              <a:gd name="T4" fmla="*/ 124 w 165"/>
              <a:gd name="T5" fmla="*/ 45 h 104"/>
              <a:gd name="T6" fmla="*/ 107 w 165"/>
              <a:gd name="T7" fmla="*/ 61 h 104"/>
              <a:gd name="T8" fmla="*/ 107 w 165"/>
              <a:gd name="T9" fmla="*/ 104 h 104"/>
              <a:gd name="T10" fmla="*/ 132 w 165"/>
              <a:gd name="T11" fmla="*/ 104 h 104"/>
              <a:gd name="T12" fmla="*/ 149 w 165"/>
              <a:gd name="T13" fmla="*/ 104 h 104"/>
              <a:gd name="T14" fmla="*/ 149 w 165"/>
              <a:gd name="T15" fmla="*/ 22 h 104"/>
              <a:gd name="T16" fmla="*/ 132 w 165"/>
              <a:gd name="T17" fmla="*/ 38 h 104"/>
              <a:gd name="T18" fmla="*/ 132 w 165"/>
              <a:gd name="T19" fmla="*/ 104 h 104"/>
              <a:gd name="T20" fmla="*/ 161 w 165"/>
              <a:gd name="T21" fmla="*/ 0 h 104"/>
              <a:gd name="T22" fmla="*/ 164 w 165"/>
              <a:gd name="T23" fmla="*/ 4 h 104"/>
              <a:gd name="T24" fmla="*/ 164 w 165"/>
              <a:gd name="T25" fmla="*/ 5 h 104"/>
              <a:gd name="T26" fmla="*/ 161 w 165"/>
              <a:gd name="T27" fmla="*/ 15 h 104"/>
              <a:gd name="T28" fmla="*/ 161 w 165"/>
              <a:gd name="T29" fmla="*/ 16 h 104"/>
              <a:gd name="T30" fmla="*/ 156 w 165"/>
              <a:gd name="T31" fmla="*/ 17 h 104"/>
              <a:gd name="T32" fmla="*/ 155 w 165"/>
              <a:gd name="T33" fmla="*/ 17 h 104"/>
              <a:gd name="T34" fmla="*/ 153 w 165"/>
              <a:gd name="T35" fmla="*/ 14 h 104"/>
              <a:gd name="T36" fmla="*/ 103 w 165"/>
              <a:gd name="T37" fmla="*/ 61 h 104"/>
              <a:gd name="T38" fmla="*/ 87 w 165"/>
              <a:gd name="T39" fmla="*/ 44 h 104"/>
              <a:gd name="T40" fmla="*/ 74 w 165"/>
              <a:gd name="T41" fmla="*/ 30 h 104"/>
              <a:gd name="T42" fmla="*/ 3 w 165"/>
              <a:gd name="T43" fmla="*/ 96 h 104"/>
              <a:gd name="T44" fmla="*/ 0 w 165"/>
              <a:gd name="T45" fmla="*/ 93 h 104"/>
              <a:gd name="T46" fmla="*/ 74 w 165"/>
              <a:gd name="T47" fmla="*/ 24 h 104"/>
              <a:gd name="T48" fmla="*/ 87 w 165"/>
              <a:gd name="T49" fmla="*/ 37 h 104"/>
              <a:gd name="T50" fmla="*/ 103 w 165"/>
              <a:gd name="T51" fmla="*/ 55 h 104"/>
              <a:gd name="T52" fmla="*/ 150 w 165"/>
              <a:gd name="T53" fmla="*/ 11 h 104"/>
              <a:gd name="T54" fmla="*/ 148 w 165"/>
              <a:gd name="T55" fmla="*/ 9 h 104"/>
              <a:gd name="T56" fmla="*/ 147 w 165"/>
              <a:gd name="T57" fmla="*/ 8 h 104"/>
              <a:gd name="T58" fmla="*/ 149 w 165"/>
              <a:gd name="T59" fmla="*/ 3 h 104"/>
              <a:gd name="T60" fmla="*/ 150 w 165"/>
              <a:gd name="T61" fmla="*/ 3 h 104"/>
              <a:gd name="T62" fmla="*/ 160 w 165"/>
              <a:gd name="T63" fmla="*/ 1 h 104"/>
              <a:gd name="T64" fmla="*/ 161 w 165"/>
              <a:gd name="T65" fmla="*/ 0 h 104"/>
              <a:gd name="T66" fmla="*/ 7 w 165"/>
              <a:gd name="T67" fmla="*/ 104 h 104"/>
              <a:gd name="T68" fmla="*/ 24 w 165"/>
              <a:gd name="T69" fmla="*/ 104 h 104"/>
              <a:gd name="T70" fmla="*/ 24 w 165"/>
              <a:gd name="T71" fmla="*/ 81 h 104"/>
              <a:gd name="T72" fmla="*/ 7 w 165"/>
              <a:gd name="T73" fmla="*/ 97 h 104"/>
              <a:gd name="T74" fmla="*/ 7 w 165"/>
              <a:gd name="T75" fmla="*/ 104 h 104"/>
              <a:gd name="T76" fmla="*/ 32 w 165"/>
              <a:gd name="T77" fmla="*/ 104 h 104"/>
              <a:gd name="T78" fmla="*/ 49 w 165"/>
              <a:gd name="T79" fmla="*/ 104 h 104"/>
              <a:gd name="T80" fmla="*/ 49 w 165"/>
              <a:gd name="T81" fmla="*/ 58 h 104"/>
              <a:gd name="T82" fmla="*/ 32 w 165"/>
              <a:gd name="T83" fmla="*/ 74 h 104"/>
              <a:gd name="T84" fmla="*/ 32 w 165"/>
              <a:gd name="T85" fmla="*/ 104 h 104"/>
              <a:gd name="T86" fmla="*/ 57 w 165"/>
              <a:gd name="T87" fmla="*/ 50 h 104"/>
              <a:gd name="T88" fmla="*/ 57 w 165"/>
              <a:gd name="T89" fmla="*/ 104 h 104"/>
              <a:gd name="T90" fmla="*/ 74 w 165"/>
              <a:gd name="T91" fmla="*/ 104 h 104"/>
              <a:gd name="T92" fmla="*/ 74 w 165"/>
              <a:gd name="T93" fmla="*/ 34 h 104"/>
              <a:gd name="T94" fmla="*/ 74 w 165"/>
              <a:gd name="T95" fmla="*/ 34 h 104"/>
              <a:gd name="T96" fmla="*/ 57 w 165"/>
              <a:gd name="T97" fmla="*/ 50 h 104"/>
              <a:gd name="T98" fmla="*/ 82 w 165"/>
              <a:gd name="T99" fmla="*/ 43 h 104"/>
              <a:gd name="T100" fmla="*/ 82 w 165"/>
              <a:gd name="T101" fmla="*/ 104 h 104"/>
              <a:gd name="T102" fmla="*/ 87 w 165"/>
              <a:gd name="T103" fmla="*/ 104 h 104"/>
              <a:gd name="T104" fmla="*/ 99 w 165"/>
              <a:gd name="T105" fmla="*/ 104 h 104"/>
              <a:gd name="T106" fmla="*/ 99 w 165"/>
              <a:gd name="T107" fmla="*/ 61 h 104"/>
              <a:gd name="T108" fmla="*/ 87 w 165"/>
              <a:gd name="T109" fmla="*/ 48 h 104"/>
              <a:gd name="T110" fmla="*/ 82 w 165"/>
              <a:gd name="T111" fmla="*/ 4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5" h="104">
                <a:moveTo>
                  <a:pt x="107" y="104"/>
                </a:moveTo>
                <a:cubicBezTo>
                  <a:pt x="124" y="104"/>
                  <a:pt x="124" y="104"/>
                  <a:pt x="124" y="104"/>
                </a:cubicBezTo>
                <a:cubicBezTo>
                  <a:pt x="124" y="45"/>
                  <a:pt x="124" y="45"/>
                  <a:pt x="124" y="45"/>
                </a:cubicBezTo>
                <a:cubicBezTo>
                  <a:pt x="107" y="61"/>
                  <a:pt x="107" y="61"/>
                  <a:pt x="107" y="61"/>
                </a:cubicBezTo>
                <a:cubicBezTo>
                  <a:pt x="107" y="104"/>
                  <a:pt x="107" y="104"/>
                  <a:pt x="107" y="104"/>
                </a:cubicBezTo>
                <a:close/>
                <a:moveTo>
                  <a:pt x="132" y="104"/>
                </a:moveTo>
                <a:cubicBezTo>
                  <a:pt x="149" y="104"/>
                  <a:pt x="149" y="104"/>
                  <a:pt x="149" y="104"/>
                </a:cubicBezTo>
                <a:cubicBezTo>
                  <a:pt x="149" y="22"/>
                  <a:pt x="149" y="22"/>
                  <a:pt x="149" y="22"/>
                </a:cubicBezTo>
                <a:cubicBezTo>
                  <a:pt x="132" y="38"/>
                  <a:pt x="132" y="38"/>
                  <a:pt x="132" y="38"/>
                </a:cubicBezTo>
                <a:cubicBezTo>
                  <a:pt x="132" y="104"/>
                  <a:pt x="132" y="104"/>
                  <a:pt x="132" y="104"/>
                </a:cubicBezTo>
                <a:close/>
                <a:moveTo>
                  <a:pt x="161" y="0"/>
                </a:moveTo>
                <a:cubicBezTo>
                  <a:pt x="164" y="0"/>
                  <a:pt x="165" y="2"/>
                  <a:pt x="164" y="4"/>
                </a:cubicBezTo>
                <a:cubicBezTo>
                  <a:pt x="164" y="5"/>
                  <a:pt x="164" y="5"/>
                  <a:pt x="164" y="5"/>
                </a:cubicBezTo>
                <a:cubicBezTo>
                  <a:pt x="163" y="8"/>
                  <a:pt x="162" y="12"/>
                  <a:pt x="161" y="15"/>
                </a:cubicBezTo>
                <a:cubicBezTo>
                  <a:pt x="161" y="16"/>
                  <a:pt x="161" y="16"/>
                  <a:pt x="161" y="16"/>
                </a:cubicBezTo>
                <a:cubicBezTo>
                  <a:pt x="160" y="19"/>
                  <a:pt x="158" y="19"/>
                  <a:pt x="156" y="17"/>
                </a:cubicBezTo>
                <a:cubicBezTo>
                  <a:pt x="155" y="17"/>
                  <a:pt x="155" y="17"/>
                  <a:pt x="155" y="17"/>
                </a:cubicBezTo>
                <a:cubicBezTo>
                  <a:pt x="154" y="16"/>
                  <a:pt x="154" y="15"/>
                  <a:pt x="153" y="14"/>
                </a:cubicBezTo>
                <a:cubicBezTo>
                  <a:pt x="103" y="61"/>
                  <a:pt x="103" y="61"/>
                  <a:pt x="103" y="61"/>
                </a:cubicBezTo>
                <a:cubicBezTo>
                  <a:pt x="87" y="44"/>
                  <a:pt x="87" y="44"/>
                  <a:pt x="87" y="44"/>
                </a:cubicBezTo>
                <a:cubicBezTo>
                  <a:pt x="74" y="30"/>
                  <a:pt x="74" y="30"/>
                  <a:pt x="74" y="30"/>
                </a:cubicBezTo>
                <a:cubicBezTo>
                  <a:pt x="3" y="96"/>
                  <a:pt x="3" y="96"/>
                  <a:pt x="3" y="96"/>
                </a:cubicBezTo>
                <a:cubicBezTo>
                  <a:pt x="0" y="93"/>
                  <a:pt x="0" y="93"/>
                  <a:pt x="0" y="93"/>
                </a:cubicBezTo>
                <a:cubicBezTo>
                  <a:pt x="74" y="24"/>
                  <a:pt x="74" y="24"/>
                  <a:pt x="74" y="24"/>
                </a:cubicBezTo>
                <a:cubicBezTo>
                  <a:pt x="87" y="37"/>
                  <a:pt x="87" y="37"/>
                  <a:pt x="87" y="37"/>
                </a:cubicBezTo>
                <a:cubicBezTo>
                  <a:pt x="103" y="55"/>
                  <a:pt x="103" y="55"/>
                  <a:pt x="103" y="55"/>
                </a:cubicBezTo>
                <a:cubicBezTo>
                  <a:pt x="150" y="11"/>
                  <a:pt x="150" y="11"/>
                  <a:pt x="150" y="11"/>
                </a:cubicBezTo>
                <a:cubicBezTo>
                  <a:pt x="149" y="10"/>
                  <a:pt x="148" y="9"/>
                  <a:pt x="148" y="9"/>
                </a:cubicBezTo>
                <a:cubicBezTo>
                  <a:pt x="147" y="8"/>
                  <a:pt x="147" y="8"/>
                  <a:pt x="147" y="8"/>
                </a:cubicBezTo>
                <a:cubicBezTo>
                  <a:pt x="145" y="6"/>
                  <a:pt x="146" y="4"/>
                  <a:pt x="149" y="3"/>
                </a:cubicBezTo>
                <a:cubicBezTo>
                  <a:pt x="150" y="3"/>
                  <a:pt x="150" y="3"/>
                  <a:pt x="150" y="3"/>
                </a:cubicBezTo>
                <a:cubicBezTo>
                  <a:pt x="152" y="2"/>
                  <a:pt x="157" y="1"/>
                  <a:pt x="160" y="1"/>
                </a:cubicBezTo>
                <a:cubicBezTo>
                  <a:pt x="161" y="0"/>
                  <a:pt x="161" y="0"/>
                  <a:pt x="161" y="0"/>
                </a:cubicBezTo>
                <a:close/>
                <a:moveTo>
                  <a:pt x="7" y="104"/>
                </a:moveTo>
                <a:cubicBezTo>
                  <a:pt x="24" y="104"/>
                  <a:pt x="24" y="104"/>
                  <a:pt x="24" y="104"/>
                </a:cubicBezTo>
                <a:cubicBezTo>
                  <a:pt x="24" y="81"/>
                  <a:pt x="24" y="81"/>
                  <a:pt x="24" y="81"/>
                </a:cubicBezTo>
                <a:cubicBezTo>
                  <a:pt x="7" y="97"/>
                  <a:pt x="7" y="97"/>
                  <a:pt x="7" y="97"/>
                </a:cubicBezTo>
                <a:cubicBezTo>
                  <a:pt x="7" y="104"/>
                  <a:pt x="7" y="104"/>
                  <a:pt x="7" y="104"/>
                </a:cubicBezTo>
                <a:close/>
                <a:moveTo>
                  <a:pt x="32" y="104"/>
                </a:moveTo>
                <a:cubicBezTo>
                  <a:pt x="49" y="104"/>
                  <a:pt x="49" y="104"/>
                  <a:pt x="49" y="104"/>
                </a:cubicBezTo>
                <a:cubicBezTo>
                  <a:pt x="49" y="58"/>
                  <a:pt x="49" y="58"/>
                  <a:pt x="49" y="58"/>
                </a:cubicBezTo>
                <a:cubicBezTo>
                  <a:pt x="32" y="74"/>
                  <a:pt x="32" y="74"/>
                  <a:pt x="32" y="74"/>
                </a:cubicBezTo>
                <a:cubicBezTo>
                  <a:pt x="32" y="104"/>
                  <a:pt x="32" y="104"/>
                  <a:pt x="32" y="104"/>
                </a:cubicBezTo>
                <a:close/>
                <a:moveTo>
                  <a:pt x="57" y="50"/>
                </a:moveTo>
                <a:cubicBezTo>
                  <a:pt x="57" y="104"/>
                  <a:pt x="57" y="104"/>
                  <a:pt x="57" y="104"/>
                </a:cubicBezTo>
                <a:cubicBezTo>
                  <a:pt x="74" y="104"/>
                  <a:pt x="74" y="104"/>
                  <a:pt x="74" y="104"/>
                </a:cubicBezTo>
                <a:cubicBezTo>
                  <a:pt x="74" y="34"/>
                  <a:pt x="74" y="34"/>
                  <a:pt x="74" y="34"/>
                </a:cubicBezTo>
                <a:cubicBezTo>
                  <a:pt x="74" y="34"/>
                  <a:pt x="74" y="34"/>
                  <a:pt x="74" y="34"/>
                </a:cubicBezTo>
                <a:cubicBezTo>
                  <a:pt x="57" y="50"/>
                  <a:pt x="57" y="50"/>
                  <a:pt x="57" y="50"/>
                </a:cubicBezTo>
                <a:close/>
                <a:moveTo>
                  <a:pt x="82" y="43"/>
                </a:moveTo>
                <a:cubicBezTo>
                  <a:pt x="82" y="104"/>
                  <a:pt x="82" y="104"/>
                  <a:pt x="82" y="104"/>
                </a:cubicBezTo>
                <a:cubicBezTo>
                  <a:pt x="87" y="104"/>
                  <a:pt x="87" y="104"/>
                  <a:pt x="87" y="104"/>
                </a:cubicBezTo>
                <a:cubicBezTo>
                  <a:pt x="99" y="104"/>
                  <a:pt x="99" y="104"/>
                  <a:pt x="99" y="104"/>
                </a:cubicBezTo>
                <a:cubicBezTo>
                  <a:pt x="99" y="61"/>
                  <a:pt x="99" y="61"/>
                  <a:pt x="99" y="61"/>
                </a:cubicBezTo>
                <a:cubicBezTo>
                  <a:pt x="87" y="48"/>
                  <a:pt x="87" y="48"/>
                  <a:pt x="87" y="48"/>
                </a:cubicBezTo>
                <a:lnTo>
                  <a:pt x="82" y="43"/>
                </a:lnTo>
                <a:close/>
              </a:path>
            </a:pathLst>
          </a:custGeom>
          <a:solidFill>
            <a:schemeClr val="accent3"/>
          </a:solidFill>
          <a:ln>
            <a:noFill/>
          </a:ln>
        </p:spPr>
        <p:txBody>
          <a:bodyPr vert="horz" wrap="square" lIns="90660" tIns="45329" rIns="90660" bIns="45329" numCol="1" anchor="t" anchorCtr="0" compatLnSpc="1"/>
          <a:lstStyle/>
          <a:p>
            <a:endParaRPr lang="zh-CN" altLang="en-US" sz="2400">
              <a:solidFill>
                <a:srgbClr val="FFFFFF"/>
              </a:solidFill>
            </a:endParaRPr>
          </a:p>
        </p:txBody>
      </p:sp>
      <p:sp>
        <p:nvSpPr>
          <p:cNvPr id="45" name="Freeform 8"/>
          <p:cNvSpPr>
            <a:spLocks noEditPoints="1"/>
          </p:cNvSpPr>
          <p:nvPr/>
        </p:nvSpPr>
        <p:spPr bwMode="auto">
          <a:xfrm>
            <a:off x="4626288" y="2501454"/>
            <a:ext cx="612141" cy="536263"/>
          </a:xfrm>
          <a:custGeom>
            <a:avLst/>
            <a:gdLst>
              <a:gd name="T0" fmla="*/ 92 w 137"/>
              <a:gd name="T1" fmla="*/ 69 h 120"/>
              <a:gd name="T2" fmla="*/ 76 w 137"/>
              <a:gd name="T3" fmla="*/ 52 h 120"/>
              <a:gd name="T4" fmla="*/ 75 w 137"/>
              <a:gd name="T5" fmla="*/ 38 h 120"/>
              <a:gd name="T6" fmla="*/ 69 w 137"/>
              <a:gd name="T7" fmla="*/ 44 h 120"/>
              <a:gd name="T8" fmla="*/ 52 w 137"/>
              <a:gd name="T9" fmla="*/ 28 h 120"/>
              <a:gd name="T10" fmla="*/ 41 w 137"/>
              <a:gd name="T11" fmla="*/ 37 h 120"/>
              <a:gd name="T12" fmla="*/ 18 w 137"/>
              <a:gd name="T13" fmla="*/ 38 h 120"/>
              <a:gd name="T14" fmla="*/ 16 w 137"/>
              <a:gd name="T15" fmla="*/ 52 h 120"/>
              <a:gd name="T16" fmla="*/ 0 w 137"/>
              <a:gd name="T17" fmla="*/ 69 h 120"/>
              <a:gd name="T18" fmla="*/ 9 w 137"/>
              <a:gd name="T19" fmla="*/ 80 h 120"/>
              <a:gd name="T20" fmla="*/ 10 w 137"/>
              <a:gd name="T21" fmla="*/ 103 h 120"/>
              <a:gd name="T22" fmla="*/ 24 w 137"/>
              <a:gd name="T23" fmla="*/ 104 h 120"/>
              <a:gd name="T24" fmla="*/ 41 w 137"/>
              <a:gd name="T25" fmla="*/ 120 h 120"/>
              <a:gd name="T26" fmla="*/ 52 w 137"/>
              <a:gd name="T27" fmla="*/ 111 h 120"/>
              <a:gd name="T28" fmla="*/ 72 w 137"/>
              <a:gd name="T29" fmla="*/ 107 h 120"/>
              <a:gd name="T30" fmla="*/ 83 w 137"/>
              <a:gd name="T31" fmla="*/ 103 h 120"/>
              <a:gd name="T32" fmla="*/ 83 w 137"/>
              <a:gd name="T33" fmla="*/ 80 h 120"/>
              <a:gd name="T34" fmla="*/ 72 w 137"/>
              <a:gd name="T35" fmla="*/ 84 h 120"/>
              <a:gd name="T36" fmla="*/ 46 w 137"/>
              <a:gd name="T37" fmla="*/ 101 h 120"/>
              <a:gd name="T38" fmla="*/ 46 w 137"/>
              <a:gd name="T39" fmla="*/ 47 h 120"/>
              <a:gd name="T40" fmla="*/ 73 w 137"/>
              <a:gd name="T41" fmla="*/ 74 h 120"/>
              <a:gd name="T42" fmla="*/ 129 w 137"/>
              <a:gd name="T43" fmla="*/ 77 h 120"/>
              <a:gd name="T44" fmla="*/ 137 w 137"/>
              <a:gd name="T45" fmla="*/ 85 h 120"/>
              <a:gd name="T46" fmla="*/ 133 w 137"/>
              <a:gd name="T47" fmla="*/ 91 h 120"/>
              <a:gd name="T48" fmla="*/ 132 w 137"/>
              <a:gd name="T49" fmla="*/ 102 h 120"/>
              <a:gd name="T50" fmla="*/ 125 w 137"/>
              <a:gd name="T51" fmla="*/ 103 h 120"/>
              <a:gd name="T52" fmla="*/ 117 w 137"/>
              <a:gd name="T53" fmla="*/ 111 h 120"/>
              <a:gd name="T54" fmla="*/ 111 w 137"/>
              <a:gd name="T55" fmla="*/ 107 h 120"/>
              <a:gd name="T56" fmla="*/ 100 w 137"/>
              <a:gd name="T57" fmla="*/ 106 h 120"/>
              <a:gd name="T58" fmla="*/ 99 w 137"/>
              <a:gd name="T59" fmla="*/ 99 h 120"/>
              <a:gd name="T60" fmla="*/ 91 w 137"/>
              <a:gd name="T61" fmla="*/ 91 h 120"/>
              <a:gd name="T62" fmla="*/ 96 w 137"/>
              <a:gd name="T63" fmla="*/ 85 h 120"/>
              <a:gd name="T64" fmla="*/ 96 w 137"/>
              <a:gd name="T65" fmla="*/ 74 h 120"/>
              <a:gd name="T66" fmla="*/ 103 w 137"/>
              <a:gd name="T67" fmla="*/ 73 h 120"/>
              <a:gd name="T68" fmla="*/ 111 w 137"/>
              <a:gd name="T69" fmla="*/ 65 h 120"/>
              <a:gd name="T70" fmla="*/ 117 w 137"/>
              <a:gd name="T71" fmla="*/ 70 h 120"/>
              <a:gd name="T72" fmla="*/ 128 w 137"/>
              <a:gd name="T73" fmla="*/ 70 h 120"/>
              <a:gd name="T74" fmla="*/ 129 w 137"/>
              <a:gd name="T75" fmla="*/ 77 h 120"/>
              <a:gd name="T76" fmla="*/ 128 w 137"/>
              <a:gd name="T77" fmla="*/ 88 h 120"/>
              <a:gd name="T78" fmla="*/ 101 w 137"/>
              <a:gd name="T79" fmla="*/ 88 h 120"/>
              <a:gd name="T80" fmla="*/ 114 w 137"/>
              <a:gd name="T81" fmla="*/ 102 h 120"/>
              <a:gd name="T82" fmla="*/ 137 w 137"/>
              <a:gd name="T83" fmla="*/ 27 h 120"/>
              <a:gd name="T84" fmla="*/ 131 w 137"/>
              <a:gd name="T85" fmla="*/ 34 h 120"/>
              <a:gd name="T86" fmla="*/ 131 w 137"/>
              <a:gd name="T87" fmla="*/ 50 h 120"/>
              <a:gd name="T88" fmla="*/ 122 w 137"/>
              <a:gd name="T89" fmla="*/ 51 h 120"/>
              <a:gd name="T90" fmla="*/ 111 w 137"/>
              <a:gd name="T91" fmla="*/ 61 h 120"/>
              <a:gd name="T92" fmla="*/ 103 w 137"/>
              <a:gd name="T93" fmla="*/ 55 h 120"/>
              <a:gd name="T94" fmla="*/ 88 w 137"/>
              <a:gd name="T95" fmla="*/ 55 h 120"/>
              <a:gd name="T96" fmla="*/ 87 w 137"/>
              <a:gd name="T97" fmla="*/ 46 h 120"/>
              <a:gd name="T98" fmla="*/ 76 w 137"/>
              <a:gd name="T99" fmla="*/ 34 h 120"/>
              <a:gd name="T100" fmla="*/ 82 w 137"/>
              <a:gd name="T101" fmla="*/ 27 h 120"/>
              <a:gd name="T102" fmla="*/ 83 w 137"/>
              <a:gd name="T103" fmla="*/ 12 h 120"/>
              <a:gd name="T104" fmla="*/ 92 w 137"/>
              <a:gd name="T105" fmla="*/ 11 h 120"/>
              <a:gd name="T106" fmla="*/ 103 w 137"/>
              <a:gd name="T107" fmla="*/ 0 h 120"/>
              <a:gd name="T108" fmla="*/ 110 w 137"/>
              <a:gd name="T109" fmla="*/ 6 h 120"/>
              <a:gd name="T110" fmla="*/ 126 w 137"/>
              <a:gd name="T111" fmla="*/ 7 h 120"/>
              <a:gd name="T112" fmla="*/ 127 w 137"/>
              <a:gd name="T113" fmla="*/ 16 h 120"/>
              <a:gd name="T114" fmla="*/ 107 w 137"/>
              <a:gd name="T115" fmla="*/ 49 h 120"/>
              <a:gd name="T116" fmla="*/ 89 w 137"/>
              <a:gd name="T117" fmla="*/ 31 h 120"/>
              <a:gd name="T118" fmla="*/ 125 w 137"/>
              <a:gd name="T119" fmla="*/ 3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7" h="120">
                <a:moveTo>
                  <a:pt x="92" y="80"/>
                </a:moveTo>
                <a:cubicBezTo>
                  <a:pt x="92" y="69"/>
                  <a:pt x="92" y="69"/>
                  <a:pt x="92" y="69"/>
                </a:cubicBezTo>
                <a:cubicBezTo>
                  <a:pt x="83" y="69"/>
                  <a:pt x="83" y="69"/>
                  <a:pt x="83" y="69"/>
                </a:cubicBezTo>
                <a:cubicBezTo>
                  <a:pt x="82" y="62"/>
                  <a:pt x="80" y="57"/>
                  <a:pt x="76" y="52"/>
                </a:cubicBezTo>
                <a:cubicBezTo>
                  <a:pt x="83" y="45"/>
                  <a:pt x="83" y="45"/>
                  <a:pt x="83" y="45"/>
                </a:cubicBezTo>
                <a:cubicBezTo>
                  <a:pt x="75" y="38"/>
                  <a:pt x="75" y="38"/>
                  <a:pt x="75" y="38"/>
                </a:cubicBezTo>
                <a:cubicBezTo>
                  <a:pt x="72" y="41"/>
                  <a:pt x="72" y="41"/>
                  <a:pt x="72" y="41"/>
                </a:cubicBezTo>
                <a:cubicBezTo>
                  <a:pt x="69" y="44"/>
                  <a:pt x="69" y="44"/>
                  <a:pt x="69" y="44"/>
                </a:cubicBezTo>
                <a:cubicBezTo>
                  <a:pt x="64" y="40"/>
                  <a:pt x="58" y="38"/>
                  <a:pt x="52" y="37"/>
                </a:cubicBezTo>
                <a:cubicBezTo>
                  <a:pt x="52" y="28"/>
                  <a:pt x="52" y="28"/>
                  <a:pt x="52" y="28"/>
                </a:cubicBezTo>
                <a:cubicBezTo>
                  <a:pt x="41" y="28"/>
                  <a:pt x="41" y="28"/>
                  <a:pt x="41" y="28"/>
                </a:cubicBezTo>
                <a:cubicBezTo>
                  <a:pt x="41" y="37"/>
                  <a:pt x="41" y="37"/>
                  <a:pt x="41" y="37"/>
                </a:cubicBezTo>
                <a:cubicBezTo>
                  <a:pt x="35" y="38"/>
                  <a:pt x="29" y="40"/>
                  <a:pt x="24" y="44"/>
                </a:cubicBezTo>
                <a:cubicBezTo>
                  <a:pt x="18" y="38"/>
                  <a:pt x="18" y="38"/>
                  <a:pt x="18" y="38"/>
                </a:cubicBezTo>
                <a:cubicBezTo>
                  <a:pt x="10" y="46"/>
                  <a:pt x="10" y="46"/>
                  <a:pt x="10" y="46"/>
                </a:cubicBezTo>
                <a:cubicBezTo>
                  <a:pt x="16" y="52"/>
                  <a:pt x="16" y="52"/>
                  <a:pt x="16" y="52"/>
                </a:cubicBezTo>
                <a:cubicBezTo>
                  <a:pt x="13" y="57"/>
                  <a:pt x="10" y="63"/>
                  <a:pt x="9" y="69"/>
                </a:cubicBezTo>
                <a:cubicBezTo>
                  <a:pt x="0" y="69"/>
                  <a:pt x="0" y="69"/>
                  <a:pt x="0" y="69"/>
                </a:cubicBezTo>
                <a:cubicBezTo>
                  <a:pt x="0" y="80"/>
                  <a:pt x="0" y="80"/>
                  <a:pt x="0" y="80"/>
                </a:cubicBezTo>
                <a:cubicBezTo>
                  <a:pt x="9" y="80"/>
                  <a:pt x="9" y="80"/>
                  <a:pt x="9" y="80"/>
                </a:cubicBezTo>
                <a:cubicBezTo>
                  <a:pt x="10" y="86"/>
                  <a:pt x="13" y="92"/>
                  <a:pt x="16" y="97"/>
                </a:cubicBezTo>
                <a:cubicBezTo>
                  <a:pt x="10" y="103"/>
                  <a:pt x="10" y="103"/>
                  <a:pt x="10" y="103"/>
                </a:cubicBezTo>
                <a:cubicBezTo>
                  <a:pt x="18" y="111"/>
                  <a:pt x="18" y="111"/>
                  <a:pt x="18" y="111"/>
                </a:cubicBezTo>
                <a:cubicBezTo>
                  <a:pt x="24" y="104"/>
                  <a:pt x="24" y="104"/>
                  <a:pt x="24" y="104"/>
                </a:cubicBezTo>
                <a:cubicBezTo>
                  <a:pt x="29" y="108"/>
                  <a:pt x="35" y="110"/>
                  <a:pt x="41" y="111"/>
                </a:cubicBezTo>
                <a:cubicBezTo>
                  <a:pt x="41" y="120"/>
                  <a:pt x="41" y="120"/>
                  <a:pt x="41" y="120"/>
                </a:cubicBezTo>
                <a:cubicBezTo>
                  <a:pt x="52" y="120"/>
                  <a:pt x="52" y="120"/>
                  <a:pt x="52" y="120"/>
                </a:cubicBezTo>
                <a:cubicBezTo>
                  <a:pt x="52" y="111"/>
                  <a:pt x="52" y="111"/>
                  <a:pt x="52" y="111"/>
                </a:cubicBezTo>
                <a:cubicBezTo>
                  <a:pt x="58" y="110"/>
                  <a:pt x="64" y="108"/>
                  <a:pt x="69" y="104"/>
                </a:cubicBezTo>
                <a:cubicBezTo>
                  <a:pt x="72" y="107"/>
                  <a:pt x="72" y="107"/>
                  <a:pt x="72" y="107"/>
                </a:cubicBezTo>
                <a:cubicBezTo>
                  <a:pt x="75" y="111"/>
                  <a:pt x="75" y="111"/>
                  <a:pt x="75" y="111"/>
                </a:cubicBezTo>
                <a:cubicBezTo>
                  <a:pt x="83" y="103"/>
                  <a:pt x="83" y="103"/>
                  <a:pt x="83" y="103"/>
                </a:cubicBezTo>
                <a:cubicBezTo>
                  <a:pt x="77" y="96"/>
                  <a:pt x="77" y="96"/>
                  <a:pt x="77" y="96"/>
                </a:cubicBezTo>
                <a:cubicBezTo>
                  <a:pt x="80" y="91"/>
                  <a:pt x="83" y="86"/>
                  <a:pt x="83" y="80"/>
                </a:cubicBezTo>
                <a:cubicBezTo>
                  <a:pt x="92" y="80"/>
                  <a:pt x="92" y="80"/>
                  <a:pt x="92" y="80"/>
                </a:cubicBezTo>
                <a:close/>
                <a:moveTo>
                  <a:pt x="72" y="84"/>
                </a:moveTo>
                <a:cubicBezTo>
                  <a:pt x="72" y="84"/>
                  <a:pt x="72" y="84"/>
                  <a:pt x="72" y="84"/>
                </a:cubicBezTo>
                <a:cubicBezTo>
                  <a:pt x="68" y="94"/>
                  <a:pt x="58" y="101"/>
                  <a:pt x="46" y="101"/>
                </a:cubicBezTo>
                <a:cubicBezTo>
                  <a:pt x="31" y="101"/>
                  <a:pt x="19" y="89"/>
                  <a:pt x="19" y="74"/>
                </a:cubicBezTo>
                <a:cubicBezTo>
                  <a:pt x="19" y="59"/>
                  <a:pt x="31" y="47"/>
                  <a:pt x="46" y="47"/>
                </a:cubicBezTo>
                <a:cubicBezTo>
                  <a:pt x="58" y="47"/>
                  <a:pt x="68" y="54"/>
                  <a:pt x="72" y="64"/>
                </a:cubicBezTo>
                <a:cubicBezTo>
                  <a:pt x="73" y="67"/>
                  <a:pt x="73" y="71"/>
                  <a:pt x="73" y="74"/>
                </a:cubicBezTo>
                <a:cubicBezTo>
                  <a:pt x="73" y="78"/>
                  <a:pt x="73" y="81"/>
                  <a:pt x="72" y="84"/>
                </a:cubicBezTo>
                <a:close/>
                <a:moveTo>
                  <a:pt x="129" y="77"/>
                </a:moveTo>
                <a:cubicBezTo>
                  <a:pt x="131" y="79"/>
                  <a:pt x="132" y="82"/>
                  <a:pt x="133" y="85"/>
                </a:cubicBezTo>
                <a:cubicBezTo>
                  <a:pt x="137" y="85"/>
                  <a:pt x="137" y="85"/>
                  <a:pt x="137" y="85"/>
                </a:cubicBezTo>
                <a:cubicBezTo>
                  <a:pt x="137" y="91"/>
                  <a:pt x="137" y="91"/>
                  <a:pt x="137" y="91"/>
                </a:cubicBezTo>
                <a:cubicBezTo>
                  <a:pt x="133" y="91"/>
                  <a:pt x="133" y="91"/>
                  <a:pt x="133" y="91"/>
                </a:cubicBezTo>
                <a:cubicBezTo>
                  <a:pt x="132" y="94"/>
                  <a:pt x="131" y="97"/>
                  <a:pt x="129" y="99"/>
                </a:cubicBezTo>
                <a:cubicBezTo>
                  <a:pt x="132" y="102"/>
                  <a:pt x="132" y="102"/>
                  <a:pt x="132" y="102"/>
                </a:cubicBezTo>
                <a:cubicBezTo>
                  <a:pt x="129" y="106"/>
                  <a:pt x="129" y="106"/>
                  <a:pt x="129" y="106"/>
                </a:cubicBezTo>
                <a:cubicBezTo>
                  <a:pt x="125" y="103"/>
                  <a:pt x="125" y="103"/>
                  <a:pt x="125" y="103"/>
                </a:cubicBezTo>
                <a:cubicBezTo>
                  <a:pt x="123" y="105"/>
                  <a:pt x="120" y="106"/>
                  <a:pt x="117" y="107"/>
                </a:cubicBezTo>
                <a:cubicBezTo>
                  <a:pt x="117" y="111"/>
                  <a:pt x="117" y="111"/>
                  <a:pt x="117" y="111"/>
                </a:cubicBezTo>
                <a:cubicBezTo>
                  <a:pt x="111" y="111"/>
                  <a:pt x="111" y="111"/>
                  <a:pt x="111" y="111"/>
                </a:cubicBezTo>
                <a:cubicBezTo>
                  <a:pt x="111" y="107"/>
                  <a:pt x="111" y="107"/>
                  <a:pt x="111" y="107"/>
                </a:cubicBezTo>
                <a:cubicBezTo>
                  <a:pt x="108" y="106"/>
                  <a:pt x="105" y="105"/>
                  <a:pt x="103" y="103"/>
                </a:cubicBezTo>
                <a:cubicBezTo>
                  <a:pt x="100" y="106"/>
                  <a:pt x="100" y="106"/>
                  <a:pt x="100" y="106"/>
                </a:cubicBezTo>
                <a:cubicBezTo>
                  <a:pt x="96" y="102"/>
                  <a:pt x="96" y="102"/>
                  <a:pt x="96" y="102"/>
                </a:cubicBezTo>
                <a:cubicBezTo>
                  <a:pt x="99" y="99"/>
                  <a:pt x="99" y="99"/>
                  <a:pt x="99" y="99"/>
                </a:cubicBezTo>
                <a:cubicBezTo>
                  <a:pt x="97" y="97"/>
                  <a:pt x="96" y="94"/>
                  <a:pt x="96" y="91"/>
                </a:cubicBezTo>
                <a:cubicBezTo>
                  <a:pt x="91" y="91"/>
                  <a:pt x="91" y="91"/>
                  <a:pt x="91" y="91"/>
                </a:cubicBezTo>
                <a:cubicBezTo>
                  <a:pt x="91" y="85"/>
                  <a:pt x="91" y="85"/>
                  <a:pt x="91" y="85"/>
                </a:cubicBezTo>
                <a:cubicBezTo>
                  <a:pt x="96" y="85"/>
                  <a:pt x="96" y="85"/>
                  <a:pt x="96" y="85"/>
                </a:cubicBezTo>
                <a:cubicBezTo>
                  <a:pt x="96" y="82"/>
                  <a:pt x="97" y="79"/>
                  <a:pt x="99" y="77"/>
                </a:cubicBezTo>
                <a:cubicBezTo>
                  <a:pt x="96" y="74"/>
                  <a:pt x="96" y="74"/>
                  <a:pt x="96" y="74"/>
                </a:cubicBezTo>
                <a:cubicBezTo>
                  <a:pt x="100" y="70"/>
                  <a:pt x="100" y="70"/>
                  <a:pt x="100" y="70"/>
                </a:cubicBezTo>
                <a:cubicBezTo>
                  <a:pt x="103" y="73"/>
                  <a:pt x="103" y="73"/>
                  <a:pt x="103" y="73"/>
                </a:cubicBezTo>
                <a:cubicBezTo>
                  <a:pt x="105" y="71"/>
                  <a:pt x="108" y="70"/>
                  <a:pt x="111" y="70"/>
                </a:cubicBezTo>
                <a:cubicBezTo>
                  <a:pt x="111" y="65"/>
                  <a:pt x="111" y="65"/>
                  <a:pt x="111" y="65"/>
                </a:cubicBezTo>
                <a:cubicBezTo>
                  <a:pt x="117" y="65"/>
                  <a:pt x="117" y="65"/>
                  <a:pt x="117" y="65"/>
                </a:cubicBezTo>
                <a:cubicBezTo>
                  <a:pt x="117" y="70"/>
                  <a:pt x="117" y="70"/>
                  <a:pt x="117" y="70"/>
                </a:cubicBezTo>
                <a:cubicBezTo>
                  <a:pt x="120" y="70"/>
                  <a:pt x="123" y="71"/>
                  <a:pt x="125" y="73"/>
                </a:cubicBezTo>
                <a:cubicBezTo>
                  <a:pt x="128" y="70"/>
                  <a:pt x="128" y="70"/>
                  <a:pt x="128" y="70"/>
                </a:cubicBezTo>
                <a:cubicBezTo>
                  <a:pt x="132" y="74"/>
                  <a:pt x="132" y="74"/>
                  <a:pt x="132" y="74"/>
                </a:cubicBezTo>
                <a:cubicBezTo>
                  <a:pt x="129" y="77"/>
                  <a:pt x="129" y="77"/>
                  <a:pt x="129" y="77"/>
                </a:cubicBezTo>
                <a:close/>
                <a:moveTo>
                  <a:pt x="114" y="102"/>
                </a:moveTo>
                <a:cubicBezTo>
                  <a:pt x="122" y="102"/>
                  <a:pt x="128" y="96"/>
                  <a:pt x="128" y="88"/>
                </a:cubicBezTo>
                <a:cubicBezTo>
                  <a:pt x="128" y="81"/>
                  <a:pt x="122" y="75"/>
                  <a:pt x="114" y="75"/>
                </a:cubicBezTo>
                <a:cubicBezTo>
                  <a:pt x="107" y="75"/>
                  <a:pt x="101" y="81"/>
                  <a:pt x="101" y="88"/>
                </a:cubicBezTo>
                <a:cubicBezTo>
                  <a:pt x="101" y="96"/>
                  <a:pt x="107" y="102"/>
                  <a:pt x="114" y="102"/>
                </a:cubicBezTo>
                <a:cubicBezTo>
                  <a:pt x="114" y="102"/>
                  <a:pt x="114" y="102"/>
                  <a:pt x="114" y="102"/>
                </a:cubicBezTo>
                <a:close/>
                <a:moveTo>
                  <a:pt x="131" y="27"/>
                </a:moveTo>
                <a:cubicBezTo>
                  <a:pt x="137" y="27"/>
                  <a:pt x="137" y="27"/>
                  <a:pt x="137" y="27"/>
                </a:cubicBezTo>
                <a:cubicBezTo>
                  <a:pt x="137" y="34"/>
                  <a:pt x="137" y="34"/>
                  <a:pt x="137" y="34"/>
                </a:cubicBezTo>
                <a:cubicBezTo>
                  <a:pt x="131" y="34"/>
                  <a:pt x="131" y="34"/>
                  <a:pt x="131" y="34"/>
                </a:cubicBezTo>
                <a:cubicBezTo>
                  <a:pt x="131" y="38"/>
                  <a:pt x="129" y="42"/>
                  <a:pt x="127" y="45"/>
                </a:cubicBezTo>
                <a:cubicBezTo>
                  <a:pt x="131" y="50"/>
                  <a:pt x="131" y="50"/>
                  <a:pt x="131" y="50"/>
                </a:cubicBezTo>
                <a:cubicBezTo>
                  <a:pt x="126" y="55"/>
                  <a:pt x="126" y="55"/>
                  <a:pt x="126" y="55"/>
                </a:cubicBezTo>
                <a:cubicBezTo>
                  <a:pt x="122" y="51"/>
                  <a:pt x="122" y="51"/>
                  <a:pt x="122" y="51"/>
                </a:cubicBezTo>
                <a:cubicBezTo>
                  <a:pt x="118" y="53"/>
                  <a:pt x="115" y="55"/>
                  <a:pt x="111" y="55"/>
                </a:cubicBezTo>
                <a:cubicBezTo>
                  <a:pt x="111" y="61"/>
                  <a:pt x="111" y="61"/>
                  <a:pt x="111" y="61"/>
                </a:cubicBezTo>
                <a:cubicBezTo>
                  <a:pt x="103" y="61"/>
                  <a:pt x="103" y="61"/>
                  <a:pt x="103" y="61"/>
                </a:cubicBezTo>
                <a:cubicBezTo>
                  <a:pt x="103" y="55"/>
                  <a:pt x="103" y="55"/>
                  <a:pt x="103" y="55"/>
                </a:cubicBezTo>
                <a:cubicBezTo>
                  <a:pt x="99" y="55"/>
                  <a:pt x="95" y="53"/>
                  <a:pt x="92" y="51"/>
                </a:cubicBezTo>
                <a:cubicBezTo>
                  <a:pt x="88" y="55"/>
                  <a:pt x="88" y="55"/>
                  <a:pt x="88" y="55"/>
                </a:cubicBezTo>
                <a:cubicBezTo>
                  <a:pt x="83" y="50"/>
                  <a:pt x="83" y="50"/>
                  <a:pt x="83" y="50"/>
                </a:cubicBezTo>
                <a:cubicBezTo>
                  <a:pt x="87" y="46"/>
                  <a:pt x="87" y="46"/>
                  <a:pt x="87" y="46"/>
                </a:cubicBezTo>
                <a:cubicBezTo>
                  <a:pt x="85" y="42"/>
                  <a:pt x="83" y="39"/>
                  <a:pt x="82" y="34"/>
                </a:cubicBezTo>
                <a:cubicBezTo>
                  <a:pt x="76" y="34"/>
                  <a:pt x="76" y="34"/>
                  <a:pt x="76" y="34"/>
                </a:cubicBezTo>
                <a:cubicBezTo>
                  <a:pt x="76" y="27"/>
                  <a:pt x="76" y="27"/>
                  <a:pt x="76" y="27"/>
                </a:cubicBezTo>
                <a:cubicBezTo>
                  <a:pt x="82" y="27"/>
                  <a:pt x="82" y="27"/>
                  <a:pt x="82" y="27"/>
                </a:cubicBezTo>
                <a:cubicBezTo>
                  <a:pt x="83" y="23"/>
                  <a:pt x="84" y="19"/>
                  <a:pt x="87" y="16"/>
                </a:cubicBezTo>
                <a:cubicBezTo>
                  <a:pt x="83" y="12"/>
                  <a:pt x="83" y="12"/>
                  <a:pt x="83" y="12"/>
                </a:cubicBezTo>
                <a:cubicBezTo>
                  <a:pt x="88" y="7"/>
                  <a:pt x="88" y="7"/>
                  <a:pt x="88" y="7"/>
                </a:cubicBezTo>
                <a:cubicBezTo>
                  <a:pt x="92" y="11"/>
                  <a:pt x="92" y="11"/>
                  <a:pt x="92" y="11"/>
                </a:cubicBezTo>
                <a:cubicBezTo>
                  <a:pt x="95" y="8"/>
                  <a:pt x="99" y="7"/>
                  <a:pt x="103" y="6"/>
                </a:cubicBezTo>
                <a:cubicBezTo>
                  <a:pt x="103" y="0"/>
                  <a:pt x="103" y="0"/>
                  <a:pt x="103" y="0"/>
                </a:cubicBezTo>
                <a:cubicBezTo>
                  <a:pt x="110" y="0"/>
                  <a:pt x="110" y="0"/>
                  <a:pt x="110" y="0"/>
                </a:cubicBezTo>
                <a:cubicBezTo>
                  <a:pt x="110" y="6"/>
                  <a:pt x="110" y="6"/>
                  <a:pt x="110" y="6"/>
                </a:cubicBezTo>
                <a:cubicBezTo>
                  <a:pt x="115" y="7"/>
                  <a:pt x="118" y="8"/>
                  <a:pt x="121" y="11"/>
                </a:cubicBezTo>
                <a:cubicBezTo>
                  <a:pt x="126" y="7"/>
                  <a:pt x="126" y="7"/>
                  <a:pt x="126" y="7"/>
                </a:cubicBezTo>
                <a:cubicBezTo>
                  <a:pt x="131" y="12"/>
                  <a:pt x="131" y="12"/>
                  <a:pt x="131" y="12"/>
                </a:cubicBezTo>
                <a:cubicBezTo>
                  <a:pt x="127" y="16"/>
                  <a:pt x="127" y="16"/>
                  <a:pt x="127" y="16"/>
                </a:cubicBezTo>
                <a:cubicBezTo>
                  <a:pt x="129" y="19"/>
                  <a:pt x="131" y="23"/>
                  <a:pt x="131" y="27"/>
                </a:cubicBezTo>
                <a:close/>
                <a:moveTo>
                  <a:pt x="107" y="49"/>
                </a:moveTo>
                <a:cubicBezTo>
                  <a:pt x="107" y="49"/>
                  <a:pt x="107" y="49"/>
                  <a:pt x="107" y="49"/>
                </a:cubicBezTo>
                <a:cubicBezTo>
                  <a:pt x="97" y="49"/>
                  <a:pt x="89" y="41"/>
                  <a:pt x="89" y="31"/>
                </a:cubicBezTo>
                <a:cubicBezTo>
                  <a:pt x="89" y="21"/>
                  <a:pt x="97" y="13"/>
                  <a:pt x="107" y="13"/>
                </a:cubicBezTo>
                <a:cubicBezTo>
                  <a:pt x="117" y="13"/>
                  <a:pt x="125" y="21"/>
                  <a:pt x="125" y="31"/>
                </a:cubicBezTo>
                <a:cubicBezTo>
                  <a:pt x="125" y="41"/>
                  <a:pt x="117" y="49"/>
                  <a:pt x="107" y="49"/>
                </a:cubicBezTo>
                <a:close/>
              </a:path>
            </a:pathLst>
          </a:custGeom>
          <a:solidFill>
            <a:schemeClr val="accent3"/>
          </a:solidFill>
          <a:ln>
            <a:noFill/>
          </a:ln>
        </p:spPr>
        <p:txBody>
          <a:bodyPr vert="horz" wrap="square" lIns="90660" tIns="45329" rIns="90660" bIns="45329" numCol="1" anchor="t" anchorCtr="0" compatLnSpc="1"/>
          <a:lstStyle/>
          <a:p>
            <a:endParaRPr lang="zh-CN" altLang="en-US" sz="2400">
              <a:solidFill>
                <a:srgbClr val="FFFFFF"/>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strVal val="4/3*#ppt_w"/>
                                          </p:val>
                                        </p:tav>
                                        <p:tav tm="100000">
                                          <p:val>
                                            <p:strVal val="#ppt_w"/>
                                          </p:val>
                                        </p:tav>
                                      </p:tavLst>
                                    </p:anim>
                                    <p:anim calcmode="lin" valueType="num">
                                      <p:cBhvr>
                                        <p:cTn id="8" dur="500" fill="hold"/>
                                        <p:tgtEl>
                                          <p:spTgt spid="27"/>
                                        </p:tgtEl>
                                        <p:attrNameLst>
                                          <p:attrName>ppt_h</p:attrName>
                                        </p:attrNameLst>
                                      </p:cBhvr>
                                      <p:tavLst>
                                        <p:tav tm="0">
                                          <p:val>
                                            <p:strVal val="4/3*#ppt_h"/>
                                          </p:val>
                                        </p:tav>
                                        <p:tav tm="100000">
                                          <p:val>
                                            <p:strVal val="#ppt_h"/>
                                          </p:val>
                                        </p:tav>
                                      </p:tavLst>
                                    </p:anim>
                                  </p:childTnLst>
                                </p:cTn>
                              </p:par>
                            </p:childTnLst>
                          </p:cTn>
                        </p:par>
                        <p:par>
                          <p:cTn id="9" fill="hold">
                            <p:stCondLst>
                              <p:cond delay="500"/>
                            </p:stCondLst>
                            <p:childTnLst>
                              <p:par>
                                <p:cTn id="10" presetID="23" presetClass="entr" presetSubtype="288"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strVal val="4/3*#ppt_w"/>
                                          </p:val>
                                        </p:tav>
                                        <p:tav tm="100000">
                                          <p:val>
                                            <p:strVal val="#ppt_w"/>
                                          </p:val>
                                        </p:tav>
                                      </p:tavLst>
                                    </p:anim>
                                    <p:anim calcmode="lin" valueType="num">
                                      <p:cBhvr>
                                        <p:cTn id="13" dur="500" fill="hold"/>
                                        <p:tgtEl>
                                          <p:spTgt spid="24"/>
                                        </p:tgtEl>
                                        <p:attrNameLst>
                                          <p:attrName>ppt_h</p:attrName>
                                        </p:attrNameLst>
                                      </p:cBhvr>
                                      <p:tavLst>
                                        <p:tav tm="0">
                                          <p:val>
                                            <p:strVal val="4/3*#ppt_h"/>
                                          </p:val>
                                        </p:tav>
                                        <p:tav tm="100000">
                                          <p:val>
                                            <p:strVal val="#ppt_h"/>
                                          </p:val>
                                        </p:tav>
                                      </p:tavLst>
                                    </p:anim>
                                  </p:childTnLst>
                                </p:cTn>
                              </p:par>
                            </p:childTnLst>
                          </p:cTn>
                        </p:par>
                        <p:par>
                          <p:cTn id="14" fill="hold">
                            <p:stCondLst>
                              <p:cond delay="1000"/>
                            </p:stCondLst>
                            <p:childTnLst>
                              <p:par>
                                <p:cTn id="15" presetID="23" presetClass="entr" presetSubtype="288"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500" fill="hold"/>
                                        <p:tgtEl>
                                          <p:spTgt spid="23"/>
                                        </p:tgtEl>
                                        <p:attrNameLst>
                                          <p:attrName>ppt_w</p:attrName>
                                        </p:attrNameLst>
                                      </p:cBhvr>
                                      <p:tavLst>
                                        <p:tav tm="0">
                                          <p:val>
                                            <p:strVal val="4/3*#ppt_w"/>
                                          </p:val>
                                        </p:tav>
                                        <p:tav tm="100000">
                                          <p:val>
                                            <p:strVal val="#ppt_w"/>
                                          </p:val>
                                        </p:tav>
                                      </p:tavLst>
                                    </p:anim>
                                    <p:anim calcmode="lin" valueType="num">
                                      <p:cBhvr>
                                        <p:cTn id="18" dur="500" fill="hold"/>
                                        <p:tgtEl>
                                          <p:spTgt spid="23"/>
                                        </p:tgtEl>
                                        <p:attrNameLst>
                                          <p:attrName>ppt_h</p:attrName>
                                        </p:attrNameLst>
                                      </p:cBhvr>
                                      <p:tavLst>
                                        <p:tav tm="0">
                                          <p:val>
                                            <p:strVal val="4/3*#ppt_h"/>
                                          </p:val>
                                        </p:tav>
                                        <p:tav tm="100000">
                                          <p:val>
                                            <p:strVal val="#ppt_h"/>
                                          </p:val>
                                        </p:tav>
                                      </p:tavLst>
                                    </p:anim>
                                  </p:childTnLst>
                                </p:cTn>
                              </p:par>
                            </p:childTnLst>
                          </p:cTn>
                        </p:par>
                        <p:par>
                          <p:cTn id="19" fill="hold">
                            <p:stCondLst>
                              <p:cond delay="1500"/>
                            </p:stCondLst>
                            <p:childTnLst>
                              <p:par>
                                <p:cTn id="20" presetID="23" presetClass="entr" presetSubtype="288"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strVal val="4/3*#ppt_w"/>
                                          </p:val>
                                        </p:tav>
                                        <p:tav tm="100000">
                                          <p:val>
                                            <p:strVal val="#ppt_w"/>
                                          </p:val>
                                        </p:tav>
                                      </p:tavLst>
                                    </p:anim>
                                    <p:anim calcmode="lin" valueType="num">
                                      <p:cBhvr>
                                        <p:cTn id="23" dur="500" fill="hold"/>
                                        <p:tgtEl>
                                          <p:spTgt spid="22"/>
                                        </p:tgtEl>
                                        <p:attrNameLst>
                                          <p:attrName>ppt_h</p:attrName>
                                        </p:attrNameLst>
                                      </p:cBhvr>
                                      <p:tavLst>
                                        <p:tav tm="0">
                                          <p:val>
                                            <p:strVal val="4/3*#ppt_h"/>
                                          </p:val>
                                        </p:tav>
                                        <p:tav tm="100000">
                                          <p:val>
                                            <p:strVal val="#ppt_h"/>
                                          </p:val>
                                        </p:tav>
                                      </p:tavLst>
                                    </p:anim>
                                  </p:childTnLst>
                                </p:cTn>
                              </p:par>
                            </p:childTnLst>
                          </p:cTn>
                        </p:par>
                        <p:par>
                          <p:cTn id="24" fill="hold">
                            <p:stCondLst>
                              <p:cond delay="2000"/>
                            </p:stCondLst>
                            <p:childTnLst>
                              <p:par>
                                <p:cTn id="25" presetID="23" presetClass="entr" presetSubtype="288"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strVal val="4/3*#ppt_w"/>
                                          </p:val>
                                        </p:tav>
                                        <p:tav tm="100000">
                                          <p:val>
                                            <p:strVal val="#ppt_w"/>
                                          </p:val>
                                        </p:tav>
                                      </p:tavLst>
                                    </p:anim>
                                    <p:anim calcmode="lin" valueType="num">
                                      <p:cBhvr>
                                        <p:cTn id="28" dur="500" fill="hold"/>
                                        <p:tgtEl>
                                          <p:spTgt spid="21"/>
                                        </p:tgtEl>
                                        <p:attrNameLst>
                                          <p:attrName>ppt_h</p:attrName>
                                        </p:attrNameLst>
                                      </p:cBhvr>
                                      <p:tavLst>
                                        <p:tav tm="0">
                                          <p:val>
                                            <p:strVal val="4/3*#ppt_h"/>
                                          </p:val>
                                        </p:tav>
                                        <p:tav tm="100000">
                                          <p:val>
                                            <p:strVal val="#ppt_h"/>
                                          </p:val>
                                        </p:tav>
                                      </p:tavLst>
                                    </p:anim>
                                  </p:childTnLst>
                                </p:cTn>
                              </p:par>
                            </p:childTnLst>
                          </p:cTn>
                        </p:par>
                        <p:par>
                          <p:cTn id="29" fill="hold">
                            <p:stCondLst>
                              <p:cond delay="2500"/>
                            </p:stCondLst>
                            <p:childTnLst>
                              <p:par>
                                <p:cTn id="30" presetID="23" presetClass="entr" presetSubtype="288" fill="hold" grpId="0"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500" fill="hold"/>
                                        <p:tgtEl>
                                          <p:spTgt spid="20"/>
                                        </p:tgtEl>
                                        <p:attrNameLst>
                                          <p:attrName>ppt_w</p:attrName>
                                        </p:attrNameLst>
                                      </p:cBhvr>
                                      <p:tavLst>
                                        <p:tav tm="0">
                                          <p:val>
                                            <p:strVal val="4/3*#ppt_w"/>
                                          </p:val>
                                        </p:tav>
                                        <p:tav tm="100000">
                                          <p:val>
                                            <p:strVal val="#ppt_w"/>
                                          </p:val>
                                        </p:tav>
                                      </p:tavLst>
                                    </p:anim>
                                    <p:anim calcmode="lin" valueType="num">
                                      <p:cBhvr>
                                        <p:cTn id="33" dur="500" fill="hold"/>
                                        <p:tgtEl>
                                          <p:spTgt spid="20"/>
                                        </p:tgtEl>
                                        <p:attrNameLst>
                                          <p:attrName>ppt_h</p:attrName>
                                        </p:attrNameLst>
                                      </p:cBhvr>
                                      <p:tavLst>
                                        <p:tav tm="0">
                                          <p:val>
                                            <p:strVal val="4/3*#ppt_h"/>
                                          </p:val>
                                        </p:tav>
                                        <p:tav tm="100000">
                                          <p:val>
                                            <p:strVal val="#ppt_h"/>
                                          </p:val>
                                        </p:tav>
                                      </p:tavLst>
                                    </p:anim>
                                  </p:childTnLst>
                                </p:cTn>
                              </p:par>
                            </p:childTnLst>
                          </p:cTn>
                        </p:par>
                        <p:par>
                          <p:cTn id="34" fill="hold">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fade">
                                      <p:cBhvr>
                                        <p:cTn id="37" dur="500"/>
                                        <p:tgtEl>
                                          <p:spTgt spid="42"/>
                                        </p:tgtEl>
                                      </p:cBhvr>
                                    </p:animEffect>
                                  </p:childTnLst>
                                </p:cTn>
                              </p:par>
                              <p:par>
                                <p:cTn id="38" presetID="10" presetClass="entr" presetSubtype="0" fill="hold" grpId="0" nodeType="withEffect">
                                  <p:stCondLst>
                                    <p:cond delay="200"/>
                                  </p:stCondLst>
                                  <p:childTnLst>
                                    <p:set>
                                      <p:cBhvr>
                                        <p:cTn id="39" dur="1" fill="hold">
                                          <p:stCondLst>
                                            <p:cond delay="0"/>
                                          </p:stCondLst>
                                        </p:cTn>
                                        <p:tgtEl>
                                          <p:spTgt spid="44"/>
                                        </p:tgtEl>
                                        <p:attrNameLst>
                                          <p:attrName>style.visibility</p:attrName>
                                        </p:attrNameLst>
                                      </p:cBhvr>
                                      <p:to>
                                        <p:strVal val="visible"/>
                                      </p:to>
                                    </p:set>
                                    <p:animEffect transition="in" filter="fade">
                                      <p:cBhvr>
                                        <p:cTn id="40" dur="500"/>
                                        <p:tgtEl>
                                          <p:spTgt spid="44"/>
                                        </p:tgtEl>
                                      </p:cBhvr>
                                    </p:animEffect>
                                  </p:childTnLst>
                                </p:cTn>
                              </p:par>
                              <p:par>
                                <p:cTn id="41" presetID="10" presetClass="entr" presetSubtype="0" fill="hold" grpId="0" nodeType="withEffect">
                                  <p:stCondLst>
                                    <p:cond delay="400"/>
                                  </p:stCondLst>
                                  <p:childTnLst>
                                    <p:set>
                                      <p:cBhvr>
                                        <p:cTn id="42" dur="1" fill="hold">
                                          <p:stCondLst>
                                            <p:cond delay="0"/>
                                          </p:stCondLst>
                                        </p:cTn>
                                        <p:tgtEl>
                                          <p:spTgt spid="43"/>
                                        </p:tgtEl>
                                        <p:attrNameLst>
                                          <p:attrName>style.visibility</p:attrName>
                                        </p:attrNameLst>
                                      </p:cBhvr>
                                      <p:to>
                                        <p:strVal val="visible"/>
                                      </p:to>
                                    </p:set>
                                    <p:animEffect transition="in" filter="fade">
                                      <p:cBhvr>
                                        <p:cTn id="43" dur="500"/>
                                        <p:tgtEl>
                                          <p:spTgt spid="43"/>
                                        </p:tgtEl>
                                      </p:cBhvr>
                                    </p:animEffect>
                                  </p:childTnLst>
                                </p:cTn>
                              </p:par>
                              <p:par>
                                <p:cTn id="44" presetID="10" presetClass="entr" presetSubtype="0" fill="hold" grpId="0" nodeType="withEffect">
                                  <p:stCondLst>
                                    <p:cond delay="600"/>
                                  </p:stCondLst>
                                  <p:childTnLst>
                                    <p:set>
                                      <p:cBhvr>
                                        <p:cTn id="45" dur="1" fill="hold">
                                          <p:stCondLst>
                                            <p:cond delay="0"/>
                                          </p:stCondLst>
                                        </p:cTn>
                                        <p:tgtEl>
                                          <p:spTgt spid="41"/>
                                        </p:tgtEl>
                                        <p:attrNameLst>
                                          <p:attrName>style.visibility</p:attrName>
                                        </p:attrNameLst>
                                      </p:cBhvr>
                                      <p:to>
                                        <p:strVal val="visible"/>
                                      </p:to>
                                    </p:set>
                                    <p:animEffect transition="in" filter="fade">
                                      <p:cBhvr>
                                        <p:cTn id="46" dur="500"/>
                                        <p:tgtEl>
                                          <p:spTgt spid="41"/>
                                        </p:tgtEl>
                                      </p:cBhvr>
                                    </p:animEffect>
                                  </p:childTnLst>
                                </p:cTn>
                              </p:par>
                              <p:par>
                                <p:cTn id="47" presetID="10" presetClass="entr" presetSubtype="0" fill="hold" grpId="0" nodeType="withEffect">
                                  <p:stCondLst>
                                    <p:cond delay="80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500"/>
                                        <p:tgtEl>
                                          <p:spTgt spid="45"/>
                                        </p:tgtEl>
                                      </p:cBhvr>
                                    </p:animEffect>
                                  </p:childTnLst>
                                </p:cTn>
                              </p:par>
                              <p:par>
                                <p:cTn id="50" presetID="10" presetClass="entr" presetSubtype="0" fill="hold" grpId="0" nodeType="withEffect">
                                  <p:stCondLst>
                                    <p:cond delay="1000"/>
                                  </p:stCondLst>
                                  <p:childTnLst>
                                    <p:set>
                                      <p:cBhvr>
                                        <p:cTn id="51" dur="1" fill="hold">
                                          <p:stCondLst>
                                            <p:cond delay="0"/>
                                          </p:stCondLst>
                                        </p:cTn>
                                        <p:tgtEl>
                                          <p:spTgt spid="40"/>
                                        </p:tgtEl>
                                        <p:attrNameLst>
                                          <p:attrName>style.visibility</p:attrName>
                                        </p:attrNameLst>
                                      </p:cBhvr>
                                      <p:to>
                                        <p:strVal val="visible"/>
                                      </p:to>
                                    </p:set>
                                    <p:animEffect transition="in" filter="fade">
                                      <p:cBhvr>
                                        <p:cTn id="52" dur="500"/>
                                        <p:tgtEl>
                                          <p:spTgt spid="40"/>
                                        </p:tgtEl>
                                      </p:cBhvr>
                                    </p:animEffect>
                                  </p:childTnLst>
                                </p:cTn>
                              </p:par>
                            </p:childTnLst>
                          </p:cTn>
                        </p:par>
                        <p:par>
                          <p:cTn id="53" fill="hold">
                            <p:stCondLst>
                              <p:cond delay="3500"/>
                            </p:stCondLst>
                            <p:childTnLst>
                              <p:par>
                                <p:cTn id="54" presetID="14" presetClass="entr" presetSubtype="10" fill="hold" grpId="0" nodeType="afterEffect">
                                  <p:stCondLst>
                                    <p:cond delay="0"/>
                                  </p:stCondLst>
                                  <p:iterate type="lt">
                                    <p:tmPct val="10000"/>
                                  </p:iterate>
                                  <p:childTnLst>
                                    <p:set>
                                      <p:cBhvr>
                                        <p:cTn id="55" dur="1" fill="hold">
                                          <p:stCondLst>
                                            <p:cond delay="0"/>
                                          </p:stCondLst>
                                        </p:cTn>
                                        <p:tgtEl>
                                          <p:spTgt spid="29"/>
                                        </p:tgtEl>
                                        <p:attrNameLst>
                                          <p:attrName>style.visibility</p:attrName>
                                        </p:attrNameLst>
                                      </p:cBhvr>
                                      <p:to>
                                        <p:strVal val="visible"/>
                                      </p:to>
                                    </p:set>
                                    <p:animEffect transition="in" filter="randombar(horizontal)">
                                      <p:cBhvr>
                                        <p:cTn id="56" dur="500"/>
                                        <p:tgtEl>
                                          <p:spTgt spid="29"/>
                                        </p:tgtEl>
                                      </p:cBhvr>
                                    </p:animEffect>
                                  </p:childTnLst>
                                </p:cTn>
                              </p:par>
                              <p:par>
                                <p:cTn id="57" presetID="14" presetClass="entr" presetSubtype="10" fill="hold" grpId="0" nodeType="withEffect">
                                  <p:stCondLst>
                                    <p:cond delay="0"/>
                                  </p:stCondLst>
                                  <p:iterate type="lt">
                                    <p:tmPct val="10000"/>
                                  </p:iterate>
                                  <p:childTnLst>
                                    <p:set>
                                      <p:cBhvr>
                                        <p:cTn id="58" dur="1" fill="hold">
                                          <p:stCondLst>
                                            <p:cond delay="0"/>
                                          </p:stCondLst>
                                        </p:cTn>
                                        <p:tgtEl>
                                          <p:spTgt spid="28"/>
                                        </p:tgtEl>
                                        <p:attrNameLst>
                                          <p:attrName>style.visibility</p:attrName>
                                        </p:attrNameLst>
                                      </p:cBhvr>
                                      <p:to>
                                        <p:strVal val="visible"/>
                                      </p:to>
                                    </p:set>
                                    <p:animEffect transition="in" filter="randombar(horizontal)">
                                      <p:cBhvr>
                                        <p:cTn id="59" dur="500"/>
                                        <p:tgtEl>
                                          <p:spTgt spid="28"/>
                                        </p:tgtEl>
                                      </p:cBhvr>
                                    </p:animEffect>
                                  </p:childTnLst>
                                </p:cTn>
                              </p:par>
                            </p:childTnLst>
                          </p:cTn>
                        </p:par>
                        <p:par>
                          <p:cTn id="60" fill="hold">
                            <p:stCondLst>
                              <p:cond delay="6900"/>
                            </p:stCondLst>
                            <p:childTnLst>
                              <p:par>
                                <p:cTn id="61" presetID="14" presetClass="entr" presetSubtype="10" fill="hold" grpId="0" nodeType="afterEffect">
                                  <p:stCondLst>
                                    <p:cond delay="0"/>
                                  </p:stCondLst>
                                  <p:iterate type="lt">
                                    <p:tmPct val="10000"/>
                                  </p:iterate>
                                  <p:childTnLst>
                                    <p:set>
                                      <p:cBhvr>
                                        <p:cTn id="62" dur="1" fill="hold">
                                          <p:stCondLst>
                                            <p:cond delay="0"/>
                                          </p:stCondLst>
                                        </p:cTn>
                                        <p:tgtEl>
                                          <p:spTgt spid="31"/>
                                        </p:tgtEl>
                                        <p:attrNameLst>
                                          <p:attrName>style.visibility</p:attrName>
                                        </p:attrNameLst>
                                      </p:cBhvr>
                                      <p:to>
                                        <p:strVal val="visible"/>
                                      </p:to>
                                    </p:set>
                                    <p:animEffect transition="in" filter="randombar(horizontal)">
                                      <p:cBhvr>
                                        <p:cTn id="63" dur="500"/>
                                        <p:tgtEl>
                                          <p:spTgt spid="31"/>
                                        </p:tgtEl>
                                      </p:cBhvr>
                                    </p:animEffect>
                                  </p:childTnLst>
                                </p:cTn>
                              </p:par>
                              <p:par>
                                <p:cTn id="64" presetID="14" presetClass="entr" presetSubtype="10" fill="hold" grpId="0" nodeType="withEffect">
                                  <p:stCondLst>
                                    <p:cond delay="0"/>
                                  </p:stCondLst>
                                  <p:iterate type="lt">
                                    <p:tmPct val="10000"/>
                                  </p:iterate>
                                  <p:childTnLst>
                                    <p:set>
                                      <p:cBhvr>
                                        <p:cTn id="65" dur="1" fill="hold">
                                          <p:stCondLst>
                                            <p:cond delay="0"/>
                                          </p:stCondLst>
                                        </p:cTn>
                                        <p:tgtEl>
                                          <p:spTgt spid="30"/>
                                        </p:tgtEl>
                                        <p:attrNameLst>
                                          <p:attrName>style.visibility</p:attrName>
                                        </p:attrNameLst>
                                      </p:cBhvr>
                                      <p:to>
                                        <p:strVal val="visible"/>
                                      </p:to>
                                    </p:set>
                                    <p:animEffect transition="in" filter="randombar(horizontal)">
                                      <p:cBhvr>
                                        <p:cTn id="66" dur="500"/>
                                        <p:tgtEl>
                                          <p:spTgt spid="30"/>
                                        </p:tgtEl>
                                      </p:cBhvr>
                                    </p:animEffect>
                                  </p:childTnLst>
                                </p:cTn>
                              </p:par>
                            </p:childTnLst>
                          </p:cTn>
                        </p:par>
                        <p:par>
                          <p:cTn id="67" fill="hold">
                            <p:stCondLst>
                              <p:cond delay="9300"/>
                            </p:stCondLst>
                            <p:childTnLst>
                              <p:par>
                                <p:cTn id="68" presetID="14" presetClass="entr" presetSubtype="10" fill="hold" grpId="0" nodeType="afterEffect">
                                  <p:stCondLst>
                                    <p:cond delay="0"/>
                                  </p:stCondLst>
                                  <p:iterate type="lt">
                                    <p:tmPct val="10000"/>
                                  </p:iterate>
                                  <p:childTnLst>
                                    <p:set>
                                      <p:cBhvr>
                                        <p:cTn id="69" dur="1" fill="hold">
                                          <p:stCondLst>
                                            <p:cond delay="0"/>
                                          </p:stCondLst>
                                        </p:cTn>
                                        <p:tgtEl>
                                          <p:spTgt spid="33"/>
                                        </p:tgtEl>
                                        <p:attrNameLst>
                                          <p:attrName>style.visibility</p:attrName>
                                        </p:attrNameLst>
                                      </p:cBhvr>
                                      <p:to>
                                        <p:strVal val="visible"/>
                                      </p:to>
                                    </p:set>
                                    <p:animEffect transition="in" filter="randombar(horizontal)">
                                      <p:cBhvr>
                                        <p:cTn id="70" dur="500"/>
                                        <p:tgtEl>
                                          <p:spTgt spid="33"/>
                                        </p:tgtEl>
                                      </p:cBhvr>
                                    </p:animEffect>
                                  </p:childTnLst>
                                </p:cTn>
                              </p:par>
                              <p:par>
                                <p:cTn id="71" presetID="14" presetClass="entr" presetSubtype="10" fill="hold" grpId="0" nodeType="withEffect">
                                  <p:stCondLst>
                                    <p:cond delay="0"/>
                                  </p:stCondLst>
                                  <p:iterate type="lt">
                                    <p:tmPct val="10000"/>
                                  </p:iterate>
                                  <p:childTnLst>
                                    <p:set>
                                      <p:cBhvr>
                                        <p:cTn id="72" dur="1" fill="hold">
                                          <p:stCondLst>
                                            <p:cond delay="0"/>
                                          </p:stCondLst>
                                        </p:cTn>
                                        <p:tgtEl>
                                          <p:spTgt spid="32"/>
                                        </p:tgtEl>
                                        <p:attrNameLst>
                                          <p:attrName>style.visibility</p:attrName>
                                        </p:attrNameLst>
                                      </p:cBhvr>
                                      <p:to>
                                        <p:strVal val="visible"/>
                                      </p:to>
                                    </p:set>
                                    <p:animEffect transition="in" filter="randombar(horizontal)">
                                      <p:cBhvr>
                                        <p:cTn id="73" dur="500"/>
                                        <p:tgtEl>
                                          <p:spTgt spid="32"/>
                                        </p:tgtEl>
                                      </p:cBhvr>
                                    </p:animEffect>
                                  </p:childTnLst>
                                </p:cTn>
                              </p:par>
                            </p:childTnLst>
                          </p:cTn>
                        </p:par>
                        <p:par>
                          <p:cTn id="74" fill="hold">
                            <p:stCondLst>
                              <p:cond delay="11700"/>
                            </p:stCondLst>
                            <p:childTnLst>
                              <p:par>
                                <p:cTn id="75" presetID="14" presetClass="entr" presetSubtype="10" fill="hold" grpId="0" nodeType="afterEffect">
                                  <p:stCondLst>
                                    <p:cond delay="0"/>
                                  </p:stCondLst>
                                  <p:iterate type="lt">
                                    <p:tmPct val="10000"/>
                                  </p:iterate>
                                  <p:childTnLst>
                                    <p:set>
                                      <p:cBhvr>
                                        <p:cTn id="76" dur="1" fill="hold">
                                          <p:stCondLst>
                                            <p:cond delay="0"/>
                                          </p:stCondLst>
                                        </p:cTn>
                                        <p:tgtEl>
                                          <p:spTgt spid="35"/>
                                        </p:tgtEl>
                                        <p:attrNameLst>
                                          <p:attrName>style.visibility</p:attrName>
                                        </p:attrNameLst>
                                      </p:cBhvr>
                                      <p:to>
                                        <p:strVal val="visible"/>
                                      </p:to>
                                    </p:set>
                                    <p:animEffect transition="in" filter="randombar(horizontal)">
                                      <p:cBhvr>
                                        <p:cTn id="77" dur="500"/>
                                        <p:tgtEl>
                                          <p:spTgt spid="35"/>
                                        </p:tgtEl>
                                      </p:cBhvr>
                                    </p:animEffect>
                                  </p:childTnLst>
                                </p:cTn>
                              </p:par>
                              <p:par>
                                <p:cTn id="78" presetID="14" presetClass="entr" presetSubtype="10" fill="hold" grpId="0" nodeType="withEffect">
                                  <p:stCondLst>
                                    <p:cond delay="0"/>
                                  </p:stCondLst>
                                  <p:iterate type="lt">
                                    <p:tmPct val="10000"/>
                                  </p:iterate>
                                  <p:childTnLst>
                                    <p:set>
                                      <p:cBhvr>
                                        <p:cTn id="79" dur="1" fill="hold">
                                          <p:stCondLst>
                                            <p:cond delay="0"/>
                                          </p:stCondLst>
                                        </p:cTn>
                                        <p:tgtEl>
                                          <p:spTgt spid="34"/>
                                        </p:tgtEl>
                                        <p:attrNameLst>
                                          <p:attrName>style.visibility</p:attrName>
                                        </p:attrNameLst>
                                      </p:cBhvr>
                                      <p:to>
                                        <p:strVal val="visible"/>
                                      </p:to>
                                    </p:set>
                                    <p:animEffect transition="in" filter="randombar(horizontal)">
                                      <p:cBhvr>
                                        <p:cTn id="80" dur="500"/>
                                        <p:tgtEl>
                                          <p:spTgt spid="34"/>
                                        </p:tgtEl>
                                      </p:cBhvr>
                                    </p:animEffect>
                                  </p:childTnLst>
                                </p:cTn>
                              </p:par>
                            </p:childTnLst>
                          </p:cTn>
                        </p:par>
                        <p:par>
                          <p:cTn id="81" fill="hold">
                            <p:stCondLst>
                              <p:cond delay="14100"/>
                            </p:stCondLst>
                            <p:childTnLst>
                              <p:par>
                                <p:cTn id="82" presetID="14" presetClass="entr" presetSubtype="10" fill="hold" grpId="0" nodeType="afterEffect">
                                  <p:stCondLst>
                                    <p:cond delay="0"/>
                                  </p:stCondLst>
                                  <p:iterate type="lt">
                                    <p:tmPct val="10000"/>
                                  </p:iterate>
                                  <p:childTnLst>
                                    <p:set>
                                      <p:cBhvr>
                                        <p:cTn id="83" dur="1" fill="hold">
                                          <p:stCondLst>
                                            <p:cond delay="0"/>
                                          </p:stCondLst>
                                        </p:cTn>
                                        <p:tgtEl>
                                          <p:spTgt spid="37"/>
                                        </p:tgtEl>
                                        <p:attrNameLst>
                                          <p:attrName>style.visibility</p:attrName>
                                        </p:attrNameLst>
                                      </p:cBhvr>
                                      <p:to>
                                        <p:strVal val="visible"/>
                                      </p:to>
                                    </p:set>
                                    <p:animEffect transition="in" filter="randombar(horizontal)">
                                      <p:cBhvr>
                                        <p:cTn id="84" dur="500"/>
                                        <p:tgtEl>
                                          <p:spTgt spid="37"/>
                                        </p:tgtEl>
                                      </p:cBhvr>
                                    </p:animEffect>
                                  </p:childTnLst>
                                </p:cTn>
                              </p:par>
                              <p:par>
                                <p:cTn id="85" presetID="14" presetClass="entr" presetSubtype="10" fill="hold" grpId="0" nodeType="withEffect">
                                  <p:stCondLst>
                                    <p:cond delay="0"/>
                                  </p:stCondLst>
                                  <p:iterate type="lt">
                                    <p:tmPct val="10000"/>
                                  </p:iterate>
                                  <p:childTnLst>
                                    <p:set>
                                      <p:cBhvr>
                                        <p:cTn id="86" dur="1" fill="hold">
                                          <p:stCondLst>
                                            <p:cond delay="0"/>
                                          </p:stCondLst>
                                        </p:cTn>
                                        <p:tgtEl>
                                          <p:spTgt spid="36"/>
                                        </p:tgtEl>
                                        <p:attrNameLst>
                                          <p:attrName>style.visibility</p:attrName>
                                        </p:attrNameLst>
                                      </p:cBhvr>
                                      <p:to>
                                        <p:strVal val="visible"/>
                                      </p:to>
                                    </p:set>
                                    <p:animEffect transition="in" filter="randombar(horizontal)">
                                      <p:cBhvr>
                                        <p:cTn id="87" dur="500"/>
                                        <p:tgtEl>
                                          <p:spTgt spid="36"/>
                                        </p:tgtEl>
                                      </p:cBhvr>
                                    </p:animEffect>
                                  </p:childTnLst>
                                </p:cTn>
                              </p:par>
                            </p:childTnLst>
                          </p:cTn>
                        </p:par>
                        <p:par>
                          <p:cTn id="88" fill="hold">
                            <p:stCondLst>
                              <p:cond delay="16500"/>
                            </p:stCondLst>
                            <p:childTnLst>
                              <p:par>
                                <p:cTn id="89" presetID="14" presetClass="entr" presetSubtype="10" fill="hold" grpId="0" nodeType="afterEffect">
                                  <p:stCondLst>
                                    <p:cond delay="0"/>
                                  </p:stCondLst>
                                  <p:iterate type="lt">
                                    <p:tmPct val="10000"/>
                                  </p:iterate>
                                  <p:childTnLst>
                                    <p:set>
                                      <p:cBhvr>
                                        <p:cTn id="90" dur="1" fill="hold">
                                          <p:stCondLst>
                                            <p:cond delay="0"/>
                                          </p:stCondLst>
                                        </p:cTn>
                                        <p:tgtEl>
                                          <p:spTgt spid="39"/>
                                        </p:tgtEl>
                                        <p:attrNameLst>
                                          <p:attrName>style.visibility</p:attrName>
                                        </p:attrNameLst>
                                      </p:cBhvr>
                                      <p:to>
                                        <p:strVal val="visible"/>
                                      </p:to>
                                    </p:set>
                                    <p:animEffect transition="in" filter="randombar(horizontal)">
                                      <p:cBhvr>
                                        <p:cTn id="91" dur="500"/>
                                        <p:tgtEl>
                                          <p:spTgt spid="39"/>
                                        </p:tgtEl>
                                      </p:cBhvr>
                                    </p:animEffect>
                                  </p:childTnLst>
                                </p:cTn>
                              </p:par>
                              <p:par>
                                <p:cTn id="92" presetID="14" presetClass="entr" presetSubtype="10" fill="hold" grpId="0" nodeType="withEffect">
                                  <p:stCondLst>
                                    <p:cond delay="0"/>
                                  </p:stCondLst>
                                  <p:iterate type="lt">
                                    <p:tmPct val="10000"/>
                                  </p:iterate>
                                  <p:childTnLst>
                                    <p:set>
                                      <p:cBhvr>
                                        <p:cTn id="93" dur="1" fill="hold">
                                          <p:stCondLst>
                                            <p:cond delay="0"/>
                                          </p:stCondLst>
                                        </p:cTn>
                                        <p:tgtEl>
                                          <p:spTgt spid="38"/>
                                        </p:tgtEl>
                                        <p:attrNameLst>
                                          <p:attrName>style.visibility</p:attrName>
                                        </p:attrNameLst>
                                      </p:cBhvr>
                                      <p:to>
                                        <p:strVal val="visible"/>
                                      </p:to>
                                    </p:set>
                                    <p:animEffect transition="in" filter="randombar(horizontal)">
                                      <p:cBhvr>
                                        <p:cTn id="94"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7" grpId="0" animBg="1"/>
      <p:bldP spid="28" grpId="0"/>
      <p:bldP spid="29" grpId="0"/>
      <p:bldP spid="30" grpId="0"/>
      <p:bldP spid="31" grpId="0"/>
      <p:bldP spid="32" grpId="0"/>
      <p:bldP spid="33" grpId="0"/>
      <p:bldP spid="34" grpId="0"/>
      <p:bldP spid="35" grpId="0"/>
      <p:bldP spid="36" grpId="0"/>
      <p:bldP spid="37" grpId="0"/>
      <p:bldP spid="38" grpId="0"/>
      <p:bldP spid="39" grpId="0"/>
      <p:bldP spid="40" grpId="0" animBg="1"/>
      <p:bldP spid="41" grpId="0" animBg="1"/>
      <p:bldP spid="42" grpId="0" animBg="1"/>
      <p:bldP spid="43" grpId="0" animBg="1"/>
      <p:bldP spid="44" grpId="0" animBg="1"/>
      <p:bldP spid="4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1871531" y="1383891"/>
            <a:ext cx="8480323" cy="1032387"/>
          </a:xfrm>
          <a:prstGeom prst="roundRect">
            <a:avLst>
              <a:gd name="adj" fmla="val 50000"/>
            </a:avLst>
          </a:prstGeom>
          <a:gradFill>
            <a:gsLst>
              <a:gs pos="100000">
                <a:srgbClr val="DEDEDE"/>
              </a:gs>
              <a:gs pos="0">
                <a:srgbClr val="FBFBFB"/>
              </a:gs>
            </a:gsLst>
            <a:lin ang="5400000" scaled="1"/>
          </a:gradFill>
          <a:ln w="19050" cap="flat">
            <a:gradFill>
              <a:gsLst>
                <a:gs pos="0">
                  <a:schemeClr val="bg1"/>
                </a:gs>
                <a:gs pos="100000">
                  <a:srgbClr val="DDDDDD"/>
                </a:gs>
              </a:gsLst>
              <a:lin ang="5400000" scaled="1"/>
            </a:gradFill>
            <a:prstDash val="solid"/>
            <a:miter lim="800000"/>
          </a:ln>
          <a:effectLst>
            <a:outerShdw blurRad="228600" dist="101600" dir="5400000" algn="t" rotWithShape="0">
              <a:schemeClr val="tx1">
                <a:lumMod val="85000"/>
                <a:lumOff val="15000"/>
                <a:alpha val="33000"/>
              </a:schemeClr>
            </a:outerShdw>
          </a:effectLst>
        </p:spPr>
        <p:txBody>
          <a:bodyPr lIns="91440" tIns="45720" rIns="91440" bIns="45720"/>
          <a:lstStyle/>
          <a:p>
            <a:pPr>
              <a:defRPr/>
            </a:pPr>
            <a:endParaRPr lang="zh-CN" altLang="en-US" sz="2400">
              <a:solidFill>
                <a:prstClr val="black"/>
              </a:solidFill>
            </a:endParaRPr>
          </a:p>
        </p:txBody>
      </p:sp>
      <p:sp>
        <p:nvSpPr>
          <p:cNvPr id="4" name="圆角矩形 3"/>
          <p:cNvSpPr/>
          <p:nvPr/>
        </p:nvSpPr>
        <p:spPr>
          <a:xfrm>
            <a:off x="1871531" y="2710004"/>
            <a:ext cx="8480323" cy="1032387"/>
          </a:xfrm>
          <a:prstGeom prst="roundRect">
            <a:avLst>
              <a:gd name="adj" fmla="val 50000"/>
            </a:avLst>
          </a:prstGeom>
          <a:gradFill>
            <a:gsLst>
              <a:gs pos="100000">
                <a:srgbClr val="DEDEDE"/>
              </a:gs>
              <a:gs pos="0">
                <a:srgbClr val="FBFBFB"/>
              </a:gs>
            </a:gsLst>
            <a:lin ang="5400000" scaled="1"/>
          </a:gradFill>
          <a:ln w="19050" cap="flat">
            <a:gradFill>
              <a:gsLst>
                <a:gs pos="0">
                  <a:schemeClr val="bg1"/>
                </a:gs>
                <a:gs pos="100000">
                  <a:srgbClr val="DDDDDD"/>
                </a:gs>
              </a:gsLst>
              <a:lin ang="5400000" scaled="1"/>
            </a:gradFill>
            <a:prstDash val="solid"/>
            <a:miter lim="800000"/>
          </a:ln>
          <a:effectLst>
            <a:outerShdw blurRad="228600" dist="101600" dir="5400000" algn="t" rotWithShape="0">
              <a:schemeClr val="tx1">
                <a:lumMod val="85000"/>
                <a:lumOff val="15000"/>
                <a:alpha val="33000"/>
              </a:schemeClr>
            </a:outerShdw>
          </a:effectLst>
        </p:spPr>
        <p:txBody>
          <a:bodyPr lIns="91440" tIns="45720" rIns="91440" bIns="45720"/>
          <a:lstStyle/>
          <a:p>
            <a:pPr>
              <a:defRPr/>
            </a:pPr>
            <a:endParaRPr lang="zh-CN" altLang="en-US" sz="2400">
              <a:solidFill>
                <a:prstClr val="black"/>
              </a:solidFill>
            </a:endParaRPr>
          </a:p>
        </p:txBody>
      </p:sp>
      <p:sp>
        <p:nvSpPr>
          <p:cNvPr id="5" name="圆角矩形 4"/>
          <p:cNvSpPr/>
          <p:nvPr/>
        </p:nvSpPr>
        <p:spPr>
          <a:xfrm>
            <a:off x="1871531" y="4036117"/>
            <a:ext cx="8480323" cy="1032387"/>
          </a:xfrm>
          <a:prstGeom prst="roundRect">
            <a:avLst>
              <a:gd name="adj" fmla="val 50000"/>
            </a:avLst>
          </a:prstGeom>
          <a:gradFill>
            <a:gsLst>
              <a:gs pos="100000">
                <a:srgbClr val="DEDEDE"/>
              </a:gs>
              <a:gs pos="0">
                <a:srgbClr val="FBFBFB"/>
              </a:gs>
            </a:gsLst>
            <a:lin ang="5400000" scaled="1"/>
          </a:gradFill>
          <a:ln w="19050" cap="flat">
            <a:gradFill>
              <a:gsLst>
                <a:gs pos="0">
                  <a:schemeClr val="bg1"/>
                </a:gs>
                <a:gs pos="100000">
                  <a:srgbClr val="DDDDDD"/>
                </a:gs>
              </a:gsLst>
              <a:lin ang="5400000" scaled="1"/>
            </a:gradFill>
            <a:prstDash val="solid"/>
            <a:miter lim="800000"/>
          </a:ln>
          <a:effectLst>
            <a:outerShdw blurRad="228600" dist="101600" dir="5400000" algn="t" rotWithShape="0">
              <a:schemeClr val="tx1">
                <a:lumMod val="85000"/>
                <a:lumOff val="15000"/>
                <a:alpha val="33000"/>
              </a:schemeClr>
            </a:outerShdw>
          </a:effectLst>
        </p:spPr>
        <p:txBody>
          <a:bodyPr lIns="91440" tIns="45720" rIns="91440" bIns="45720"/>
          <a:lstStyle/>
          <a:p>
            <a:pPr>
              <a:defRPr/>
            </a:pPr>
            <a:endParaRPr lang="zh-CN" altLang="en-US" sz="2400">
              <a:solidFill>
                <a:prstClr val="black"/>
              </a:solidFill>
            </a:endParaRPr>
          </a:p>
        </p:txBody>
      </p:sp>
      <p:sp>
        <p:nvSpPr>
          <p:cNvPr id="6" name="圆角矩形 5"/>
          <p:cNvSpPr/>
          <p:nvPr/>
        </p:nvSpPr>
        <p:spPr>
          <a:xfrm>
            <a:off x="1871531" y="5362229"/>
            <a:ext cx="8480323" cy="1032387"/>
          </a:xfrm>
          <a:prstGeom prst="roundRect">
            <a:avLst>
              <a:gd name="adj" fmla="val 50000"/>
            </a:avLst>
          </a:prstGeom>
          <a:gradFill>
            <a:gsLst>
              <a:gs pos="100000">
                <a:srgbClr val="DEDEDE"/>
              </a:gs>
              <a:gs pos="0">
                <a:srgbClr val="FBFBFB"/>
              </a:gs>
            </a:gsLst>
            <a:lin ang="5400000" scaled="1"/>
          </a:gradFill>
          <a:ln w="19050" cap="flat">
            <a:gradFill>
              <a:gsLst>
                <a:gs pos="0">
                  <a:schemeClr val="bg1"/>
                </a:gs>
                <a:gs pos="100000">
                  <a:srgbClr val="DDDDDD"/>
                </a:gs>
              </a:gsLst>
              <a:lin ang="5400000" scaled="1"/>
            </a:gradFill>
            <a:prstDash val="solid"/>
            <a:miter lim="800000"/>
          </a:ln>
          <a:effectLst>
            <a:outerShdw blurRad="228600" dist="101600" dir="5400000" algn="t" rotWithShape="0">
              <a:schemeClr val="tx1">
                <a:lumMod val="85000"/>
                <a:lumOff val="15000"/>
                <a:alpha val="33000"/>
              </a:schemeClr>
            </a:outerShdw>
          </a:effectLst>
        </p:spPr>
        <p:txBody>
          <a:bodyPr lIns="91440" tIns="45720" rIns="91440" bIns="45720"/>
          <a:lstStyle/>
          <a:p>
            <a:pPr>
              <a:defRPr/>
            </a:pPr>
            <a:endParaRPr lang="zh-CN" altLang="en-US" sz="2400">
              <a:solidFill>
                <a:prstClr val="black"/>
              </a:solidFill>
            </a:endParaRPr>
          </a:p>
        </p:txBody>
      </p:sp>
      <p:cxnSp>
        <p:nvCxnSpPr>
          <p:cNvPr id="8" name="直接连接符 7"/>
          <p:cNvCxnSpPr/>
          <p:nvPr/>
        </p:nvCxnSpPr>
        <p:spPr>
          <a:xfrm>
            <a:off x="3189823" y="1519239"/>
            <a:ext cx="0" cy="722312"/>
          </a:xfrm>
          <a:prstGeom prst="line">
            <a:avLst/>
          </a:prstGeom>
          <a:ln w="222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 name="椭圆 9"/>
          <p:cNvSpPr/>
          <p:nvPr/>
        </p:nvSpPr>
        <p:spPr bwMode="auto">
          <a:xfrm>
            <a:off x="2034123" y="1525588"/>
            <a:ext cx="747363" cy="747712"/>
          </a:xfrm>
          <a:prstGeom prst="ellipse">
            <a:avLst/>
          </a:prstGeom>
          <a:solidFill>
            <a:schemeClr val="accent2"/>
          </a:solidFill>
          <a:ln w="123825">
            <a:gradFill flip="none" rotWithShape="1">
              <a:gsLst>
                <a:gs pos="2000">
                  <a:srgbClr val="FDFDFD"/>
                </a:gs>
                <a:gs pos="100000">
                  <a:srgbClr val="CBCDCE"/>
                </a:gs>
              </a:gsLst>
              <a:lin ang="16200000" scaled="0"/>
              <a:tileRect/>
            </a:gradFill>
          </a:ln>
          <a:effectLst>
            <a:innerShdw blurRad="190500" dist="50800" dir="162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prstClr val="white"/>
              </a:solidFill>
            </a:endParaRPr>
          </a:p>
        </p:txBody>
      </p:sp>
      <p:sp>
        <p:nvSpPr>
          <p:cNvPr id="16" name="椭圆 15"/>
          <p:cNvSpPr/>
          <p:nvPr/>
        </p:nvSpPr>
        <p:spPr bwMode="auto">
          <a:xfrm>
            <a:off x="2024603" y="2852739"/>
            <a:ext cx="748052" cy="747712"/>
          </a:xfrm>
          <a:prstGeom prst="ellipse">
            <a:avLst/>
          </a:prstGeom>
          <a:solidFill>
            <a:srgbClr val="0070C0"/>
          </a:solidFill>
          <a:ln w="123825">
            <a:gradFill flip="none" rotWithShape="1">
              <a:gsLst>
                <a:gs pos="2000">
                  <a:srgbClr val="FDFDFD"/>
                </a:gs>
                <a:gs pos="100000">
                  <a:srgbClr val="CBCDCE"/>
                </a:gs>
              </a:gsLst>
              <a:lin ang="16200000" scaled="0"/>
              <a:tileRect/>
            </a:gradFill>
          </a:ln>
          <a:effectLst>
            <a:innerShdw blurRad="190500" dist="50800" dir="162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prstClr val="white"/>
              </a:solidFill>
            </a:endParaRPr>
          </a:p>
        </p:txBody>
      </p:sp>
      <p:sp>
        <p:nvSpPr>
          <p:cNvPr id="22" name="椭圆 21"/>
          <p:cNvSpPr/>
          <p:nvPr/>
        </p:nvSpPr>
        <p:spPr bwMode="auto">
          <a:xfrm>
            <a:off x="2026188" y="4178301"/>
            <a:ext cx="747019" cy="747713"/>
          </a:xfrm>
          <a:prstGeom prst="ellipse">
            <a:avLst/>
          </a:prstGeom>
          <a:solidFill>
            <a:schemeClr val="accent2"/>
          </a:solidFill>
          <a:ln w="123825">
            <a:gradFill flip="none" rotWithShape="1">
              <a:gsLst>
                <a:gs pos="2000">
                  <a:srgbClr val="FDFDFD"/>
                </a:gs>
                <a:gs pos="100000">
                  <a:srgbClr val="CBCDCE"/>
                </a:gs>
              </a:gsLst>
              <a:lin ang="16200000" scaled="0"/>
              <a:tileRect/>
            </a:gradFill>
          </a:ln>
          <a:effectLst>
            <a:innerShdw blurRad="190500" dist="50800" dir="162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prstClr val="white"/>
              </a:solidFill>
            </a:endParaRPr>
          </a:p>
        </p:txBody>
      </p:sp>
      <p:sp>
        <p:nvSpPr>
          <p:cNvPr id="28" name="椭圆 27"/>
          <p:cNvSpPr/>
          <p:nvPr/>
        </p:nvSpPr>
        <p:spPr bwMode="auto">
          <a:xfrm>
            <a:off x="2049997" y="5503863"/>
            <a:ext cx="747712" cy="747712"/>
          </a:xfrm>
          <a:prstGeom prst="ellipse">
            <a:avLst/>
          </a:prstGeom>
          <a:solidFill>
            <a:schemeClr val="accent4"/>
          </a:solidFill>
          <a:ln w="123825">
            <a:gradFill flip="none" rotWithShape="1">
              <a:gsLst>
                <a:gs pos="2000">
                  <a:srgbClr val="FDFDFD"/>
                </a:gs>
                <a:gs pos="100000">
                  <a:srgbClr val="CBCDCE"/>
                </a:gs>
              </a:gsLst>
              <a:lin ang="16200000" scaled="0"/>
              <a:tileRect/>
            </a:gradFill>
          </a:ln>
          <a:effectLst>
            <a:innerShdw blurRad="190500" dist="50800" dir="162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prstClr val="white"/>
              </a:solidFill>
            </a:endParaRPr>
          </a:p>
        </p:txBody>
      </p:sp>
      <p:cxnSp>
        <p:nvCxnSpPr>
          <p:cNvPr id="33" name="直接连接符 32"/>
          <p:cNvCxnSpPr/>
          <p:nvPr/>
        </p:nvCxnSpPr>
        <p:spPr>
          <a:xfrm>
            <a:off x="3189823" y="2862263"/>
            <a:ext cx="0" cy="723900"/>
          </a:xfrm>
          <a:prstGeom prst="line">
            <a:avLst/>
          </a:prstGeom>
          <a:ln w="222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3189823" y="4206877"/>
            <a:ext cx="0" cy="722313"/>
          </a:xfrm>
          <a:prstGeom prst="line">
            <a:avLst/>
          </a:prstGeom>
          <a:ln w="222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3189823" y="5549901"/>
            <a:ext cx="0" cy="723900"/>
          </a:xfrm>
          <a:prstGeom prst="line">
            <a:avLst/>
          </a:prstGeom>
          <a:ln w="222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6" name="文本框 35"/>
          <p:cNvSpPr txBox="1"/>
          <p:nvPr/>
        </p:nvSpPr>
        <p:spPr>
          <a:xfrm>
            <a:off x="3424773" y="1412776"/>
            <a:ext cx="2031325" cy="461665"/>
          </a:xfrm>
          <a:prstGeom prst="rect">
            <a:avLst/>
          </a:prstGeom>
          <a:noFill/>
        </p:spPr>
        <p:txBody>
          <a:bodyPr wrap="none" lIns="91440" tIns="45720" rIns="91440" bIns="45720">
            <a:spAutoFit/>
          </a:bodyPr>
          <a:lstStyle/>
          <a:p>
            <a:pPr>
              <a:defRPr/>
            </a:pPr>
            <a:r>
              <a:rPr lang="zh-CN" altLang="en-US" sz="2400" dirty="0">
                <a:solidFill>
                  <a:srgbClr val="0070C0"/>
                </a:solidFill>
                <a:latin typeface="方正正大黑简体" panose="02000000000000000000" pitchFamily="2" charset="-122"/>
                <a:ea typeface="方正正大黑简体" panose="02000000000000000000" pitchFamily="2" charset="-122"/>
              </a:rPr>
              <a:t>添加标题内容</a:t>
            </a:r>
          </a:p>
        </p:txBody>
      </p:sp>
      <p:sp>
        <p:nvSpPr>
          <p:cNvPr id="37" name="TextBox 49"/>
          <p:cNvSpPr txBox="1"/>
          <p:nvPr/>
        </p:nvSpPr>
        <p:spPr>
          <a:xfrm>
            <a:off x="3424774" y="1786368"/>
            <a:ext cx="4365625" cy="589007"/>
          </a:xfrm>
          <a:prstGeom prst="rect">
            <a:avLst/>
          </a:prstGeom>
          <a:noFill/>
          <a:ln w="3175">
            <a:noFill/>
          </a:ln>
        </p:spPr>
        <p:txBody>
          <a:bodyPr lIns="91440" tIns="45720" rIns="91440" bIns="45720">
            <a:spAutoFit/>
          </a:bodyPr>
          <a:lstStyle/>
          <a:p>
            <a:pPr defTabSz="1218565">
              <a:lnSpc>
                <a:spcPct val="110000"/>
              </a:lnSpc>
              <a:defRPr/>
            </a:pPr>
            <a:r>
              <a:rPr lang="zh-CN" altLang="en-US" sz="1465"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a:t>
            </a:r>
            <a:endParaRPr lang="en-US" altLang="zh-CN" sz="1465"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endParaRPr>
          </a:p>
          <a:p>
            <a:pPr defTabSz="1218565">
              <a:lnSpc>
                <a:spcPct val="110000"/>
              </a:lnSpc>
              <a:defRPr/>
            </a:pPr>
            <a:r>
              <a:rPr lang="zh-CN" altLang="en-US" sz="1465"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a:t>
            </a:r>
            <a:endParaRPr lang="zh-CN" altLang="en-US" sz="1465"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38" name="文本框 37"/>
          <p:cNvSpPr txBox="1"/>
          <p:nvPr/>
        </p:nvSpPr>
        <p:spPr>
          <a:xfrm>
            <a:off x="3424773" y="2744689"/>
            <a:ext cx="2031325" cy="461665"/>
          </a:xfrm>
          <a:prstGeom prst="rect">
            <a:avLst/>
          </a:prstGeom>
          <a:noFill/>
        </p:spPr>
        <p:txBody>
          <a:bodyPr wrap="none" lIns="91440" tIns="45720" rIns="91440" bIns="45720">
            <a:spAutoFit/>
          </a:bodyPr>
          <a:lstStyle/>
          <a:p>
            <a:pPr>
              <a:defRPr/>
            </a:pPr>
            <a:r>
              <a:rPr lang="zh-CN" altLang="en-US" sz="2400" dirty="0">
                <a:solidFill>
                  <a:srgbClr val="0070C0"/>
                </a:solidFill>
                <a:latin typeface="方正正大黑简体" panose="02000000000000000000" pitchFamily="2" charset="-122"/>
                <a:ea typeface="方正正大黑简体" panose="02000000000000000000" pitchFamily="2" charset="-122"/>
              </a:rPr>
              <a:t>添加标题内容</a:t>
            </a:r>
          </a:p>
        </p:txBody>
      </p:sp>
      <p:sp>
        <p:nvSpPr>
          <p:cNvPr id="39" name="TextBox 49"/>
          <p:cNvSpPr txBox="1"/>
          <p:nvPr/>
        </p:nvSpPr>
        <p:spPr>
          <a:xfrm>
            <a:off x="3424774" y="3119868"/>
            <a:ext cx="4365625" cy="589007"/>
          </a:xfrm>
          <a:prstGeom prst="rect">
            <a:avLst/>
          </a:prstGeom>
          <a:noFill/>
          <a:ln w="3175">
            <a:noFill/>
          </a:ln>
        </p:spPr>
        <p:txBody>
          <a:bodyPr lIns="91440" tIns="45720" rIns="91440" bIns="45720">
            <a:spAutoFit/>
          </a:bodyPr>
          <a:lstStyle/>
          <a:p>
            <a:pPr defTabSz="1218565">
              <a:lnSpc>
                <a:spcPct val="110000"/>
              </a:lnSpc>
              <a:defRPr/>
            </a:pPr>
            <a:r>
              <a:rPr lang="zh-CN" altLang="en-US" sz="1465"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a:t>
            </a:r>
            <a:endParaRPr lang="en-US" altLang="zh-CN" sz="1465"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endParaRPr>
          </a:p>
          <a:p>
            <a:pPr defTabSz="1218565">
              <a:lnSpc>
                <a:spcPct val="110000"/>
              </a:lnSpc>
              <a:defRPr/>
            </a:pPr>
            <a:r>
              <a:rPr lang="zh-CN" altLang="en-US" sz="1465"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a:t>
            </a:r>
            <a:endParaRPr lang="zh-CN" altLang="en-US" sz="1465"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40" name="文本框 39"/>
          <p:cNvSpPr txBox="1"/>
          <p:nvPr/>
        </p:nvSpPr>
        <p:spPr>
          <a:xfrm>
            <a:off x="3424773" y="4062315"/>
            <a:ext cx="2031325" cy="461665"/>
          </a:xfrm>
          <a:prstGeom prst="rect">
            <a:avLst/>
          </a:prstGeom>
          <a:noFill/>
        </p:spPr>
        <p:txBody>
          <a:bodyPr wrap="none" lIns="91440" tIns="45720" rIns="91440" bIns="45720">
            <a:spAutoFit/>
          </a:bodyPr>
          <a:lstStyle/>
          <a:p>
            <a:pPr>
              <a:defRPr/>
            </a:pPr>
            <a:r>
              <a:rPr lang="zh-CN" altLang="en-US" sz="2400" dirty="0">
                <a:solidFill>
                  <a:srgbClr val="0070C0"/>
                </a:solidFill>
                <a:latin typeface="方正正大黑简体" panose="02000000000000000000" pitchFamily="2" charset="-122"/>
                <a:ea typeface="方正正大黑简体" panose="02000000000000000000" pitchFamily="2" charset="-122"/>
              </a:rPr>
              <a:t>添加标题内容</a:t>
            </a:r>
          </a:p>
        </p:txBody>
      </p:sp>
      <p:sp>
        <p:nvSpPr>
          <p:cNvPr id="41" name="TextBox 49"/>
          <p:cNvSpPr txBox="1"/>
          <p:nvPr/>
        </p:nvSpPr>
        <p:spPr>
          <a:xfrm>
            <a:off x="3424774" y="4437492"/>
            <a:ext cx="4365625" cy="589007"/>
          </a:xfrm>
          <a:prstGeom prst="rect">
            <a:avLst/>
          </a:prstGeom>
          <a:noFill/>
          <a:ln w="3175">
            <a:noFill/>
          </a:ln>
        </p:spPr>
        <p:txBody>
          <a:bodyPr lIns="91440" tIns="45720" rIns="91440" bIns="45720">
            <a:spAutoFit/>
          </a:bodyPr>
          <a:lstStyle/>
          <a:p>
            <a:pPr defTabSz="1218565">
              <a:lnSpc>
                <a:spcPct val="110000"/>
              </a:lnSpc>
              <a:defRPr/>
            </a:pPr>
            <a:r>
              <a:rPr lang="zh-CN" altLang="en-US" sz="1465"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a:t>
            </a:r>
            <a:endParaRPr lang="en-US" altLang="zh-CN" sz="1465"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endParaRPr>
          </a:p>
          <a:p>
            <a:pPr defTabSz="1218565">
              <a:lnSpc>
                <a:spcPct val="110000"/>
              </a:lnSpc>
              <a:defRPr/>
            </a:pPr>
            <a:r>
              <a:rPr lang="zh-CN" altLang="en-US" sz="1465"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a:t>
            </a:r>
            <a:endParaRPr lang="zh-CN" altLang="en-US" sz="1465"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42" name="文本框 41"/>
          <p:cNvSpPr txBox="1"/>
          <p:nvPr/>
        </p:nvSpPr>
        <p:spPr>
          <a:xfrm>
            <a:off x="3424773" y="5379940"/>
            <a:ext cx="2031325" cy="461665"/>
          </a:xfrm>
          <a:prstGeom prst="rect">
            <a:avLst/>
          </a:prstGeom>
          <a:noFill/>
        </p:spPr>
        <p:txBody>
          <a:bodyPr wrap="none" lIns="91440" tIns="45720" rIns="91440" bIns="45720">
            <a:spAutoFit/>
          </a:bodyPr>
          <a:lstStyle/>
          <a:p>
            <a:pPr>
              <a:defRPr/>
            </a:pPr>
            <a:r>
              <a:rPr lang="zh-CN" altLang="en-US" sz="2400" dirty="0">
                <a:solidFill>
                  <a:srgbClr val="0070C0"/>
                </a:solidFill>
                <a:latin typeface="方正正大黑简体" panose="02000000000000000000" pitchFamily="2" charset="-122"/>
                <a:ea typeface="方正正大黑简体" panose="02000000000000000000" pitchFamily="2" charset="-122"/>
              </a:rPr>
              <a:t>添加标题内容</a:t>
            </a:r>
          </a:p>
        </p:txBody>
      </p:sp>
      <p:sp>
        <p:nvSpPr>
          <p:cNvPr id="43" name="TextBox 49"/>
          <p:cNvSpPr txBox="1"/>
          <p:nvPr/>
        </p:nvSpPr>
        <p:spPr>
          <a:xfrm>
            <a:off x="3424774" y="5755118"/>
            <a:ext cx="4365625" cy="589007"/>
          </a:xfrm>
          <a:prstGeom prst="rect">
            <a:avLst/>
          </a:prstGeom>
          <a:noFill/>
          <a:ln w="3175">
            <a:noFill/>
          </a:ln>
        </p:spPr>
        <p:txBody>
          <a:bodyPr lIns="91440" tIns="45720" rIns="91440" bIns="45720">
            <a:spAutoFit/>
          </a:bodyPr>
          <a:lstStyle/>
          <a:p>
            <a:pPr defTabSz="1218565">
              <a:lnSpc>
                <a:spcPct val="110000"/>
              </a:lnSpc>
              <a:defRPr/>
            </a:pPr>
            <a:r>
              <a:rPr lang="zh-CN" altLang="en-US" sz="1465"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a:t>
            </a:r>
            <a:endParaRPr lang="en-US" altLang="zh-CN" sz="1465"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endParaRPr>
          </a:p>
          <a:p>
            <a:pPr defTabSz="1218565">
              <a:lnSpc>
                <a:spcPct val="110000"/>
              </a:lnSpc>
              <a:defRPr/>
            </a:pPr>
            <a:r>
              <a:rPr lang="zh-CN" altLang="en-US" sz="1465"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a:t>
            </a:r>
            <a:endParaRPr lang="zh-CN" altLang="en-US" sz="1465" dirty="0">
              <a:solidFill>
                <a:prstClr val="black">
                  <a:lumMod val="75000"/>
                  <a:lumOff val="25000"/>
                </a:prstClr>
              </a:solidFill>
              <a:latin typeface="微软雅黑" panose="020B0503020204020204" pitchFamily="34" charset="-122"/>
              <a:ea typeface="微软雅黑" panose="020B0503020204020204" pitchFamily="34" charset="-122"/>
            </a:endParaRPr>
          </a:p>
        </p:txBody>
      </p:sp>
      <p:grpSp>
        <p:nvGrpSpPr>
          <p:cNvPr id="44" name="组合 43"/>
          <p:cNvGrpSpPr/>
          <p:nvPr/>
        </p:nvGrpSpPr>
        <p:grpSpPr>
          <a:xfrm>
            <a:off x="8985174" y="4304775"/>
            <a:ext cx="1017188" cy="592624"/>
            <a:chOff x="6983413" y="2925763"/>
            <a:chExt cx="547688" cy="319088"/>
          </a:xfrm>
          <a:solidFill>
            <a:schemeClr val="accent3"/>
          </a:solidFill>
        </p:grpSpPr>
        <p:sp>
          <p:nvSpPr>
            <p:cNvPr id="45" name="Freeform 3843"/>
            <p:cNvSpPr/>
            <p:nvPr/>
          </p:nvSpPr>
          <p:spPr bwMode="auto">
            <a:xfrm>
              <a:off x="7286626" y="2959101"/>
              <a:ext cx="104775" cy="150813"/>
            </a:xfrm>
            <a:custGeom>
              <a:avLst/>
              <a:gdLst>
                <a:gd name="T0" fmla="*/ 4 w 28"/>
                <a:gd name="T1" fmla="*/ 40 h 40"/>
                <a:gd name="T2" fmla="*/ 2 w 28"/>
                <a:gd name="T3" fmla="*/ 40 h 40"/>
                <a:gd name="T4" fmla="*/ 1 w 28"/>
                <a:gd name="T5" fmla="*/ 35 h 40"/>
                <a:gd name="T6" fmla="*/ 21 w 28"/>
                <a:gd name="T7" fmla="*/ 2 h 40"/>
                <a:gd name="T8" fmla="*/ 26 w 28"/>
                <a:gd name="T9" fmla="*/ 1 h 40"/>
                <a:gd name="T10" fmla="*/ 27 w 28"/>
                <a:gd name="T11" fmla="*/ 5 h 40"/>
                <a:gd name="T12" fmla="*/ 7 w 28"/>
                <a:gd name="T13" fmla="*/ 39 h 40"/>
                <a:gd name="T14" fmla="*/ 4 w 28"/>
                <a:gd name="T15" fmla="*/ 4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40">
                  <a:moveTo>
                    <a:pt x="4" y="40"/>
                  </a:moveTo>
                  <a:cubicBezTo>
                    <a:pt x="4" y="40"/>
                    <a:pt x="3" y="40"/>
                    <a:pt x="2" y="40"/>
                  </a:cubicBezTo>
                  <a:cubicBezTo>
                    <a:pt x="1" y="39"/>
                    <a:pt x="0" y="37"/>
                    <a:pt x="1" y="35"/>
                  </a:cubicBezTo>
                  <a:cubicBezTo>
                    <a:pt x="21" y="2"/>
                    <a:pt x="21" y="2"/>
                    <a:pt x="21" y="2"/>
                  </a:cubicBezTo>
                  <a:cubicBezTo>
                    <a:pt x="22" y="0"/>
                    <a:pt x="24" y="0"/>
                    <a:pt x="26" y="1"/>
                  </a:cubicBezTo>
                  <a:cubicBezTo>
                    <a:pt x="28" y="2"/>
                    <a:pt x="28" y="4"/>
                    <a:pt x="27" y="5"/>
                  </a:cubicBezTo>
                  <a:cubicBezTo>
                    <a:pt x="7" y="39"/>
                    <a:pt x="7" y="39"/>
                    <a:pt x="7" y="39"/>
                  </a:cubicBezTo>
                  <a:cubicBezTo>
                    <a:pt x="6" y="40"/>
                    <a:pt x="5" y="40"/>
                    <a:pt x="4"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2400">
                <a:solidFill>
                  <a:prstClr val="black"/>
                </a:solidFill>
              </a:endParaRPr>
            </a:p>
          </p:txBody>
        </p:sp>
        <p:sp>
          <p:nvSpPr>
            <p:cNvPr id="46" name="Freeform 3844"/>
            <p:cNvSpPr/>
            <p:nvPr/>
          </p:nvSpPr>
          <p:spPr bwMode="auto">
            <a:xfrm>
              <a:off x="7316788" y="2952751"/>
              <a:ext cx="109538" cy="25400"/>
            </a:xfrm>
            <a:custGeom>
              <a:avLst/>
              <a:gdLst>
                <a:gd name="T0" fmla="*/ 26 w 29"/>
                <a:gd name="T1" fmla="*/ 7 h 7"/>
                <a:gd name="T2" fmla="*/ 4 w 29"/>
                <a:gd name="T3" fmla="*/ 7 h 7"/>
                <a:gd name="T4" fmla="*/ 0 w 29"/>
                <a:gd name="T5" fmla="*/ 4 h 7"/>
                <a:gd name="T6" fmla="*/ 4 w 29"/>
                <a:gd name="T7" fmla="*/ 0 h 7"/>
                <a:gd name="T8" fmla="*/ 26 w 29"/>
                <a:gd name="T9" fmla="*/ 0 h 7"/>
                <a:gd name="T10" fmla="*/ 29 w 29"/>
                <a:gd name="T11" fmla="*/ 4 h 7"/>
                <a:gd name="T12" fmla="*/ 26 w 29"/>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29" h="7">
                  <a:moveTo>
                    <a:pt x="26" y="7"/>
                  </a:moveTo>
                  <a:cubicBezTo>
                    <a:pt x="4" y="7"/>
                    <a:pt x="4" y="7"/>
                    <a:pt x="4" y="7"/>
                  </a:cubicBezTo>
                  <a:cubicBezTo>
                    <a:pt x="2" y="7"/>
                    <a:pt x="0" y="5"/>
                    <a:pt x="0" y="4"/>
                  </a:cubicBezTo>
                  <a:cubicBezTo>
                    <a:pt x="0" y="2"/>
                    <a:pt x="2" y="0"/>
                    <a:pt x="4" y="0"/>
                  </a:cubicBezTo>
                  <a:cubicBezTo>
                    <a:pt x="26" y="0"/>
                    <a:pt x="26" y="0"/>
                    <a:pt x="26" y="0"/>
                  </a:cubicBezTo>
                  <a:cubicBezTo>
                    <a:pt x="28" y="0"/>
                    <a:pt x="29" y="2"/>
                    <a:pt x="29" y="4"/>
                  </a:cubicBezTo>
                  <a:cubicBezTo>
                    <a:pt x="29" y="5"/>
                    <a:pt x="28" y="7"/>
                    <a:pt x="26"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2400">
                <a:solidFill>
                  <a:prstClr val="black"/>
                </a:solidFill>
              </a:endParaRPr>
            </a:p>
          </p:txBody>
        </p:sp>
        <p:sp>
          <p:nvSpPr>
            <p:cNvPr id="47" name="Freeform 3845"/>
            <p:cNvSpPr/>
            <p:nvPr/>
          </p:nvSpPr>
          <p:spPr bwMode="auto">
            <a:xfrm>
              <a:off x="7129463" y="2925763"/>
              <a:ext cx="101600" cy="90488"/>
            </a:xfrm>
            <a:custGeom>
              <a:avLst/>
              <a:gdLst>
                <a:gd name="T0" fmla="*/ 10 w 27"/>
                <a:gd name="T1" fmla="*/ 24 h 24"/>
                <a:gd name="T2" fmla="*/ 7 w 27"/>
                <a:gd name="T3" fmla="*/ 22 h 24"/>
                <a:gd name="T4" fmla="*/ 1 w 27"/>
                <a:gd name="T5" fmla="*/ 9 h 24"/>
                <a:gd name="T6" fmla="*/ 1 w 27"/>
                <a:gd name="T7" fmla="*/ 6 h 24"/>
                <a:gd name="T8" fmla="*/ 3 w 27"/>
                <a:gd name="T9" fmla="*/ 4 h 24"/>
                <a:gd name="T10" fmla="*/ 22 w 27"/>
                <a:gd name="T11" fmla="*/ 1 h 24"/>
                <a:gd name="T12" fmla="*/ 26 w 27"/>
                <a:gd name="T13" fmla="*/ 3 h 24"/>
                <a:gd name="T14" fmla="*/ 24 w 27"/>
                <a:gd name="T15" fmla="*/ 7 h 24"/>
                <a:gd name="T16" fmla="*/ 9 w 27"/>
                <a:gd name="T17" fmla="*/ 10 h 24"/>
                <a:gd name="T18" fmla="*/ 13 w 27"/>
                <a:gd name="T19" fmla="*/ 19 h 24"/>
                <a:gd name="T20" fmla="*/ 11 w 27"/>
                <a:gd name="T21" fmla="*/ 23 h 24"/>
                <a:gd name="T22" fmla="*/ 10 w 27"/>
                <a:gd name="T2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24">
                  <a:moveTo>
                    <a:pt x="10" y="24"/>
                  </a:moveTo>
                  <a:cubicBezTo>
                    <a:pt x="8" y="24"/>
                    <a:pt x="7" y="23"/>
                    <a:pt x="7" y="22"/>
                  </a:cubicBezTo>
                  <a:cubicBezTo>
                    <a:pt x="1" y="9"/>
                    <a:pt x="1" y="9"/>
                    <a:pt x="1" y="9"/>
                  </a:cubicBezTo>
                  <a:cubicBezTo>
                    <a:pt x="0" y="8"/>
                    <a:pt x="0" y="7"/>
                    <a:pt x="1" y="6"/>
                  </a:cubicBezTo>
                  <a:cubicBezTo>
                    <a:pt x="1" y="5"/>
                    <a:pt x="2" y="5"/>
                    <a:pt x="3" y="4"/>
                  </a:cubicBezTo>
                  <a:cubicBezTo>
                    <a:pt x="22" y="1"/>
                    <a:pt x="22" y="1"/>
                    <a:pt x="22" y="1"/>
                  </a:cubicBezTo>
                  <a:cubicBezTo>
                    <a:pt x="24" y="0"/>
                    <a:pt x="26" y="1"/>
                    <a:pt x="26" y="3"/>
                  </a:cubicBezTo>
                  <a:cubicBezTo>
                    <a:pt x="27" y="5"/>
                    <a:pt x="26" y="7"/>
                    <a:pt x="24" y="7"/>
                  </a:cubicBezTo>
                  <a:cubicBezTo>
                    <a:pt x="9" y="10"/>
                    <a:pt x="9" y="10"/>
                    <a:pt x="9" y="10"/>
                  </a:cubicBezTo>
                  <a:cubicBezTo>
                    <a:pt x="13" y="19"/>
                    <a:pt x="13" y="19"/>
                    <a:pt x="13" y="19"/>
                  </a:cubicBezTo>
                  <a:cubicBezTo>
                    <a:pt x="13" y="20"/>
                    <a:pt x="13" y="22"/>
                    <a:pt x="11" y="23"/>
                  </a:cubicBezTo>
                  <a:cubicBezTo>
                    <a:pt x="11" y="23"/>
                    <a:pt x="10" y="24"/>
                    <a:pt x="10"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2400">
                <a:solidFill>
                  <a:prstClr val="black"/>
                </a:solidFill>
              </a:endParaRPr>
            </a:p>
          </p:txBody>
        </p:sp>
        <p:sp>
          <p:nvSpPr>
            <p:cNvPr id="48" name="Freeform 3846"/>
            <p:cNvSpPr>
              <a:spLocks noEditPoints="1"/>
            </p:cNvSpPr>
            <p:nvPr/>
          </p:nvSpPr>
          <p:spPr bwMode="auto">
            <a:xfrm>
              <a:off x="7339013" y="3052763"/>
              <a:ext cx="192088" cy="192088"/>
            </a:xfrm>
            <a:custGeom>
              <a:avLst/>
              <a:gdLst>
                <a:gd name="T0" fmla="*/ 26 w 51"/>
                <a:gd name="T1" fmla="*/ 51 h 51"/>
                <a:gd name="T2" fmla="*/ 0 w 51"/>
                <a:gd name="T3" fmla="*/ 26 h 51"/>
                <a:gd name="T4" fmla="*/ 26 w 51"/>
                <a:gd name="T5" fmla="*/ 0 h 51"/>
                <a:gd name="T6" fmla="*/ 51 w 51"/>
                <a:gd name="T7" fmla="*/ 26 h 51"/>
                <a:gd name="T8" fmla="*/ 26 w 51"/>
                <a:gd name="T9" fmla="*/ 51 h 51"/>
                <a:gd name="T10" fmla="*/ 26 w 51"/>
                <a:gd name="T11" fmla="*/ 7 h 51"/>
                <a:gd name="T12" fmla="*/ 7 w 51"/>
                <a:gd name="T13" fmla="*/ 26 h 51"/>
                <a:gd name="T14" fmla="*/ 26 w 51"/>
                <a:gd name="T15" fmla="*/ 44 h 51"/>
                <a:gd name="T16" fmla="*/ 44 w 51"/>
                <a:gd name="T17" fmla="*/ 26 h 51"/>
                <a:gd name="T18" fmla="*/ 26 w 51"/>
                <a:gd name="T19" fmla="*/ 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51">
                  <a:moveTo>
                    <a:pt x="26" y="51"/>
                  </a:moveTo>
                  <a:cubicBezTo>
                    <a:pt x="12" y="51"/>
                    <a:pt x="0" y="40"/>
                    <a:pt x="0" y="26"/>
                  </a:cubicBezTo>
                  <a:cubicBezTo>
                    <a:pt x="0" y="12"/>
                    <a:pt x="12" y="0"/>
                    <a:pt x="26" y="0"/>
                  </a:cubicBezTo>
                  <a:cubicBezTo>
                    <a:pt x="40" y="0"/>
                    <a:pt x="51" y="12"/>
                    <a:pt x="51" y="26"/>
                  </a:cubicBezTo>
                  <a:cubicBezTo>
                    <a:pt x="51" y="40"/>
                    <a:pt x="40" y="51"/>
                    <a:pt x="26" y="51"/>
                  </a:cubicBezTo>
                  <a:close/>
                  <a:moveTo>
                    <a:pt x="26" y="7"/>
                  </a:moveTo>
                  <a:cubicBezTo>
                    <a:pt x="15" y="7"/>
                    <a:pt x="7" y="15"/>
                    <a:pt x="7" y="26"/>
                  </a:cubicBezTo>
                  <a:cubicBezTo>
                    <a:pt x="7" y="36"/>
                    <a:pt x="15" y="44"/>
                    <a:pt x="26" y="44"/>
                  </a:cubicBezTo>
                  <a:cubicBezTo>
                    <a:pt x="36" y="44"/>
                    <a:pt x="44" y="36"/>
                    <a:pt x="44" y="26"/>
                  </a:cubicBezTo>
                  <a:cubicBezTo>
                    <a:pt x="44" y="15"/>
                    <a:pt x="36" y="7"/>
                    <a:pt x="26"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2400">
                <a:solidFill>
                  <a:prstClr val="black"/>
                </a:solidFill>
              </a:endParaRPr>
            </a:p>
          </p:txBody>
        </p:sp>
        <p:sp>
          <p:nvSpPr>
            <p:cNvPr id="49" name="Freeform 3847"/>
            <p:cNvSpPr>
              <a:spLocks noEditPoints="1"/>
            </p:cNvSpPr>
            <p:nvPr/>
          </p:nvSpPr>
          <p:spPr bwMode="auto">
            <a:xfrm>
              <a:off x="6983413" y="3052763"/>
              <a:ext cx="190500" cy="192088"/>
            </a:xfrm>
            <a:custGeom>
              <a:avLst/>
              <a:gdLst>
                <a:gd name="T0" fmla="*/ 26 w 51"/>
                <a:gd name="T1" fmla="*/ 51 h 51"/>
                <a:gd name="T2" fmla="*/ 0 w 51"/>
                <a:gd name="T3" fmla="*/ 26 h 51"/>
                <a:gd name="T4" fmla="*/ 26 w 51"/>
                <a:gd name="T5" fmla="*/ 0 h 51"/>
                <a:gd name="T6" fmla="*/ 51 w 51"/>
                <a:gd name="T7" fmla="*/ 26 h 51"/>
                <a:gd name="T8" fmla="*/ 26 w 51"/>
                <a:gd name="T9" fmla="*/ 51 h 51"/>
                <a:gd name="T10" fmla="*/ 26 w 51"/>
                <a:gd name="T11" fmla="*/ 7 h 51"/>
                <a:gd name="T12" fmla="*/ 7 w 51"/>
                <a:gd name="T13" fmla="*/ 26 h 51"/>
                <a:gd name="T14" fmla="*/ 26 w 51"/>
                <a:gd name="T15" fmla="*/ 44 h 51"/>
                <a:gd name="T16" fmla="*/ 44 w 51"/>
                <a:gd name="T17" fmla="*/ 26 h 51"/>
                <a:gd name="T18" fmla="*/ 26 w 51"/>
                <a:gd name="T19" fmla="*/ 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51">
                  <a:moveTo>
                    <a:pt x="26" y="51"/>
                  </a:moveTo>
                  <a:cubicBezTo>
                    <a:pt x="12" y="51"/>
                    <a:pt x="0" y="40"/>
                    <a:pt x="0" y="26"/>
                  </a:cubicBezTo>
                  <a:cubicBezTo>
                    <a:pt x="0" y="12"/>
                    <a:pt x="12" y="0"/>
                    <a:pt x="26" y="0"/>
                  </a:cubicBezTo>
                  <a:cubicBezTo>
                    <a:pt x="40" y="0"/>
                    <a:pt x="51" y="12"/>
                    <a:pt x="51" y="26"/>
                  </a:cubicBezTo>
                  <a:cubicBezTo>
                    <a:pt x="51" y="40"/>
                    <a:pt x="40" y="51"/>
                    <a:pt x="26" y="51"/>
                  </a:cubicBezTo>
                  <a:close/>
                  <a:moveTo>
                    <a:pt x="26" y="7"/>
                  </a:moveTo>
                  <a:cubicBezTo>
                    <a:pt x="15" y="7"/>
                    <a:pt x="7" y="15"/>
                    <a:pt x="7" y="26"/>
                  </a:cubicBezTo>
                  <a:cubicBezTo>
                    <a:pt x="7" y="36"/>
                    <a:pt x="15" y="44"/>
                    <a:pt x="26" y="44"/>
                  </a:cubicBezTo>
                  <a:cubicBezTo>
                    <a:pt x="36" y="44"/>
                    <a:pt x="44" y="36"/>
                    <a:pt x="44" y="26"/>
                  </a:cubicBezTo>
                  <a:cubicBezTo>
                    <a:pt x="44" y="15"/>
                    <a:pt x="36" y="7"/>
                    <a:pt x="26"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2400">
                <a:solidFill>
                  <a:prstClr val="black"/>
                </a:solidFill>
              </a:endParaRPr>
            </a:p>
          </p:txBody>
        </p:sp>
        <p:sp>
          <p:nvSpPr>
            <p:cNvPr id="50" name="Freeform 3848"/>
            <p:cNvSpPr/>
            <p:nvPr/>
          </p:nvSpPr>
          <p:spPr bwMode="auto">
            <a:xfrm>
              <a:off x="7065963" y="2989263"/>
              <a:ext cx="385763" cy="176213"/>
            </a:xfrm>
            <a:custGeom>
              <a:avLst/>
              <a:gdLst>
                <a:gd name="T0" fmla="*/ 4 w 103"/>
                <a:gd name="T1" fmla="*/ 47 h 47"/>
                <a:gd name="T2" fmla="*/ 2 w 103"/>
                <a:gd name="T3" fmla="*/ 46 h 47"/>
                <a:gd name="T4" fmla="*/ 1 w 103"/>
                <a:gd name="T5" fmla="*/ 42 h 47"/>
                <a:gd name="T6" fmla="*/ 24 w 103"/>
                <a:gd name="T7" fmla="*/ 2 h 47"/>
                <a:gd name="T8" fmla="*/ 27 w 103"/>
                <a:gd name="T9" fmla="*/ 0 h 47"/>
                <a:gd name="T10" fmla="*/ 80 w 103"/>
                <a:gd name="T11" fmla="*/ 0 h 47"/>
                <a:gd name="T12" fmla="*/ 83 w 103"/>
                <a:gd name="T13" fmla="*/ 2 h 47"/>
                <a:gd name="T14" fmla="*/ 103 w 103"/>
                <a:gd name="T15" fmla="*/ 42 h 47"/>
                <a:gd name="T16" fmla="*/ 102 w 103"/>
                <a:gd name="T17" fmla="*/ 45 h 47"/>
                <a:gd name="T18" fmla="*/ 100 w 103"/>
                <a:gd name="T19" fmla="*/ 47 h 47"/>
                <a:gd name="T20" fmla="*/ 67 w 103"/>
                <a:gd name="T21" fmla="*/ 47 h 47"/>
                <a:gd name="T22" fmla="*/ 64 w 103"/>
                <a:gd name="T23" fmla="*/ 44 h 47"/>
                <a:gd name="T24" fmla="*/ 67 w 103"/>
                <a:gd name="T25" fmla="*/ 40 h 47"/>
                <a:gd name="T26" fmla="*/ 94 w 103"/>
                <a:gd name="T27" fmla="*/ 40 h 47"/>
                <a:gd name="T28" fmla="*/ 78 w 103"/>
                <a:gd name="T29" fmla="*/ 7 h 47"/>
                <a:gd name="T30" fmla="*/ 29 w 103"/>
                <a:gd name="T31" fmla="*/ 7 h 47"/>
                <a:gd name="T32" fmla="*/ 7 w 103"/>
                <a:gd name="T33" fmla="*/ 45 h 47"/>
                <a:gd name="T34" fmla="*/ 4 w 103"/>
                <a:gd name="T35"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3" h="47">
                  <a:moveTo>
                    <a:pt x="4" y="47"/>
                  </a:moveTo>
                  <a:cubicBezTo>
                    <a:pt x="3" y="47"/>
                    <a:pt x="2" y="47"/>
                    <a:pt x="2" y="46"/>
                  </a:cubicBezTo>
                  <a:cubicBezTo>
                    <a:pt x="0" y="45"/>
                    <a:pt x="0" y="43"/>
                    <a:pt x="1" y="42"/>
                  </a:cubicBezTo>
                  <a:cubicBezTo>
                    <a:pt x="24" y="2"/>
                    <a:pt x="24" y="2"/>
                    <a:pt x="24" y="2"/>
                  </a:cubicBezTo>
                  <a:cubicBezTo>
                    <a:pt x="24" y="0"/>
                    <a:pt x="25" y="0"/>
                    <a:pt x="27" y="0"/>
                  </a:cubicBezTo>
                  <a:cubicBezTo>
                    <a:pt x="80" y="0"/>
                    <a:pt x="80" y="0"/>
                    <a:pt x="80" y="0"/>
                  </a:cubicBezTo>
                  <a:cubicBezTo>
                    <a:pt x="82" y="0"/>
                    <a:pt x="83" y="1"/>
                    <a:pt x="83" y="2"/>
                  </a:cubicBezTo>
                  <a:cubicBezTo>
                    <a:pt x="103" y="42"/>
                    <a:pt x="103" y="42"/>
                    <a:pt x="103" y="42"/>
                  </a:cubicBezTo>
                  <a:cubicBezTo>
                    <a:pt x="103" y="43"/>
                    <a:pt x="103" y="44"/>
                    <a:pt x="102" y="45"/>
                  </a:cubicBezTo>
                  <a:cubicBezTo>
                    <a:pt x="102" y="46"/>
                    <a:pt x="101" y="47"/>
                    <a:pt x="100" y="47"/>
                  </a:cubicBezTo>
                  <a:cubicBezTo>
                    <a:pt x="67" y="47"/>
                    <a:pt x="67" y="47"/>
                    <a:pt x="67" y="47"/>
                  </a:cubicBezTo>
                  <a:cubicBezTo>
                    <a:pt x="65" y="47"/>
                    <a:pt x="64" y="45"/>
                    <a:pt x="64" y="44"/>
                  </a:cubicBezTo>
                  <a:cubicBezTo>
                    <a:pt x="64" y="42"/>
                    <a:pt x="65" y="40"/>
                    <a:pt x="67" y="40"/>
                  </a:cubicBezTo>
                  <a:cubicBezTo>
                    <a:pt x="94" y="40"/>
                    <a:pt x="94" y="40"/>
                    <a:pt x="94" y="40"/>
                  </a:cubicBezTo>
                  <a:cubicBezTo>
                    <a:pt x="78" y="7"/>
                    <a:pt x="78" y="7"/>
                    <a:pt x="78" y="7"/>
                  </a:cubicBezTo>
                  <a:cubicBezTo>
                    <a:pt x="29" y="7"/>
                    <a:pt x="29" y="7"/>
                    <a:pt x="29" y="7"/>
                  </a:cubicBezTo>
                  <a:cubicBezTo>
                    <a:pt x="7" y="45"/>
                    <a:pt x="7" y="45"/>
                    <a:pt x="7" y="45"/>
                  </a:cubicBezTo>
                  <a:cubicBezTo>
                    <a:pt x="6" y="46"/>
                    <a:pt x="5" y="47"/>
                    <a:pt x="4"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2400">
                <a:solidFill>
                  <a:prstClr val="black"/>
                </a:solidFill>
              </a:endParaRPr>
            </a:p>
          </p:txBody>
        </p:sp>
        <p:sp>
          <p:nvSpPr>
            <p:cNvPr id="51" name="Freeform 3849"/>
            <p:cNvSpPr/>
            <p:nvPr/>
          </p:nvSpPr>
          <p:spPr bwMode="auto">
            <a:xfrm>
              <a:off x="7132638" y="3038476"/>
              <a:ext cx="112713" cy="90488"/>
            </a:xfrm>
            <a:custGeom>
              <a:avLst/>
              <a:gdLst>
                <a:gd name="T0" fmla="*/ 26 w 30"/>
                <a:gd name="T1" fmla="*/ 24 h 24"/>
                <a:gd name="T2" fmla="*/ 24 w 30"/>
                <a:gd name="T3" fmla="*/ 23 h 24"/>
                <a:gd name="T4" fmla="*/ 2 w 30"/>
                <a:gd name="T5" fmla="*/ 6 h 24"/>
                <a:gd name="T6" fmla="*/ 1 w 30"/>
                <a:gd name="T7" fmla="*/ 2 h 24"/>
                <a:gd name="T8" fmla="*/ 6 w 30"/>
                <a:gd name="T9" fmla="*/ 1 h 24"/>
                <a:gd name="T10" fmla="*/ 28 w 30"/>
                <a:gd name="T11" fmla="*/ 18 h 24"/>
                <a:gd name="T12" fmla="*/ 29 w 30"/>
                <a:gd name="T13" fmla="*/ 23 h 24"/>
                <a:gd name="T14" fmla="*/ 26 w 30"/>
                <a:gd name="T15" fmla="*/ 24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24">
                  <a:moveTo>
                    <a:pt x="26" y="24"/>
                  </a:moveTo>
                  <a:cubicBezTo>
                    <a:pt x="25" y="24"/>
                    <a:pt x="25" y="24"/>
                    <a:pt x="24" y="23"/>
                  </a:cubicBezTo>
                  <a:cubicBezTo>
                    <a:pt x="2" y="6"/>
                    <a:pt x="2" y="6"/>
                    <a:pt x="2" y="6"/>
                  </a:cubicBezTo>
                  <a:cubicBezTo>
                    <a:pt x="0" y="5"/>
                    <a:pt x="0" y="3"/>
                    <a:pt x="1" y="2"/>
                  </a:cubicBezTo>
                  <a:cubicBezTo>
                    <a:pt x="2" y="0"/>
                    <a:pt x="4" y="0"/>
                    <a:pt x="6" y="1"/>
                  </a:cubicBezTo>
                  <a:cubicBezTo>
                    <a:pt x="28" y="18"/>
                    <a:pt x="28" y="18"/>
                    <a:pt x="28" y="18"/>
                  </a:cubicBezTo>
                  <a:cubicBezTo>
                    <a:pt x="30" y="19"/>
                    <a:pt x="30" y="21"/>
                    <a:pt x="29" y="23"/>
                  </a:cubicBezTo>
                  <a:cubicBezTo>
                    <a:pt x="28" y="24"/>
                    <a:pt x="27" y="24"/>
                    <a:pt x="26"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2400">
                <a:solidFill>
                  <a:prstClr val="black"/>
                </a:solidFill>
              </a:endParaRPr>
            </a:p>
          </p:txBody>
        </p:sp>
        <p:sp>
          <p:nvSpPr>
            <p:cNvPr id="52" name="Freeform 3850"/>
            <p:cNvSpPr>
              <a:spLocks noEditPoints="1"/>
            </p:cNvSpPr>
            <p:nvPr/>
          </p:nvSpPr>
          <p:spPr bwMode="auto">
            <a:xfrm>
              <a:off x="7219951" y="3082926"/>
              <a:ext cx="104775" cy="109538"/>
            </a:xfrm>
            <a:custGeom>
              <a:avLst/>
              <a:gdLst>
                <a:gd name="T0" fmla="*/ 14 w 28"/>
                <a:gd name="T1" fmla="*/ 29 h 29"/>
                <a:gd name="T2" fmla="*/ 0 w 28"/>
                <a:gd name="T3" fmla="*/ 14 h 29"/>
                <a:gd name="T4" fmla="*/ 14 w 28"/>
                <a:gd name="T5" fmla="*/ 0 h 29"/>
                <a:gd name="T6" fmla="*/ 28 w 28"/>
                <a:gd name="T7" fmla="*/ 14 h 29"/>
                <a:gd name="T8" fmla="*/ 14 w 28"/>
                <a:gd name="T9" fmla="*/ 29 h 29"/>
                <a:gd name="T10" fmla="*/ 14 w 28"/>
                <a:gd name="T11" fmla="*/ 7 h 29"/>
                <a:gd name="T12" fmla="*/ 6 w 28"/>
                <a:gd name="T13" fmla="*/ 14 h 29"/>
                <a:gd name="T14" fmla="*/ 14 w 28"/>
                <a:gd name="T15" fmla="*/ 22 h 29"/>
                <a:gd name="T16" fmla="*/ 22 w 28"/>
                <a:gd name="T17" fmla="*/ 14 h 29"/>
                <a:gd name="T18" fmla="*/ 14 w 28"/>
                <a:gd name="T19" fmla="*/ 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29">
                  <a:moveTo>
                    <a:pt x="14" y="29"/>
                  </a:moveTo>
                  <a:cubicBezTo>
                    <a:pt x="6" y="29"/>
                    <a:pt x="0" y="22"/>
                    <a:pt x="0" y="14"/>
                  </a:cubicBezTo>
                  <a:cubicBezTo>
                    <a:pt x="0" y="6"/>
                    <a:pt x="6" y="0"/>
                    <a:pt x="14" y="0"/>
                  </a:cubicBezTo>
                  <a:cubicBezTo>
                    <a:pt x="22" y="0"/>
                    <a:pt x="28" y="6"/>
                    <a:pt x="28" y="14"/>
                  </a:cubicBezTo>
                  <a:cubicBezTo>
                    <a:pt x="28" y="22"/>
                    <a:pt x="22" y="29"/>
                    <a:pt x="14" y="29"/>
                  </a:cubicBezTo>
                  <a:close/>
                  <a:moveTo>
                    <a:pt x="14" y="7"/>
                  </a:moveTo>
                  <a:cubicBezTo>
                    <a:pt x="10" y="7"/>
                    <a:pt x="6" y="10"/>
                    <a:pt x="6" y="14"/>
                  </a:cubicBezTo>
                  <a:cubicBezTo>
                    <a:pt x="6" y="18"/>
                    <a:pt x="10" y="22"/>
                    <a:pt x="14" y="22"/>
                  </a:cubicBezTo>
                  <a:cubicBezTo>
                    <a:pt x="18" y="22"/>
                    <a:pt x="22" y="18"/>
                    <a:pt x="22" y="14"/>
                  </a:cubicBezTo>
                  <a:cubicBezTo>
                    <a:pt x="22" y="10"/>
                    <a:pt x="18" y="7"/>
                    <a:pt x="14"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2400">
                <a:solidFill>
                  <a:prstClr val="black"/>
                </a:solidFill>
              </a:endParaRPr>
            </a:p>
          </p:txBody>
        </p:sp>
      </p:grpSp>
      <p:sp>
        <p:nvSpPr>
          <p:cNvPr id="74783" name="Freeform 12"/>
          <p:cNvSpPr>
            <a:spLocks noEditPoints="1"/>
          </p:cNvSpPr>
          <p:nvPr/>
        </p:nvSpPr>
        <p:spPr bwMode="auto">
          <a:xfrm>
            <a:off x="8628597" y="1601788"/>
            <a:ext cx="1477963" cy="681037"/>
          </a:xfrm>
          <a:custGeom>
            <a:avLst/>
            <a:gdLst>
              <a:gd name="T0" fmla="*/ 1229499 w 387"/>
              <a:gd name="T1" fmla="*/ 543086 h 178"/>
              <a:gd name="T2" fmla="*/ 1302047 w 387"/>
              <a:gd name="T3" fmla="*/ 523963 h 178"/>
              <a:gd name="T4" fmla="*/ 1355504 w 387"/>
              <a:gd name="T5" fmla="*/ 405402 h 178"/>
              <a:gd name="T6" fmla="*/ 1340230 w 387"/>
              <a:gd name="T7" fmla="*/ 298315 h 178"/>
              <a:gd name="T8" fmla="*/ 1168406 w 387"/>
              <a:gd name="T9" fmla="*/ 0 h 178"/>
              <a:gd name="T10" fmla="*/ 794211 w 387"/>
              <a:gd name="T11" fmla="*/ 7649 h 178"/>
              <a:gd name="T12" fmla="*/ 0 w 387"/>
              <a:gd name="T13" fmla="*/ 225648 h 178"/>
              <a:gd name="T14" fmla="*/ 19092 w 387"/>
              <a:gd name="T15" fmla="*/ 260069 h 178"/>
              <a:gd name="T16" fmla="*/ 42002 w 387"/>
              <a:gd name="T17" fmla="*/ 267719 h 178"/>
              <a:gd name="T18" fmla="*/ 1275319 w 387"/>
              <a:gd name="T19" fmla="*/ 680770 h 178"/>
              <a:gd name="T20" fmla="*/ 1279137 w 387"/>
              <a:gd name="T21" fmla="*/ 661647 h 178"/>
              <a:gd name="T22" fmla="*/ 1168406 w 387"/>
              <a:gd name="T23" fmla="*/ 543086 h 178"/>
              <a:gd name="T24" fmla="*/ 1470053 w 387"/>
              <a:gd name="T25" fmla="*/ 646349 h 178"/>
              <a:gd name="T26" fmla="*/ 1470053 w 387"/>
              <a:gd name="T27" fmla="*/ 623402 h 178"/>
              <a:gd name="T28" fmla="*/ 34365 w 387"/>
              <a:gd name="T29" fmla="*/ 233298 h 178"/>
              <a:gd name="T30" fmla="*/ 34365 w 387"/>
              <a:gd name="T31" fmla="*/ 221824 h 178"/>
              <a:gd name="T32" fmla="*/ 76366 w 387"/>
              <a:gd name="T33" fmla="*/ 225648 h 178"/>
              <a:gd name="T34" fmla="*/ 148914 w 387"/>
              <a:gd name="T35" fmla="*/ 233298 h 178"/>
              <a:gd name="T36" fmla="*/ 87821 w 387"/>
              <a:gd name="T37" fmla="*/ 221824 h 178"/>
              <a:gd name="T38" fmla="*/ 148914 w 387"/>
              <a:gd name="T39" fmla="*/ 210350 h 178"/>
              <a:gd name="T40" fmla="*/ 148914 w 387"/>
              <a:gd name="T41" fmla="*/ 233298 h 178"/>
              <a:gd name="T42" fmla="*/ 290192 w 387"/>
              <a:gd name="T43" fmla="*/ 244771 h 178"/>
              <a:gd name="T44" fmla="*/ 187098 w 387"/>
              <a:gd name="T45" fmla="*/ 221824 h 178"/>
              <a:gd name="T46" fmla="*/ 290192 w 387"/>
              <a:gd name="T47" fmla="*/ 187403 h 178"/>
              <a:gd name="T48" fmla="*/ 313102 w 387"/>
              <a:gd name="T49" fmla="*/ 225648 h 178"/>
              <a:gd name="T50" fmla="*/ 656751 w 387"/>
              <a:gd name="T51" fmla="*/ 271543 h 178"/>
              <a:gd name="T52" fmla="*/ 336012 w 387"/>
              <a:gd name="T53" fmla="*/ 225648 h 178"/>
              <a:gd name="T54" fmla="*/ 358922 w 387"/>
              <a:gd name="T55" fmla="*/ 175929 h 178"/>
              <a:gd name="T56" fmla="*/ 679661 w 387"/>
              <a:gd name="T57" fmla="*/ 164456 h 178"/>
              <a:gd name="T58" fmla="*/ 1042401 w 387"/>
              <a:gd name="T59" fmla="*/ 290666 h 178"/>
              <a:gd name="T60" fmla="*/ 988945 w 387"/>
              <a:gd name="T61" fmla="*/ 313613 h 178"/>
              <a:gd name="T62" fmla="*/ 946943 w 387"/>
              <a:gd name="T63" fmla="*/ 290666 h 178"/>
              <a:gd name="T64" fmla="*/ 1019492 w 387"/>
              <a:gd name="T65" fmla="*/ 263894 h 178"/>
              <a:gd name="T66" fmla="*/ 1042401 w 387"/>
              <a:gd name="T67" fmla="*/ 290666 h 178"/>
              <a:gd name="T68" fmla="*/ 927852 w 387"/>
              <a:gd name="T69" fmla="*/ 210350 h 178"/>
              <a:gd name="T70" fmla="*/ 897305 w 387"/>
              <a:gd name="T71" fmla="*/ 49719 h 178"/>
              <a:gd name="T72" fmla="*/ 1183679 w 387"/>
              <a:gd name="T73" fmla="*/ 68842 h 178"/>
              <a:gd name="T74" fmla="*/ 1240954 w 387"/>
              <a:gd name="T75" fmla="*/ 225648 h 178"/>
              <a:gd name="T76" fmla="*/ 1183679 w 387"/>
              <a:gd name="T77" fmla="*/ 279192 h 178"/>
              <a:gd name="T78" fmla="*/ 1202771 w 387"/>
              <a:gd name="T79" fmla="*/ 252420 h 178"/>
              <a:gd name="T80" fmla="*/ 1271501 w 387"/>
              <a:gd name="T81" fmla="*/ 271543 h 178"/>
              <a:gd name="T82" fmla="*/ 1237136 w 387"/>
              <a:gd name="T83" fmla="*/ 298315 h 178"/>
              <a:gd name="T84" fmla="*/ 1183679 w 387"/>
              <a:gd name="T85" fmla="*/ 279192 h 17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87" h="178">
                <a:moveTo>
                  <a:pt x="385" y="163"/>
                </a:moveTo>
                <a:cubicBezTo>
                  <a:pt x="322" y="142"/>
                  <a:pt x="322" y="142"/>
                  <a:pt x="322" y="142"/>
                </a:cubicBezTo>
                <a:cubicBezTo>
                  <a:pt x="332" y="142"/>
                  <a:pt x="332" y="142"/>
                  <a:pt x="332" y="142"/>
                </a:cubicBezTo>
                <a:cubicBezTo>
                  <a:pt x="336" y="142"/>
                  <a:pt x="340" y="140"/>
                  <a:pt x="341" y="137"/>
                </a:cubicBezTo>
                <a:cubicBezTo>
                  <a:pt x="353" y="117"/>
                  <a:pt x="353" y="117"/>
                  <a:pt x="353" y="117"/>
                </a:cubicBezTo>
                <a:cubicBezTo>
                  <a:pt x="355" y="114"/>
                  <a:pt x="356" y="109"/>
                  <a:pt x="355" y="106"/>
                </a:cubicBezTo>
                <a:cubicBezTo>
                  <a:pt x="354" y="89"/>
                  <a:pt x="354" y="89"/>
                  <a:pt x="354" y="89"/>
                </a:cubicBezTo>
                <a:cubicBezTo>
                  <a:pt x="354" y="86"/>
                  <a:pt x="352" y="81"/>
                  <a:pt x="351" y="78"/>
                </a:cubicBezTo>
                <a:cubicBezTo>
                  <a:pt x="314" y="5"/>
                  <a:pt x="314" y="5"/>
                  <a:pt x="314" y="5"/>
                </a:cubicBezTo>
                <a:cubicBezTo>
                  <a:pt x="313" y="3"/>
                  <a:pt x="309" y="0"/>
                  <a:pt x="306" y="0"/>
                </a:cubicBezTo>
                <a:cubicBezTo>
                  <a:pt x="219" y="0"/>
                  <a:pt x="219" y="0"/>
                  <a:pt x="219" y="0"/>
                </a:cubicBezTo>
                <a:cubicBezTo>
                  <a:pt x="216" y="0"/>
                  <a:pt x="211" y="1"/>
                  <a:pt x="208" y="2"/>
                </a:cubicBezTo>
                <a:cubicBezTo>
                  <a:pt x="6" y="52"/>
                  <a:pt x="6" y="52"/>
                  <a:pt x="6" y="52"/>
                </a:cubicBezTo>
                <a:cubicBezTo>
                  <a:pt x="2" y="52"/>
                  <a:pt x="0" y="56"/>
                  <a:pt x="0" y="59"/>
                </a:cubicBezTo>
                <a:cubicBezTo>
                  <a:pt x="0" y="60"/>
                  <a:pt x="0" y="60"/>
                  <a:pt x="0" y="60"/>
                </a:cubicBezTo>
                <a:cubicBezTo>
                  <a:pt x="0" y="63"/>
                  <a:pt x="2" y="67"/>
                  <a:pt x="5" y="68"/>
                </a:cubicBezTo>
                <a:cubicBezTo>
                  <a:pt x="10" y="69"/>
                  <a:pt x="10" y="69"/>
                  <a:pt x="10" y="69"/>
                </a:cubicBezTo>
                <a:cubicBezTo>
                  <a:pt x="10" y="70"/>
                  <a:pt x="11" y="70"/>
                  <a:pt x="11" y="70"/>
                </a:cubicBezTo>
                <a:cubicBezTo>
                  <a:pt x="333" y="178"/>
                  <a:pt x="333" y="178"/>
                  <a:pt x="333" y="178"/>
                </a:cubicBezTo>
                <a:cubicBezTo>
                  <a:pt x="333" y="178"/>
                  <a:pt x="334" y="178"/>
                  <a:pt x="334" y="178"/>
                </a:cubicBezTo>
                <a:cubicBezTo>
                  <a:pt x="335" y="178"/>
                  <a:pt x="336" y="178"/>
                  <a:pt x="336" y="177"/>
                </a:cubicBezTo>
                <a:cubicBezTo>
                  <a:pt x="337" y="175"/>
                  <a:pt x="336" y="174"/>
                  <a:pt x="335" y="173"/>
                </a:cubicBezTo>
                <a:cubicBezTo>
                  <a:pt x="242" y="142"/>
                  <a:pt x="242" y="142"/>
                  <a:pt x="242" y="142"/>
                </a:cubicBezTo>
                <a:cubicBezTo>
                  <a:pt x="306" y="142"/>
                  <a:pt x="306" y="142"/>
                  <a:pt x="306" y="142"/>
                </a:cubicBezTo>
                <a:cubicBezTo>
                  <a:pt x="384" y="168"/>
                  <a:pt x="384" y="168"/>
                  <a:pt x="384" y="168"/>
                </a:cubicBezTo>
                <a:cubicBezTo>
                  <a:pt x="384" y="169"/>
                  <a:pt x="384" y="169"/>
                  <a:pt x="385" y="169"/>
                </a:cubicBezTo>
                <a:cubicBezTo>
                  <a:pt x="386" y="169"/>
                  <a:pt x="387" y="168"/>
                  <a:pt x="387" y="167"/>
                </a:cubicBezTo>
                <a:cubicBezTo>
                  <a:pt x="387" y="165"/>
                  <a:pt x="387" y="164"/>
                  <a:pt x="385" y="163"/>
                </a:cubicBezTo>
                <a:close/>
                <a:moveTo>
                  <a:pt x="14" y="61"/>
                </a:moveTo>
                <a:cubicBezTo>
                  <a:pt x="9" y="61"/>
                  <a:pt x="9" y="61"/>
                  <a:pt x="9" y="61"/>
                </a:cubicBezTo>
                <a:cubicBezTo>
                  <a:pt x="6" y="61"/>
                  <a:pt x="3" y="61"/>
                  <a:pt x="3" y="59"/>
                </a:cubicBezTo>
                <a:cubicBezTo>
                  <a:pt x="3" y="58"/>
                  <a:pt x="6" y="58"/>
                  <a:pt x="9" y="58"/>
                </a:cubicBezTo>
                <a:cubicBezTo>
                  <a:pt x="14" y="57"/>
                  <a:pt x="14" y="57"/>
                  <a:pt x="14" y="57"/>
                </a:cubicBezTo>
                <a:cubicBezTo>
                  <a:pt x="17" y="57"/>
                  <a:pt x="20" y="57"/>
                  <a:pt x="20" y="59"/>
                </a:cubicBezTo>
                <a:cubicBezTo>
                  <a:pt x="20" y="61"/>
                  <a:pt x="17" y="61"/>
                  <a:pt x="14" y="61"/>
                </a:cubicBezTo>
                <a:close/>
                <a:moveTo>
                  <a:pt x="39" y="61"/>
                </a:moveTo>
                <a:cubicBezTo>
                  <a:pt x="29" y="61"/>
                  <a:pt x="29" y="61"/>
                  <a:pt x="29" y="61"/>
                </a:cubicBezTo>
                <a:cubicBezTo>
                  <a:pt x="26" y="61"/>
                  <a:pt x="23" y="61"/>
                  <a:pt x="23" y="58"/>
                </a:cubicBezTo>
                <a:cubicBezTo>
                  <a:pt x="23" y="56"/>
                  <a:pt x="26" y="56"/>
                  <a:pt x="29" y="56"/>
                </a:cubicBezTo>
                <a:cubicBezTo>
                  <a:pt x="39" y="55"/>
                  <a:pt x="39" y="55"/>
                  <a:pt x="39" y="55"/>
                </a:cubicBezTo>
                <a:cubicBezTo>
                  <a:pt x="42" y="54"/>
                  <a:pt x="45" y="54"/>
                  <a:pt x="45" y="57"/>
                </a:cubicBezTo>
                <a:cubicBezTo>
                  <a:pt x="45" y="62"/>
                  <a:pt x="42" y="61"/>
                  <a:pt x="39" y="61"/>
                </a:cubicBezTo>
                <a:close/>
                <a:moveTo>
                  <a:pt x="82" y="59"/>
                </a:moveTo>
                <a:cubicBezTo>
                  <a:pt x="82" y="62"/>
                  <a:pt x="80" y="64"/>
                  <a:pt x="76" y="64"/>
                </a:cubicBezTo>
                <a:cubicBezTo>
                  <a:pt x="55" y="63"/>
                  <a:pt x="55" y="63"/>
                  <a:pt x="55" y="63"/>
                </a:cubicBezTo>
                <a:cubicBezTo>
                  <a:pt x="51" y="63"/>
                  <a:pt x="49" y="62"/>
                  <a:pt x="49" y="58"/>
                </a:cubicBezTo>
                <a:cubicBezTo>
                  <a:pt x="49" y="53"/>
                  <a:pt x="51" y="53"/>
                  <a:pt x="55" y="52"/>
                </a:cubicBezTo>
                <a:cubicBezTo>
                  <a:pt x="76" y="49"/>
                  <a:pt x="76" y="49"/>
                  <a:pt x="76" y="49"/>
                </a:cubicBezTo>
                <a:cubicBezTo>
                  <a:pt x="80" y="49"/>
                  <a:pt x="82" y="51"/>
                  <a:pt x="82" y="55"/>
                </a:cubicBezTo>
                <a:lnTo>
                  <a:pt x="82" y="59"/>
                </a:lnTo>
                <a:close/>
                <a:moveTo>
                  <a:pt x="178" y="65"/>
                </a:moveTo>
                <a:cubicBezTo>
                  <a:pt x="178" y="69"/>
                  <a:pt x="175" y="71"/>
                  <a:pt x="172" y="71"/>
                </a:cubicBezTo>
                <a:cubicBezTo>
                  <a:pt x="94" y="65"/>
                  <a:pt x="94" y="65"/>
                  <a:pt x="94" y="65"/>
                </a:cubicBezTo>
                <a:cubicBezTo>
                  <a:pt x="91" y="65"/>
                  <a:pt x="88" y="62"/>
                  <a:pt x="88" y="59"/>
                </a:cubicBezTo>
                <a:cubicBezTo>
                  <a:pt x="88" y="53"/>
                  <a:pt x="88" y="53"/>
                  <a:pt x="88" y="53"/>
                </a:cubicBezTo>
                <a:cubicBezTo>
                  <a:pt x="88" y="50"/>
                  <a:pt x="91" y="47"/>
                  <a:pt x="94" y="46"/>
                </a:cubicBezTo>
                <a:cubicBezTo>
                  <a:pt x="172" y="38"/>
                  <a:pt x="172" y="38"/>
                  <a:pt x="172" y="38"/>
                </a:cubicBezTo>
                <a:cubicBezTo>
                  <a:pt x="175" y="37"/>
                  <a:pt x="178" y="40"/>
                  <a:pt x="178" y="43"/>
                </a:cubicBezTo>
                <a:lnTo>
                  <a:pt x="178" y="65"/>
                </a:lnTo>
                <a:close/>
                <a:moveTo>
                  <a:pt x="273" y="76"/>
                </a:moveTo>
                <a:cubicBezTo>
                  <a:pt x="273" y="79"/>
                  <a:pt x="270" y="82"/>
                  <a:pt x="267" y="82"/>
                </a:cubicBezTo>
                <a:cubicBezTo>
                  <a:pt x="259" y="82"/>
                  <a:pt x="259" y="82"/>
                  <a:pt x="259" y="82"/>
                </a:cubicBezTo>
                <a:cubicBezTo>
                  <a:pt x="255" y="82"/>
                  <a:pt x="251" y="79"/>
                  <a:pt x="249" y="77"/>
                </a:cubicBezTo>
                <a:cubicBezTo>
                  <a:pt x="248" y="76"/>
                  <a:pt x="248" y="76"/>
                  <a:pt x="248" y="76"/>
                </a:cubicBezTo>
                <a:cubicBezTo>
                  <a:pt x="247" y="73"/>
                  <a:pt x="248" y="70"/>
                  <a:pt x="251" y="69"/>
                </a:cubicBezTo>
                <a:cubicBezTo>
                  <a:pt x="267" y="69"/>
                  <a:pt x="267" y="69"/>
                  <a:pt x="267" y="69"/>
                </a:cubicBezTo>
                <a:cubicBezTo>
                  <a:pt x="270" y="68"/>
                  <a:pt x="273" y="71"/>
                  <a:pt x="273" y="74"/>
                </a:cubicBezTo>
                <a:lnTo>
                  <a:pt x="273" y="76"/>
                </a:lnTo>
                <a:close/>
                <a:moveTo>
                  <a:pt x="251" y="61"/>
                </a:moveTo>
                <a:cubicBezTo>
                  <a:pt x="247" y="61"/>
                  <a:pt x="244" y="58"/>
                  <a:pt x="243" y="55"/>
                </a:cubicBezTo>
                <a:cubicBezTo>
                  <a:pt x="231" y="19"/>
                  <a:pt x="231" y="19"/>
                  <a:pt x="231" y="19"/>
                </a:cubicBezTo>
                <a:cubicBezTo>
                  <a:pt x="230" y="16"/>
                  <a:pt x="232" y="13"/>
                  <a:pt x="235" y="13"/>
                </a:cubicBezTo>
                <a:cubicBezTo>
                  <a:pt x="302" y="13"/>
                  <a:pt x="302" y="13"/>
                  <a:pt x="302" y="13"/>
                </a:cubicBezTo>
                <a:cubicBezTo>
                  <a:pt x="305" y="13"/>
                  <a:pt x="309" y="15"/>
                  <a:pt x="310" y="18"/>
                </a:cubicBezTo>
                <a:cubicBezTo>
                  <a:pt x="328" y="53"/>
                  <a:pt x="328" y="53"/>
                  <a:pt x="328" y="53"/>
                </a:cubicBezTo>
                <a:cubicBezTo>
                  <a:pt x="330" y="56"/>
                  <a:pt x="328" y="59"/>
                  <a:pt x="325" y="59"/>
                </a:cubicBezTo>
                <a:lnTo>
                  <a:pt x="251" y="61"/>
                </a:lnTo>
                <a:close/>
                <a:moveTo>
                  <a:pt x="310" y="73"/>
                </a:moveTo>
                <a:cubicBezTo>
                  <a:pt x="310" y="71"/>
                  <a:pt x="310" y="71"/>
                  <a:pt x="310" y="71"/>
                </a:cubicBezTo>
                <a:cubicBezTo>
                  <a:pt x="310" y="68"/>
                  <a:pt x="312" y="66"/>
                  <a:pt x="315" y="66"/>
                </a:cubicBezTo>
                <a:cubicBezTo>
                  <a:pt x="330" y="65"/>
                  <a:pt x="330" y="65"/>
                  <a:pt x="330" y="65"/>
                </a:cubicBezTo>
                <a:cubicBezTo>
                  <a:pt x="334" y="66"/>
                  <a:pt x="335" y="69"/>
                  <a:pt x="333" y="71"/>
                </a:cubicBezTo>
                <a:cubicBezTo>
                  <a:pt x="332" y="72"/>
                  <a:pt x="332" y="72"/>
                  <a:pt x="332" y="72"/>
                </a:cubicBezTo>
                <a:cubicBezTo>
                  <a:pt x="331" y="75"/>
                  <a:pt x="327" y="77"/>
                  <a:pt x="324" y="78"/>
                </a:cubicBezTo>
                <a:cubicBezTo>
                  <a:pt x="316" y="78"/>
                  <a:pt x="316" y="78"/>
                  <a:pt x="316" y="78"/>
                </a:cubicBezTo>
                <a:cubicBezTo>
                  <a:pt x="313" y="78"/>
                  <a:pt x="310" y="76"/>
                  <a:pt x="310" y="73"/>
                </a:cubicBezTo>
                <a:close/>
              </a:path>
            </a:pathLst>
          </a:custGeom>
          <a:solidFill>
            <a:schemeClr val="accent2"/>
          </a:solidFill>
          <a:ln>
            <a:noFill/>
          </a:ln>
        </p:spPr>
        <p:txBody>
          <a:bodyPr lIns="91440" tIns="45720" rIns="91440" bIns="45720"/>
          <a:lstStyle/>
          <a:p>
            <a:endParaRPr lang="zh-CN" altLang="en-US" sz="2400">
              <a:solidFill>
                <a:prstClr val="black"/>
              </a:solidFill>
            </a:endParaRPr>
          </a:p>
        </p:txBody>
      </p:sp>
      <p:sp>
        <p:nvSpPr>
          <p:cNvPr id="74784" name="Freeform 28"/>
          <p:cNvSpPr>
            <a:spLocks noEditPoints="1"/>
          </p:cNvSpPr>
          <p:nvPr/>
        </p:nvSpPr>
        <p:spPr bwMode="auto">
          <a:xfrm>
            <a:off x="8769885" y="2890839"/>
            <a:ext cx="1376363" cy="722312"/>
          </a:xfrm>
          <a:custGeom>
            <a:avLst/>
            <a:gdLst>
              <a:gd name="T0" fmla="*/ 668040 w 443"/>
              <a:gd name="T1" fmla="*/ 93412 h 232"/>
              <a:gd name="T2" fmla="*/ 702219 w 443"/>
              <a:gd name="T3" fmla="*/ 99639 h 232"/>
              <a:gd name="T4" fmla="*/ 751934 w 443"/>
              <a:gd name="T5" fmla="*/ 137004 h 232"/>
              <a:gd name="T6" fmla="*/ 789220 w 443"/>
              <a:gd name="T7" fmla="*/ 227302 h 232"/>
              <a:gd name="T8" fmla="*/ 677362 w 443"/>
              <a:gd name="T9" fmla="*/ 227302 h 232"/>
              <a:gd name="T10" fmla="*/ 329359 w 443"/>
              <a:gd name="T11" fmla="*/ 49820 h 232"/>
              <a:gd name="T12" fmla="*/ 257895 w 443"/>
              <a:gd name="T13" fmla="*/ 0 h 232"/>
              <a:gd name="T14" fmla="*/ 329359 w 443"/>
              <a:gd name="T15" fmla="*/ 49820 h 232"/>
              <a:gd name="T16" fmla="*/ 257895 w 443"/>
              <a:gd name="T17" fmla="*/ 386102 h 232"/>
              <a:gd name="T18" fmla="*/ 450539 w 443"/>
              <a:gd name="T19" fmla="*/ 426580 h 232"/>
              <a:gd name="T20" fmla="*/ 450539 w 443"/>
              <a:gd name="T21" fmla="*/ 342510 h 232"/>
              <a:gd name="T22" fmla="*/ 1249080 w 443"/>
              <a:gd name="T23" fmla="*/ 367419 h 232"/>
              <a:gd name="T24" fmla="*/ 534432 w 443"/>
              <a:gd name="T25" fmla="*/ 267780 h 232"/>
              <a:gd name="T26" fmla="*/ 326252 w 443"/>
              <a:gd name="T27" fmla="*/ 96525 h 232"/>
              <a:gd name="T28" fmla="*/ 142930 w 443"/>
              <a:gd name="T29" fmla="*/ 49820 h 232"/>
              <a:gd name="T30" fmla="*/ 0 w 443"/>
              <a:gd name="T31" fmla="*/ 233529 h 232"/>
              <a:gd name="T32" fmla="*/ 205073 w 443"/>
              <a:gd name="T33" fmla="*/ 186823 h 232"/>
              <a:gd name="T34" fmla="*/ 397717 w 443"/>
              <a:gd name="T35" fmla="*/ 314486 h 232"/>
              <a:gd name="T36" fmla="*/ 497146 w 443"/>
              <a:gd name="T37" fmla="*/ 323827 h 232"/>
              <a:gd name="T38" fmla="*/ 497146 w 443"/>
              <a:gd name="T39" fmla="*/ 445263 h 232"/>
              <a:gd name="T40" fmla="*/ 407039 w 443"/>
              <a:gd name="T41" fmla="*/ 457717 h 232"/>
              <a:gd name="T42" fmla="*/ 220609 w 443"/>
              <a:gd name="T43" fmla="*/ 697474 h 232"/>
              <a:gd name="T44" fmla="*/ 139822 w 443"/>
              <a:gd name="T45" fmla="*/ 672564 h 232"/>
              <a:gd name="T46" fmla="*/ 276538 w 443"/>
              <a:gd name="T47" fmla="*/ 722384 h 232"/>
              <a:gd name="T48" fmla="*/ 748827 w 443"/>
              <a:gd name="T49" fmla="*/ 529333 h 232"/>
              <a:gd name="T50" fmla="*/ 1140329 w 443"/>
              <a:gd name="T51" fmla="*/ 504423 h 232"/>
              <a:gd name="T52" fmla="*/ 1249080 w 443"/>
              <a:gd name="T53" fmla="*/ 367419 h 232"/>
              <a:gd name="T54" fmla="*/ 705326 w 443"/>
              <a:gd name="T55" fmla="*/ 392329 h 232"/>
              <a:gd name="T56" fmla="*/ 677362 w 443"/>
              <a:gd name="T57" fmla="*/ 376761 h 232"/>
              <a:gd name="T58" fmla="*/ 692898 w 443"/>
              <a:gd name="T59" fmla="*/ 342510 h 232"/>
              <a:gd name="T60" fmla="*/ 720862 w 443"/>
              <a:gd name="T61" fmla="*/ 354965 h 232"/>
              <a:gd name="T62" fmla="*/ 817184 w 443"/>
              <a:gd name="T63" fmla="*/ 376761 h 232"/>
              <a:gd name="T64" fmla="*/ 789220 w 443"/>
              <a:gd name="T65" fmla="*/ 392329 h 232"/>
              <a:gd name="T66" fmla="*/ 773684 w 443"/>
              <a:gd name="T67" fmla="*/ 354965 h 232"/>
              <a:gd name="T68" fmla="*/ 801649 w 443"/>
              <a:gd name="T69" fmla="*/ 342510 h 232"/>
              <a:gd name="T70" fmla="*/ 817184 w 443"/>
              <a:gd name="T71" fmla="*/ 376761 h 232"/>
              <a:gd name="T72" fmla="*/ 897971 w 443"/>
              <a:gd name="T73" fmla="*/ 392329 h 232"/>
              <a:gd name="T74" fmla="*/ 870006 w 443"/>
              <a:gd name="T75" fmla="*/ 376761 h 232"/>
              <a:gd name="T76" fmla="*/ 885542 w 443"/>
              <a:gd name="T77" fmla="*/ 342510 h 232"/>
              <a:gd name="T78" fmla="*/ 913506 w 443"/>
              <a:gd name="T79" fmla="*/ 354965 h 232"/>
              <a:gd name="T80" fmla="*/ 1118579 w 443"/>
              <a:gd name="T81" fmla="*/ 395443 h 232"/>
              <a:gd name="T82" fmla="*/ 1000507 w 443"/>
              <a:gd name="T83" fmla="*/ 358078 h 232"/>
              <a:gd name="T84" fmla="*/ 1106151 w 443"/>
              <a:gd name="T85" fmla="*/ 317600 h 232"/>
              <a:gd name="T86" fmla="*/ 1118579 w 443"/>
              <a:gd name="T87" fmla="*/ 395443 h 232"/>
              <a:gd name="T88" fmla="*/ 466075 w 443"/>
              <a:gd name="T89" fmla="*/ 386102 h 232"/>
              <a:gd name="T90" fmla="*/ 506468 w 443"/>
              <a:gd name="T91" fmla="*/ 386102 h 23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43" h="232">
                <a:moveTo>
                  <a:pt x="227" y="43"/>
                </a:moveTo>
                <a:cubicBezTo>
                  <a:pt x="215" y="30"/>
                  <a:pt x="215" y="30"/>
                  <a:pt x="215" y="30"/>
                </a:cubicBezTo>
                <a:cubicBezTo>
                  <a:pt x="220" y="30"/>
                  <a:pt x="220" y="30"/>
                  <a:pt x="220" y="30"/>
                </a:cubicBezTo>
                <a:cubicBezTo>
                  <a:pt x="223" y="30"/>
                  <a:pt x="224" y="31"/>
                  <a:pt x="226" y="32"/>
                </a:cubicBezTo>
                <a:cubicBezTo>
                  <a:pt x="227" y="33"/>
                  <a:pt x="242" y="44"/>
                  <a:pt x="242" y="44"/>
                </a:cubicBezTo>
                <a:cubicBezTo>
                  <a:pt x="242" y="44"/>
                  <a:pt x="242" y="44"/>
                  <a:pt x="242" y="44"/>
                </a:cubicBezTo>
                <a:cubicBezTo>
                  <a:pt x="246" y="46"/>
                  <a:pt x="247" y="50"/>
                  <a:pt x="248" y="53"/>
                </a:cubicBezTo>
                <a:cubicBezTo>
                  <a:pt x="249" y="57"/>
                  <a:pt x="251" y="65"/>
                  <a:pt x="254" y="73"/>
                </a:cubicBezTo>
                <a:cubicBezTo>
                  <a:pt x="242" y="73"/>
                  <a:pt x="229" y="73"/>
                  <a:pt x="218" y="73"/>
                </a:cubicBezTo>
                <a:cubicBezTo>
                  <a:pt x="218" y="73"/>
                  <a:pt x="218" y="73"/>
                  <a:pt x="218" y="73"/>
                </a:cubicBezTo>
                <a:lnTo>
                  <a:pt x="227" y="43"/>
                </a:lnTo>
                <a:close/>
                <a:moveTo>
                  <a:pt x="106" y="16"/>
                </a:moveTo>
                <a:cubicBezTo>
                  <a:pt x="106" y="0"/>
                  <a:pt x="106" y="0"/>
                  <a:pt x="106" y="0"/>
                </a:cubicBezTo>
                <a:cubicBezTo>
                  <a:pt x="83" y="0"/>
                  <a:pt x="83" y="0"/>
                  <a:pt x="83" y="0"/>
                </a:cubicBezTo>
                <a:cubicBezTo>
                  <a:pt x="79" y="5"/>
                  <a:pt x="79" y="5"/>
                  <a:pt x="79" y="5"/>
                </a:cubicBezTo>
                <a:cubicBezTo>
                  <a:pt x="88" y="7"/>
                  <a:pt x="98" y="10"/>
                  <a:pt x="106" y="16"/>
                </a:cubicBezTo>
                <a:close/>
                <a:moveTo>
                  <a:pt x="128" y="109"/>
                </a:moveTo>
                <a:cubicBezTo>
                  <a:pt x="103" y="109"/>
                  <a:pt x="83" y="115"/>
                  <a:pt x="83" y="124"/>
                </a:cubicBezTo>
                <a:cubicBezTo>
                  <a:pt x="83" y="132"/>
                  <a:pt x="103" y="138"/>
                  <a:pt x="128" y="138"/>
                </a:cubicBezTo>
                <a:cubicBezTo>
                  <a:pt x="134" y="138"/>
                  <a:pt x="140" y="138"/>
                  <a:pt x="145" y="137"/>
                </a:cubicBezTo>
                <a:cubicBezTo>
                  <a:pt x="143" y="134"/>
                  <a:pt x="141" y="129"/>
                  <a:pt x="141" y="124"/>
                </a:cubicBezTo>
                <a:cubicBezTo>
                  <a:pt x="141" y="118"/>
                  <a:pt x="143" y="114"/>
                  <a:pt x="145" y="110"/>
                </a:cubicBezTo>
                <a:cubicBezTo>
                  <a:pt x="140" y="109"/>
                  <a:pt x="134" y="109"/>
                  <a:pt x="128" y="109"/>
                </a:cubicBezTo>
                <a:close/>
                <a:moveTo>
                  <a:pt x="402" y="118"/>
                </a:moveTo>
                <a:cubicBezTo>
                  <a:pt x="383" y="93"/>
                  <a:pt x="357" y="85"/>
                  <a:pt x="313" y="85"/>
                </a:cubicBezTo>
                <a:cubicBezTo>
                  <a:pt x="280" y="85"/>
                  <a:pt x="186" y="86"/>
                  <a:pt x="172" y="86"/>
                </a:cubicBezTo>
                <a:cubicBezTo>
                  <a:pt x="157" y="86"/>
                  <a:pt x="148" y="82"/>
                  <a:pt x="139" y="72"/>
                </a:cubicBezTo>
                <a:cubicBezTo>
                  <a:pt x="130" y="62"/>
                  <a:pt x="114" y="42"/>
                  <a:pt x="105" y="31"/>
                </a:cubicBezTo>
                <a:cubicBezTo>
                  <a:pt x="98" y="23"/>
                  <a:pt x="80" y="16"/>
                  <a:pt x="67" y="16"/>
                </a:cubicBezTo>
                <a:cubicBezTo>
                  <a:pt x="55" y="16"/>
                  <a:pt x="46" y="16"/>
                  <a:pt x="46" y="16"/>
                </a:cubicBezTo>
                <a:cubicBezTo>
                  <a:pt x="46" y="16"/>
                  <a:pt x="50" y="25"/>
                  <a:pt x="56" y="38"/>
                </a:cubicBezTo>
                <a:cubicBezTo>
                  <a:pt x="0" y="75"/>
                  <a:pt x="0" y="75"/>
                  <a:pt x="0" y="75"/>
                </a:cubicBezTo>
                <a:cubicBezTo>
                  <a:pt x="37" y="75"/>
                  <a:pt x="37" y="75"/>
                  <a:pt x="37" y="75"/>
                </a:cubicBezTo>
                <a:cubicBezTo>
                  <a:pt x="66" y="60"/>
                  <a:pt x="66" y="60"/>
                  <a:pt x="66" y="60"/>
                </a:cubicBezTo>
                <a:cubicBezTo>
                  <a:pt x="73" y="75"/>
                  <a:pt x="81" y="92"/>
                  <a:pt x="89" y="107"/>
                </a:cubicBezTo>
                <a:cubicBezTo>
                  <a:pt x="99" y="102"/>
                  <a:pt x="115" y="101"/>
                  <a:pt x="128" y="101"/>
                </a:cubicBezTo>
                <a:cubicBezTo>
                  <a:pt x="140" y="101"/>
                  <a:pt x="151" y="102"/>
                  <a:pt x="160" y="104"/>
                </a:cubicBezTo>
                <a:cubicBezTo>
                  <a:pt x="160" y="104"/>
                  <a:pt x="160" y="104"/>
                  <a:pt x="160" y="104"/>
                </a:cubicBezTo>
                <a:cubicBezTo>
                  <a:pt x="166" y="106"/>
                  <a:pt x="171" y="114"/>
                  <a:pt x="171" y="124"/>
                </a:cubicBezTo>
                <a:cubicBezTo>
                  <a:pt x="171" y="133"/>
                  <a:pt x="166" y="141"/>
                  <a:pt x="160" y="143"/>
                </a:cubicBezTo>
                <a:cubicBezTo>
                  <a:pt x="160" y="143"/>
                  <a:pt x="160" y="143"/>
                  <a:pt x="160" y="143"/>
                </a:cubicBezTo>
                <a:cubicBezTo>
                  <a:pt x="151" y="145"/>
                  <a:pt x="141" y="146"/>
                  <a:pt x="131" y="147"/>
                </a:cubicBezTo>
                <a:cubicBezTo>
                  <a:pt x="140" y="151"/>
                  <a:pt x="151" y="154"/>
                  <a:pt x="164" y="157"/>
                </a:cubicBezTo>
                <a:cubicBezTo>
                  <a:pt x="71" y="224"/>
                  <a:pt x="71" y="224"/>
                  <a:pt x="71" y="224"/>
                </a:cubicBezTo>
                <a:cubicBezTo>
                  <a:pt x="65" y="221"/>
                  <a:pt x="59" y="218"/>
                  <a:pt x="56" y="217"/>
                </a:cubicBezTo>
                <a:cubicBezTo>
                  <a:pt x="52" y="216"/>
                  <a:pt x="49" y="216"/>
                  <a:pt x="45" y="216"/>
                </a:cubicBezTo>
                <a:cubicBezTo>
                  <a:pt x="59" y="232"/>
                  <a:pt x="59" y="232"/>
                  <a:pt x="59" y="232"/>
                </a:cubicBezTo>
                <a:cubicBezTo>
                  <a:pt x="89" y="232"/>
                  <a:pt x="89" y="232"/>
                  <a:pt x="89" y="232"/>
                </a:cubicBezTo>
                <a:cubicBezTo>
                  <a:pt x="101" y="232"/>
                  <a:pt x="111" y="230"/>
                  <a:pt x="121" y="225"/>
                </a:cubicBezTo>
                <a:cubicBezTo>
                  <a:pt x="135" y="219"/>
                  <a:pt x="213" y="181"/>
                  <a:pt x="241" y="170"/>
                </a:cubicBezTo>
                <a:cubicBezTo>
                  <a:pt x="248" y="167"/>
                  <a:pt x="254" y="164"/>
                  <a:pt x="261" y="162"/>
                </a:cubicBezTo>
                <a:cubicBezTo>
                  <a:pt x="301" y="162"/>
                  <a:pt x="355" y="162"/>
                  <a:pt x="367" y="162"/>
                </a:cubicBezTo>
                <a:cubicBezTo>
                  <a:pt x="436" y="162"/>
                  <a:pt x="443" y="150"/>
                  <a:pt x="443" y="141"/>
                </a:cubicBezTo>
                <a:cubicBezTo>
                  <a:pt x="443" y="132"/>
                  <a:pt x="426" y="127"/>
                  <a:pt x="402" y="118"/>
                </a:cubicBezTo>
                <a:close/>
                <a:moveTo>
                  <a:pt x="232" y="121"/>
                </a:moveTo>
                <a:cubicBezTo>
                  <a:pt x="232" y="124"/>
                  <a:pt x="230" y="126"/>
                  <a:pt x="227" y="126"/>
                </a:cubicBezTo>
                <a:cubicBezTo>
                  <a:pt x="223" y="126"/>
                  <a:pt x="223" y="126"/>
                  <a:pt x="223" y="126"/>
                </a:cubicBezTo>
                <a:cubicBezTo>
                  <a:pt x="220" y="126"/>
                  <a:pt x="218" y="124"/>
                  <a:pt x="218" y="121"/>
                </a:cubicBezTo>
                <a:cubicBezTo>
                  <a:pt x="218" y="114"/>
                  <a:pt x="218" y="114"/>
                  <a:pt x="218" y="114"/>
                </a:cubicBezTo>
                <a:cubicBezTo>
                  <a:pt x="218" y="112"/>
                  <a:pt x="220" y="110"/>
                  <a:pt x="223" y="110"/>
                </a:cubicBezTo>
                <a:cubicBezTo>
                  <a:pt x="227" y="110"/>
                  <a:pt x="227" y="110"/>
                  <a:pt x="227" y="110"/>
                </a:cubicBezTo>
                <a:cubicBezTo>
                  <a:pt x="230" y="110"/>
                  <a:pt x="232" y="112"/>
                  <a:pt x="232" y="114"/>
                </a:cubicBezTo>
                <a:lnTo>
                  <a:pt x="232" y="121"/>
                </a:lnTo>
                <a:close/>
                <a:moveTo>
                  <a:pt x="263" y="121"/>
                </a:moveTo>
                <a:cubicBezTo>
                  <a:pt x="263" y="124"/>
                  <a:pt x="261" y="126"/>
                  <a:pt x="258" y="126"/>
                </a:cubicBezTo>
                <a:cubicBezTo>
                  <a:pt x="254" y="126"/>
                  <a:pt x="254" y="126"/>
                  <a:pt x="254" y="126"/>
                </a:cubicBezTo>
                <a:cubicBezTo>
                  <a:pt x="251" y="126"/>
                  <a:pt x="249" y="124"/>
                  <a:pt x="249" y="121"/>
                </a:cubicBezTo>
                <a:cubicBezTo>
                  <a:pt x="249" y="114"/>
                  <a:pt x="249" y="114"/>
                  <a:pt x="249" y="114"/>
                </a:cubicBezTo>
                <a:cubicBezTo>
                  <a:pt x="249" y="112"/>
                  <a:pt x="251" y="110"/>
                  <a:pt x="254" y="110"/>
                </a:cubicBezTo>
                <a:cubicBezTo>
                  <a:pt x="258" y="110"/>
                  <a:pt x="258" y="110"/>
                  <a:pt x="258" y="110"/>
                </a:cubicBezTo>
                <a:cubicBezTo>
                  <a:pt x="261" y="110"/>
                  <a:pt x="263" y="112"/>
                  <a:pt x="263" y="114"/>
                </a:cubicBezTo>
                <a:lnTo>
                  <a:pt x="263" y="121"/>
                </a:lnTo>
                <a:close/>
                <a:moveTo>
                  <a:pt x="294" y="121"/>
                </a:moveTo>
                <a:cubicBezTo>
                  <a:pt x="294" y="124"/>
                  <a:pt x="292" y="126"/>
                  <a:pt x="289" y="126"/>
                </a:cubicBezTo>
                <a:cubicBezTo>
                  <a:pt x="285" y="126"/>
                  <a:pt x="285" y="126"/>
                  <a:pt x="285" y="126"/>
                </a:cubicBezTo>
                <a:cubicBezTo>
                  <a:pt x="282" y="126"/>
                  <a:pt x="280" y="124"/>
                  <a:pt x="280" y="121"/>
                </a:cubicBezTo>
                <a:cubicBezTo>
                  <a:pt x="280" y="114"/>
                  <a:pt x="280" y="114"/>
                  <a:pt x="280" y="114"/>
                </a:cubicBezTo>
                <a:cubicBezTo>
                  <a:pt x="280" y="112"/>
                  <a:pt x="282" y="110"/>
                  <a:pt x="285" y="110"/>
                </a:cubicBezTo>
                <a:cubicBezTo>
                  <a:pt x="289" y="110"/>
                  <a:pt x="289" y="110"/>
                  <a:pt x="289" y="110"/>
                </a:cubicBezTo>
                <a:cubicBezTo>
                  <a:pt x="292" y="110"/>
                  <a:pt x="294" y="112"/>
                  <a:pt x="294" y="114"/>
                </a:cubicBezTo>
                <a:lnTo>
                  <a:pt x="294" y="121"/>
                </a:lnTo>
                <a:close/>
                <a:moveTo>
                  <a:pt x="360" y="127"/>
                </a:moveTo>
                <a:cubicBezTo>
                  <a:pt x="360" y="127"/>
                  <a:pt x="360" y="127"/>
                  <a:pt x="360" y="127"/>
                </a:cubicBezTo>
                <a:cubicBezTo>
                  <a:pt x="343" y="127"/>
                  <a:pt x="328" y="122"/>
                  <a:pt x="322" y="115"/>
                </a:cubicBezTo>
                <a:cubicBezTo>
                  <a:pt x="320" y="112"/>
                  <a:pt x="321" y="109"/>
                  <a:pt x="325" y="109"/>
                </a:cubicBezTo>
                <a:cubicBezTo>
                  <a:pt x="331" y="108"/>
                  <a:pt x="348" y="108"/>
                  <a:pt x="356" y="102"/>
                </a:cubicBezTo>
                <a:cubicBezTo>
                  <a:pt x="370" y="106"/>
                  <a:pt x="380" y="112"/>
                  <a:pt x="388" y="121"/>
                </a:cubicBezTo>
                <a:cubicBezTo>
                  <a:pt x="382" y="125"/>
                  <a:pt x="371" y="127"/>
                  <a:pt x="360" y="127"/>
                </a:cubicBezTo>
                <a:close/>
                <a:moveTo>
                  <a:pt x="156" y="135"/>
                </a:moveTo>
                <a:cubicBezTo>
                  <a:pt x="153" y="135"/>
                  <a:pt x="150" y="130"/>
                  <a:pt x="150" y="124"/>
                </a:cubicBezTo>
                <a:cubicBezTo>
                  <a:pt x="150" y="117"/>
                  <a:pt x="153" y="112"/>
                  <a:pt x="156" y="112"/>
                </a:cubicBezTo>
                <a:cubicBezTo>
                  <a:pt x="160" y="112"/>
                  <a:pt x="163" y="117"/>
                  <a:pt x="163" y="124"/>
                </a:cubicBezTo>
                <a:cubicBezTo>
                  <a:pt x="163" y="130"/>
                  <a:pt x="160" y="135"/>
                  <a:pt x="156" y="135"/>
                </a:cubicBezTo>
                <a:close/>
              </a:path>
            </a:pathLst>
          </a:custGeom>
          <a:solidFill>
            <a:srgbClr val="0070C0"/>
          </a:solidFill>
          <a:ln>
            <a:noFill/>
          </a:ln>
        </p:spPr>
        <p:txBody>
          <a:bodyPr lIns="91440" tIns="45720" rIns="91440" bIns="45720"/>
          <a:lstStyle/>
          <a:p>
            <a:endParaRPr lang="zh-CN" altLang="en-US" sz="2400">
              <a:solidFill>
                <a:prstClr val="black"/>
              </a:solidFill>
            </a:endParaRPr>
          </a:p>
        </p:txBody>
      </p:sp>
      <p:sp>
        <p:nvSpPr>
          <p:cNvPr id="74785" name="Freeform 16"/>
          <p:cNvSpPr>
            <a:spLocks noEditPoints="1"/>
          </p:cNvSpPr>
          <p:nvPr/>
        </p:nvSpPr>
        <p:spPr bwMode="auto">
          <a:xfrm>
            <a:off x="8863548" y="5640388"/>
            <a:ext cx="1274763" cy="542925"/>
          </a:xfrm>
          <a:custGeom>
            <a:avLst/>
            <a:gdLst>
              <a:gd name="T0" fmla="*/ 1155065 w 373"/>
              <a:gd name="T1" fmla="*/ 54682 h 159"/>
              <a:gd name="T2" fmla="*/ 973945 w 373"/>
              <a:gd name="T3" fmla="*/ 0 h 159"/>
              <a:gd name="T4" fmla="*/ 0 w 373"/>
              <a:gd name="T5" fmla="*/ 187968 h 159"/>
              <a:gd name="T6" fmla="*/ 82016 w 373"/>
              <a:gd name="T7" fmla="*/ 481881 h 159"/>
              <a:gd name="T8" fmla="*/ 194789 w 373"/>
              <a:gd name="T9" fmla="*/ 362265 h 159"/>
              <a:gd name="T10" fmla="*/ 304144 w 373"/>
              <a:gd name="T11" fmla="*/ 481881 h 159"/>
              <a:gd name="T12" fmla="*/ 324648 w 373"/>
              <a:gd name="T13" fmla="*/ 475046 h 159"/>
              <a:gd name="T14" fmla="*/ 543359 w 373"/>
              <a:gd name="T15" fmla="*/ 475046 h 159"/>
              <a:gd name="T16" fmla="*/ 850920 w 373"/>
              <a:gd name="T17" fmla="*/ 481881 h 159"/>
              <a:gd name="T18" fmla="*/ 960276 w 373"/>
              <a:gd name="T19" fmla="*/ 362265 h 159"/>
              <a:gd name="T20" fmla="*/ 1069631 w 373"/>
              <a:gd name="T21" fmla="*/ 481881 h 159"/>
              <a:gd name="T22" fmla="*/ 1233664 w 373"/>
              <a:gd name="T23" fmla="*/ 396441 h 159"/>
              <a:gd name="T24" fmla="*/ 1127726 w 373"/>
              <a:gd name="T25" fmla="*/ 95693 h 159"/>
              <a:gd name="T26" fmla="*/ 1233664 w 373"/>
              <a:gd name="T27" fmla="*/ 160627 h 159"/>
              <a:gd name="T28" fmla="*/ 1261003 w 373"/>
              <a:gd name="T29" fmla="*/ 164045 h 159"/>
              <a:gd name="T30" fmla="*/ 799660 w 373"/>
              <a:gd name="T31" fmla="*/ 218726 h 159"/>
              <a:gd name="T32" fmla="*/ 54678 w 373"/>
              <a:gd name="T33" fmla="*/ 191385 h 159"/>
              <a:gd name="T34" fmla="*/ 92268 w 373"/>
              <a:gd name="T35" fmla="*/ 54682 h 159"/>
              <a:gd name="T36" fmla="*/ 799660 w 373"/>
              <a:gd name="T37" fmla="*/ 218726 h 159"/>
              <a:gd name="T38" fmla="*/ 1182404 w 373"/>
              <a:gd name="T39" fmla="*/ 410112 h 159"/>
              <a:gd name="T40" fmla="*/ 1185821 w 373"/>
              <a:gd name="T41" fmla="*/ 362265 h 159"/>
              <a:gd name="T42" fmla="*/ 1178986 w 373"/>
              <a:gd name="T43" fmla="*/ 314419 h 159"/>
              <a:gd name="T44" fmla="*/ 847503 w 373"/>
              <a:gd name="T45" fmla="*/ 218726 h 159"/>
              <a:gd name="T46" fmla="*/ 840668 w 373"/>
              <a:gd name="T47" fmla="*/ 54682 h 159"/>
              <a:gd name="T48" fmla="*/ 1178986 w 373"/>
              <a:gd name="T49" fmla="*/ 314419 h 159"/>
              <a:gd name="T50" fmla="*/ 123025 w 373"/>
              <a:gd name="T51" fmla="*/ 475046 h 159"/>
              <a:gd name="T52" fmla="*/ 263136 w 373"/>
              <a:gd name="T53" fmla="*/ 475046 h 159"/>
              <a:gd name="T54" fmla="*/ 194789 w 373"/>
              <a:gd name="T55" fmla="*/ 516057 h 159"/>
              <a:gd name="T56" fmla="*/ 194789 w 373"/>
              <a:gd name="T57" fmla="*/ 430617 h 159"/>
              <a:gd name="T58" fmla="*/ 194789 w 373"/>
              <a:gd name="T59" fmla="*/ 516057 h 159"/>
              <a:gd name="T60" fmla="*/ 362239 w 373"/>
              <a:gd name="T61" fmla="*/ 475046 h 159"/>
              <a:gd name="T62" fmla="*/ 505768 w 373"/>
              <a:gd name="T63" fmla="*/ 475046 h 159"/>
              <a:gd name="T64" fmla="*/ 434004 w 373"/>
              <a:gd name="T65" fmla="*/ 516057 h 159"/>
              <a:gd name="T66" fmla="*/ 434004 w 373"/>
              <a:gd name="T67" fmla="*/ 430617 h 159"/>
              <a:gd name="T68" fmla="*/ 434004 w 373"/>
              <a:gd name="T69" fmla="*/ 516057 h 159"/>
              <a:gd name="T70" fmla="*/ 888511 w 373"/>
              <a:gd name="T71" fmla="*/ 475046 h 159"/>
              <a:gd name="T72" fmla="*/ 1028623 w 373"/>
              <a:gd name="T73" fmla="*/ 475046 h 159"/>
              <a:gd name="T74" fmla="*/ 960276 w 373"/>
              <a:gd name="T75" fmla="*/ 516057 h 159"/>
              <a:gd name="T76" fmla="*/ 960276 w 373"/>
              <a:gd name="T77" fmla="*/ 430617 h 159"/>
              <a:gd name="T78" fmla="*/ 960276 w 373"/>
              <a:gd name="T79" fmla="*/ 516057 h 15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73" h="159">
                <a:moveTo>
                  <a:pt x="371" y="40"/>
                </a:moveTo>
                <a:cubicBezTo>
                  <a:pt x="363" y="28"/>
                  <a:pt x="354" y="16"/>
                  <a:pt x="338" y="16"/>
                </a:cubicBezTo>
                <a:cubicBezTo>
                  <a:pt x="318" y="16"/>
                  <a:pt x="318" y="16"/>
                  <a:pt x="318"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1"/>
                  <a:pt x="24" y="141"/>
                </a:cubicBezTo>
                <a:cubicBezTo>
                  <a:pt x="24" y="140"/>
                  <a:pt x="24" y="139"/>
                  <a:pt x="24" y="139"/>
                </a:cubicBezTo>
                <a:cubicBezTo>
                  <a:pt x="24" y="121"/>
                  <a:pt x="39" y="106"/>
                  <a:pt x="57" y="106"/>
                </a:cubicBezTo>
                <a:cubicBezTo>
                  <a:pt x="74" y="106"/>
                  <a:pt x="89" y="121"/>
                  <a:pt x="89" y="139"/>
                </a:cubicBezTo>
                <a:cubicBezTo>
                  <a:pt x="89" y="139"/>
                  <a:pt x="89" y="140"/>
                  <a:pt x="89" y="141"/>
                </a:cubicBezTo>
                <a:cubicBezTo>
                  <a:pt x="95" y="141"/>
                  <a:pt x="95" y="141"/>
                  <a:pt x="95" y="141"/>
                </a:cubicBezTo>
                <a:cubicBezTo>
                  <a:pt x="95" y="140"/>
                  <a:pt x="95" y="139"/>
                  <a:pt x="95" y="139"/>
                </a:cubicBezTo>
                <a:cubicBezTo>
                  <a:pt x="95" y="121"/>
                  <a:pt x="109" y="106"/>
                  <a:pt x="127" y="106"/>
                </a:cubicBezTo>
                <a:cubicBezTo>
                  <a:pt x="145" y="106"/>
                  <a:pt x="159" y="121"/>
                  <a:pt x="159" y="139"/>
                </a:cubicBezTo>
                <a:cubicBezTo>
                  <a:pt x="159" y="139"/>
                  <a:pt x="159" y="140"/>
                  <a:pt x="159" y="141"/>
                </a:cubicBezTo>
                <a:cubicBezTo>
                  <a:pt x="249" y="141"/>
                  <a:pt x="249" y="141"/>
                  <a:pt x="249" y="141"/>
                </a:cubicBezTo>
                <a:cubicBezTo>
                  <a:pt x="249" y="140"/>
                  <a:pt x="249" y="139"/>
                  <a:pt x="249" y="139"/>
                </a:cubicBezTo>
                <a:cubicBezTo>
                  <a:pt x="249" y="121"/>
                  <a:pt x="263" y="106"/>
                  <a:pt x="281" y="106"/>
                </a:cubicBezTo>
                <a:cubicBezTo>
                  <a:pt x="299" y="106"/>
                  <a:pt x="313" y="121"/>
                  <a:pt x="313" y="139"/>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5"/>
                  <a:pt x="361" y="47"/>
                </a:cubicBezTo>
                <a:cubicBezTo>
                  <a:pt x="362" y="48"/>
                  <a:pt x="364" y="49"/>
                  <a:pt x="366" y="49"/>
                </a:cubicBezTo>
                <a:cubicBezTo>
                  <a:pt x="367" y="49"/>
                  <a:pt x="368" y="49"/>
                  <a:pt x="369" y="48"/>
                </a:cubicBezTo>
                <a:cubicBezTo>
                  <a:pt x="372" y="47"/>
                  <a:pt x="373" y="43"/>
                  <a:pt x="371" y="40"/>
                </a:cubicBezTo>
                <a:close/>
                <a:moveTo>
                  <a:pt x="234" y="64"/>
                </a:moveTo>
                <a:cubicBezTo>
                  <a:pt x="16" y="64"/>
                  <a:pt x="16" y="64"/>
                  <a:pt x="16" y="64"/>
                </a:cubicBezTo>
                <a:cubicBezTo>
                  <a:pt x="16" y="56"/>
                  <a:pt x="16" y="56"/>
                  <a:pt x="16" y="56"/>
                </a:cubicBezTo>
                <a:cubicBezTo>
                  <a:pt x="17" y="53"/>
                  <a:pt x="18" y="49"/>
                  <a:pt x="18" y="45"/>
                </a:cubicBezTo>
                <a:cubicBezTo>
                  <a:pt x="20" y="36"/>
                  <a:pt x="23" y="20"/>
                  <a:pt x="27" y="16"/>
                </a:cubicBezTo>
                <a:cubicBezTo>
                  <a:pt x="234" y="16"/>
                  <a:pt x="234" y="16"/>
                  <a:pt x="234" y="16"/>
                </a:cubicBezTo>
                <a:lnTo>
                  <a:pt x="234" y="64"/>
                </a:lnTo>
                <a:close/>
                <a:moveTo>
                  <a:pt x="347" y="116"/>
                </a:moveTo>
                <a:cubicBezTo>
                  <a:pt x="347" y="118"/>
                  <a:pt x="346" y="119"/>
                  <a:pt x="346" y="120"/>
                </a:cubicBezTo>
                <a:cubicBezTo>
                  <a:pt x="337" y="120"/>
                  <a:pt x="329" y="120"/>
                  <a:pt x="329" y="116"/>
                </a:cubicBezTo>
                <a:cubicBezTo>
                  <a:pt x="329" y="113"/>
                  <a:pt x="336" y="107"/>
                  <a:pt x="347" y="106"/>
                </a:cubicBezTo>
                <a:lnTo>
                  <a:pt x="347" y="116"/>
                </a:lnTo>
                <a:close/>
                <a:moveTo>
                  <a:pt x="345" y="92"/>
                </a:moveTo>
                <a:cubicBezTo>
                  <a:pt x="345" y="95"/>
                  <a:pt x="345" y="95"/>
                  <a:pt x="345" y="95"/>
                </a:cubicBezTo>
                <a:cubicBezTo>
                  <a:pt x="316" y="87"/>
                  <a:pt x="280" y="64"/>
                  <a:pt x="248" y="64"/>
                </a:cubicBezTo>
                <a:cubicBezTo>
                  <a:pt x="246" y="64"/>
                  <a:pt x="246" y="64"/>
                  <a:pt x="246" y="64"/>
                </a:cubicBezTo>
                <a:cubicBezTo>
                  <a:pt x="246" y="16"/>
                  <a:pt x="246" y="16"/>
                  <a:pt x="246" y="16"/>
                </a:cubicBezTo>
                <a:cubicBezTo>
                  <a:pt x="285" y="16"/>
                  <a:pt x="285" y="16"/>
                  <a:pt x="285" y="16"/>
                </a:cubicBezTo>
                <a:cubicBezTo>
                  <a:pt x="303" y="16"/>
                  <a:pt x="336" y="48"/>
                  <a:pt x="345" y="92"/>
                </a:cubicBezTo>
                <a:close/>
                <a:moveTo>
                  <a:pt x="57" y="118"/>
                </a:moveTo>
                <a:cubicBezTo>
                  <a:pt x="45" y="118"/>
                  <a:pt x="36" y="127"/>
                  <a:pt x="36" y="139"/>
                </a:cubicBezTo>
                <a:cubicBezTo>
                  <a:pt x="36" y="150"/>
                  <a:pt x="45" y="159"/>
                  <a:pt x="57" y="159"/>
                </a:cubicBezTo>
                <a:cubicBezTo>
                  <a:pt x="68" y="159"/>
                  <a:pt x="77" y="150"/>
                  <a:pt x="77" y="139"/>
                </a:cubicBezTo>
                <a:cubicBezTo>
                  <a:pt x="77" y="127"/>
                  <a:pt x="68" y="118"/>
                  <a:pt x="57" y="118"/>
                </a:cubicBezTo>
                <a:close/>
                <a:moveTo>
                  <a:pt x="57" y="151"/>
                </a:moveTo>
                <a:cubicBezTo>
                  <a:pt x="50" y="151"/>
                  <a:pt x="45" y="145"/>
                  <a:pt x="45" y="139"/>
                </a:cubicBezTo>
                <a:cubicBezTo>
                  <a:pt x="45" y="132"/>
                  <a:pt x="50" y="126"/>
                  <a:pt x="57" y="126"/>
                </a:cubicBezTo>
                <a:cubicBezTo>
                  <a:pt x="63" y="126"/>
                  <a:pt x="69" y="132"/>
                  <a:pt x="69" y="139"/>
                </a:cubicBezTo>
                <a:cubicBezTo>
                  <a:pt x="69" y="145"/>
                  <a:pt x="63" y="151"/>
                  <a:pt x="57" y="151"/>
                </a:cubicBezTo>
                <a:close/>
                <a:moveTo>
                  <a:pt x="127" y="118"/>
                </a:moveTo>
                <a:cubicBezTo>
                  <a:pt x="116" y="118"/>
                  <a:pt x="106" y="127"/>
                  <a:pt x="106" y="139"/>
                </a:cubicBezTo>
                <a:cubicBezTo>
                  <a:pt x="106" y="150"/>
                  <a:pt x="116" y="159"/>
                  <a:pt x="127" y="159"/>
                </a:cubicBezTo>
                <a:cubicBezTo>
                  <a:pt x="139" y="159"/>
                  <a:pt x="148" y="150"/>
                  <a:pt x="148" y="139"/>
                </a:cubicBezTo>
                <a:cubicBezTo>
                  <a:pt x="148" y="127"/>
                  <a:pt x="139" y="118"/>
                  <a:pt x="127" y="118"/>
                </a:cubicBezTo>
                <a:close/>
                <a:moveTo>
                  <a:pt x="127" y="151"/>
                </a:moveTo>
                <a:cubicBezTo>
                  <a:pt x="120" y="151"/>
                  <a:pt x="115" y="145"/>
                  <a:pt x="115" y="139"/>
                </a:cubicBezTo>
                <a:cubicBezTo>
                  <a:pt x="115" y="132"/>
                  <a:pt x="120" y="126"/>
                  <a:pt x="127" y="126"/>
                </a:cubicBezTo>
                <a:cubicBezTo>
                  <a:pt x="134" y="126"/>
                  <a:pt x="139" y="132"/>
                  <a:pt x="139" y="139"/>
                </a:cubicBezTo>
                <a:cubicBezTo>
                  <a:pt x="139" y="145"/>
                  <a:pt x="134" y="151"/>
                  <a:pt x="127" y="151"/>
                </a:cubicBezTo>
                <a:close/>
                <a:moveTo>
                  <a:pt x="281" y="118"/>
                </a:moveTo>
                <a:cubicBezTo>
                  <a:pt x="269" y="118"/>
                  <a:pt x="260" y="127"/>
                  <a:pt x="260" y="139"/>
                </a:cubicBezTo>
                <a:cubicBezTo>
                  <a:pt x="260" y="150"/>
                  <a:pt x="269" y="159"/>
                  <a:pt x="281" y="159"/>
                </a:cubicBezTo>
                <a:cubicBezTo>
                  <a:pt x="292" y="159"/>
                  <a:pt x="301" y="150"/>
                  <a:pt x="301" y="139"/>
                </a:cubicBezTo>
                <a:cubicBezTo>
                  <a:pt x="301" y="127"/>
                  <a:pt x="292" y="118"/>
                  <a:pt x="281" y="118"/>
                </a:cubicBezTo>
                <a:close/>
                <a:moveTo>
                  <a:pt x="281" y="151"/>
                </a:moveTo>
                <a:cubicBezTo>
                  <a:pt x="274" y="151"/>
                  <a:pt x="269" y="145"/>
                  <a:pt x="269" y="139"/>
                </a:cubicBezTo>
                <a:cubicBezTo>
                  <a:pt x="269" y="132"/>
                  <a:pt x="274" y="126"/>
                  <a:pt x="281" y="126"/>
                </a:cubicBezTo>
                <a:cubicBezTo>
                  <a:pt x="287" y="126"/>
                  <a:pt x="293" y="132"/>
                  <a:pt x="293" y="139"/>
                </a:cubicBezTo>
                <a:cubicBezTo>
                  <a:pt x="293" y="145"/>
                  <a:pt x="287" y="151"/>
                  <a:pt x="281" y="151"/>
                </a:cubicBezTo>
                <a:close/>
              </a:path>
            </a:pathLst>
          </a:custGeom>
          <a:solidFill>
            <a:schemeClr val="accent3"/>
          </a:solidFill>
          <a:ln>
            <a:noFill/>
          </a:ln>
        </p:spPr>
        <p:txBody>
          <a:bodyPr lIns="91440" tIns="45720" rIns="91440" bIns="45720"/>
          <a:lstStyle/>
          <a:p>
            <a:endParaRPr lang="zh-CN" altLang="en-US" sz="2400">
              <a:solidFill>
                <a:prstClr val="black"/>
              </a:solidFill>
            </a:endParaRPr>
          </a:p>
        </p:txBody>
      </p:sp>
      <p:sp>
        <p:nvSpPr>
          <p:cNvPr id="7" name="TextBox 6"/>
          <p:cNvSpPr txBox="1"/>
          <p:nvPr/>
        </p:nvSpPr>
        <p:spPr>
          <a:xfrm>
            <a:off x="2101259" y="1591669"/>
            <a:ext cx="613092" cy="584775"/>
          </a:xfrm>
          <a:prstGeom prst="rect">
            <a:avLst/>
          </a:prstGeom>
          <a:noFill/>
        </p:spPr>
        <p:txBody>
          <a:bodyPr wrap="square" rtlCol="0">
            <a:spAutoFit/>
          </a:bodyPr>
          <a:lstStyle/>
          <a:p>
            <a:pPr algn="ctr"/>
            <a:r>
              <a:rPr lang="en-US" altLang="zh-CN" sz="3200" dirty="0">
                <a:solidFill>
                  <a:prstClr val="white"/>
                </a:solidFill>
              </a:rPr>
              <a:t>1</a:t>
            </a:r>
            <a:endParaRPr lang="zh-CN" altLang="en-US" sz="3200" dirty="0">
              <a:solidFill>
                <a:prstClr val="white"/>
              </a:solidFill>
            </a:endParaRPr>
          </a:p>
        </p:txBody>
      </p:sp>
      <p:sp>
        <p:nvSpPr>
          <p:cNvPr id="57" name="TextBox 56"/>
          <p:cNvSpPr txBox="1"/>
          <p:nvPr/>
        </p:nvSpPr>
        <p:spPr>
          <a:xfrm>
            <a:off x="2092083" y="2918819"/>
            <a:ext cx="613092" cy="584775"/>
          </a:xfrm>
          <a:prstGeom prst="rect">
            <a:avLst/>
          </a:prstGeom>
          <a:noFill/>
        </p:spPr>
        <p:txBody>
          <a:bodyPr wrap="square" rtlCol="0">
            <a:spAutoFit/>
          </a:bodyPr>
          <a:lstStyle/>
          <a:p>
            <a:pPr algn="ctr"/>
            <a:r>
              <a:rPr lang="en-US" altLang="zh-CN" sz="3200" dirty="0">
                <a:solidFill>
                  <a:prstClr val="white"/>
                </a:solidFill>
              </a:rPr>
              <a:t>2</a:t>
            </a:r>
            <a:endParaRPr lang="zh-CN" altLang="en-US" sz="3200" dirty="0">
              <a:solidFill>
                <a:prstClr val="white"/>
              </a:solidFill>
            </a:endParaRPr>
          </a:p>
        </p:txBody>
      </p:sp>
      <p:sp>
        <p:nvSpPr>
          <p:cNvPr id="58" name="TextBox 57"/>
          <p:cNvSpPr txBox="1"/>
          <p:nvPr/>
        </p:nvSpPr>
        <p:spPr>
          <a:xfrm>
            <a:off x="2093153" y="4244381"/>
            <a:ext cx="613092" cy="584775"/>
          </a:xfrm>
          <a:prstGeom prst="rect">
            <a:avLst/>
          </a:prstGeom>
          <a:noFill/>
        </p:spPr>
        <p:txBody>
          <a:bodyPr wrap="square" rtlCol="0">
            <a:spAutoFit/>
          </a:bodyPr>
          <a:lstStyle/>
          <a:p>
            <a:pPr algn="ctr"/>
            <a:r>
              <a:rPr lang="en-US" altLang="zh-CN" sz="3200" dirty="0">
                <a:solidFill>
                  <a:prstClr val="white"/>
                </a:solidFill>
              </a:rPr>
              <a:t>3</a:t>
            </a:r>
            <a:endParaRPr lang="zh-CN" altLang="en-US" sz="3200" dirty="0">
              <a:solidFill>
                <a:prstClr val="white"/>
              </a:solidFill>
            </a:endParaRPr>
          </a:p>
        </p:txBody>
      </p:sp>
      <p:sp>
        <p:nvSpPr>
          <p:cNvPr id="59" name="TextBox 58"/>
          <p:cNvSpPr txBox="1"/>
          <p:nvPr/>
        </p:nvSpPr>
        <p:spPr>
          <a:xfrm>
            <a:off x="2117309" y="5569943"/>
            <a:ext cx="613092" cy="584775"/>
          </a:xfrm>
          <a:prstGeom prst="rect">
            <a:avLst/>
          </a:prstGeom>
          <a:noFill/>
        </p:spPr>
        <p:txBody>
          <a:bodyPr wrap="square" rtlCol="0">
            <a:spAutoFit/>
          </a:bodyPr>
          <a:lstStyle/>
          <a:p>
            <a:pPr algn="ctr"/>
            <a:r>
              <a:rPr lang="en-US" altLang="zh-CN" sz="3200" dirty="0">
                <a:solidFill>
                  <a:prstClr val="white"/>
                </a:solidFill>
              </a:rPr>
              <a:t>4</a:t>
            </a:r>
            <a:endParaRPr lang="zh-CN" altLang="en-US" sz="3200" dirty="0">
              <a:solidFill>
                <a:prstClr val="white"/>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4783"/>
                                        </p:tgtEl>
                                        <p:attrNameLst>
                                          <p:attrName>style.visibility</p:attrName>
                                        </p:attrNameLst>
                                      </p:cBhvr>
                                      <p:to>
                                        <p:strVal val="visible"/>
                                      </p:to>
                                    </p:set>
                                    <p:animEffect transition="in" filter="fade">
                                      <p:cBhvr>
                                        <p:cTn id="16" dur="500"/>
                                        <p:tgtEl>
                                          <p:spTgt spid="7478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500"/>
                                        <p:tgtEl>
                                          <p:spTgt spid="36"/>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500"/>
                                        <p:tgtEl>
                                          <p:spTgt spid="37"/>
                                        </p:tgtEl>
                                      </p:cBhvr>
                                    </p:animEffect>
                                  </p:childTnLst>
                                </p:cTn>
                              </p:par>
                            </p:childTnLst>
                          </p:cTn>
                        </p:par>
                        <p:par>
                          <p:cTn id="28" fill="hold">
                            <p:stCondLst>
                              <p:cond delay="1500"/>
                            </p:stCondLst>
                            <p:childTnLst>
                              <p:par>
                                <p:cTn id="29" presetID="10" presetClass="entr" presetSubtype="0" fill="hold" grpId="0"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par>
                                <p:cTn id="35" presetID="10" presetClass="entr" presetSubtype="0" fill="hold"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500"/>
                                        <p:tgtEl>
                                          <p:spTgt spid="3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74784"/>
                                        </p:tgtEl>
                                        <p:attrNameLst>
                                          <p:attrName>style.visibility</p:attrName>
                                        </p:attrNameLst>
                                      </p:cBhvr>
                                      <p:to>
                                        <p:strVal val="visible"/>
                                      </p:to>
                                    </p:set>
                                    <p:animEffect transition="in" filter="fade">
                                      <p:cBhvr>
                                        <p:cTn id="40" dur="500"/>
                                        <p:tgtEl>
                                          <p:spTgt spid="74784"/>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fade">
                                      <p:cBhvr>
                                        <p:cTn id="43" dur="500"/>
                                        <p:tgtEl>
                                          <p:spTgt spid="57"/>
                                        </p:tgtEl>
                                      </p:cBhvr>
                                    </p:animEffect>
                                  </p:childTnLst>
                                </p:cTn>
                              </p:par>
                            </p:childTnLst>
                          </p:cTn>
                        </p:par>
                        <p:par>
                          <p:cTn id="44" fill="hold">
                            <p:stCondLst>
                              <p:cond delay="2000"/>
                            </p:stCondLst>
                            <p:childTnLst>
                              <p:par>
                                <p:cTn id="45" presetID="10" presetClass="entr" presetSubtype="0"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fade">
                                      <p:cBhvr>
                                        <p:cTn id="47" dur="500"/>
                                        <p:tgtEl>
                                          <p:spTgt spid="38"/>
                                        </p:tgtEl>
                                      </p:cBhvr>
                                    </p:animEffect>
                                  </p:childTnLst>
                                </p:cTn>
                              </p:par>
                            </p:childTnLst>
                          </p:cTn>
                        </p:par>
                        <p:par>
                          <p:cTn id="48" fill="hold">
                            <p:stCondLst>
                              <p:cond delay="2500"/>
                            </p:stCondLst>
                            <p:childTnLst>
                              <p:par>
                                <p:cTn id="49" presetID="10" presetClass="entr" presetSubtype="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500"/>
                                        <p:tgtEl>
                                          <p:spTgt spid="39"/>
                                        </p:tgtEl>
                                      </p:cBhvr>
                                    </p:animEffect>
                                  </p:childTnLst>
                                </p:cTn>
                              </p:par>
                            </p:childTnLst>
                          </p:cTn>
                        </p:par>
                        <p:par>
                          <p:cTn id="52" fill="hold">
                            <p:stCondLst>
                              <p:cond delay="3000"/>
                            </p:stCondLst>
                            <p:childTnLst>
                              <p:par>
                                <p:cTn id="53" presetID="10" presetClass="entr" presetSubtype="0" fill="hold" grpId="0" nodeType="afterEffect">
                                  <p:stCondLst>
                                    <p:cond delay="0"/>
                                  </p:stCondLst>
                                  <p:childTnLst>
                                    <p:set>
                                      <p:cBhvr>
                                        <p:cTn id="54" dur="1" fill="hold">
                                          <p:stCondLst>
                                            <p:cond delay="0"/>
                                          </p:stCondLst>
                                        </p:cTn>
                                        <p:tgtEl>
                                          <p:spTgt spid="5"/>
                                        </p:tgtEl>
                                        <p:attrNameLst>
                                          <p:attrName>style.visibility</p:attrName>
                                        </p:attrNameLst>
                                      </p:cBhvr>
                                      <p:to>
                                        <p:strVal val="visible"/>
                                      </p:to>
                                    </p:set>
                                    <p:animEffect transition="in" filter="fade">
                                      <p:cBhvr>
                                        <p:cTn id="55" dur="500"/>
                                        <p:tgtEl>
                                          <p:spTgt spid="5"/>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fade">
                                      <p:cBhvr>
                                        <p:cTn id="58" dur="500"/>
                                        <p:tgtEl>
                                          <p:spTgt spid="22"/>
                                        </p:tgtEl>
                                      </p:cBhvr>
                                    </p:animEffect>
                                  </p:childTnLst>
                                </p:cTn>
                              </p:par>
                              <p:par>
                                <p:cTn id="59" presetID="10" presetClass="entr" presetSubtype="0" fill="hold" nodeType="withEffect">
                                  <p:stCondLst>
                                    <p:cond delay="0"/>
                                  </p:stCondLst>
                                  <p:childTnLst>
                                    <p:set>
                                      <p:cBhvr>
                                        <p:cTn id="60" dur="1" fill="hold">
                                          <p:stCondLst>
                                            <p:cond delay="0"/>
                                          </p:stCondLst>
                                        </p:cTn>
                                        <p:tgtEl>
                                          <p:spTgt spid="34"/>
                                        </p:tgtEl>
                                        <p:attrNameLst>
                                          <p:attrName>style.visibility</p:attrName>
                                        </p:attrNameLst>
                                      </p:cBhvr>
                                      <p:to>
                                        <p:strVal val="visible"/>
                                      </p:to>
                                    </p:set>
                                    <p:animEffect transition="in" filter="fade">
                                      <p:cBhvr>
                                        <p:cTn id="61" dur="500"/>
                                        <p:tgtEl>
                                          <p:spTgt spid="34"/>
                                        </p:tgtEl>
                                      </p:cBhvr>
                                    </p:animEffect>
                                  </p:childTnLst>
                                </p:cTn>
                              </p:par>
                              <p:par>
                                <p:cTn id="62" presetID="10" presetClass="entr" presetSubtype="0" fill="hold" nodeType="withEffect">
                                  <p:stCondLst>
                                    <p:cond delay="0"/>
                                  </p:stCondLst>
                                  <p:childTnLst>
                                    <p:set>
                                      <p:cBhvr>
                                        <p:cTn id="63" dur="1" fill="hold">
                                          <p:stCondLst>
                                            <p:cond delay="0"/>
                                          </p:stCondLst>
                                        </p:cTn>
                                        <p:tgtEl>
                                          <p:spTgt spid="44"/>
                                        </p:tgtEl>
                                        <p:attrNameLst>
                                          <p:attrName>style.visibility</p:attrName>
                                        </p:attrNameLst>
                                      </p:cBhvr>
                                      <p:to>
                                        <p:strVal val="visible"/>
                                      </p:to>
                                    </p:set>
                                    <p:animEffect transition="in" filter="fade">
                                      <p:cBhvr>
                                        <p:cTn id="64" dur="500"/>
                                        <p:tgtEl>
                                          <p:spTgt spid="44"/>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58"/>
                                        </p:tgtEl>
                                        <p:attrNameLst>
                                          <p:attrName>style.visibility</p:attrName>
                                        </p:attrNameLst>
                                      </p:cBhvr>
                                      <p:to>
                                        <p:strVal val="visible"/>
                                      </p:to>
                                    </p:set>
                                    <p:animEffect transition="in" filter="fade">
                                      <p:cBhvr>
                                        <p:cTn id="67" dur="500"/>
                                        <p:tgtEl>
                                          <p:spTgt spid="58"/>
                                        </p:tgtEl>
                                      </p:cBhvr>
                                    </p:animEffect>
                                  </p:childTnLst>
                                </p:cTn>
                              </p:par>
                            </p:childTnLst>
                          </p:cTn>
                        </p:par>
                        <p:par>
                          <p:cTn id="68" fill="hold">
                            <p:stCondLst>
                              <p:cond delay="3500"/>
                            </p:stCondLst>
                            <p:childTnLst>
                              <p:par>
                                <p:cTn id="69" presetID="10" presetClass="entr" presetSubtype="0"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Effect transition="in" filter="fade">
                                      <p:cBhvr>
                                        <p:cTn id="71" dur="500"/>
                                        <p:tgtEl>
                                          <p:spTgt spid="40"/>
                                        </p:tgtEl>
                                      </p:cBhvr>
                                    </p:animEffect>
                                  </p:childTnLst>
                                </p:cTn>
                              </p:par>
                            </p:childTnLst>
                          </p:cTn>
                        </p:par>
                        <p:par>
                          <p:cTn id="72" fill="hold">
                            <p:stCondLst>
                              <p:cond delay="4000"/>
                            </p:stCondLst>
                            <p:childTnLst>
                              <p:par>
                                <p:cTn id="73" presetID="10" presetClass="entr" presetSubtype="0"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Effect transition="in" filter="fade">
                                      <p:cBhvr>
                                        <p:cTn id="75" dur="500"/>
                                        <p:tgtEl>
                                          <p:spTgt spid="41"/>
                                        </p:tgtEl>
                                      </p:cBhvr>
                                    </p:animEffect>
                                  </p:childTnLst>
                                </p:cTn>
                              </p:par>
                            </p:childTnLst>
                          </p:cTn>
                        </p:par>
                        <p:par>
                          <p:cTn id="76" fill="hold">
                            <p:stCondLst>
                              <p:cond delay="4500"/>
                            </p:stCondLst>
                            <p:childTnLst>
                              <p:par>
                                <p:cTn id="77" presetID="10" presetClass="entr" presetSubtype="0" fill="hold" grpId="0" nodeType="afterEffect">
                                  <p:stCondLst>
                                    <p:cond delay="0"/>
                                  </p:stCondLst>
                                  <p:childTnLst>
                                    <p:set>
                                      <p:cBhvr>
                                        <p:cTn id="78" dur="1" fill="hold">
                                          <p:stCondLst>
                                            <p:cond delay="0"/>
                                          </p:stCondLst>
                                        </p:cTn>
                                        <p:tgtEl>
                                          <p:spTgt spid="6"/>
                                        </p:tgtEl>
                                        <p:attrNameLst>
                                          <p:attrName>style.visibility</p:attrName>
                                        </p:attrNameLst>
                                      </p:cBhvr>
                                      <p:to>
                                        <p:strVal val="visible"/>
                                      </p:to>
                                    </p:set>
                                    <p:animEffect transition="in" filter="fade">
                                      <p:cBhvr>
                                        <p:cTn id="79" dur="500"/>
                                        <p:tgtEl>
                                          <p:spTgt spid="6"/>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fade">
                                      <p:cBhvr>
                                        <p:cTn id="82" dur="500"/>
                                        <p:tgtEl>
                                          <p:spTgt spid="28"/>
                                        </p:tgtEl>
                                      </p:cBhvr>
                                    </p:animEffect>
                                  </p:childTnLst>
                                </p:cTn>
                              </p:par>
                              <p:par>
                                <p:cTn id="83" presetID="10" presetClass="entr" presetSubtype="0" fill="hold" nodeType="withEffect">
                                  <p:stCondLst>
                                    <p:cond delay="0"/>
                                  </p:stCondLst>
                                  <p:childTnLst>
                                    <p:set>
                                      <p:cBhvr>
                                        <p:cTn id="84" dur="1" fill="hold">
                                          <p:stCondLst>
                                            <p:cond delay="0"/>
                                          </p:stCondLst>
                                        </p:cTn>
                                        <p:tgtEl>
                                          <p:spTgt spid="35"/>
                                        </p:tgtEl>
                                        <p:attrNameLst>
                                          <p:attrName>style.visibility</p:attrName>
                                        </p:attrNameLst>
                                      </p:cBhvr>
                                      <p:to>
                                        <p:strVal val="visible"/>
                                      </p:to>
                                    </p:set>
                                    <p:animEffect transition="in" filter="fade">
                                      <p:cBhvr>
                                        <p:cTn id="85" dur="500"/>
                                        <p:tgtEl>
                                          <p:spTgt spid="35"/>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74785"/>
                                        </p:tgtEl>
                                        <p:attrNameLst>
                                          <p:attrName>style.visibility</p:attrName>
                                        </p:attrNameLst>
                                      </p:cBhvr>
                                      <p:to>
                                        <p:strVal val="visible"/>
                                      </p:to>
                                    </p:set>
                                    <p:animEffect transition="in" filter="fade">
                                      <p:cBhvr>
                                        <p:cTn id="88" dur="500"/>
                                        <p:tgtEl>
                                          <p:spTgt spid="74785"/>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500"/>
                                        <p:tgtEl>
                                          <p:spTgt spid="59"/>
                                        </p:tgtEl>
                                      </p:cBhvr>
                                    </p:animEffect>
                                  </p:childTnLst>
                                </p:cTn>
                              </p:par>
                            </p:childTnLst>
                          </p:cTn>
                        </p:par>
                        <p:par>
                          <p:cTn id="92" fill="hold">
                            <p:stCondLst>
                              <p:cond delay="5000"/>
                            </p:stCondLst>
                            <p:childTnLst>
                              <p:par>
                                <p:cTn id="93" presetID="10" presetClass="entr" presetSubtype="0" fill="hold" grpId="0" nodeType="after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fade">
                                      <p:cBhvr>
                                        <p:cTn id="95" dur="500"/>
                                        <p:tgtEl>
                                          <p:spTgt spid="42"/>
                                        </p:tgtEl>
                                      </p:cBhvr>
                                    </p:animEffect>
                                  </p:childTnLst>
                                </p:cTn>
                              </p:par>
                            </p:childTnLst>
                          </p:cTn>
                        </p:par>
                        <p:par>
                          <p:cTn id="96" fill="hold">
                            <p:stCondLst>
                              <p:cond delay="5500"/>
                            </p:stCondLst>
                            <p:childTnLst>
                              <p:par>
                                <p:cTn id="97" presetID="10" presetClass="entr" presetSubtype="0" fill="hold" grpId="0" nodeType="afterEffect">
                                  <p:stCondLst>
                                    <p:cond delay="0"/>
                                  </p:stCondLst>
                                  <p:childTnLst>
                                    <p:set>
                                      <p:cBhvr>
                                        <p:cTn id="98" dur="1" fill="hold">
                                          <p:stCondLst>
                                            <p:cond delay="0"/>
                                          </p:stCondLst>
                                        </p:cTn>
                                        <p:tgtEl>
                                          <p:spTgt spid="43"/>
                                        </p:tgtEl>
                                        <p:attrNameLst>
                                          <p:attrName>style.visibility</p:attrName>
                                        </p:attrNameLst>
                                      </p:cBhvr>
                                      <p:to>
                                        <p:strVal val="visible"/>
                                      </p:to>
                                    </p:set>
                                    <p:animEffect transition="in" filter="fade">
                                      <p:cBhvr>
                                        <p:cTn id="99"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10" grpId="0" animBg="1"/>
      <p:bldP spid="16" grpId="0" animBg="1"/>
      <p:bldP spid="22" grpId="0" animBg="1"/>
      <p:bldP spid="28" grpId="0" animBg="1"/>
      <p:bldP spid="36" grpId="0"/>
      <p:bldP spid="37" grpId="0"/>
      <p:bldP spid="38" grpId="0"/>
      <p:bldP spid="39" grpId="0"/>
      <p:bldP spid="40" grpId="0"/>
      <p:bldP spid="41" grpId="0"/>
      <p:bldP spid="42" grpId="0"/>
      <p:bldP spid="43" grpId="0"/>
      <p:bldP spid="74783" grpId="0" animBg="1"/>
      <p:bldP spid="74784" grpId="0" animBg="1"/>
      <p:bldP spid="74785" grpId="0" animBg="1"/>
      <p:bldP spid="7" grpId="0"/>
      <p:bldP spid="57" grpId="0"/>
      <p:bldP spid="58" grpId="0"/>
      <p:bldP spid="5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1054784" y="2237621"/>
            <a:ext cx="2869520" cy="1052596"/>
          </a:xfrm>
          <a:prstGeom prst="rect">
            <a:avLst/>
          </a:prstGeom>
          <a:noFill/>
        </p:spPr>
        <p:txBody>
          <a:bodyPr wrap="square" lIns="91440" tIns="45720" rIns="91440" bIns="45720" rtlCol="0">
            <a:spAutoFit/>
          </a:bodyPr>
          <a:lstStyle/>
          <a:p>
            <a:pPr algn="just">
              <a:lnSpc>
                <a:spcPct val="130000"/>
              </a:lnSpc>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a:t>
            </a:r>
          </a:p>
        </p:txBody>
      </p:sp>
      <p:sp>
        <p:nvSpPr>
          <p:cNvPr id="30" name="TextBox 29"/>
          <p:cNvSpPr txBox="1"/>
          <p:nvPr/>
        </p:nvSpPr>
        <p:spPr>
          <a:xfrm>
            <a:off x="8400556" y="2237621"/>
            <a:ext cx="2869520" cy="1052596"/>
          </a:xfrm>
          <a:prstGeom prst="rect">
            <a:avLst/>
          </a:prstGeom>
          <a:noFill/>
        </p:spPr>
        <p:txBody>
          <a:bodyPr wrap="square" lIns="91440" tIns="45720" rIns="91440" bIns="45720" rtlCol="0">
            <a:spAutoFit/>
          </a:bodyPr>
          <a:lstStyle/>
          <a:p>
            <a:pPr algn="just">
              <a:lnSpc>
                <a:spcPct val="130000"/>
              </a:lnSpc>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a:t>
            </a:r>
          </a:p>
        </p:txBody>
      </p:sp>
      <p:sp>
        <p:nvSpPr>
          <p:cNvPr id="31" name="TextBox 30"/>
          <p:cNvSpPr txBox="1"/>
          <p:nvPr/>
        </p:nvSpPr>
        <p:spPr>
          <a:xfrm>
            <a:off x="1054784" y="4314271"/>
            <a:ext cx="2869520" cy="1052596"/>
          </a:xfrm>
          <a:prstGeom prst="rect">
            <a:avLst/>
          </a:prstGeom>
          <a:noFill/>
        </p:spPr>
        <p:txBody>
          <a:bodyPr wrap="square" lIns="91440" tIns="45720" rIns="91440" bIns="45720" rtlCol="0">
            <a:spAutoFit/>
          </a:bodyPr>
          <a:lstStyle/>
          <a:p>
            <a:pPr algn="just">
              <a:lnSpc>
                <a:spcPct val="130000"/>
              </a:lnSpc>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a:t>
            </a:r>
          </a:p>
        </p:txBody>
      </p:sp>
      <p:sp>
        <p:nvSpPr>
          <p:cNvPr id="32" name="TextBox 31"/>
          <p:cNvSpPr txBox="1"/>
          <p:nvPr/>
        </p:nvSpPr>
        <p:spPr>
          <a:xfrm>
            <a:off x="8400556" y="4314271"/>
            <a:ext cx="2869520" cy="1052596"/>
          </a:xfrm>
          <a:prstGeom prst="rect">
            <a:avLst/>
          </a:prstGeom>
          <a:noFill/>
        </p:spPr>
        <p:txBody>
          <a:bodyPr wrap="square" lIns="91440" tIns="45720" rIns="91440" bIns="45720" rtlCol="0">
            <a:spAutoFit/>
          </a:bodyPr>
          <a:lstStyle/>
          <a:p>
            <a:pPr algn="just">
              <a:lnSpc>
                <a:spcPct val="130000"/>
              </a:lnSpc>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a:t>
            </a:r>
          </a:p>
        </p:txBody>
      </p:sp>
      <p:grpSp>
        <p:nvGrpSpPr>
          <p:cNvPr id="33" name="组合 32"/>
          <p:cNvGrpSpPr/>
          <p:nvPr/>
        </p:nvGrpSpPr>
        <p:grpSpPr>
          <a:xfrm>
            <a:off x="5293055" y="2953490"/>
            <a:ext cx="756608" cy="756511"/>
            <a:chOff x="3570825" y="3196716"/>
            <a:chExt cx="756510" cy="756510"/>
          </a:xfrm>
          <a:solidFill>
            <a:srgbClr val="00B050"/>
          </a:solidFill>
          <a:effectLst/>
        </p:grpSpPr>
        <p:sp>
          <p:nvSpPr>
            <p:cNvPr id="34" name="泪滴形 33"/>
            <p:cNvSpPr/>
            <p:nvPr/>
          </p:nvSpPr>
          <p:spPr>
            <a:xfrm rot="5400000">
              <a:off x="3570825" y="3196716"/>
              <a:ext cx="756510" cy="756510"/>
            </a:xfrm>
            <a:prstGeom prst="teardrop">
              <a:avLst/>
            </a:prstGeom>
            <a:solidFill>
              <a:schemeClr val="accent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zh-CN" altLang="en-US" sz="2400">
                <a:solidFill>
                  <a:srgbClr val="FFFFFF"/>
                </a:solidFill>
              </a:endParaRPr>
            </a:p>
          </p:txBody>
        </p:sp>
        <p:sp>
          <p:nvSpPr>
            <p:cNvPr id="35" name="TextBox 34"/>
            <p:cNvSpPr txBox="1"/>
            <p:nvPr/>
          </p:nvSpPr>
          <p:spPr>
            <a:xfrm>
              <a:off x="3741357" y="3344140"/>
              <a:ext cx="415444" cy="461664"/>
            </a:xfrm>
            <a:prstGeom prst="rect">
              <a:avLst/>
            </a:prstGeom>
            <a:noFill/>
            <a:ln>
              <a:noFill/>
            </a:ln>
          </p:spPr>
          <p:txBody>
            <a:bodyPr wrap="none" rtlCol="0" anchor="ctr">
              <a:spAutoFit/>
            </a:bodyPr>
            <a:lstStyle/>
            <a:p>
              <a:pPr algn="ctr"/>
              <a:r>
                <a:rPr lang="en-US" altLang="zh-CN" sz="2400" b="1" dirty="0">
                  <a:solidFill>
                    <a:prstClr val="white"/>
                  </a:solidFill>
                  <a:latin typeface="微软雅黑" panose="020B0503020204020204" pitchFamily="34" charset="-122"/>
                  <a:ea typeface="微软雅黑" panose="020B0503020204020204" pitchFamily="34" charset="-122"/>
                </a:rPr>
                <a:t>A</a:t>
              </a:r>
              <a:endParaRPr lang="zh-CN" altLang="en-US" sz="2400" b="1" dirty="0">
                <a:solidFill>
                  <a:prstClr val="white"/>
                </a:solidFill>
                <a:latin typeface="微软雅黑" panose="020B0503020204020204" pitchFamily="34" charset="-122"/>
                <a:ea typeface="微软雅黑" panose="020B0503020204020204" pitchFamily="34" charset="-122"/>
              </a:endParaRPr>
            </a:p>
          </p:txBody>
        </p:sp>
      </p:grpSp>
      <p:grpSp>
        <p:nvGrpSpPr>
          <p:cNvPr id="36" name="组合 35"/>
          <p:cNvGrpSpPr/>
          <p:nvPr/>
        </p:nvGrpSpPr>
        <p:grpSpPr>
          <a:xfrm>
            <a:off x="6142325" y="2953490"/>
            <a:ext cx="756608" cy="756511"/>
            <a:chOff x="4419984" y="3196716"/>
            <a:chExt cx="756510" cy="756510"/>
          </a:xfrm>
          <a:solidFill>
            <a:srgbClr val="00B050"/>
          </a:solidFill>
          <a:effectLst/>
        </p:grpSpPr>
        <p:sp>
          <p:nvSpPr>
            <p:cNvPr id="37" name="泪滴形 36"/>
            <p:cNvSpPr/>
            <p:nvPr/>
          </p:nvSpPr>
          <p:spPr>
            <a:xfrm rot="10800000">
              <a:off x="4419984" y="3196716"/>
              <a:ext cx="756510" cy="756510"/>
            </a:xfrm>
            <a:prstGeom prst="teardrop">
              <a:avLst/>
            </a:prstGeom>
            <a:solidFill>
              <a:schemeClr val="accent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zh-CN" altLang="en-US" sz="2400">
                <a:solidFill>
                  <a:srgbClr val="FFFFFF"/>
                </a:solidFill>
              </a:endParaRPr>
            </a:p>
          </p:txBody>
        </p:sp>
        <p:sp>
          <p:nvSpPr>
            <p:cNvPr id="38" name="TextBox 37"/>
            <p:cNvSpPr txBox="1"/>
            <p:nvPr/>
          </p:nvSpPr>
          <p:spPr>
            <a:xfrm>
              <a:off x="4600934" y="3344141"/>
              <a:ext cx="394609" cy="461664"/>
            </a:xfrm>
            <a:prstGeom prst="rect">
              <a:avLst/>
            </a:prstGeom>
            <a:noFill/>
            <a:ln>
              <a:noFill/>
            </a:ln>
          </p:spPr>
          <p:txBody>
            <a:bodyPr wrap="none" rtlCol="0" anchor="ctr">
              <a:spAutoFit/>
            </a:bodyPr>
            <a:lstStyle/>
            <a:p>
              <a:pPr algn="ctr"/>
              <a:r>
                <a:rPr lang="en-US" altLang="zh-CN" sz="2400" b="1" dirty="0">
                  <a:solidFill>
                    <a:prstClr val="white"/>
                  </a:solidFill>
                  <a:latin typeface="微软雅黑" panose="020B0503020204020204" pitchFamily="34" charset="-122"/>
                  <a:ea typeface="微软雅黑" panose="020B0503020204020204" pitchFamily="34" charset="-122"/>
                </a:rPr>
                <a:t>B</a:t>
              </a:r>
              <a:endParaRPr lang="zh-CN" altLang="en-US" sz="2400" b="1" dirty="0">
                <a:solidFill>
                  <a:prstClr val="white"/>
                </a:solidFill>
                <a:latin typeface="微软雅黑" panose="020B0503020204020204" pitchFamily="34" charset="-122"/>
                <a:ea typeface="微软雅黑" panose="020B0503020204020204" pitchFamily="34" charset="-122"/>
              </a:endParaRPr>
            </a:p>
          </p:txBody>
        </p:sp>
      </p:grpSp>
      <p:grpSp>
        <p:nvGrpSpPr>
          <p:cNvPr id="39" name="组合 38"/>
          <p:cNvGrpSpPr/>
          <p:nvPr/>
        </p:nvGrpSpPr>
        <p:grpSpPr>
          <a:xfrm>
            <a:off x="5293055" y="3804374"/>
            <a:ext cx="756608" cy="756511"/>
            <a:chOff x="3570825" y="4047600"/>
            <a:chExt cx="756510" cy="756510"/>
          </a:xfrm>
          <a:solidFill>
            <a:srgbClr val="FFC000"/>
          </a:solidFill>
          <a:effectLst/>
        </p:grpSpPr>
        <p:sp>
          <p:nvSpPr>
            <p:cNvPr id="40" name="泪滴形 39"/>
            <p:cNvSpPr/>
            <p:nvPr/>
          </p:nvSpPr>
          <p:spPr>
            <a:xfrm>
              <a:off x="3570825" y="4047600"/>
              <a:ext cx="756510" cy="756510"/>
            </a:xfrm>
            <a:prstGeom prst="teardrop">
              <a:avLst/>
            </a:prstGeom>
            <a:solidFill>
              <a:schemeClr val="accent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zh-CN" altLang="en-US" sz="2400">
                <a:solidFill>
                  <a:srgbClr val="FFFFFF"/>
                </a:solidFill>
              </a:endParaRPr>
            </a:p>
          </p:txBody>
        </p:sp>
        <p:sp>
          <p:nvSpPr>
            <p:cNvPr id="41" name="TextBox 40"/>
            <p:cNvSpPr txBox="1"/>
            <p:nvPr/>
          </p:nvSpPr>
          <p:spPr>
            <a:xfrm>
              <a:off x="3753377" y="4195023"/>
              <a:ext cx="391403" cy="461664"/>
            </a:xfrm>
            <a:prstGeom prst="rect">
              <a:avLst/>
            </a:prstGeom>
            <a:noFill/>
            <a:ln>
              <a:noFill/>
            </a:ln>
          </p:spPr>
          <p:txBody>
            <a:bodyPr wrap="none" rtlCol="0" anchor="ctr">
              <a:spAutoFit/>
            </a:bodyPr>
            <a:lstStyle/>
            <a:p>
              <a:pPr algn="ctr"/>
              <a:r>
                <a:rPr lang="en-US" altLang="zh-CN" sz="2400" b="1" dirty="0">
                  <a:solidFill>
                    <a:prstClr val="white"/>
                  </a:solidFill>
                  <a:latin typeface="微软雅黑" panose="020B0503020204020204" pitchFamily="34" charset="-122"/>
                  <a:ea typeface="微软雅黑" panose="020B0503020204020204" pitchFamily="34" charset="-122"/>
                </a:rPr>
                <a:t>C</a:t>
              </a:r>
              <a:endParaRPr lang="zh-CN" altLang="en-US" sz="2400" b="1" dirty="0">
                <a:solidFill>
                  <a:prstClr val="white"/>
                </a:solidFill>
                <a:latin typeface="微软雅黑" panose="020B0503020204020204" pitchFamily="34" charset="-122"/>
                <a:ea typeface="微软雅黑" panose="020B0503020204020204" pitchFamily="34" charset="-122"/>
              </a:endParaRPr>
            </a:p>
          </p:txBody>
        </p:sp>
      </p:grpSp>
      <p:grpSp>
        <p:nvGrpSpPr>
          <p:cNvPr id="65" name="组合 64"/>
          <p:cNvGrpSpPr/>
          <p:nvPr/>
        </p:nvGrpSpPr>
        <p:grpSpPr>
          <a:xfrm>
            <a:off x="6142325" y="3804374"/>
            <a:ext cx="756608" cy="756511"/>
            <a:chOff x="4419984" y="4047600"/>
            <a:chExt cx="756510" cy="756510"/>
          </a:xfrm>
          <a:solidFill>
            <a:srgbClr val="FFC000"/>
          </a:solidFill>
          <a:effectLst/>
        </p:grpSpPr>
        <p:sp>
          <p:nvSpPr>
            <p:cNvPr id="66" name="泪滴形 65"/>
            <p:cNvSpPr/>
            <p:nvPr/>
          </p:nvSpPr>
          <p:spPr>
            <a:xfrm rot="16200000">
              <a:off x="4419984" y="4047600"/>
              <a:ext cx="756510" cy="756510"/>
            </a:xfrm>
            <a:prstGeom prst="teardrop">
              <a:avLst/>
            </a:prstGeom>
            <a:solidFill>
              <a:schemeClr val="accent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zh-CN" altLang="en-US" sz="2400">
                <a:solidFill>
                  <a:srgbClr val="FFFFFF"/>
                </a:solidFill>
              </a:endParaRPr>
            </a:p>
          </p:txBody>
        </p:sp>
        <p:sp>
          <p:nvSpPr>
            <p:cNvPr id="67" name="TextBox 66"/>
            <p:cNvSpPr txBox="1"/>
            <p:nvPr/>
          </p:nvSpPr>
          <p:spPr>
            <a:xfrm>
              <a:off x="4584105" y="4195023"/>
              <a:ext cx="428267" cy="461664"/>
            </a:xfrm>
            <a:prstGeom prst="rect">
              <a:avLst/>
            </a:prstGeom>
            <a:noFill/>
            <a:ln>
              <a:noFill/>
            </a:ln>
          </p:spPr>
          <p:txBody>
            <a:bodyPr wrap="none" rtlCol="0" anchor="ctr">
              <a:spAutoFit/>
            </a:bodyPr>
            <a:lstStyle/>
            <a:p>
              <a:pPr algn="ctr"/>
              <a:r>
                <a:rPr lang="en-US" altLang="zh-CN" sz="2400" b="1" dirty="0">
                  <a:solidFill>
                    <a:prstClr val="white"/>
                  </a:solidFill>
                  <a:latin typeface="微软雅黑" panose="020B0503020204020204" pitchFamily="34" charset="-122"/>
                  <a:ea typeface="微软雅黑" panose="020B0503020204020204" pitchFamily="34" charset="-122"/>
                </a:rPr>
                <a:t>D</a:t>
              </a:r>
              <a:endParaRPr lang="zh-CN" altLang="en-US" sz="2400" b="1" dirty="0">
                <a:solidFill>
                  <a:prstClr val="white"/>
                </a:solidFill>
                <a:latin typeface="微软雅黑" panose="020B0503020204020204" pitchFamily="34" charset="-122"/>
                <a:ea typeface="微软雅黑" panose="020B0503020204020204" pitchFamily="34" charset="-122"/>
              </a:endParaRPr>
            </a:p>
          </p:txBody>
        </p:sp>
      </p:grpSp>
      <p:sp>
        <p:nvSpPr>
          <p:cNvPr id="68" name="椭圆 67"/>
          <p:cNvSpPr/>
          <p:nvPr/>
        </p:nvSpPr>
        <p:spPr>
          <a:xfrm>
            <a:off x="4172735" y="1974478"/>
            <a:ext cx="1469957" cy="1469764"/>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45720" rIns="0" bIns="45720" rtlCol="0" anchor="ctr"/>
          <a:lstStyle/>
          <a:p>
            <a:pPr algn="ctr"/>
            <a:r>
              <a:rPr lang="zh-CN" altLang="en-US" sz="2400" b="1" dirty="0">
                <a:solidFill>
                  <a:srgbClr val="0070C0"/>
                </a:solidFill>
                <a:latin typeface="微软雅黑" panose="020B0503020204020204" pitchFamily="34" charset="-122"/>
                <a:ea typeface="微软雅黑" panose="020B0503020204020204" pitchFamily="34" charset="-122"/>
              </a:rPr>
              <a:t>添加</a:t>
            </a:r>
            <a:endParaRPr lang="en-US" altLang="zh-CN" sz="2400" b="1" dirty="0">
              <a:solidFill>
                <a:srgbClr val="0070C0"/>
              </a:solidFill>
              <a:latin typeface="微软雅黑" panose="020B0503020204020204" pitchFamily="34" charset="-122"/>
              <a:ea typeface="微软雅黑" panose="020B0503020204020204" pitchFamily="34" charset="-122"/>
            </a:endParaRPr>
          </a:p>
          <a:p>
            <a:pPr algn="ctr"/>
            <a:r>
              <a:rPr lang="zh-CN" altLang="en-US" sz="2400" b="1" dirty="0">
                <a:solidFill>
                  <a:srgbClr val="0070C0"/>
                </a:solidFill>
                <a:latin typeface="微软雅黑" panose="020B0503020204020204" pitchFamily="34" charset="-122"/>
                <a:ea typeface="微软雅黑" panose="020B0503020204020204" pitchFamily="34" charset="-122"/>
              </a:rPr>
              <a:t>标题</a:t>
            </a:r>
          </a:p>
        </p:txBody>
      </p:sp>
      <p:sp>
        <p:nvSpPr>
          <p:cNvPr id="69" name="椭圆 68"/>
          <p:cNvSpPr/>
          <p:nvPr/>
        </p:nvSpPr>
        <p:spPr>
          <a:xfrm>
            <a:off x="6549308" y="1974478"/>
            <a:ext cx="1469957" cy="1469764"/>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45720" rIns="0" bIns="45720" rtlCol="0" anchor="ctr"/>
          <a:lstStyle/>
          <a:p>
            <a:pPr algn="ctr"/>
            <a:r>
              <a:rPr lang="zh-CN" altLang="en-US" sz="2400" b="1" dirty="0">
                <a:solidFill>
                  <a:srgbClr val="0070C0"/>
                </a:solidFill>
                <a:latin typeface="微软雅黑" panose="020B0503020204020204" pitchFamily="34" charset="-122"/>
                <a:ea typeface="微软雅黑" panose="020B0503020204020204" pitchFamily="34" charset="-122"/>
              </a:rPr>
              <a:t>添加</a:t>
            </a:r>
            <a:endParaRPr lang="en-US" altLang="zh-CN" sz="2400" b="1" dirty="0">
              <a:solidFill>
                <a:srgbClr val="0070C0"/>
              </a:solidFill>
              <a:latin typeface="微软雅黑" panose="020B0503020204020204" pitchFamily="34" charset="-122"/>
              <a:ea typeface="微软雅黑" panose="020B0503020204020204" pitchFamily="34" charset="-122"/>
            </a:endParaRPr>
          </a:p>
          <a:p>
            <a:pPr algn="ctr"/>
            <a:r>
              <a:rPr lang="zh-CN" altLang="en-US" sz="2400" b="1" dirty="0">
                <a:solidFill>
                  <a:srgbClr val="0070C0"/>
                </a:solidFill>
                <a:latin typeface="微软雅黑" panose="020B0503020204020204" pitchFamily="34" charset="-122"/>
                <a:ea typeface="微软雅黑" panose="020B0503020204020204" pitchFamily="34" charset="-122"/>
              </a:rPr>
              <a:t>标题</a:t>
            </a:r>
          </a:p>
        </p:txBody>
      </p:sp>
      <p:sp>
        <p:nvSpPr>
          <p:cNvPr id="70" name="椭圆 69"/>
          <p:cNvSpPr/>
          <p:nvPr/>
        </p:nvSpPr>
        <p:spPr>
          <a:xfrm>
            <a:off x="4172735" y="4047469"/>
            <a:ext cx="1469957" cy="1469764"/>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45720" rIns="0" bIns="45720" rtlCol="0" anchor="ctr"/>
          <a:lstStyle/>
          <a:p>
            <a:pPr algn="ctr"/>
            <a:r>
              <a:rPr lang="zh-CN" altLang="en-US" sz="2400" b="1" dirty="0">
                <a:solidFill>
                  <a:srgbClr val="0070C0"/>
                </a:solidFill>
                <a:latin typeface="微软雅黑" panose="020B0503020204020204" pitchFamily="34" charset="-122"/>
                <a:ea typeface="微软雅黑" panose="020B0503020204020204" pitchFamily="34" charset="-122"/>
              </a:rPr>
              <a:t>添加</a:t>
            </a:r>
            <a:endParaRPr lang="en-US" altLang="zh-CN" sz="2400" b="1" dirty="0">
              <a:solidFill>
                <a:srgbClr val="0070C0"/>
              </a:solidFill>
              <a:latin typeface="微软雅黑" panose="020B0503020204020204" pitchFamily="34" charset="-122"/>
              <a:ea typeface="微软雅黑" panose="020B0503020204020204" pitchFamily="34" charset="-122"/>
            </a:endParaRPr>
          </a:p>
          <a:p>
            <a:pPr algn="ctr"/>
            <a:r>
              <a:rPr lang="zh-CN" altLang="en-US" sz="2400" b="1" dirty="0">
                <a:solidFill>
                  <a:srgbClr val="0070C0"/>
                </a:solidFill>
                <a:latin typeface="微软雅黑" panose="020B0503020204020204" pitchFamily="34" charset="-122"/>
                <a:ea typeface="微软雅黑" panose="020B0503020204020204" pitchFamily="34" charset="-122"/>
              </a:rPr>
              <a:t>标题</a:t>
            </a:r>
          </a:p>
        </p:txBody>
      </p:sp>
      <p:sp>
        <p:nvSpPr>
          <p:cNvPr id="71" name="椭圆 70"/>
          <p:cNvSpPr/>
          <p:nvPr/>
        </p:nvSpPr>
        <p:spPr>
          <a:xfrm>
            <a:off x="6549308" y="4047469"/>
            <a:ext cx="1469957" cy="1469764"/>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45720" rIns="0" bIns="45720" rtlCol="0" anchor="ctr"/>
          <a:lstStyle/>
          <a:p>
            <a:pPr algn="ctr"/>
            <a:r>
              <a:rPr lang="zh-CN" altLang="en-US" sz="2400" b="1" dirty="0">
                <a:solidFill>
                  <a:srgbClr val="0070C0"/>
                </a:solidFill>
                <a:latin typeface="微软雅黑" panose="020B0503020204020204" pitchFamily="34" charset="-122"/>
                <a:ea typeface="微软雅黑" panose="020B0503020204020204" pitchFamily="34" charset="-122"/>
              </a:rPr>
              <a:t>添加</a:t>
            </a:r>
            <a:endParaRPr lang="en-US" altLang="zh-CN" sz="2400" b="1" dirty="0">
              <a:solidFill>
                <a:srgbClr val="0070C0"/>
              </a:solidFill>
              <a:latin typeface="微软雅黑" panose="020B0503020204020204" pitchFamily="34" charset="-122"/>
              <a:ea typeface="微软雅黑" panose="020B0503020204020204" pitchFamily="34" charset="-122"/>
            </a:endParaRPr>
          </a:p>
          <a:p>
            <a:pPr algn="ctr"/>
            <a:r>
              <a:rPr lang="zh-CN" altLang="en-US" sz="2400" b="1" dirty="0">
                <a:solidFill>
                  <a:srgbClr val="0070C0"/>
                </a:solidFill>
                <a:latin typeface="微软雅黑" panose="020B0503020204020204" pitchFamily="34" charset="-122"/>
                <a:ea typeface="微软雅黑" panose="020B0503020204020204" pitchFamily="34" charset="-122"/>
              </a:rPr>
              <a:t>标题</a:t>
            </a: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animEffect transition="in" filter="fade">
                                      <p:cBhvr>
                                        <p:cTn id="9" dur="500"/>
                                        <p:tgtEl>
                                          <p:spTgt spid="33"/>
                                        </p:tgtEl>
                                      </p:cBhvr>
                                    </p:animEffect>
                                  </p:childTnLst>
                                </p:cTn>
                              </p:par>
                              <p:par>
                                <p:cTn id="10" presetID="53" presetClass="entr" presetSubtype="16" fill="hold" nodeType="withEffect">
                                  <p:stCondLst>
                                    <p:cond delay="100"/>
                                  </p:stCondLst>
                                  <p:childTnLst>
                                    <p:set>
                                      <p:cBhvr>
                                        <p:cTn id="11" dur="1" fill="hold">
                                          <p:stCondLst>
                                            <p:cond delay="0"/>
                                          </p:stCondLst>
                                        </p:cTn>
                                        <p:tgtEl>
                                          <p:spTgt spid="36"/>
                                        </p:tgtEl>
                                        <p:attrNameLst>
                                          <p:attrName>style.visibility</p:attrName>
                                        </p:attrNameLst>
                                      </p:cBhvr>
                                      <p:to>
                                        <p:strVal val="visible"/>
                                      </p:to>
                                    </p:set>
                                    <p:anim calcmode="lin" valueType="num">
                                      <p:cBhvr>
                                        <p:cTn id="12" dur="500" fill="hold"/>
                                        <p:tgtEl>
                                          <p:spTgt spid="36"/>
                                        </p:tgtEl>
                                        <p:attrNameLst>
                                          <p:attrName>ppt_w</p:attrName>
                                        </p:attrNameLst>
                                      </p:cBhvr>
                                      <p:tavLst>
                                        <p:tav tm="0">
                                          <p:val>
                                            <p:fltVal val="0"/>
                                          </p:val>
                                        </p:tav>
                                        <p:tav tm="100000">
                                          <p:val>
                                            <p:strVal val="#ppt_w"/>
                                          </p:val>
                                        </p:tav>
                                      </p:tavLst>
                                    </p:anim>
                                    <p:anim calcmode="lin" valueType="num">
                                      <p:cBhvr>
                                        <p:cTn id="13" dur="500" fill="hold"/>
                                        <p:tgtEl>
                                          <p:spTgt spid="36"/>
                                        </p:tgtEl>
                                        <p:attrNameLst>
                                          <p:attrName>ppt_h</p:attrName>
                                        </p:attrNameLst>
                                      </p:cBhvr>
                                      <p:tavLst>
                                        <p:tav tm="0">
                                          <p:val>
                                            <p:fltVal val="0"/>
                                          </p:val>
                                        </p:tav>
                                        <p:tav tm="100000">
                                          <p:val>
                                            <p:strVal val="#ppt_h"/>
                                          </p:val>
                                        </p:tav>
                                      </p:tavLst>
                                    </p:anim>
                                    <p:animEffect transition="in" filter="fade">
                                      <p:cBhvr>
                                        <p:cTn id="14" dur="500"/>
                                        <p:tgtEl>
                                          <p:spTgt spid="36"/>
                                        </p:tgtEl>
                                      </p:cBhvr>
                                    </p:animEffect>
                                  </p:childTnLst>
                                </p:cTn>
                              </p:par>
                              <p:par>
                                <p:cTn id="15" presetID="53" presetClass="entr" presetSubtype="16" fill="hold" nodeType="withEffect">
                                  <p:stCondLst>
                                    <p:cond delay="20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par>
                                <p:cTn id="20" presetID="53" presetClass="entr" presetSubtype="16" fill="hold" nodeType="withEffect">
                                  <p:stCondLst>
                                    <p:cond delay="300"/>
                                  </p:stCondLst>
                                  <p:childTnLst>
                                    <p:set>
                                      <p:cBhvr>
                                        <p:cTn id="21" dur="1" fill="hold">
                                          <p:stCondLst>
                                            <p:cond delay="0"/>
                                          </p:stCondLst>
                                        </p:cTn>
                                        <p:tgtEl>
                                          <p:spTgt spid="65"/>
                                        </p:tgtEl>
                                        <p:attrNameLst>
                                          <p:attrName>style.visibility</p:attrName>
                                        </p:attrNameLst>
                                      </p:cBhvr>
                                      <p:to>
                                        <p:strVal val="visible"/>
                                      </p:to>
                                    </p:set>
                                    <p:anim calcmode="lin" valueType="num">
                                      <p:cBhvr>
                                        <p:cTn id="22" dur="500" fill="hold"/>
                                        <p:tgtEl>
                                          <p:spTgt spid="65"/>
                                        </p:tgtEl>
                                        <p:attrNameLst>
                                          <p:attrName>ppt_w</p:attrName>
                                        </p:attrNameLst>
                                      </p:cBhvr>
                                      <p:tavLst>
                                        <p:tav tm="0">
                                          <p:val>
                                            <p:fltVal val="0"/>
                                          </p:val>
                                        </p:tav>
                                        <p:tav tm="100000">
                                          <p:val>
                                            <p:strVal val="#ppt_w"/>
                                          </p:val>
                                        </p:tav>
                                      </p:tavLst>
                                    </p:anim>
                                    <p:anim calcmode="lin" valueType="num">
                                      <p:cBhvr>
                                        <p:cTn id="23" dur="500" fill="hold"/>
                                        <p:tgtEl>
                                          <p:spTgt spid="65"/>
                                        </p:tgtEl>
                                        <p:attrNameLst>
                                          <p:attrName>ppt_h</p:attrName>
                                        </p:attrNameLst>
                                      </p:cBhvr>
                                      <p:tavLst>
                                        <p:tav tm="0">
                                          <p:val>
                                            <p:fltVal val="0"/>
                                          </p:val>
                                        </p:tav>
                                        <p:tav tm="100000">
                                          <p:val>
                                            <p:strVal val="#ppt_h"/>
                                          </p:val>
                                        </p:tav>
                                      </p:tavLst>
                                    </p:anim>
                                    <p:animEffect transition="in" filter="fade">
                                      <p:cBhvr>
                                        <p:cTn id="24" dur="500"/>
                                        <p:tgtEl>
                                          <p:spTgt spid="65"/>
                                        </p:tgtEl>
                                      </p:cBhvr>
                                    </p:animEffect>
                                  </p:childTnLst>
                                </p:cTn>
                              </p:par>
                              <p:par>
                                <p:cTn id="25" presetID="23" presetClass="entr" presetSubtype="16" fill="hold" grpId="0" nodeType="withEffect">
                                  <p:stCondLst>
                                    <p:cond delay="500"/>
                                  </p:stCondLst>
                                  <p:childTnLst>
                                    <p:set>
                                      <p:cBhvr>
                                        <p:cTn id="26" dur="1" fill="hold">
                                          <p:stCondLst>
                                            <p:cond delay="0"/>
                                          </p:stCondLst>
                                        </p:cTn>
                                        <p:tgtEl>
                                          <p:spTgt spid="68"/>
                                        </p:tgtEl>
                                        <p:attrNameLst>
                                          <p:attrName>style.visibility</p:attrName>
                                        </p:attrNameLst>
                                      </p:cBhvr>
                                      <p:to>
                                        <p:strVal val="visible"/>
                                      </p:to>
                                    </p:set>
                                    <p:anim calcmode="lin" valueType="num">
                                      <p:cBhvr>
                                        <p:cTn id="27" dur="300" fill="hold"/>
                                        <p:tgtEl>
                                          <p:spTgt spid="68"/>
                                        </p:tgtEl>
                                        <p:attrNameLst>
                                          <p:attrName>ppt_w</p:attrName>
                                        </p:attrNameLst>
                                      </p:cBhvr>
                                      <p:tavLst>
                                        <p:tav tm="0">
                                          <p:val>
                                            <p:fltVal val="0"/>
                                          </p:val>
                                        </p:tav>
                                        <p:tav tm="100000">
                                          <p:val>
                                            <p:strVal val="#ppt_w"/>
                                          </p:val>
                                        </p:tav>
                                      </p:tavLst>
                                    </p:anim>
                                    <p:anim calcmode="lin" valueType="num">
                                      <p:cBhvr>
                                        <p:cTn id="28" dur="300" fill="hold"/>
                                        <p:tgtEl>
                                          <p:spTgt spid="68"/>
                                        </p:tgtEl>
                                        <p:attrNameLst>
                                          <p:attrName>ppt_h</p:attrName>
                                        </p:attrNameLst>
                                      </p:cBhvr>
                                      <p:tavLst>
                                        <p:tav tm="0">
                                          <p:val>
                                            <p:fltVal val="0"/>
                                          </p:val>
                                        </p:tav>
                                        <p:tav tm="100000">
                                          <p:val>
                                            <p:strVal val="#ppt_h"/>
                                          </p:val>
                                        </p:tav>
                                      </p:tavLst>
                                    </p:anim>
                                  </p:childTnLst>
                                </p:cTn>
                              </p:par>
                              <p:par>
                                <p:cTn id="29" presetID="6" presetClass="emph" presetSubtype="0" autoRev="1" fill="hold" grpId="1" nodeType="withEffect">
                                  <p:stCondLst>
                                    <p:cond delay="750"/>
                                  </p:stCondLst>
                                  <p:childTnLst>
                                    <p:animScale>
                                      <p:cBhvr>
                                        <p:cTn id="30" dur="200" fill="hold"/>
                                        <p:tgtEl>
                                          <p:spTgt spid="68"/>
                                        </p:tgtEl>
                                      </p:cBhvr>
                                      <p:by x="110000" y="110000"/>
                                    </p:animScale>
                                  </p:childTnLst>
                                </p:cTn>
                              </p:par>
                              <p:par>
                                <p:cTn id="31" presetID="23" presetClass="entr" presetSubtype="16" fill="hold" grpId="0" nodeType="withEffect">
                                  <p:stCondLst>
                                    <p:cond delay="750"/>
                                  </p:stCondLst>
                                  <p:childTnLst>
                                    <p:set>
                                      <p:cBhvr>
                                        <p:cTn id="32" dur="1" fill="hold">
                                          <p:stCondLst>
                                            <p:cond delay="0"/>
                                          </p:stCondLst>
                                        </p:cTn>
                                        <p:tgtEl>
                                          <p:spTgt spid="69"/>
                                        </p:tgtEl>
                                        <p:attrNameLst>
                                          <p:attrName>style.visibility</p:attrName>
                                        </p:attrNameLst>
                                      </p:cBhvr>
                                      <p:to>
                                        <p:strVal val="visible"/>
                                      </p:to>
                                    </p:set>
                                    <p:anim calcmode="lin" valueType="num">
                                      <p:cBhvr>
                                        <p:cTn id="33" dur="300" fill="hold"/>
                                        <p:tgtEl>
                                          <p:spTgt spid="69"/>
                                        </p:tgtEl>
                                        <p:attrNameLst>
                                          <p:attrName>ppt_w</p:attrName>
                                        </p:attrNameLst>
                                      </p:cBhvr>
                                      <p:tavLst>
                                        <p:tav tm="0">
                                          <p:val>
                                            <p:fltVal val="0"/>
                                          </p:val>
                                        </p:tav>
                                        <p:tav tm="100000">
                                          <p:val>
                                            <p:strVal val="#ppt_w"/>
                                          </p:val>
                                        </p:tav>
                                      </p:tavLst>
                                    </p:anim>
                                    <p:anim calcmode="lin" valueType="num">
                                      <p:cBhvr>
                                        <p:cTn id="34" dur="300" fill="hold"/>
                                        <p:tgtEl>
                                          <p:spTgt spid="69"/>
                                        </p:tgtEl>
                                        <p:attrNameLst>
                                          <p:attrName>ppt_h</p:attrName>
                                        </p:attrNameLst>
                                      </p:cBhvr>
                                      <p:tavLst>
                                        <p:tav tm="0">
                                          <p:val>
                                            <p:fltVal val="0"/>
                                          </p:val>
                                        </p:tav>
                                        <p:tav tm="100000">
                                          <p:val>
                                            <p:strVal val="#ppt_h"/>
                                          </p:val>
                                        </p:tav>
                                      </p:tavLst>
                                    </p:anim>
                                  </p:childTnLst>
                                </p:cTn>
                              </p:par>
                              <p:par>
                                <p:cTn id="35" presetID="6" presetClass="emph" presetSubtype="0" autoRev="1" fill="hold" grpId="1" nodeType="withEffect">
                                  <p:stCondLst>
                                    <p:cond delay="1000"/>
                                  </p:stCondLst>
                                  <p:childTnLst>
                                    <p:animScale>
                                      <p:cBhvr>
                                        <p:cTn id="36" dur="200" fill="hold"/>
                                        <p:tgtEl>
                                          <p:spTgt spid="69"/>
                                        </p:tgtEl>
                                      </p:cBhvr>
                                      <p:by x="110000" y="110000"/>
                                    </p:animScale>
                                  </p:childTnLst>
                                </p:cTn>
                              </p:par>
                              <p:par>
                                <p:cTn id="37" presetID="23" presetClass="entr" presetSubtype="16" fill="hold" grpId="0" nodeType="withEffect">
                                  <p:stCondLst>
                                    <p:cond delay="1000"/>
                                  </p:stCondLst>
                                  <p:childTnLst>
                                    <p:set>
                                      <p:cBhvr>
                                        <p:cTn id="38" dur="1" fill="hold">
                                          <p:stCondLst>
                                            <p:cond delay="0"/>
                                          </p:stCondLst>
                                        </p:cTn>
                                        <p:tgtEl>
                                          <p:spTgt spid="70"/>
                                        </p:tgtEl>
                                        <p:attrNameLst>
                                          <p:attrName>style.visibility</p:attrName>
                                        </p:attrNameLst>
                                      </p:cBhvr>
                                      <p:to>
                                        <p:strVal val="visible"/>
                                      </p:to>
                                    </p:set>
                                    <p:anim calcmode="lin" valueType="num">
                                      <p:cBhvr>
                                        <p:cTn id="39" dur="300" fill="hold"/>
                                        <p:tgtEl>
                                          <p:spTgt spid="70"/>
                                        </p:tgtEl>
                                        <p:attrNameLst>
                                          <p:attrName>ppt_w</p:attrName>
                                        </p:attrNameLst>
                                      </p:cBhvr>
                                      <p:tavLst>
                                        <p:tav tm="0">
                                          <p:val>
                                            <p:fltVal val="0"/>
                                          </p:val>
                                        </p:tav>
                                        <p:tav tm="100000">
                                          <p:val>
                                            <p:strVal val="#ppt_w"/>
                                          </p:val>
                                        </p:tav>
                                      </p:tavLst>
                                    </p:anim>
                                    <p:anim calcmode="lin" valueType="num">
                                      <p:cBhvr>
                                        <p:cTn id="40" dur="300" fill="hold"/>
                                        <p:tgtEl>
                                          <p:spTgt spid="70"/>
                                        </p:tgtEl>
                                        <p:attrNameLst>
                                          <p:attrName>ppt_h</p:attrName>
                                        </p:attrNameLst>
                                      </p:cBhvr>
                                      <p:tavLst>
                                        <p:tav tm="0">
                                          <p:val>
                                            <p:fltVal val="0"/>
                                          </p:val>
                                        </p:tav>
                                        <p:tav tm="100000">
                                          <p:val>
                                            <p:strVal val="#ppt_h"/>
                                          </p:val>
                                        </p:tav>
                                      </p:tavLst>
                                    </p:anim>
                                  </p:childTnLst>
                                </p:cTn>
                              </p:par>
                              <p:par>
                                <p:cTn id="41" presetID="6" presetClass="emph" presetSubtype="0" autoRev="1" fill="hold" grpId="1" nodeType="withEffect">
                                  <p:stCondLst>
                                    <p:cond delay="1250"/>
                                  </p:stCondLst>
                                  <p:childTnLst>
                                    <p:animScale>
                                      <p:cBhvr>
                                        <p:cTn id="42" dur="200" fill="hold"/>
                                        <p:tgtEl>
                                          <p:spTgt spid="70"/>
                                        </p:tgtEl>
                                      </p:cBhvr>
                                      <p:by x="110000" y="110000"/>
                                    </p:animScale>
                                  </p:childTnLst>
                                </p:cTn>
                              </p:par>
                              <p:par>
                                <p:cTn id="43" presetID="23" presetClass="entr" presetSubtype="16" fill="hold" grpId="0" nodeType="withEffect">
                                  <p:stCondLst>
                                    <p:cond delay="1250"/>
                                  </p:stCondLst>
                                  <p:childTnLst>
                                    <p:set>
                                      <p:cBhvr>
                                        <p:cTn id="44" dur="1" fill="hold">
                                          <p:stCondLst>
                                            <p:cond delay="0"/>
                                          </p:stCondLst>
                                        </p:cTn>
                                        <p:tgtEl>
                                          <p:spTgt spid="71"/>
                                        </p:tgtEl>
                                        <p:attrNameLst>
                                          <p:attrName>style.visibility</p:attrName>
                                        </p:attrNameLst>
                                      </p:cBhvr>
                                      <p:to>
                                        <p:strVal val="visible"/>
                                      </p:to>
                                    </p:set>
                                    <p:anim calcmode="lin" valueType="num">
                                      <p:cBhvr>
                                        <p:cTn id="45" dur="300" fill="hold"/>
                                        <p:tgtEl>
                                          <p:spTgt spid="71"/>
                                        </p:tgtEl>
                                        <p:attrNameLst>
                                          <p:attrName>ppt_w</p:attrName>
                                        </p:attrNameLst>
                                      </p:cBhvr>
                                      <p:tavLst>
                                        <p:tav tm="0">
                                          <p:val>
                                            <p:fltVal val="0"/>
                                          </p:val>
                                        </p:tav>
                                        <p:tav tm="100000">
                                          <p:val>
                                            <p:strVal val="#ppt_w"/>
                                          </p:val>
                                        </p:tav>
                                      </p:tavLst>
                                    </p:anim>
                                    <p:anim calcmode="lin" valueType="num">
                                      <p:cBhvr>
                                        <p:cTn id="46" dur="300" fill="hold"/>
                                        <p:tgtEl>
                                          <p:spTgt spid="71"/>
                                        </p:tgtEl>
                                        <p:attrNameLst>
                                          <p:attrName>ppt_h</p:attrName>
                                        </p:attrNameLst>
                                      </p:cBhvr>
                                      <p:tavLst>
                                        <p:tav tm="0">
                                          <p:val>
                                            <p:fltVal val="0"/>
                                          </p:val>
                                        </p:tav>
                                        <p:tav tm="100000">
                                          <p:val>
                                            <p:strVal val="#ppt_h"/>
                                          </p:val>
                                        </p:tav>
                                      </p:tavLst>
                                    </p:anim>
                                  </p:childTnLst>
                                </p:cTn>
                              </p:par>
                              <p:par>
                                <p:cTn id="47" presetID="6" presetClass="emph" presetSubtype="0" autoRev="1" fill="hold" grpId="1" nodeType="withEffect">
                                  <p:stCondLst>
                                    <p:cond delay="1500"/>
                                  </p:stCondLst>
                                  <p:childTnLst>
                                    <p:animScale>
                                      <p:cBhvr>
                                        <p:cTn id="48" dur="200" fill="hold"/>
                                        <p:tgtEl>
                                          <p:spTgt spid="71"/>
                                        </p:tgtEl>
                                      </p:cBhvr>
                                      <p:by x="110000" y="110000"/>
                                    </p:animScale>
                                  </p:childTnLst>
                                </p:cTn>
                              </p:par>
                            </p:childTnLst>
                          </p:cTn>
                        </p:par>
                        <p:par>
                          <p:cTn id="49" fill="hold">
                            <p:stCondLst>
                              <p:cond delay="500"/>
                            </p:stCondLst>
                            <p:childTnLst>
                              <p:par>
                                <p:cTn id="50" presetID="2" presetClass="entr" presetSubtype="6" accel="100000"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additive="base">
                                        <p:cTn id="52" dur="500" fill="hold"/>
                                        <p:tgtEl>
                                          <p:spTgt spid="29"/>
                                        </p:tgtEl>
                                        <p:attrNameLst>
                                          <p:attrName>ppt_x</p:attrName>
                                        </p:attrNameLst>
                                      </p:cBhvr>
                                      <p:tavLst>
                                        <p:tav tm="0">
                                          <p:val>
                                            <p:strVal val="1+#ppt_w/2"/>
                                          </p:val>
                                        </p:tav>
                                        <p:tav tm="100000">
                                          <p:val>
                                            <p:strVal val="#ppt_x"/>
                                          </p:val>
                                        </p:tav>
                                      </p:tavLst>
                                    </p:anim>
                                    <p:anim calcmode="lin" valueType="num">
                                      <p:cBhvr additive="base">
                                        <p:cTn id="53" dur="500" fill="hold"/>
                                        <p:tgtEl>
                                          <p:spTgt spid="29"/>
                                        </p:tgtEl>
                                        <p:attrNameLst>
                                          <p:attrName>ppt_y</p:attrName>
                                        </p:attrNameLst>
                                      </p:cBhvr>
                                      <p:tavLst>
                                        <p:tav tm="0">
                                          <p:val>
                                            <p:strVal val="1+#ppt_h/2"/>
                                          </p:val>
                                        </p:tav>
                                        <p:tav tm="100000">
                                          <p:val>
                                            <p:strVal val="#ppt_y"/>
                                          </p:val>
                                        </p:tav>
                                      </p:tavLst>
                                    </p:anim>
                                  </p:childTnLst>
                                </p:cTn>
                              </p:par>
                              <p:par>
                                <p:cTn id="54" presetID="2" presetClass="entr" presetSubtype="12" accel="100000" fill="hold" grpId="0" nodeType="withEffect">
                                  <p:stCondLst>
                                    <p:cond delay="0"/>
                                  </p:stCondLst>
                                  <p:childTnLst>
                                    <p:set>
                                      <p:cBhvr>
                                        <p:cTn id="55" dur="1" fill="hold">
                                          <p:stCondLst>
                                            <p:cond delay="0"/>
                                          </p:stCondLst>
                                        </p:cTn>
                                        <p:tgtEl>
                                          <p:spTgt spid="30"/>
                                        </p:tgtEl>
                                        <p:attrNameLst>
                                          <p:attrName>style.visibility</p:attrName>
                                        </p:attrNameLst>
                                      </p:cBhvr>
                                      <p:to>
                                        <p:strVal val="visible"/>
                                      </p:to>
                                    </p:set>
                                    <p:anim calcmode="lin" valueType="num">
                                      <p:cBhvr additive="base">
                                        <p:cTn id="56" dur="500" fill="hold"/>
                                        <p:tgtEl>
                                          <p:spTgt spid="30"/>
                                        </p:tgtEl>
                                        <p:attrNameLst>
                                          <p:attrName>ppt_x</p:attrName>
                                        </p:attrNameLst>
                                      </p:cBhvr>
                                      <p:tavLst>
                                        <p:tav tm="0">
                                          <p:val>
                                            <p:strVal val="0-#ppt_w/2"/>
                                          </p:val>
                                        </p:tav>
                                        <p:tav tm="100000">
                                          <p:val>
                                            <p:strVal val="#ppt_x"/>
                                          </p:val>
                                        </p:tav>
                                      </p:tavLst>
                                    </p:anim>
                                    <p:anim calcmode="lin" valueType="num">
                                      <p:cBhvr additive="base">
                                        <p:cTn id="57" dur="500" fill="hold"/>
                                        <p:tgtEl>
                                          <p:spTgt spid="30"/>
                                        </p:tgtEl>
                                        <p:attrNameLst>
                                          <p:attrName>ppt_y</p:attrName>
                                        </p:attrNameLst>
                                      </p:cBhvr>
                                      <p:tavLst>
                                        <p:tav tm="0">
                                          <p:val>
                                            <p:strVal val="1+#ppt_h/2"/>
                                          </p:val>
                                        </p:tav>
                                        <p:tav tm="100000">
                                          <p:val>
                                            <p:strVal val="#ppt_y"/>
                                          </p:val>
                                        </p:tav>
                                      </p:tavLst>
                                    </p:anim>
                                  </p:childTnLst>
                                </p:cTn>
                              </p:par>
                              <p:par>
                                <p:cTn id="58" presetID="2" presetClass="entr" presetSubtype="3" accel="100000" fill="hold" grpId="0" nodeType="with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additive="base">
                                        <p:cTn id="60" dur="500" fill="hold"/>
                                        <p:tgtEl>
                                          <p:spTgt spid="31"/>
                                        </p:tgtEl>
                                        <p:attrNameLst>
                                          <p:attrName>ppt_x</p:attrName>
                                        </p:attrNameLst>
                                      </p:cBhvr>
                                      <p:tavLst>
                                        <p:tav tm="0">
                                          <p:val>
                                            <p:strVal val="1+#ppt_w/2"/>
                                          </p:val>
                                        </p:tav>
                                        <p:tav tm="100000">
                                          <p:val>
                                            <p:strVal val="#ppt_x"/>
                                          </p:val>
                                        </p:tav>
                                      </p:tavLst>
                                    </p:anim>
                                    <p:anim calcmode="lin" valueType="num">
                                      <p:cBhvr additive="base">
                                        <p:cTn id="61" dur="500" fill="hold"/>
                                        <p:tgtEl>
                                          <p:spTgt spid="31"/>
                                        </p:tgtEl>
                                        <p:attrNameLst>
                                          <p:attrName>ppt_y</p:attrName>
                                        </p:attrNameLst>
                                      </p:cBhvr>
                                      <p:tavLst>
                                        <p:tav tm="0">
                                          <p:val>
                                            <p:strVal val="0-#ppt_h/2"/>
                                          </p:val>
                                        </p:tav>
                                        <p:tav tm="100000">
                                          <p:val>
                                            <p:strVal val="#ppt_y"/>
                                          </p:val>
                                        </p:tav>
                                      </p:tavLst>
                                    </p:anim>
                                  </p:childTnLst>
                                </p:cTn>
                              </p:par>
                              <p:par>
                                <p:cTn id="62" presetID="2" presetClass="entr" presetSubtype="9" accel="100000" fill="hold" grpId="0" nodeType="with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additive="base">
                                        <p:cTn id="64" dur="500" fill="hold"/>
                                        <p:tgtEl>
                                          <p:spTgt spid="32"/>
                                        </p:tgtEl>
                                        <p:attrNameLst>
                                          <p:attrName>ppt_x</p:attrName>
                                        </p:attrNameLst>
                                      </p:cBhvr>
                                      <p:tavLst>
                                        <p:tav tm="0">
                                          <p:val>
                                            <p:strVal val="0-#ppt_w/2"/>
                                          </p:val>
                                        </p:tav>
                                        <p:tav tm="100000">
                                          <p:val>
                                            <p:strVal val="#ppt_x"/>
                                          </p:val>
                                        </p:tav>
                                      </p:tavLst>
                                    </p:anim>
                                    <p:anim calcmode="lin" valueType="num">
                                      <p:cBhvr additive="base">
                                        <p:cTn id="65" dur="500" fill="hold"/>
                                        <p:tgtEl>
                                          <p:spTgt spid="3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68" grpId="0" animBg="1"/>
      <p:bldP spid="68" grpId="1" animBg="1"/>
      <p:bldP spid="69" grpId="0" animBg="1"/>
      <p:bldP spid="69" grpId="1" animBg="1"/>
      <p:bldP spid="70" grpId="0" animBg="1"/>
      <p:bldP spid="70" grpId="1" animBg="1"/>
      <p:bldP spid="71" grpId="0" animBg="1"/>
      <p:bldP spid="71" grpId="1"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2762251" y="1429478"/>
            <a:ext cx="6667500" cy="895351"/>
            <a:chOff x="2762250" y="1362508"/>
            <a:chExt cx="6667500" cy="895350"/>
          </a:xfrm>
        </p:grpSpPr>
        <p:sp>
          <p:nvSpPr>
            <p:cNvPr id="3" name="圆角矩形 2"/>
            <p:cNvSpPr/>
            <p:nvPr/>
          </p:nvSpPr>
          <p:spPr>
            <a:xfrm>
              <a:off x="2762250" y="1362508"/>
              <a:ext cx="6667500" cy="895350"/>
            </a:xfrm>
            <a:prstGeom prst="roundRect">
              <a:avLst>
                <a:gd name="adj" fmla="val 50000"/>
              </a:avLst>
            </a:prstGeom>
            <a:gradFill flip="none" rotWithShape="1">
              <a:gsLst>
                <a:gs pos="100000">
                  <a:schemeClr val="bg1">
                    <a:lumMod val="95000"/>
                  </a:schemeClr>
                </a:gs>
                <a:gs pos="0">
                  <a:schemeClr val="bg1">
                    <a:lumMod val="85000"/>
                  </a:schemeClr>
                </a:gs>
              </a:gsLst>
              <a:lin ang="2700000" scaled="1"/>
              <a:tileRect/>
            </a:gradFill>
            <a:ln w="25400">
              <a:gradFill>
                <a:gsLst>
                  <a:gs pos="0">
                    <a:schemeClr val="bg1"/>
                  </a:gs>
                  <a:gs pos="100000">
                    <a:schemeClr val="bg1">
                      <a:lumMod val="75000"/>
                    </a:schemeClr>
                  </a:gs>
                </a:gsLst>
                <a:lin ang="4800000" scaled="0"/>
              </a:gradFill>
            </a:ln>
            <a:effectLst>
              <a:outerShdw blurRad="1143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pitchFamily="34" charset="-122"/>
                <a:ea typeface="微软雅黑" panose="020B0503020204020204" pitchFamily="34" charset="-122"/>
              </a:endParaRPr>
            </a:p>
          </p:txBody>
        </p:sp>
        <p:sp>
          <p:nvSpPr>
            <p:cNvPr id="5" name="椭圆 4"/>
            <p:cNvSpPr/>
            <p:nvPr/>
          </p:nvSpPr>
          <p:spPr>
            <a:xfrm>
              <a:off x="2984561" y="1486183"/>
              <a:ext cx="648000" cy="648000"/>
            </a:xfrm>
            <a:prstGeom prst="ellipse">
              <a:avLst/>
            </a:prstGeom>
            <a:solidFill>
              <a:schemeClr val="accent3"/>
            </a:solidFill>
            <a:ln w="19050">
              <a:solidFill>
                <a:schemeClr val="accent1"/>
              </a:solidFill>
            </a:ln>
            <a:effectLst>
              <a:outerShdw blurRad="50800" dist="38100" dir="2700000" algn="tl" rotWithShape="0">
                <a:prstClr val="black">
                  <a:alpha val="40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2937086" y="1548573"/>
              <a:ext cx="742951" cy="523220"/>
            </a:xfrm>
            <a:prstGeom prst="rect">
              <a:avLst/>
            </a:prstGeom>
            <a:noFill/>
          </p:spPr>
          <p:txBody>
            <a:bodyPr wrap="square" rtlCol="0">
              <a:spAutoFit/>
            </a:bodyPr>
            <a:lstStyle/>
            <a:p>
              <a:pPr algn="ctr"/>
              <a:r>
                <a:rPr lang="en-US" altLang="zh-CN" sz="2800" dirty="0">
                  <a:solidFill>
                    <a:prstClr val="white"/>
                  </a:solidFill>
                  <a:latin typeface="微软雅黑" panose="020B0503020204020204" pitchFamily="34" charset="-122"/>
                  <a:ea typeface="微软雅黑" panose="020B0503020204020204" pitchFamily="34" charset="-122"/>
                </a:rPr>
                <a:t>01</a:t>
              </a:r>
              <a:endParaRPr lang="zh-CN" altLang="en-US" sz="2800" dirty="0">
                <a:solidFill>
                  <a:prstClr val="white"/>
                </a:solidFill>
                <a:latin typeface="微软雅黑" panose="020B0503020204020204" pitchFamily="34" charset="-122"/>
                <a:ea typeface="微软雅黑" panose="020B0503020204020204" pitchFamily="34" charset="-122"/>
              </a:endParaRPr>
            </a:p>
          </p:txBody>
        </p:sp>
      </p:grpSp>
      <p:grpSp>
        <p:nvGrpSpPr>
          <p:cNvPr id="12" name="组合 11"/>
          <p:cNvGrpSpPr/>
          <p:nvPr/>
        </p:nvGrpSpPr>
        <p:grpSpPr>
          <a:xfrm>
            <a:off x="2762251" y="2629628"/>
            <a:ext cx="6667500" cy="895351"/>
            <a:chOff x="2762250" y="1362508"/>
            <a:chExt cx="6667500" cy="895350"/>
          </a:xfrm>
        </p:grpSpPr>
        <p:sp>
          <p:nvSpPr>
            <p:cNvPr id="13" name="圆角矩形 12"/>
            <p:cNvSpPr/>
            <p:nvPr/>
          </p:nvSpPr>
          <p:spPr>
            <a:xfrm>
              <a:off x="2762250" y="1362508"/>
              <a:ext cx="6667500" cy="895350"/>
            </a:xfrm>
            <a:prstGeom prst="roundRect">
              <a:avLst>
                <a:gd name="adj" fmla="val 50000"/>
              </a:avLst>
            </a:prstGeom>
            <a:gradFill flip="none" rotWithShape="1">
              <a:gsLst>
                <a:gs pos="100000">
                  <a:schemeClr val="bg1">
                    <a:lumMod val="95000"/>
                  </a:schemeClr>
                </a:gs>
                <a:gs pos="0">
                  <a:schemeClr val="bg1">
                    <a:lumMod val="85000"/>
                  </a:schemeClr>
                </a:gs>
              </a:gsLst>
              <a:lin ang="2700000" scaled="1"/>
              <a:tileRect/>
            </a:gradFill>
            <a:ln w="25400">
              <a:gradFill>
                <a:gsLst>
                  <a:gs pos="0">
                    <a:schemeClr val="bg1"/>
                  </a:gs>
                  <a:gs pos="100000">
                    <a:schemeClr val="bg1">
                      <a:lumMod val="75000"/>
                    </a:schemeClr>
                  </a:gs>
                </a:gsLst>
                <a:lin ang="4800000" scaled="0"/>
              </a:gradFill>
            </a:ln>
            <a:effectLst>
              <a:outerShdw blurRad="1143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pitchFamily="34" charset="-122"/>
                <a:ea typeface="微软雅黑" panose="020B0503020204020204" pitchFamily="34" charset="-122"/>
              </a:endParaRPr>
            </a:p>
          </p:txBody>
        </p:sp>
        <p:sp>
          <p:nvSpPr>
            <p:cNvPr id="14" name="椭圆 13"/>
            <p:cNvSpPr/>
            <p:nvPr/>
          </p:nvSpPr>
          <p:spPr>
            <a:xfrm>
              <a:off x="2984561" y="1486183"/>
              <a:ext cx="648000" cy="648000"/>
            </a:xfrm>
            <a:prstGeom prst="ellipse">
              <a:avLst/>
            </a:prstGeom>
            <a:solidFill>
              <a:schemeClr val="accent1"/>
            </a:solidFill>
            <a:ln w="19050">
              <a:solidFill>
                <a:schemeClr val="accent1"/>
              </a:solidFill>
            </a:ln>
            <a:effectLst>
              <a:outerShdw blurRad="50800" dist="38100" dir="2700000" algn="tl" rotWithShape="0">
                <a:prstClr val="black">
                  <a:alpha val="40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pitchFamily="34" charset="-122"/>
                <a:ea typeface="微软雅黑" panose="020B0503020204020204" pitchFamily="34" charset="-122"/>
              </a:endParaRPr>
            </a:p>
          </p:txBody>
        </p:sp>
        <p:sp>
          <p:nvSpPr>
            <p:cNvPr id="15" name="文本框 14"/>
            <p:cNvSpPr txBox="1"/>
            <p:nvPr/>
          </p:nvSpPr>
          <p:spPr>
            <a:xfrm>
              <a:off x="2937086" y="1548573"/>
              <a:ext cx="742951" cy="523220"/>
            </a:xfrm>
            <a:prstGeom prst="rect">
              <a:avLst/>
            </a:prstGeom>
            <a:noFill/>
          </p:spPr>
          <p:txBody>
            <a:bodyPr wrap="square" rtlCol="0">
              <a:spAutoFit/>
            </a:bodyPr>
            <a:lstStyle/>
            <a:p>
              <a:pPr algn="ctr"/>
              <a:r>
                <a:rPr lang="en-US" altLang="zh-CN" sz="2800" dirty="0">
                  <a:solidFill>
                    <a:prstClr val="white"/>
                  </a:solidFill>
                  <a:latin typeface="微软雅黑" panose="020B0503020204020204" pitchFamily="34" charset="-122"/>
                  <a:ea typeface="微软雅黑" panose="020B0503020204020204" pitchFamily="34" charset="-122"/>
                </a:rPr>
                <a:t>02</a:t>
              </a:r>
              <a:endParaRPr lang="zh-CN" altLang="en-US" sz="2800" dirty="0">
                <a:solidFill>
                  <a:prstClr val="white"/>
                </a:solidFill>
                <a:latin typeface="微软雅黑" panose="020B0503020204020204" pitchFamily="34" charset="-122"/>
                <a:ea typeface="微软雅黑" panose="020B0503020204020204" pitchFamily="34" charset="-122"/>
              </a:endParaRPr>
            </a:p>
          </p:txBody>
        </p:sp>
      </p:grpSp>
      <p:grpSp>
        <p:nvGrpSpPr>
          <p:cNvPr id="16" name="组合 15"/>
          <p:cNvGrpSpPr/>
          <p:nvPr/>
        </p:nvGrpSpPr>
        <p:grpSpPr>
          <a:xfrm>
            <a:off x="2762251" y="3829778"/>
            <a:ext cx="6667500" cy="895351"/>
            <a:chOff x="2762250" y="1362508"/>
            <a:chExt cx="6667500" cy="895350"/>
          </a:xfrm>
        </p:grpSpPr>
        <p:sp>
          <p:nvSpPr>
            <p:cNvPr id="17" name="圆角矩形 16"/>
            <p:cNvSpPr/>
            <p:nvPr/>
          </p:nvSpPr>
          <p:spPr>
            <a:xfrm>
              <a:off x="2762250" y="1362508"/>
              <a:ext cx="6667500" cy="895350"/>
            </a:xfrm>
            <a:prstGeom prst="roundRect">
              <a:avLst>
                <a:gd name="adj" fmla="val 50000"/>
              </a:avLst>
            </a:prstGeom>
            <a:gradFill flip="none" rotWithShape="1">
              <a:gsLst>
                <a:gs pos="100000">
                  <a:schemeClr val="bg1">
                    <a:lumMod val="95000"/>
                  </a:schemeClr>
                </a:gs>
                <a:gs pos="0">
                  <a:schemeClr val="bg1">
                    <a:lumMod val="85000"/>
                  </a:schemeClr>
                </a:gs>
              </a:gsLst>
              <a:lin ang="2700000" scaled="1"/>
              <a:tileRect/>
            </a:gradFill>
            <a:ln w="25400">
              <a:gradFill>
                <a:gsLst>
                  <a:gs pos="0">
                    <a:schemeClr val="bg1"/>
                  </a:gs>
                  <a:gs pos="100000">
                    <a:schemeClr val="bg1">
                      <a:lumMod val="75000"/>
                    </a:schemeClr>
                  </a:gs>
                </a:gsLst>
                <a:lin ang="4800000" scaled="0"/>
              </a:gradFill>
            </a:ln>
            <a:effectLst>
              <a:outerShdw blurRad="1143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pitchFamily="34" charset="-122"/>
                <a:ea typeface="微软雅黑" panose="020B0503020204020204" pitchFamily="34" charset="-122"/>
              </a:endParaRPr>
            </a:p>
          </p:txBody>
        </p:sp>
        <p:sp>
          <p:nvSpPr>
            <p:cNvPr id="18" name="椭圆 17"/>
            <p:cNvSpPr/>
            <p:nvPr/>
          </p:nvSpPr>
          <p:spPr>
            <a:xfrm>
              <a:off x="2984561" y="1486183"/>
              <a:ext cx="648000" cy="648000"/>
            </a:xfrm>
            <a:prstGeom prst="ellipse">
              <a:avLst/>
            </a:prstGeom>
            <a:solidFill>
              <a:schemeClr val="accent1"/>
            </a:solidFill>
            <a:ln w="19050">
              <a:solidFill>
                <a:schemeClr val="accent2"/>
              </a:solidFill>
            </a:ln>
            <a:effectLst>
              <a:outerShdw blurRad="50800" dist="38100" dir="2700000" algn="tl" rotWithShape="0">
                <a:prstClr val="black">
                  <a:alpha val="40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pitchFamily="34" charset="-122"/>
                <a:ea typeface="微软雅黑" panose="020B0503020204020204" pitchFamily="34" charset="-122"/>
              </a:endParaRPr>
            </a:p>
          </p:txBody>
        </p:sp>
        <p:sp>
          <p:nvSpPr>
            <p:cNvPr id="19" name="文本框 18"/>
            <p:cNvSpPr txBox="1"/>
            <p:nvPr/>
          </p:nvSpPr>
          <p:spPr>
            <a:xfrm>
              <a:off x="2937086" y="1548573"/>
              <a:ext cx="742951" cy="523220"/>
            </a:xfrm>
            <a:prstGeom prst="rect">
              <a:avLst/>
            </a:prstGeom>
            <a:noFill/>
          </p:spPr>
          <p:txBody>
            <a:bodyPr wrap="square" rtlCol="0">
              <a:spAutoFit/>
            </a:bodyPr>
            <a:lstStyle/>
            <a:p>
              <a:pPr algn="ctr"/>
              <a:r>
                <a:rPr lang="en-US" altLang="zh-CN" sz="2800" dirty="0">
                  <a:solidFill>
                    <a:prstClr val="white"/>
                  </a:solidFill>
                  <a:latin typeface="微软雅黑" panose="020B0503020204020204" pitchFamily="34" charset="-122"/>
                  <a:ea typeface="微软雅黑" panose="020B0503020204020204" pitchFamily="34" charset="-122"/>
                </a:rPr>
                <a:t>03</a:t>
              </a:r>
              <a:endParaRPr lang="zh-CN" altLang="en-US" sz="2800" dirty="0">
                <a:solidFill>
                  <a:prstClr val="white"/>
                </a:solidFill>
                <a:latin typeface="微软雅黑" panose="020B0503020204020204" pitchFamily="34" charset="-122"/>
                <a:ea typeface="微软雅黑" panose="020B0503020204020204" pitchFamily="34" charset="-122"/>
              </a:endParaRPr>
            </a:p>
          </p:txBody>
        </p:sp>
      </p:grpSp>
      <p:grpSp>
        <p:nvGrpSpPr>
          <p:cNvPr id="20" name="组合 19"/>
          <p:cNvGrpSpPr/>
          <p:nvPr/>
        </p:nvGrpSpPr>
        <p:grpSpPr>
          <a:xfrm>
            <a:off x="2762251" y="5029928"/>
            <a:ext cx="6667500" cy="895351"/>
            <a:chOff x="2762250" y="1362508"/>
            <a:chExt cx="6667500" cy="895350"/>
          </a:xfrm>
        </p:grpSpPr>
        <p:sp>
          <p:nvSpPr>
            <p:cNvPr id="21" name="圆角矩形 20"/>
            <p:cNvSpPr/>
            <p:nvPr/>
          </p:nvSpPr>
          <p:spPr>
            <a:xfrm>
              <a:off x="2762250" y="1362508"/>
              <a:ext cx="6667500" cy="895350"/>
            </a:xfrm>
            <a:prstGeom prst="roundRect">
              <a:avLst>
                <a:gd name="adj" fmla="val 50000"/>
              </a:avLst>
            </a:prstGeom>
            <a:gradFill flip="none" rotWithShape="1">
              <a:gsLst>
                <a:gs pos="100000">
                  <a:schemeClr val="bg1">
                    <a:lumMod val="95000"/>
                  </a:schemeClr>
                </a:gs>
                <a:gs pos="0">
                  <a:schemeClr val="bg1">
                    <a:lumMod val="85000"/>
                  </a:schemeClr>
                </a:gs>
              </a:gsLst>
              <a:lin ang="2700000" scaled="1"/>
              <a:tileRect/>
            </a:gradFill>
            <a:ln w="25400">
              <a:gradFill>
                <a:gsLst>
                  <a:gs pos="0">
                    <a:schemeClr val="bg1"/>
                  </a:gs>
                  <a:gs pos="100000">
                    <a:schemeClr val="bg1">
                      <a:lumMod val="75000"/>
                    </a:schemeClr>
                  </a:gs>
                </a:gsLst>
                <a:lin ang="4800000" scaled="0"/>
              </a:gradFill>
            </a:ln>
            <a:effectLst>
              <a:outerShdw blurRad="1143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pitchFamily="34" charset="-122"/>
                <a:ea typeface="微软雅黑" panose="020B0503020204020204" pitchFamily="34" charset="-122"/>
              </a:endParaRPr>
            </a:p>
          </p:txBody>
        </p:sp>
        <p:sp>
          <p:nvSpPr>
            <p:cNvPr id="22" name="椭圆 21"/>
            <p:cNvSpPr/>
            <p:nvPr/>
          </p:nvSpPr>
          <p:spPr>
            <a:xfrm>
              <a:off x="2984561" y="1486183"/>
              <a:ext cx="648000" cy="648000"/>
            </a:xfrm>
            <a:prstGeom prst="ellipse">
              <a:avLst/>
            </a:prstGeom>
            <a:solidFill>
              <a:schemeClr val="accent2"/>
            </a:solidFill>
            <a:ln w="19050">
              <a:solidFill>
                <a:schemeClr val="accent2"/>
              </a:solidFill>
            </a:ln>
            <a:effectLst>
              <a:outerShdw blurRad="50800" dist="38100" dir="2700000" algn="tl" rotWithShape="0">
                <a:prstClr val="black">
                  <a:alpha val="40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pitchFamily="34" charset="-122"/>
                <a:ea typeface="微软雅黑" panose="020B0503020204020204" pitchFamily="34" charset="-122"/>
              </a:endParaRPr>
            </a:p>
          </p:txBody>
        </p:sp>
        <p:sp>
          <p:nvSpPr>
            <p:cNvPr id="23" name="文本框 22"/>
            <p:cNvSpPr txBox="1"/>
            <p:nvPr/>
          </p:nvSpPr>
          <p:spPr>
            <a:xfrm>
              <a:off x="2937086" y="1548573"/>
              <a:ext cx="742951" cy="523220"/>
            </a:xfrm>
            <a:prstGeom prst="rect">
              <a:avLst/>
            </a:prstGeom>
            <a:noFill/>
          </p:spPr>
          <p:txBody>
            <a:bodyPr wrap="square" rtlCol="0">
              <a:spAutoFit/>
            </a:bodyPr>
            <a:lstStyle/>
            <a:p>
              <a:pPr algn="ctr"/>
              <a:r>
                <a:rPr lang="en-US" altLang="zh-CN" sz="2800">
                  <a:solidFill>
                    <a:prstClr val="white"/>
                  </a:solidFill>
                  <a:latin typeface="微软雅黑" panose="020B0503020204020204" pitchFamily="34" charset="-122"/>
                  <a:ea typeface="微软雅黑" panose="020B0503020204020204" pitchFamily="34" charset="-122"/>
                </a:rPr>
                <a:t>04</a:t>
              </a:r>
              <a:endParaRPr lang="zh-CN" altLang="en-US" sz="2800" dirty="0">
                <a:solidFill>
                  <a:prstClr val="white"/>
                </a:solidFill>
                <a:latin typeface="微软雅黑" panose="020B0503020204020204" pitchFamily="34" charset="-122"/>
                <a:ea typeface="微软雅黑" panose="020B0503020204020204" pitchFamily="34" charset="-122"/>
              </a:endParaRPr>
            </a:p>
          </p:txBody>
        </p:sp>
      </p:grpSp>
      <p:grpSp>
        <p:nvGrpSpPr>
          <p:cNvPr id="43" name="组合 42"/>
          <p:cNvGrpSpPr/>
          <p:nvPr/>
        </p:nvGrpSpPr>
        <p:grpSpPr>
          <a:xfrm>
            <a:off x="4181743" y="2025246"/>
            <a:ext cx="4209515" cy="180065"/>
            <a:chOff x="3891937" y="1868890"/>
            <a:chExt cx="4209515" cy="180065"/>
          </a:xfrm>
        </p:grpSpPr>
        <p:sp>
          <p:nvSpPr>
            <p:cNvPr id="29" name="矩形 28"/>
            <p:cNvSpPr/>
            <p:nvPr/>
          </p:nvSpPr>
          <p:spPr>
            <a:xfrm>
              <a:off x="3891937" y="1868890"/>
              <a:ext cx="4209515" cy="178085"/>
            </a:xfrm>
            <a:prstGeom prst="rect">
              <a:avLst/>
            </a:prstGeom>
            <a:solidFill>
              <a:schemeClr val="bg1"/>
            </a:solidFill>
            <a:ln>
              <a:noFill/>
            </a:ln>
            <a:effectLst>
              <a:innerShdw blurRad="381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pitchFamily="34" charset="-122"/>
                <a:ea typeface="微软雅黑" panose="020B0503020204020204" pitchFamily="34" charset="-122"/>
              </a:endParaRPr>
            </a:p>
          </p:txBody>
        </p:sp>
        <p:sp>
          <p:nvSpPr>
            <p:cNvPr id="30" name="矩形 29"/>
            <p:cNvSpPr/>
            <p:nvPr/>
          </p:nvSpPr>
          <p:spPr>
            <a:xfrm>
              <a:off x="3891937" y="1870870"/>
              <a:ext cx="2022179" cy="178085"/>
            </a:xfrm>
            <a:prstGeom prst="rect">
              <a:avLst/>
            </a:prstGeom>
            <a:solidFill>
              <a:schemeClr val="accent2"/>
            </a:solidFill>
            <a:ln>
              <a:noFill/>
            </a:ln>
            <a:effectLst>
              <a:innerShdw blurRad="381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pitchFamily="34" charset="-122"/>
                <a:ea typeface="微软雅黑" panose="020B0503020204020204" pitchFamily="34" charset="-122"/>
              </a:endParaRPr>
            </a:p>
          </p:txBody>
        </p:sp>
      </p:grpSp>
      <p:grpSp>
        <p:nvGrpSpPr>
          <p:cNvPr id="42" name="组合 41"/>
          <p:cNvGrpSpPr/>
          <p:nvPr/>
        </p:nvGrpSpPr>
        <p:grpSpPr>
          <a:xfrm>
            <a:off x="4181743" y="3215802"/>
            <a:ext cx="4209515" cy="178085"/>
            <a:chOff x="3891937" y="5505188"/>
            <a:chExt cx="4209515" cy="178085"/>
          </a:xfrm>
        </p:grpSpPr>
        <p:sp>
          <p:nvSpPr>
            <p:cNvPr id="31" name="矩形 30"/>
            <p:cNvSpPr/>
            <p:nvPr/>
          </p:nvSpPr>
          <p:spPr>
            <a:xfrm>
              <a:off x="3891937" y="5505188"/>
              <a:ext cx="4209515" cy="178085"/>
            </a:xfrm>
            <a:prstGeom prst="rect">
              <a:avLst/>
            </a:prstGeom>
            <a:solidFill>
              <a:schemeClr val="bg2"/>
            </a:solidFill>
            <a:ln>
              <a:noFill/>
            </a:ln>
            <a:effectLst>
              <a:innerShdw blurRad="381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pitchFamily="34" charset="-122"/>
                <a:ea typeface="微软雅黑" panose="020B0503020204020204" pitchFamily="34" charset="-122"/>
              </a:endParaRPr>
            </a:p>
          </p:txBody>
        </p:sp>
        <p:sp>
          <p:nvSpPr>
            <p:cNvPr id="32" name="矩形 31"/>
            <p:cNvSpPr/>
            <p:nvPr/>
          </p:nvSpPr>
          <p:spPr>
            <a:xfrm>
              <a:off x="3891937" y="5505188"/>
              <a:ext cx="2298856" cy="178085"/>
            </a:xfrm>
            <a:prstGeom prst="rect">
              <a:avLst/>
            </a:prstGeom>
            <a:solidFill>
              <a:schemeClr val="accent3"/>
            </a:solidFill>
            <a:ln>
              <a:noFill/>
            </a:ln>
            <a:effectLst>
              <a:innerShdw blurRad="381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pitchFamily="34" charset="-122"/>
                <a:ea typeface="微软雅黑" panose="020B0503020204020204" pitchFamily="34" charset="-122"/>
              </a:endParaRPr>
            </a:p>
          </p:txBody>
        </p:sp>
      </p:grpSp>
      <p:grpSp>
        <p:nvGrpSpPr>
          <p:cNvPr id="40" name="组合 39"/>
          <p:cNvGrpSpPr/>
          <p:nvPr/>
        </p:nvGrpSpPr>
        <p:grpSpPr>
          <a:xfrm>
            <a:off x="4181743" y="4404380"/>
            <a:ext cx="4209515" cy="180065"/>
            <a:chOff x="3891937" y="3685308"/>
            <a:chExt cx="4209515" cy="180065"/>
          </a:xfrm>
        </p:grpSpPr>
        <p:sp>
          <p:nvSpPr>
            <p:cNvPr id="35" name="矩形 34"/>
            <p:cNvSpPr/>
            <p:nvPr/>
          </p:nvSpPr>
          <p:spPr>
            <a:xfrm>
              <a:off x="3891937" y="3685308"/>
              <a:ext cx="4209515" cy="178085"/>
            </a:xfrm>
            <a:prstGeom prst="rect">
              <a:avLst/>
            </a:prstGeom>
            <a:solidFill>
              <a:schemeClr val="bg2"/>
            </a:solidFill>
            <a:ln>
              <a:noFill/>
            </a:ln>
            <a:effectLst>
              <a:innerShdw blurRad="381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pitchFamily="34" charset="-122"/>
                <a:ea typeface="微软雅黑" panose="020B0503020204020204" pitchFamily="34" charset="-122"/>
              </a:endParaRPr>
            </a:p>
          </p:txBody>
        </p:sp>
        <p:sp>
          <p:nvSpPr>
            <p:cNvPr id="36" name="矩形 35"/>
            <p:cNvSpPr/>
            <p:nvPr/>
          </p:nvSpPr>
          <p:spPr>
            <a:xfrm>
              <a:off x="3891937" y="3687288"/>
              <a:ext cx="2784179" cy="178085"/>
            </a:xfrm>
            <a:prstGeom prst="rect">
              <a:avLst/>
            </a:prstGeom>
            <a:solidFill>
              <a:schemeClr val="accent4"/>
            </a:solidFill>
            <a:ln>
              <a:noFill/>
            </a:ln>
            <a:effectLst>
              <a:innerShdw blurRad="381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pitchFamily="34" charset="-122"/>
                <a:ea typeface="微软雅黑" panose="020B0503020204020204" pitchFamily="34" charset="-122"/>
              </a:endParaRPr>
            </a:p>
          </p:txBody>
        </p:sp>
      </p:grpSp>
      <p:grpSp>
        <p:nvGrpSpPr>
          <p:cNvPr id="39" name="组合 38"/>
          <p:cNvGrpSpPr/>
          <p:nvPr/>
        </p:nvGrpSpPr>
        <p:grpSpPr>
          <a:xfrm>
            <a:off x="4181743" y="5593946"/>
            <a:ext cx="4209515" cy="180065"/>
            <a:chOff x="3891937" y="2739127"/>
            <a:chExt cx="4209515" cy="180065"/>
          </a:xfrm>
        </p:grpSpPr>
        <p:sp>
          <p:nvSpPr>
            <p:cNvPr id="37" name="矩形 36"/>
            <p:cNvSpPr/>
            <p:nvPr/>
          </p:nvSpPr>
          <p:spPr>
            <a:xfrm>
              <a:off x="3891937" y="2739127"/>
              <a:ext cx="4209515" cy="178085"/>
            </a:xfrm>
            <a:prstGeom prst="rect">
              <a:avLst/>
            </a:prstGeom>
            <a:solidFill>
              <a:schemeClr val="bg1"/>
            </a:solidFill>
            <a:ln>
              <a:noFill/>
            </a:ln>
            <a:effectLst>
              <a:innerShdw blurRad="381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pitchFamily="34" charset="-122"/>
                <a:ea typeface="微软雅黑" panose="020B0503020204020204" pitchFamily="34" charset="-122"/>
              </a:endParaRPr>
            </a:p>
          </p:txBody>
        </p:sp>
        <p:sp>
          <p:nvSpPr>
            <p:cNvPr id="38" name="矩形 37"/>
            <p:cNvSpPr/>
            <p:nvPr/>
          </p:nvSpPr>
          <p:spPr>
            <a:xfrm>
              <a:off x="3891937" y="2741107"/>
              <a:ext cx="3419208" cy="178085"/>
            </a:xfrm>
            <a:prstGeom prst="rect">
              <a:avLst/>
            </a:prstGeom>
            <a:solidFill>
              <a:schemeClr val="accent4"/>
            </a:solidFill>
            <a:ln>
              <a:solidFill>
                <a:schemeClr val="accent3"/>
              </a:solidFill>
            </a:ln>
            <a:effectLst>
              <a:innerShdw blurRad="381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pitchFamily="34" charset="-122"/>
                <a:ea typeface="微软雅黑" panose="020B0503020204020204" pitchFamily="34" charset="-122"/>
              </a:endParaRPr>
            </a:p>
          </p:txBody>
        </p:sp>
      </p:grpSp>
      <p:sp>
        <p:nvSpPr>
          <p:cNvPr id="45" name="文本框 44"/>
          <p:cNvSpPr txBox="1"/>
          <p:nvPr/>
        </p:nvSpPr>
        <p:spPr>
          <a:xfrm>
            <a:off x="4181743" y="1603098"/>
            <a:ext cx="2298856" cy="420564"/>
          </a:xfrm>
          <a:prstGeom prst="rect">
            <a:avLst/>
          </a:prstGeom>
          <a:noFill/>
        </p:spPr>
        <p:txBody>
          <a:bodyPr wrap="square" lIns="91440" tIns="45720" rIns="91440" bIns="45720" rtlCol="0">
            <a:spAutoFit/>
          </a:bodyPr>
          <a:lstStyle/>
          <a:p>
            <a:pPr>
              <a:defRPr/>
            </a:pPr>
            <a:r>
              <a:rPr lang="zh-CN" altLang="en-US" sz="2135" b="1" dirty="0">
                <a:solidFill>
                  <a:prstClr val="black">
                    <a:lumMod val="65000"/>
                    <a:lumOff val="35000"/>
                  </a:prstClr>
                </a:solidFill>
                <a:latin typeface="微软雅黑" panose="020B0503020204020204" pitchFamily="34" charset="-122"/>
                <a:ea typeface="微软雅黑" panose="020B0503020204020204" pitchFamily="34" charset="-122"/>
                <a:sym typeface="宋体" panose="02010600030101010101" pitchFamily="2" charset="-122"/>
              </a:rPr>
              <a:t>添加标题内容</a:t>
            </a:r>
          </a:p>
        </p:txBody>
      </p:sp>
      <p:sp>
        <p:nvSpPr>
          <p:cNvPr id="46" name="文本框 45"/>
          <p:cNvSpPr txBox="1"/>
          <p:nvPr/>
        </p:nvSpPr>
        <p:spPr>
          <a:xfrm>
            <a:off x="4181743" y="2791518"/>
            <a:ext cx="2298856" cy="420564"/>
          </a:xfrm>
          <a:prstGeom prst="rect">
            <a:avLst/>
          </a:prstGeom>
          <a:noFill/>
        </p:spPr>
        <p:txBody>
          <a:bodyPr wrap="square" lIns="91440" tIns="45720" rIns="91440" bIns="45720" rtlCol="0">
            <a:spAutoFit/>
          </a:bodyPr>
          <a:lstStyle/>
          <a:p>
            <a:pPr>
              <a:defRPr/>
            </a:pPr>
            <a:r>
              <a:rPr lang="zh-CN" altLang="en-US" sz="2135" b="1" dirty="0">
                <a:solidFill>
                  <a:prstClr val="black">
                    <a:lumMod val="65000"/>
                    <a:lumOff val="35000"/>
                  </a:prstClr>
                </a:solidFill>
                <a:latin typeface="微软雅黑" panose="020B0503020204020204" pitchFamily="34" charset="-122"/>
                <a:ea typeface="微软雅黑" panose="020B0503020204020204" pitchFamily="34" charset="-122"/>
                <a:sym typeface="宋体" panose="02010600030101010101" pitchFamily="2" charset="-122"/>
              </a:rPr>
              <a:t>添加标题内容</a:t>
            </a:r>
          </a:p>
        </p:txBody>
      </p:sp>
      <p:sp>
        <p:nvSpPr>
          <p:cNvPr id="47" name="文本框 46"/>
          <p:cNvSpPr txBox="1"/>
          <p:nvPr/>
        </p:nvSpPr>
        <p:spPr>
          <a:xfrm>
            <a:off x="4181743" y="3975733"/>
            <a:ext cx="2298856" cy="420564"/>
          </a:xfrm>
          <a:prstGeom prst="rect">
            <a:avLst/>
          </a:prstGeom>
          <a:noFill/>
        </p:spPr>
        <p:txBody>
          <a:bodyPr wrap="square" lIns="91440" tIns="45720" rIns="91440" bIns="45720" rtlCol="0">
            <a:spAutoFit/>
          </a:bodyPr>
          <a:lstStyle/>
          <a:p>
            <a:pPr>
              <a:defRPr/>
            </a:pPr>
            <a:r>
              <a:rPr lang="zh-CN" altLang="en-US" sz="2135" b="1" dirty="0">
                <a:solidFill>
                  <a:prstClr val="black">
                    <a:lumMod val="65000"/>
                    <a:lumOff val="35000"/>
                  </a:prstClr>
                </a:solidFill>
                <a:latin typeface="微软雅黑" panose="020B0503020204020204" pitchFamily="34" charset="-122"/>
                <a:ea typeface="微软雅黑" panose="020B0503020204020204" pitchFamily="34" charset="-122"/>
                <a:sym typeface="宋体" panose="02010600030101010101" pitchFamily="2" charset="-122"/>
              </a:rPr>
              <a:t>添加标题内容</a:t>
            </a:r>
          </a:p>
        </p:txBody>
      </p:sp>
      <p:sp>
        <p:nvSpPr>
          <p:cNvPr id="48" name="文本框 47"/>
          <p:cNvSpPr txBox="1"/>
          <p:nvPr/>
        </p:nvSpPr>
        <p:spPr>
          <a:xfrm>
            <a:off x="4181743" y="5143362"/>
            <a:ext cx="2298856" cy="420564"/>
          </a:xfrm>
          <a:prstGeom prst="rect">
            <a:avLst/>
          </a:prstGeom>
          <a:noFill/>
        </p:spPr>
        <p:txBody>
          <a:bodyPr wrap="square" lIns="91440" tIns="45720" rIns="91440" bIns="45720" rtlCol="0">
            <a:spAutoFit/>
          </a:bodyPr>
          <a:lstStyle/>
          <a:p>
            <a:pPr>
              <a:defRPr/>
            </a:pPr>
            <a:r>
              <a:rPr lang="zh-CN" altLang="en-US" sz="2135" b="1" dirty="0">
                <a:solidFill>
                  <a:prstClr val="black">
                    <a:lumMod val="65000"/>
                    <a:lumOff val="35000"/>
                  </a:prstClr>
                </a:solidFill>
                <a:latin typeface="微软雅黑" panose="020B0503020204020204" pitchFamily="34" charset="-122"/>
                <a:ea typeface="微软雅黑" panose="020B0503020204020204" pitchFamily="34" charset="-122"/>
                <a:sym typeface="宋体" panose="02010600030101010101" pitchFamily="2" charset="-122"/>
              </a:rPr>
              <a:t>添加标题内容</a:t>
            </a:r>
          </a:p>
        </p:txBody>
      </p:sp>
      <p:sp>
        <p:nvSpPr>
          <p:cNvPr id="49" name="文本框 48"/>
          <p:cNvSpPr txBox="1"/>
          <p:nvPr/>
        </p:nvSpPr>
        <p:spPr>
          <a:xfrm>
            <a:off x="7427914" y="1599479"/>
            <a:ext cx="958037" cy="461665"/>
          </a:xfrm>
          <a:prstGeom prst="rect">
            <a:avLst/>
          </a:prstGeom>
          <a:noFill/>
        </p:spPr>
        <p:txBody>
          <a:bodyPr wrap="square" lIns="91440" tIns="45720" rIns="91440" bIns="45720" rtlCol="0">
            <a:spAutoFit/>
          </a:bodyPr>
          <a:lstStyle/>
          <a:p>
            <a:pPr algn="r"/>
            <a:r>
              <a:rPr lang="en-US" altLang="zh-CN" sz="2400" b="1" dirty="0">
                <a:solidFill>
                  <a:prstClr val="black">
                    <a:lumMod val="65000"/>
                    <a:lumOff val="35000"/>
                  </a:prstClr>
                </a:solidFill>
                <a:latin typeface="微软雅黑" panose="020B0503020204020204" pitchFamily="34" charset="-122"/>
                <a:ea typeface="微软雅黑" panose="020B0503020204020204" pitchFamily="34" charset="-122"/>
              </a:rPr>
              <a:t>35</a:t>
            </a:r>
            <a:r>
              <a:rPr lang="en-US" altLang="zh-CN" sz="1600" b="1" dirty="0">
                <a:solidFill>
                  <a:prstClr val="black">
                    <a:lumMod val="65000"/>
                    <a:lumOff val="35000"/>
                  </a:prstClr>
                </a:solidFill>
                <a:latin typeface="微软雅黑" panose="020B0503020204020204" pitchFamily="34" charset="-122"/>
                <a:ea typeface="微软雅黑" panose="020B0503020204020204" pitchFamily="34" charset="-122"/>
              </a:rPr>
              <a:t>%</a:t>
            </a:r>
            <a:endParaRPr lang="zh-CN" altLang="en-US" sz="2400" b="1"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50" name="文本框 49"/>
          <p:cNvSpPr txBox="1"/>
          <p:nvPr/>
        </p:nvSpPr>
        <p:spPr>
          <a:xfrm>
            <a:off x="7427914" y="2773160"/>
            <a:ext cx="958037" cy="461665"/>
          </a:xfrm>
          <a:prstGeom prst="rect">
            <a:avLst/>
          </a:prstGeom>
          <a:noFill/>
        </p:spPr>
        <p:txBody>
          <a:bodyPr wrap="square" lIns="91440" tIns="45720" rIns="91440" bIns="45720" rtlCol="0">
            <a:spAutoFit/>
          </a:bodyPr>
          <a:lstStyle/>
          <a:p>
            <a:pPr algn="r"/>
            <a:r>
              <a:rPr lang="en-US" altLang="zh-CN" sz="2400" b="1" dirty="0">
                <a:solidFill>
                  <a:prstClr val="black">
                    <a:lumMod val="65000"/>
                    <a:lumOff val="35000"/>
                  </a:prstClr>
                </a:solidFill>
                <a:latin typeface="微软雅黑" panose="020B0503020204020204" pitchFamily="34" charset="-122"/>
                <a:ea typeface="微软雅黑" panose="020B0503020204020204" pitchFamily="34" charset="-122"/>
              </a:rPr>
              <a:t>52</a:t>
            </a:r>
            <a:r>
              <a:rPr lang="en-US" altLang="zh-CN" sz="1600" b="1" dirty="0">
                <a:solidFill>
                  <a:prstClr val="black">
                    <a:lumMod val="65000"/>
                    <a:lumOff val="35000"/>
                  </a:prstClr>
                </a:solidFill>
                <a:latin typeface="微软雅黑" panose="020B0503020204020204" pitchFamily="34" charset="-122"/>
                <a:ea typeface="微软雅黑" panose="020B0503020204020204" pitchFamily="34" charset="-122"/>
              </a:rPr>
              <a:t>%</a:t>
            </a:r>
            <a:endParaRPr lang="zh-CN" altLang="en-US" sz="2400" b="1"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51" name="文本框 50"/>
          <p:cNvSpPr txBox="1"/>
          <p:nvPr/>
        </p:nvSpPr>
        <p:spPr>
          <a:xfrm>
            <a:off x="7427914" y="3964933"/>
            <a:ext cx="958037" cy="461665"/>
          </a:xfrm>
          <a:prstGeom prst="rect">
            <a:avLst/>
          </a:prstGeom>
          <a:noFill/>
        </p:spPr>
        <p:txBody>
          <a:bodyPr wrap="square" lIns="91440" tIns="45720" rIns="91440" bIns="45720" rtlCol="0">
            <a:spAutoFit/>
          </a:bodyPr>
          <a:lstStyle/>
          <a:p>
            <a:pPr algn="r"/>
            <a:r>
              <a:rPr lang="en-US" altLang="zh-CN" sz="2400" b="1" dirty="0">
                <a:solidFill>
                  <a:prstClr val="black">
                    <a:lumMod val="65000"/>
                    <a:lumOff val="35000"/>
                  </a:prstClr>
                </a:solidFill>
                <a:latin typeface="微软雅黑" panose="020B0503020204020204" pitchFamily="34" charset="-122"/>
                <a:ea typeface="微软雅黑" panose="020B0503020204020204" pitchFamily="34" charset="-122"/>
              </a:rPr>
              <a:t>76</a:t>
            </a:r>
            <a:r>
              <a:rPr lang="en-US" altLang="zh-CN" sz="1600" b="1" dirty="0">
                <a:solidFill>
                  <a:prstClr val="black">
                    <a:lumMod val="65000"/>
                    <a:lumOff val="35000"/>
                  </a:prstClr>
                </a:solidFill>
                <a:latin typeface="微软雅黑" panose="020B0503020204020204" pitchFamily="34" charset="-122"/>
                <a:ea typeface="微软雅黑" panose="020B0503020204020204" pitchFamily="34" charset="-122"/>
              </a:rPr>
              <a:t>%</a:t>
            </a:r>
            <a:endParaRPr lang="zh-CN" altLang="en-US" sz="2400" b="1"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52" name="文本框 51"/>
          <p:cNvSpPr txBox="1"/>
          <p:nvPr/>
        </p:nvSpPr>
        <p:spPr>
          <a:xfrm>
            <a:off x="7427914" y="5152813"/>
            <a:ext cx="958037" cy="461665"/>
          </a:xfrm>
          <a:prstGeom prst="rect">
            <a:avLst/>
          </a:prstGeom>
          <a:noFill/>
        </p:spPr>
        <p:txBody>
          <a:bodyPr wrap="square" lIns="91440" tIns="45720" rIns="91440" bIns="45720" rtlCol="0">
            <a:spAutoFit/>
          </a:bodyPr>
          <a:lstStyle/>
          <a:p>
            <a:pPr algn="r"/>
            <a:r>
              <a:rPr lang="en-US" altLang="zh-CN" sz="2400" b="1" dirty="0">
                <a:solidFill>
                  <a:prstClr val="black">
                    <a:lumMod val="65000"/>
                    <a:lumOff val="35000"/>
                  </a:prstClr>
                </a:solidFill>
                <a:latin typeface="微软雅黑" panose="020B0503020204020204" pitchFamily="34" charset="-122"/>
                <a:ea typeface="微软雅黑" panose="020B0503020204020204" pitchFamily="34" charset="-122"/>
              </a:rPr>
              <a:t>90</a:t>
            </a:r>
            <a:r>
              <a:rPr lang="en-US" altLang="zh-CN" sz="1600" b="1" dirty="0">
                <a:solidFill>
                  <a:prstClr val="black">
                    <a:lumMod val="65000"/>
                    <a:lumOff val="35000"/>
                  </a:prstClr>
                </a:solidFill>
                <a:latin typeface="微软雅黑" panose="020B0503020204020204" pitchFamily="34" charset="-122"/>
                <a:ea typeface="微软雅黑" panose="020B0503020204020204" pitchFamily="34" charset="-122"/>
              </a:rPr>
              <a:t>%</a:t>
            </a:r>
            <a:endParaRPr lang="zh-CN" altLang="en-US" sz="2400" b="1" dirty="0">
              <a:solidFill>
                <a:prstClr val="black">
                  <a:lumMod val="65000"/>
                  <a:lumOff val="35000"/>
                </a:prst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left)">
                                      <p:cBhvr>
                                        <p:cTn id="15" dur="500"/>
                                        <p:tgtEl>
                                          <p:spTgt spid="16"/>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left)">
                                      <p:cBhvr>
                                        <p:cTn id="19" dur="500"/>
                                        <p:tgtEl>
                                          <p:spTgt spid="20"/>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wipe(left)">
                                      <p:cBhvr>
                                        <p:cTn id="23" dur="500"/>
                                        <p:tgtEl>
                                          <p:spTgt spid="43"/>
                                        </p:tgtEl>
                                      </p:cBhvr>
                                    </p:animEffect>
                                  </p:childTnLst>
                                </p:cTn>
                              </p:par>
                              <p:par>
                                <p:cTn id="24" presetID="22" presetClass="entr" presetSubtype="8" fill="hold"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wipe(left)">
                                      <p:cBhvr>
                                        <p:cTn id="26" dur="500"/>
                                        <p:tgtEl>
                                          <p:spTgt spid="42"/>
                                        </p:tgtEl>
                                      </p:cBhvr>
                                    </p:animEffect>
                                  </p:childTnLst>
                                </p:cTn>
                              </p:par>
                              <p:par>
                                <p:cTn id="27" presetID="22" presetClass="entr" presetSubtype="8" fill="hold" nodeType="with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wipe(left)">
                                      <p:cBhvr>
                                        <p:cTn id="29" dur="500"/>
                                        <p:tgtEl>
                                          <p:spTgt spid="40"/>
                                        </p:tgtEl>
                                      </p:cBhvr>
                                    </p:animEffect>
                                  </p:childTnLst>
                                </p:cTn>
                              </p:par>
                              <p:par>
                                <p:cTn id="30" presetID="22" presetClass="entr" presetSubtype="8" fill="hold" nodeType="with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2500"/>
                            </p:stCondLst>
                            <p:childTnLst>
                              <p:par>
                                <p:cTn id="34" presetID="10" presetClass="entr" presetSubtype="0"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Effect transition="in" filter="fade">
                                      <p:cBhvr>
                                        <p:cTn id="36" dur="500"/>
                                        <p:tgtEl>
                                          <p:spTgt spid="45"/>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6"/>
                                        </p:tgtEl>
                                        <p:attrNameLst>
                                          <p:attrName>style.visibility</p:attrName>
                                        </p:attrNameLst>
                                      </p:cBhvr>
                                      <p:to>
                                        <p:strVal val="visible"/>
                                      </p:to>
                                    </p:set>
                                    <p:animEffect transition="in" filter="fade">
                                      <p:cBhvr>
                                        <p:cTn id="39" dur="500"/>
                                        <p:tgtEl>
                                          <p:spTgt spid="46"/>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7"/>
                                        </p:tgtEl>
                                        <p:attrNameLst>
                                          <p:attrName>style.visibility</p:attrName>
                                        </p:attrNameLst>
                                      </p:cBhvr>
                                      <p:to>
                                        <p:strVal val="visible"/>
                                      </p:to>
                                    </p:set>
                                    <p:animEffect transition="in" filter="fade">
                                      <p:cBhvr>
                                        <p:cTn id="42" dur="500"/>
                                        <p:tgtEl>
                                          <p:spTgt spid="47"/>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fade">
                                      <p:cBhvr>
                                        <p:cTn id="45" dur="500"/>
                                        <p:tgtEl>
                                          <p:spTgt spid="48"/>
                                        </p:tgtEl>
                                      </p:cBhvr>
                                    </p:animEffect>
                                  </p:childTnLst>
                                </p:cTn>
                              </p:par>
                            </p:childTnLst>
                          </p:cTn>
                        </p:par>
                        <p:par>
                          <p:cTn id="46" fill="hold">
                            <p:stCondLst>
                              <p:cond delay="3000"/>
                            </p:stCondLst>
                            <p:childTnLst>
                              <p:par>
                                <p:cTn id="47" presetID="10" presetClass="entr" presetSubtype="0" fill="hold" grpId="0" nodeType="afterEffect">
                                  <p:stCondLst>
                                    <p:cond delay="0"/>
                                  </p:stCondLst>
                                  <p:iterate type="lt">
                                    <p:tmPct val="10000"/>
                                  </p:iterate>
                                  <p:childTnLst>
                                    <p:set>
                                      <p:cBhvr>
                                        <p:cTn id="48" dur="1" fill="hold">
                                          <p:stCondLst>
                                            <p:cond delay="0"/>
                                          </p:stCondLst>
                                        </p:cTn>
                                        <p:tgtEl>
                                          <p:spTgt spid="49"/>
                                        </p:tgtEl>
                                        <p:attrNameLst>
                                          <p:attrName>style.visibility</p:attrName>
                                        </p:attrNameLst>
                                      </p:cBhvr>
                                      <p:to>
                                        <p:strVal val="visible"/>
                                      </p:to>
                                    </p:set>
                                    <p:animEffect transition="in" filter="fade">
                                      <p:cBhvr>
                                        <p:cTn id="49" dur="500"/>
                                        <p:tgtEl>
                                          <p:spTgt spid="49"/>
                                        </p:tgtEl>
                                      </p:cBhvr>
                                    </p:animEffect>
                                  </p:childTnLst>
                                </p:cTn>
                              </p:par>
                              <p:par>
                                <p:cTn id="50" presetID="10" presetClass="entr" presetSubtype="0" fill="hold" grpId="0" nodeType="withEffect">
                                  <p:stCondLst>
                                    <p:cond delay="0"/>
                                  </p:stCondLst>
                                  <p:iterate type="lt">
                                    <p:tmPct val="10000"/>
                                  </p:iterate>
                                  <p:childTnLst>
                                    <p:set>
                                      <p:cBhvr>
                                        <p:cTn id="51" dur="1" fill="hold">
                                          <p:stCondLst>
                                            <p:cond delay="0"/>
                                          </p:stCondLst>
                                        </p:cTn>
                                        <p:tgtEl>
                                          <p:spTgt spid="50"/>
                                        </p:tgtEl>
                                        <p:attrNameLst>
                                          <p:attrName>style.visibility</p:attrName>
                                        </p:attrNameLst>
                                      </p:cBhvr>
                                      <p:to>
                                        <p:strVal val="visible"/>
                                      </p:to>
                                    </p:set>
                                    <p:animEffect transition="in" filter="fade">
                                      <p:cBhvr>
                                        <p:cTn id="52" dur="500"/>
                                        <p:tgtEl>
                                          <p:spTgt spid="50"/>
                                        </p:tgtEl>
                                      </p:cBhvr>
                                    </p:animEffect>
                                  </p:childTnLst>
                                </p:cTn>
                              </p:par>
                              <p:par>
                                <p:cTn id="53" presetID="10" presetClass="entr" presetSubtype="0" fill="hold" grpId="0" nodeType="withEffect">
                                  <p:stCondLst>
                                    <p:cond delay="0"/>
                                  </p:stCondLst>
                                  <p:iterate type="lt">
                                    <p:tmPct val="10000"/>
                                  </p:iterate>
                                  <p:childTnLst>
                                    <p:set>
                                      <p:cBhvr>
                                        <p:cTn id="54" dur="1" fill="hold">
                                          <p:stCondLst>
                                            <p:cond delay="0"/>
                                          </p:stCondLst>
                                        </p:cTn>
                                        <p:tgtEl>
                                          <p:spTgt spid="51"/>
                                        </p:tgtEl>
                                        <p:attrNameLst>
                                          <p:attrName>style.visibility</p:attrName>
                                        </p:attrNameLst>
                                      </p:cBhvr>
                                      <p:to>
                                        <p:strVal val="visible"/>
                                      </p:to>
                                    </p:set>
                                    <p:animEffect transition="in" filter="fade">
                                      <p:cBhvr>
                                        <p:cTn id="55" dur="500"/>
                                        <p:tgtEl>
                                          <p:spTgt spid="51"/>
                                        </p:tgtEl>
                                      </p:cBhvr>
                                    </p:animEffect>
                                  </p:childTnLst>
                                </p:cTn>
                              </p:par>
                              <p:par>
                                <p:cTn id="56" presetID="10" presetClass="entr" presetSubtype="0" fill="hold" grpId="0" nodeType="withEffect">
                                  <p:stCondLst>
                                    <p:cond delay="0"/>
                                  </p:stCondLst>
                                  <p:iterate type="lt">
                                    <p:tmPct val="10000"/>
                                  </p:iterate>
                                  <p:childTnLst>
                                    <p:set>
                                      <p:cBhvr>
                                        <p:cTn id="57" dur="1" fill="hold">
                                          <p:stCondLst>
                                            <p:cond delay="0"/>
                                          </p:stCondLst>
                                        </p:cTn>
                                        <p:tgtEl>
                                          <p:spTgt spid="52"/>
                                        </p:tgtEl>
                                        <p:attrNameLst>
                                          <p:attrName>style.visibility</p:attrName>
                                        </p:attrNameLst>
                                      </p:cBhvr>
                                      <p:to>
                                        <p:strVal val="visible"/>
                                      </p:to>
                                    </p:set>
                                    <p:animEffect transition="in" filter="fade">
                                      <p:cBhvr>
                                        <p:cTn id="58"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47" grpId="0"/>
      <p:bldP spid="48" grpId="0"/>
      <p:bldP spid="49" grpId="0"/>
      <p:bldP spid="50" grpId="0"/>
      <p:bldP spid="51" grpId="0"/>
      <p:bldP spid="5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flipH="1">
            <a:off x="7401691" y="0"/>
            <a:ext cx="4790308" cy="6857624"/>
            <a:chOff x="-1225538" y="0"/>
            <a:chExt cx="6409038" cy="5143500"/>
          </a:xfrm>
        </p:grpSpPr>
        <p:sp>
          <p:nvSpPr>
            <p:cNvPr id="5" name="Rectangle 5"/>
            <p:cNvSpPr>
              <a:spLocks noChangeArrowheads="1"/>
            </p:cNvSpPr>
            <p:nvPr/>
          </p:nvSpPr>
          <p:spPr bwMode="auto">
            <a:xfrm>
              <a:off x="-1225538" y="0"/>
              <a:ext cx="4464041" cy="51435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13" tIns="60956" rIns="121913" bIns="60956" numCol="1" anchor="t" anchorCtr="0" compatLnSpc="1"/>
            <a:lstStyle/>
            <a:p>
              <a:endParaRPr lang="zh-CN" altLang="en-US" sz="1705">
                <a:solidFill>
                  <a:prstClr val="black"/>
                </a:solidFill>
              </a:endParaRPr>
            </a:p>
          </p:txBody>
        </p:sp>
        <p:grpSp>
          <p:nvGrpSpPr>
            <p:cNvPr id="10" name="组合 9"/>
            <p:cNvGrpSpPr/>
            <p:nvPr/>
          </p:nvGrpSpPr>
          <p:grpSpPr>
            <a:xfrm>
              <a:off x="-1225538" y="1419311"/>
              <a:ext cx="6409038" cy="2468018"/>
              <a:chOff x="-1225538" y="1440287"/>
              <a:chExt cx="6409038" cy="2052526"/>
            </a:xfrm>
          </p:grpSpPr>
          <p:sp>
            <p:nvSpPr>
              <p:cNvPr id="7" name="Rectangle 7"/>
              <p:cNvSpPr>
                <a:spLocks noChangeArrowheads="1"/>
              </p:cNvSpPr>
              <p:nvPr/>
            </p:nvSpPr>
            <p:spPr bwMode="auto">
              <a:xfrm>
                <a:off x="-1225538" y="1440287"/>
                <a:ext cx="6409038" cy="170147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13" tIns="60956" rIns="121913" bIns="60956" numCol="1" anchor="t" anchorCtr="0" compatLnSpc="1"/>
              <a:lstStyle/>
              <a:p>
                <a:endParaRPr lang="zh-CN" altLang="en-US" sz="1705">
                  <a:solidFill>
                    <a:prstClr val="black"/>
                  </a:solidFill>
                </a:endParaRPr>
              </a:p>
            </p:txBody>
          </p:sp>
          <p:sp>
            <p:nvSpPr>
              <p:cNvPr id="8" name="Freeform 8"/>
              <p:cNvSpPr/>
              <p:nvPr/>
            </p:nvSpPr>
            <p:spPr bwMode="auto">
              <a:xfrm>
                <a:off x="3238501" y="3141764"/>
                <a:ext cx="1944999" cy="351049"/>
              </a:xfrm>
              <a:custGeom>
                <a:avLst/>
                <a:gdLst>
                  <a:gd name="T0" fmla="*/ 0 w 615"/>
                  <a:gd name="T1" fmla="*/ 0 h 111"/>
                  <a:gd name="T2" fmla="*/ 615 w 615"/>
                  <a:gd name="T3" fmla="*/ 0 h 111"/>
                  <a:gd name="T4" fmla="*/ 0 w 615"/>
                  <a:gd name="T5" fmla="*/ 111 h 111"/>
                  <a:gd name="T6" fmla="*/ 0 w 615"/>
                  <a:gd name="T7" fmla="*/ 0 h 111"/>
                </a:gdLst>
                <a:ahLst/>
                <a:cxnLst>
                  <a:cxn ang="0">
                    <a:pos x="T0" y="T1"/>
                  </a:cxn>
                  <a:cxn ang="0">
                    <a:pos x="T2" y="T3"/>
                  </a:cxn>
                  <a:cxn ang="0">
                    <a:pos x="T4" y="T5"/>
                  </a:cxn>
                  <a:cxn ang="0">
                    <a:pos x="T6" y="T7"/>
                  </a:cxn>
                </a:cxnLst>
                <a:rect l="0" t="0" r="r" b="b"/>
                <a:pathLst>
                  <a:path w="615" h="111">
                    <a:moveTo>
                      <a:pt x="0" y="0"/>
                    </a:moveTo>
                    <a:lnTo>
                      <a:pt x="615" y="0"/>
                    </a:lnTo>
                    <a:lnTo>
                      <a:pt x="0" y="111"/>
                    </a:lnTo>
                    <a:lnTo>
                      <a:pt x="0" y="0"/>
                    </a:lnTo>
                    <a:close/>
                  </a:path>
                </a:pathLst>
              </a:custGeom>
              <a:solidFill>
                <a:schemeClr val="bg2">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13" tIns="60956" rIns="121913" bIns="60956" numCol="1" anchor="t" anchorCtr="0" compatLnSpc="1"/>
              <a:lstStyle/>
              <a:p>
                <a:endParaRPr lang="zh-CN" altLang="en-US" sz="1705">
                  <a:solidFill>
                    <a:prstClr val="black"/>
                  </a:solidFill>
                </a:endParaRPr>
              </a:p>
            </p:txBody>
          </p:sp>
        </p:grpSp>
      </p:grpSp>
      <p:sp>
        <p:nvSpPr>
          <p:cNvPr id="13" name="矩形 259"/>
          <p:cNvSpPr>
            <a:spLocks noChangeArrowheads="1"/>
          </p:cNvSpPr>
          <p:nvPr/>
        </p:nvSpPr>
        <p:spPr bwMode="auto">
          <a:xfrm>
            <a:off x="527381" y="2372884"/>
            <a:ext cx="6912768" cy="8617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Font typeface="Arial" panose="020B0604020202020204" pitchFamily="34" charset="0"/>
              <a:buNone/>
            </a:pPr>
            <a:r>
              <a:rPr lang="zh-CN" altLang="en-US" sz="5600" b="1" cap="all">
                <a:solidFill>
                  <a:prstClr val="black">
                    <a:lumMod val="65000"/>
                    <a:lumOff val="35000"/>
                  </a:prstClr>
                </a:solidFill>
                <a:cs typeface="Arial" panose="020B0604020202020204" pitchFamily="34" charset="0"/>
              </a:rPr>
              <a:t>演示结束</a:t>
            </a:r>
            <a:r>
              <a:rPr lang="en-US" altLang="zh-CN" sz="5600" b="1" cap="all">
                <a:solidFill>
                  <a:prstClr val="black">
                    <a:lumMod val="65000"/>
                    <a:lumOff val="35000"/>
                  </a:prstClr>
                </a:solidFill>
                <a:cs typeface="Arial" panose="020B0604020202020204" pitchFamily="34" charset="0"/>
              </a:rPr>
              <a:t>.</a:t>
            </a:r>
            <a:r>
              <a:rPr lang="zh-CN" altLang="en-US" sz="5600" b="1" cap="all">
                <a:solidFill>
                  <a:prstClr val="black">
                    <a:lumMod val="65000"/>
                    <a:lumOff val="35000"/>
                  </a:prstClr>
                </a:solidFill>
                <a:cs typeface="Arial" panose="020B0604020202020204" pitchFamily="34" charset="0"/>
              </a:rPr>
              <a:t> </a:t>
            </a:r>
            <a:r>
              <a:rPr lang="zh-CN" altLang="en-US" sz="5600" b="1" cap="all">
                <a:solidFill>
                  <a:srgbClr val="0070C0"/>
                </a:solidFill>
                <a:cs typeface="Arial" panose="020B0604020202020204" pitchFamily="34" charset="0"/>
              </a:rPr>
              <a:t>感谢聆听</a:t>
            </a:r>
            <a:endParaRPr lang="en-US" altLang="zh-CN" sz="5600" b="1" cap="all" dirty="0">
              <a:solidFill>
                <a:srgbClr val="0070C0"/>
              </a:solidFill>
              <a:cs typeface="Arial" panose="020B0604020202020204" pitchFamily="34" charset="0"/>
            </a:endParaRPr>
          </a:p>
        </p:txBody>
      </p:sp>
      <p:sp>
        <p:nvSpPr>
          <p:cNvPr id="18" name="原创设计师QQ598969553                 _16"/>
          <p:cNvSpPr txBox="1"/>
          <p:nvPr/>
        </p:nvSpPr>
        <p:spPr>
          <a:xfrm>
            <a:off x="527382" y="3236980"/>
            <a:ext cx="6707503" cy="784830"/>
          </a:xfrm>
          <a:prstGeom prst="rect">
            <a:avLst/>
          </a:prstGeom>
          <a:noFill/>
          <a:effectLst/>
        </p:spPr>
        <p:txBody>
          <a:bodyPr wrap="square" rtlCol="0">
            <a:spAutoFit/>
          </a:bodyPr>
          <a:lstStyle/>
          <a:p>
            <a:pPr>
              <a:lnSpc>
                <a:spcPct val="150000"/>
              </a:lnSpc>
            </a:pPr>
            <a:r>
              <a:rPr lang="zh-CN" altLang="en-US" sz="1000">
                <a:solidFill>
                  <a:prstClr val="black">
                    <a:lumMod val="65000"/>
                    <a:lumOff val="35000"/>
                  </a:prstClr>
                </a:solidFill>
                <a:latin typeface="微软雅黑" panose="020B0503020204020204" pitchFamily="34" charset="-122"/>
                <a:ea typeface="微软雅黑" panose="020B0503020204020204" pitchFamily="34" charset="-122"/>
              </a:rPr>
              <a:t>以信息技术为支撑；以现代教育教学理论为指导；强调新型教学模式的构建；教学内容具有更强的时代性和丰富性；教学更适合学生的学习需要和特点。信息化教学不仅仅是在传统教学的基础上对教学媒体 和手段的改变</a:t>
            </a:r>
            <a:r>
              <a:rPr lang="en-US" altLang="zh-CN" sz="1000">
                <a:solidFill>
                  <a:prstClr val="black">
                    <a:lumMod val="65000"/>
                    <a:lumOff val="35000"/>
                  </a:prstClr>
                </a:solidFill>
                <a:latin typeface="微软雅黑" panose="020B0503020204020204" pitchFamily="34" charset="-122"/>
                <a:ea typeface="微软雅黑" panose="020B0503020204020204" pitchFamily="34" charset="-122"/>
              </a:rPr>
              <a:t>,</a:t>
            </a:r>
            <a:r>
              <a:rPr lang="zh-CN" altLang="en-US" sz="1000">
                <a:solidFill>
                  <a:prstClr val="black">
                    <a:lumMod val="65000"/>
                    <a:lumOff val="35000"/>
                  </a:prstClr>
                </a:solidFill>
                <a:latin typeface="微软雅黑" panose="020B0503020204020204" pitchFamily="34" charset="-122"/>
                <a:ea typeface="微软雅黑" panose="020B0503020204020204" pitchFamily="34" charset="-122"/>
              </a:rPr>
              <a:t>而且是以现代信息技术为基础的整体的教学体系的一系列的改革和变化。</a:t>
            </a:r>
            <a:endParaRPr lang="en-US" altLang="zh-CN" sz="1000"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20" name="矩形 259"/>
          <p:cNvSpPr>
            <a:spLocks noChangeArrowheads="1"/>
          </p:cNvSpPr>
          <p:nvPr/>
        </p:nvSpPr>
        <p:spPr bwMode="auto">
          <a:xfrm>
            <a:off x="369365" y="1060476"/>
            <a:ext cx="3422379"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Font typeface="Arial" panose="020B0604020202020204" pitchFamily="34" charset="0"/>
              <a:buNone/>
            </a:pPr>
            <a:r>
              <a:rPr lang="en-US" altLang="zh-CN" sz="9600" b="1" cap="all">
                <a:solidFill>
                  <a:srgbClr val="0070C0"/>
                </a:solidFill>
                <a:cs typeface="Arial" panose="020B0604020202020204" pitchFamily="34" charset="0"/>
              </a:rPr>
              <a:t>20XX</a:t>
            </a:r>
            <a:endParaRPr lang="zh-CN" altLang="en-US" sz="9600" b="1" cap="all" dirty="0">
              <a:solidFill>
                <a:srgbClr val="0070C0"/>
              </a:solidFill>
              <a:cs typeface="Arial" panose="020B0604020202020204" pitchFamily="34" charset="0"/>
            </a:endParaRPr>
          </a:p>
        </p:txBody>
      </p:sp>
      <p:pic>
        <p:nvPicPr>
          <p:cNvPr id="2" name="图片 1"/>
          <p:cNvPicPr>
            <a:picLocks noChangeAspect="1"/>
          </p:cNvPicPr>
          <p:nvPr/>
        </p:nvPicPr>
        <p:blipFill>
          <a:blip r:embed="rId3"/>
          <a:stretch>
            <a:fillRect/>
          </a:stretch>
        </p:blipFill>
        <p:spPr>
          <a:xfrm>
            <a:off x="7462008" y="1892830"/>
            <a:ext cx="4744477" cy="27277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0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20"/>
                                        </p:tgtEl>
                                        <p:attrNameLst>
                                          <p:attrName>style.visibility</p:attrName>
                                        </p:attrNameLst>
                                      </p:cBhvr>
                                      <p:to>
                                        <p:strVal val="visible"/>
                                      </p:to>
                                    </p:set>
                                    <p:anim calcmode="lin" valueType="num">
                                      <p:cBhvr>
                                        <p:cTn id="15"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20"/>
                                        </p:tgtEl>
                                        <p:attrNameLst>
                                          <p:attrName>ppt_y</p:attrName>
                                        </p:attrNameLst>
                                      </p:cBhvr>
                                      <p:tavLst>
                                        <p:tav tm="0">
                                          <p:val>
                                            <p:strVal val="#ppt_y"/>
                                          </p:val>
                                        </p:tav>
                                        <p:tav tm="100000">
                                          <p:val>
                                            <p:strVal val="#ppt_y"/>
                                          </p:val>
                                        </p:tav>
                                      </p:tavLst>
                                    </p:anim>
                                    <p:anim calcmode="lin" valueType="num">
                                      <p:cBhvr>
                                        <p:cTn id="17"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20"/>
                                        </p:tgtEl>
                                      </p:cBhvr>
                                    </p:animEffect>
                                  </p:childTnLst>
                                </p:cTn>
                              </p:par>
                            </p:childTnLst>
                          </p:cTn>
                        </p:par>
                        <p:par>
                          <p:cTn id="20" fill="hold">
                            <p:stCondLst>
                              <p:cond delay="1649"/>
                            </p:stCondLst>
                            <p:childTnLst>
                              <p:par>
                                <p:cTn id="21" presetID="26" presetClass="emph" presetSubtype="0" fill="hold" grpId="1" nodeType="afterEffect">
                                  <p:stCondLst>
                                    <p:cond delay="0"/>
                                  </p:stCondLst>
                                  <p:iterate type="lt">
                                    <p:tmPct val="0"/>
                                  </p:iterate>
                                  <p:childTnLst>
                                    <p:animEffect transition="out" filter="fade">
                                      <p:cBhvr>
                                        <p:cTn id="22" dur="500" tmFilter="0, 0; .2, .5; .8, .5; 1, 0"/>
                                        <p:tgtEl>
                                          <p:spTgt spid="20"/>
                                        </p:tgtEl>
                                      </p:cBhvr>
                                    </p:animEffect>
                                    <p:animScale>
                                      <p:cBhvr>
                                        <p:cTn id="23" dur="250" autoRev="1" fill="hold"/>
                                        <p:tgtEl>
                                          <p:spTgt spid="20"/>
                                        </p:tgtEl>
                                      </p:cBhvr>
                                      <p:by x="105000" y="105000"/>
                                    </p:animScale>
                                  </p:childTnLst>
                                </p:cTn>
                              </p:par>
                            </p:childTnLst>
                          </p:cTn>
                        </p:par>
                        <p:par>
                          <p:cTn id="24" fill="hold">
                            <p:stCondLst>
                              <p:cond delay="2150"/>
                            </p:stCondLst>
                            <p:childTnLst>
                              <p:par>
                                <p:cTn id="25" presetID="41" presetClass="entr" presetSubtype="0" fill="hold" grpId="0" nodeType="afterEffect">
                                  <p:stCondLst>
                                    <p:cond delay="0"/>
                                  </p:stCondLst>
                                  <p:iterate type="lt">
                                    <p:tmPct val="10000"/>
                                  </p:iterate>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13"/>
                                        </p:tgtEl>
                                        <p:attrNameLst>
                                          <p:attrName>ppt_y</p:attrName>
                                        </p:attrNameLst>
                                      </p:cBhvr>
                                      <p:tavLst>
                                        <p:tav tm="0">
                                          <p:val>
                                            <p:strVal val="#ppt_y"/>
                                          </p:val>
                                        </p:tav>
                                        <p:tav tm="100000">
                                          <p:val>
                                            <p:strVal val="#ppt_y"/>
                                          </p:val>
                                        </p:tav>
                                      </p:tavLst>
                                    </p:anim>
                                    <p:anim calcmode="lin" valueType="num">
                                      <p:cBhvr>
                                        <p:cTn id="29"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13"/>
                                        </p:tgtEl>
                                      </p:cBhvr>
                                    </p:animEffect>
                                  </p:childTnLst>
                                </p:cTn>
                              </p:par>
                            </p:childTnLst>
                          </p:cTn>
                        </p:par>
                        <p:par>
                          <p:cTn id="32" fill="hold">
                            <p:stCondLst>
                              <p:cond delay="3099"/>
                            </p:stCondLst>
                            <p:childTnLst>
                              <p:par>
                                <p:cTn id="33" presetID="26" presetClass="emph" presetSubtype="0" fill="hold" grpId="1" nodeType="afterEffect">
                                  <p:stCondLst>
                                    <p:cond delay="0"/>
                                  </p:stCondLst>
                                  <p:iterate type="lt">
                                    <p:tmPct val="0"/>
                                  </p:iterate>
                                  <p:childTnLst>
                                    <p:animEffect transition="out" filter="fade">
                                      <p:cBhvr>
                                        <p:cTn id="34" dur="500" tmFilter="0, 0; .2, .5; .8, .5; 1, 0"/>
                                        <p:tgtEl>
                                          <p:spTgt spid="13"/>
                                        </p:tgtEl>
                                      </p:cBhvr>
                                    </p:animEffect>
                                    <p:animScale>
                                      <p:cBhvr>
                                        <p:cTn id="35" dur="250" autoRev="1" fill="hold"/>
                                        <p:tgtEl>
                                          <p:spTgt spid="13"/>
                                        </p:tgtEl>
                                      </p:cBhvr>
                                      <p:by x="105000" y="105000"/>
                                    </p:animScale>
                                  </p:childTnLst>
                                </p:cTn>
                              </p:par>
                            </p:childTnLst>
                          </p:cTn>
                        </p:par>
                        <p:par>
                          <p:cTn id="36" fill="hold">
                            <p:stCondLst>
                              <p:cond delay="3599"/>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18" grpId="0"/>
      <p:bldP spid="20" grpId="0"/>
      <p:bldP spid="20"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4809807" y="3812837"/>
            <a:ext cx="1472183" cy="1314100"/>
            <a:chOff x="3607355" y="3025389"/>
            <a:chExt cx="1104137" cy="985575"/>
          </a:xfrm>
        </p:grpSpPr>
        <p:grpSp>
          <p:nvGrpSpPr>
            <p:cNvPr id="82" name="组合 81"/>
            <p:cNvGrpSpPr/>
            <p:nvPr/>
          </p:nvGrpSpPr>
          <p:grpSpPr>
            <a:xfrm>
              <a:off x="3607355" y="3025389"/>
              <a:ext cx="1104137" cy="985575"/>
              <a:chOff x="3342359" y="1161598"/>
              <a:chExt cx="2123116" cy="1895135"/>
            </a:xfrm>
          </p:grpSpPr>
          <p:sp>
            <p:nvSpPr>
              <p:cNvPr id="83" name="任意多边形 82"/>
              <p:cNvSpPr/>
              <p:nvPr/>
            </p:nvSpPr>
            <p:spPr bwMode="auto">
              <a:xfrm rot="10800000">
                <a:off x="3342359" y="1161598"/>
                <a:ext cx="2123116" cy="1895135"/>
              </a:xfrm>
              <a:custGeom>
                <a:avLst/>
                <a:gdLst>
                  <a:gd name="connsiteX0" fmla="*/ 1795626 w 2791387"/>
                  <a:gd name="connsiteY0" fmla="*/ 2117139 h 2491648"/>
                  <a:gd name="connsiteX1" fmla="*/ 1950063 w 2791387"/>
                  <a:gd name="connsiteY1" fmla="*/ 2028434 h 2491648"/>
                  <a:gd name="connsiteX2" fmla="*/ 2350454 w 2791387"/>
                  <a:gd name="connsiteY2" fmla="*/ 1334530 h 2491648"/>
                  <a:gd name="connsiteX3" fmla="*/ 2350454 w 2791387"/>
                  <a:gd name="connsiteY3" fmla="*/ 1157119 h 2491648"/>
                  <a:gd name="connsiteX4" fmla="*/ 1950063 w 2791387"/>
                  <a:gd name="connsiteY4" fmla="*/ 463215 h 2491648"/>
                  <a:gd name="connsiteX5" fmla="*/ 1795626 w 2791387"/>
                  <a:gd name="connsiteY5" fmla="*/ 374509 h 2491648"/>
                  <a:gd name="connsiteX6" fmla="*/ 994844 w 2791387"/>
                  <a:gd name="connsiteY6" fmla="*/ 374509 h 2491648"/>
                  <a:gd name="connsiteX7" fmla="*/ 840408 w 2791387"/>
                  <a:gd name="connsiteY7" fmla="*/ 463215 h 2491648"/>
                  <a:gd name="connsiteX8" fmla="*/ 440017 w 2791387"/>
                  <a:gd name="connsiteY8" fmla="*/ 1157119 h 2491648"/>
                  <a:gd name="connsiteX9" fmla="*/ 440017 w 2791387"/>
                  <a:gd name="connsiteY9" fmla="*/ 1334530 h 2491648"/>
                  <a:gd name="connsiteX10" fmla="*/ 840408 w 2791387"/>
                  <a:gd name="connsiteY10" fmla="*/ 2028434 h 2491648"/>
                  <a:gd name="connsiteX11" fmla="*/ 994844 w 2791387"/>
                  <a:gd name="connsiteY11" fmla="*/ 2117139 h 2491648"/>
                  <a:gd name="connsiteX12" fmla="*/ 1967414 w 2791387"/>
                  <a:gd name="connsiteY12" fmla="*/ 2491648 h 2491648"/>
                  <a:gd name="connsiteX13" fmla="*/ 822440 w 2791387"/>
                  <a:gd name="connsiteY13" fmla="*/ 2491648 h 2491648"/>
                  <a:gd name="connsiteX14" fmla="*/ 601623 w 2791387"/>
                  <a:gd name="connsiteY14" fmla="*/ 2364815 h 2491648"/>
                  <a:gd name="connsiteX15" fmla="*/ 29136 w 2791387"/>
                  <a:gd name="connsiteY15" fmla="*/ 1372657 h 2491648"/>
                  <a:gd name="connsiteX16" fmla="*/ 29136 w 2791387"/>
                  <a:gd name="connsiteY16" fmla="*/ 1118992 h 2491648"/>
                  <a:gd name="connsiteX17" fmla="*/ 601623 w 2791387"/>
                  <a:gd name="connsiteY17" fmla="*/ 126833 h 2491648"/>
                  <a:gd name="connsiteX18" fmla="*/ 822440 w 2791387"/>
                  <a:gd name="connsiteY18" fmla="*/ 0 h 2491648"/>
                  <a:gd name="connsiteX19" fmla="*/ 1967414 w 2791387"/>
                  <a:gd name="connsiteY19" fmla="*/ 0 h 2491648"/>
                  <a:gd name="connsiteX20" fmla="*/ 2188231 w 2791387"/>
                  <a:gd name="connsiteY20" fmla="*/ 126833 h 2491648"/>
                  <a:gd name="connsiteX21" fmla="*/ 2760718 w 2791387"/>
                  <a:gd name="connsiteY21" fmla="*/ 1118992 h 2491648"/>
                  <a:gd name="connsiteX22" fmla="*/ 2760718 w 2791387"/>
                  <a:gd name="connsiteY22" fmla="*/ 1372657 h 2491648"/>
                  <a:gd name="connsiteX23" fmla="*/ 2188231 w 2791387"/>
                  <a:gd name="connsiteY23" fmla="*/ 2364815 h 2491648"/>
                  <a:gd name="connsiteX24" fmla="*/ 1967414 w 2791387"/>
                  <a:gd name="connsiteY24" fmla="*/ 2491648 h 2491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91387" h="2491648">
                    <a:moveTo>
                      <a:pt x="1795626" y="2117139"/>
                    </a:moveTo>
                    <a:cubicBezTo>
                      <a:pt x="1852825" y="2117139"/>
                      <a:pt x="1921463" y="2077079"/>
                      <a:pt x="1950063" y="2028434"/>
                    </a:cubicBezTo>
                    <a:cubicBezTo>
                      <a:pt x="1950063" y="2028434"/>
                      <a:pt x="1950063" y="2028434"/>
                      <a:pt x="2350454" y="1334530"/>
                    </a:cubicBezTo>
                    <a:cubicBezTo>
                      <a:pt x="2379053" y="1285885"/>
                      <a:pt x="2379053" y="1205764"/>
                      <a:pt x="2350454" y="1157119"/>
                    </a:cubicBezTo>
                    <a:cubicBezTo>
                      <a:pt x="2350454" y="1157119"/>
                      <a:pt x="2350454" y="1157119"/>
                      <a:pt x="1950063" y="463215"/>
                    </a:cubicBezTo>
                    <a:cubicBezTo>
                      <a:pt x="1921463" y="414570"/>
                      <a:pt x="1852825" y="374509"/>
                      <a:pt x="1795626" y="374509"/>
                    </a:cubicBezTo>
                    <a:cubicBezTo>
                      <a:pt x="1795626" y="374509"/>
                      <a:pt x="1795626" y="374509"/>
                      <a:pt x="994844" y="374509"/>
                    </a:cubicBezTo>
                    <a:cubicBezTo>
                      <a:pt x="939075" y="374509"/>
                      <a:pt x="869007" y="414570"/>
                      <a:pt x="840408" y="463215"/>
                    </a:cubicBezTo>
                    <a:cubicBezTo>
                      <a:pt x="840408" y="463215"/>
                      <a:pt x="840408" y="463215"/>
                      <a:pt x="440017" y="1157119"/>
                    </a:cubicBezTo>
                    <a:cubicBezTo>
                      <a:pt x="412847" y="1205764"/>
                      <a:pt x="412847" y="1285885"/>
                      <a:pt x="440017" y="1334530"/>
                    </a:cubicBezTo>
                    <a:cubicBezTo>
                      <a:pt x="440017" y="1334530"/>
                      <a:pt x="440017" y="1334530"/>
                      <a:pt x="840408" y="2028434"/>
                    </a:cubicBezTo>
                    <a:cubicBezTo>
                      <a:pt x="869007" y="2077079"/>
                      <a:pt x="939075" y="2117139"/>
                      <a:pt x="994844" y="2117139"/>
                    </a:cubicBezTo>
                    <a:close/>
                    <a:moveTo>
                      <a:pt x="1967414" y="2491648"/>
                    </a:moveTo>
                    <a:lnTo>
                      <a:pt x="822440" y="2491648"/>
                    </a:lnTo>
                    <a:cubicBezTo>
                      <a:pt x="742700" y="2491648"/>
                      <a:pt x="642515" y="2434369"/>
                      <a:pt x="601623" y="2364815"/>
                    </a:cubicBezTo>
                    <a:cubicBezTo>
                      <a:pt x="29136" y="1372657"/>
                      <a:pt x="29136" y="1372657"/>
                      <a:pt x="29136" y="1372657"/>
                    </a:cubicBezTo>
                    <a:cubicBezTo>
                      <a:pt x="-9712" y="1303103"/>
                      <a:pt x="-9712" y="1188545"/>
                      <a:pt x="29136" y="1118992"/>
                    </a:cubicBezTo>
                    <a:cubicBezTo>
                      <a:pt x="601623" y="126833"/>
                      <a:pt x="601623" y="126833"/>
                      <a:pt x="601623" y="126833"/>
                    </a:cubicBezTo>
                    <a:cubicBezTo>
                      <a:pt x="642515" y="57280"/>
                      <a:pt x="742700" y="0"/>
                      <a:pt x="822440" y="0"/>
                    </a:cubicBezTo>
                    <a:cubicBezTo>
                      <a:pt x="1967414" y="0"/>
                      <a:pt x="1967414" y="0"/>
                      <a:pt x="1967414" y="0"/>
                    </a:cubicBezTo>
                    <a:cubicBezTo>
                      <a:pt x="2049198" y="0"/>
                      <a:pt x="2147339" y="57280"/>
                      <a:pt x="2188231" y="126833"/>
                    </a:cubicBezTo>
                    <a:cubicBezTo>
                      <a:pt x="2760718" y="1118992"/>
                      <a:pt x="2760718" y="1118992"/>
                      <a:pt x="2760718" y="1118992"/>
                    </a:cubicBezTo>
                    <a:cubicBezTo>
                      <a:pt x="2801610" y="1188545"/>
                      <a:pt x="2801610" y="1303103"/>
                      <a:pt x="2760718" y="1372657"/>
                    </a:cubicBezTo>
                    <a:cubicBezTo>
                      <a:pt x="2188231" y="2364815"/>
                      <a:pt x="2188231" y="2364815"/>
                      <a:pt x="2188231" y="2364815"/>
                    </a:cubicBezTo>
                    <a:cubicBezTo>
                      <a:pt x="2147339" y="2434369"/>
                      <a:pt x="2049198" y="2491648"/>
                      <a:pt x="1967414" y="2491648"/>
                    </a:cubicBezTo>
                    <a:close/>
                  </a:path>
                </a:pathLst>
              </a:custGeom>
              <a:solidFill>
                <a:schemeClr val="accent2"/>
              </a:solidFill>
              <a:ln w="19050">
                <a:noFill/>
              </a:ln>
              <a:effectLst>
                <a:innerShdw blurRad="63500" dist="63500" dir="2700000">
                  <a:prstClr val="black">
                    <a:alpha val="50000"/>
                  </a:prstClr>
                </a:innerShdw>
              </a:effectLst>
            </p:spPr>
            <p:txBody>
              <a:bodyPr vert="horz" wrap="square" lIns="121920" tIns="60960" rIns="121920" bIns="60960" numCol="1" anchor="t" anchorCtr="0" compatLnSpc="1">
                <a:noAutofit/>
              </a:bodyPr>
              <a:lstStyle/>
              <a:p>
                <a:endParaRPr lang="zh-CN" altLang="en-US" sz="2400">
                  <a:solidFill>
                    <a:prstClr val="black"/>
                  </a:solidFill>
                </a:endParaRPr>
              </a:p>
            </p:txBody>
          </p:sp>
          <p:sp>
            <p:nvSpPr>
              <p:cNvPr id="85" name="Freeform 5"/>
              <p:cNvSpPr/>
              <p:nvPr/>
            </p:nvSpPr>
            <p:spPr bwMode="auto">
              <a:xfrm rot="10800000">
                <a:off x="3656172" y="1456205"/>
                <a:ext cx="1495486" cy="132543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02060">
                  <a:alpha val="0"/>
                </a:srgbClr>
              </a:solidFill>
              <a:ln w="38100">
                <a:gradFill flip="none" rotWithShape="1">
                  <a:gsLst>
                    <a:gs pos="100000">
                      <a:schemeClr val="bg1"/>
                    </a:gs>
                    <a:gs pos="0">
                      <a:schemeClr val="bg1">
                        <a:lumMod val="75000"/>
                      </a:schemeClr>
                    </a:gs>
                  </a:gsLst>
                  <a:lin ang="2700000" scaled="1"/>
                  <a:tileRect/>
                </a:gradFill>
              </a:ln>
              <a:effectLst/>
            </p:spPr>
            <p:txBody>
              <a:bodyPr vert="horz" wrap="square" lIns="121920" tIns="60960" rIns="121920" bIns="60960" numCol="1" anchor="t" anchorCtr="0" compatLnSpc="1"/>
              <a:lstStyle/>
              <a:p>
                <a:endParaRPr lang="zh-CN" altLang="en-US" sz="2400">
                  <a:solidFill>
                    <a:prstClr val="black"/>
                  </a:solidFill>
                </a:endParaRPr>
              </a:p>
            </p:txBody>
          </p:sp>
        </p:grpSp>
        <p:grpSp>
          <p:nvGrpSpPr>
            <p:cNvPr id="94" name="组合 93"/>
            <p:cNvGrpSpPr/>
            <p:nvPr/>
          </p:nvGrpSpPr>
          <p:grpSpPr>
            <a:xfrm>
              <a:off x="3993255" y="3339377"/>
              <a:ext cx="293592" cy="304076"/>
              <a:chOff x="9450388" y="2662238"/>
              <a:chExt cx="133350" cy="138112"/>
            </a:xfrm>
            <a:solidFill>
              <a:srgbClr val="FFB850"/>
            </a:solidFill>
          </p:grpSpPr>
          <p:sp>
            <p:nvSpPr>
              <p:cNvPr id="95" name="Rectangle 239"/>
              <p:cNvSpPr>
                <a:spLocks noChangeArrowheads="1"/>
              </p:cNvSpPr>
              <p:nvPr/>
            </p:nvSpPr>
            <p:spPr bwMode="auto">
              <a:xfrm>
                <a:off x="9450388" y="2778125"/>
                <a:ext cx="26988" cy="22225"/>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solidFill>
                    <a:prstClr val="black"/>
                  </a:solidFill>
                </a:endParaRPr>
              </a:p>
            </p:txBody>
          </p:sp>
          <p:sp>
            <p:nvSpPr>
              <p:cNvPr id="96" name="Rectangle 240"/>
              <p:cNvSpPr>
                <a:spLocks noChangeArrowheads="1"/>
              </p:cNvSpPr>
              <p:nvPr/>
            </p:nvSpPr>
            <p:spPr bwMode="auto">
              <a:xfrm>
                <a:off x="9488488" y="2751138"/>
                <a:ext cx="22225" cy="49212"/>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solidFill>
                    <a:prstClr val="black"/>
                  </a:solidFill>
                </a:endParaRPr>
              </a:p>
            </p:txBody>
          </p:sp>
          <p:sp>
            <p:nvSpPr>
              <p:cNvPr id="97" name="Rectangle 241"/>
              <p:cNvSpPr>
                <a:spLocks noChangeArrowheads="1"/>
              </p:cNvSpPr>
              <p:nvPr/>
            </p:nvSpPr>
            <p:spPr bwMode="auto">
              <a:xfrm>
                <a:off x="9521825" y="2713038"/>
                <a:ext cx="23813" cy="87312"/>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solidFill>
                    <a:prstClr val="black"/>
                  </a:solidFill>
                </a:endParaRPr>
              </a:p>
            </p:txBody>
          </p:sp>
          <p:sp>
            <p:nvSpPr>
              <p:cNvPr id="98" name="Rectangle 242"/>
              <p:cNvSpPr>
                <a:spLocks noChangeArrowheads="1"/>
              </p:cNvSpPr>
              <p:nvPr/>
            </p:nvSpPr>
            <p:spPr bwMode="auto">
              <a:xfrm>
                <a:off x="9556750" y="2662238"/>
                <a:ext cx="26988" cy="1381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solidFill>
                    <a:prstClr val="black"/>
                  </a:solidFill>
                </a:endParaRPr>
              </a:p>
            </p:txBody>
          </p:sp>
          <p:sp>
            <p:nvSpPr>
              <p:cNvPr id="99" name="Freeform 243"/>
              <p:cNvSpPr/>
              <p:nvPr/>
            </p:nvSpPr>
            <p:spPr bwMode="auto">
              <a:xfrm>
                <a:off x="9556750" y="2662238"/>
                <a:ext cx="26988" cy="138112"/>
              </a:xfrm>
              <a:custGeom>
                <a:avLst/>
                <a:gdLst>
                  <a:gd name="T0" fmla="*/ 17 w 17"/>
                  <a:gd name="T1" fmla="*/ 87 h 87"/>
                  <a:gd name="T2" fmla="*/ 0 w 17"/>
                  <a:gd name="T3" fmla="*/ 87 h 87"/>
                  <a:gd name="T4" fmla="*/ 0 w 17"/>
                  <a:gd name="T5" fmla="*/ 0 h 87"/>
                  <a:gd name="T6" fmla="*/ 17 w 17"/>
                  <a:gd name="T7" fmla="*/ 0 h 87"/>
                </a:gdLst>
                <a:ahLst/>
                <a:cxnLst>
                  <a:cxn ang="0">
                    <a:pos x="T0" y="T1"/>
                  </a:cxn>
                  <a:cxn ang="0">
                    <a:pos x="T2" y="T3"/>
                  </a:cxn>
                  <a:cxn ang="0">
                    <a:pos x="T4" y="T5"/>
                  </a:cxn>
                  <a:cxn ang="0">
                    <a:pos x="T6" y="T7"/>
                  </a:cxn>
                </a:cxnLst>
                <a:rect l="0" t="0" r="r" b="b"/>
                <a:pathLst>
                  <a:path w="17" h="87">
                    <a:moveTo>
                      <a:pt x="17" y="87"/>
                    </a:moveTo>
                    <a:lnTo>
                      <a:pt x="0" y="87"/>
                    </a:lnTo>
                    <a:lnTo>
                      <a:pt x="0" y="0"/>
                    </a:lnTo>
                    <a:lnTo>
                      <a:pt x="17" y="0"/>
                    </a:lnTo>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ndParaRPr>
              </a:p>
            </p:txBody>
          </p:sp>
        </p:grpSp>
      </p:grpSp>
      <p:grpSp>
        <p:nvGrpSpPr>
          <p:cNvPr id="4" name="组合 3"/>
          <p:cNvGrpSpPr/>
          <p:nvPr/>
        </p:nvGrpSpPr>
        <p:grpSpPr>
          <a:xfrm>
            <a:off x="4809807" y="2457152"/>
            <a:ext cx="1472183" cy="1314101"/>
            <a:chOff x="3607355" y="2008626"/>
            <a:chExt cx="1104137" cy="985576"/>
          </a:xfrm>
        </p:grpSpPr>
        <p:grpSp>
          <p:nvGrpSpPr>
            <p:cNvPr id="78" name="组合 77"/>
            <p:cNvGrpSpPr/>
            <p:nvPr/>
          </p:nvGrpSpPr>
          <p:grpSpPr>
            <a:xfrm>
              <a:off x="3607355" y="2008626"/>
              <a:ext cx="1104137" cy="985576"/>
              <a:chOff x="3342359" y="1161598"/>
              <a:chExt cx="2123116" cy="1895135"/>
            </a:xfrm>
          </p:grpSpPr>
          <p:sp>
            <p:nvSpPr>
              <p:cNvPr id="79" name="任意多边形 78"/>
              <p:cNvSpPr/>
              <p:nvPr/>
            </p:nvSpPr>
            <p:spPr bwMode="auto">
              <a:xfrm rot="10800000">
                <a:off x="3342359" y="1161598"/>
                <a:ext cx="2123116" cy="1895135"/>
              </a:xfrm>
              <a:custGeom>
                <a:avLst/>
                <a:gdLst>
                  <a:gd name="connsiteX0" fmla="*/ 1795626 w 2791387"/>
                  <a:gd name="connsiteY0" fmla="*/ 2117139 h 2491648"/>
                  <a:gd name="connsiteX1" fmla="*/ 1950063 w 2791387"/>
                  <a:gd name="connsiteY1" fmla="*/ 2028434 h 2491648"/>
                  <a:gd name="connsiteX2" fmla="*/ 2350454 w 2791387"/>
                  <a:gd name="connsiteY2" fmla="*/ 1334530 h 2491648"/>
                  <a:gd name="connsiteX3" fmla="*/ 2350454 w 2791387"/>
                  <a:gd name="connsiteY3" fmla="*/ 1157119 h 2491648"/>
                  <a:gd name="connsiteX4" fmla="*/ 1950063 w 2791387"/>
                  <a:gd name="connsiteY4" fmla="*/ 463215 h 2491648"/>
                  <a:gd name="connsiteX5" fmla="*/ 1795626 w 2791387"/>
                  <a:gd name="connsiteY5" fmla="*/ 374509 h 2491648"/>
                  <a:gd name="connsiteX6" fmla="*/ 994844 w 2791387"/>
                  <a:gd name="connsiteY6" fmla="*/ 374509 h 2491648"/>
                  <a:gd name="connsiteX7" fmla="*/ 840408 w 2791387"/>
                  <a:gd name="connsiteY7" fmla="*/ 463215 h 2491648"/>
                  <a:gd name="connsiteX8" fmla="*/ 440017 w 2791387"/>
                  <a:gd name="connsiteY8" fmla="*/ 1157119 h 2491648"/>
                  <a:gd name="connsiteX9" fmla="*/ 440017 w 2791387"/>
                  <a:gd name="connsiteY9" fmla="*/ 1334530 h 2491648"/>
                  <a:gd name="connsiteX10" fmla="*/ 840408 w 2791387"/>
                  <a:gd name="connsiteY10" fmla="*/ 2028434 h 2491648"/>
                  <a:gd name="connsiteX11" fmla="*/ 994844 w 2791387"/>
                  <a:gd name="connsiteY11" fmla="*/ 2117139 h 2491648"/>
                  <a:gd name="connsiteX12" fmla="*/ 1967414 w 2791387"/>
                  <a:gd name="connsiteY12" fmla="*/ 2491648 h 2491648"/>
                  <a:gd name="connsiteX13" fmla="*/ 822440 w 2791387"/>
                  <a:gd name="connsiteY13" fmla="*/ 2491648 h 2491648"/>
                  <a:gd name="connsiteX14" fmla="*/ 601623 w 2791387"/>
                  <a:gd name="connsiteY14" fmla="*/ 2364815 h 2491648"/>
                  <a:gd name="connsiteX15" fmla="*/ 29136 w 2791387"/>
                  <a:gd name="connsiteY15" fmla="*/ 1372657 h 2491648"/>
                  <a:gd name="connsiteX16" fmla="*/ 29136 w 2791387"/>
                  <a:gd name="connsiteY16" fmla="*/ 1118992 h 2491648"/>
                  <a:gd name="connsiteX17" fmla="*/ 601623 w 2791387"/>
                  <a:gd name="connsiteY17" fmla="*/ 126833 h 2491648"/>
                  <a:gd name="connsiteX18" fmla="*/ 822440 w 2791387"/>
                  <a:gd name="connsiteY18" fmla="*/ 0 h 2491648"/>
                  <a:gd name="connsiteX19" fmla="*/ 1967414 w 2791387"/>
                  <a:gd name="connsiteY19" fmla="*/ 0 h 2491648"/>
                  <a:gd name="connsiteX20" fmla="*/ 2188231 w 2791387"/>
                  <a:gd name="connsiteY20" fmla="*/ 126833 h 2491648"/>
                  <a:gd name="connsiteX21" fmla="*/ 2760718 w 2791387"/>
                  <a:gd name="connsiteY21" fmla="*/ 1118992 h 2491648"/>
                  <a:gd name="connsiteX22" fmla="*/ 2760718 w 2791387"/>
                  <a:gd name="connsiteY22" fmla="*/ 1372657 h 2491648"/>
                  <a:gd name="connsiteX23" fmla="*/ 2188231 w 2791387"/>
                  <a:gd name="connsiteY23" fmla="*/ 2364815 h 2491648"/>
                  <a:gd name="connsiteX24" fmla="*/ 1967414 w 2791387"/>
                  <a:gd name="connsiteY24" fmla="*/ 2491648 h 2491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91387" h="2491648">
                    <a:moveTo>
                      <a:pt x="1795626" y="2117139"/>
                    </a:moveTo>
                    <a:cubicBezTo>
                      <a:pt x="1852825" y="2117139"/>
                      <a:pt x="1921463" y="2077079"/>
                      <a:pt x="1950063" y="2028434"/>
                    </a:cubicBezTo>
                    <a:cubicBezTo>
                      <a:pt x="1950063" y="2028434"/>
                      <a:pt x="1950063" y="2028434"/>
                      <a:pt x="2350454" y="1334530"/>
                    </a:cubicBezTo>
                    <a:cubicBezTo>
                      <a:pt x="2379053" y="1285885"/>
                      <a:pt x="2379053" y="1205764"/>
                      <a:pt x="2350454" y="1157119"/>
                    </a:cubicBezTo>
                    <a:cubicBezTo>
                      <a:pt x="2350454" y="1157119"/>
                      <a:pt x="2350454" y="1157119"/>
                      <a:pt x="1950063" y="463215"/>
                    </a:cubicBezTo>
                    <a:cubicBezTo>
                      <a:pt x="1921463" y="414570"/>
                      <a:pt x="1852825" y="374509"/>
                      <a:pt x="1795626" y="374509"/>
                    </a:cubicBezTo>
                    <a:cubicBezTo>
                      <a:pt x="1795626" y="374509"/>
                      <a:pt x="1795626" y="374509"/>
                      <a:pt x="994844" y="374509"/>
                    </a:cubicBezTo>
                    <a:cubicBezTo>
                      <a:pt x="939075" y="374509"/>
                      <a:pt x="869007" y="414570"/>
                      <a:pt x="840408" y="463215"/>
                    </a:cubicBezTo>
                    <a:cubicBezTo>
                      <a:pt x="840408" y="463215"/>
                      <a:pt x="840408" y="463215"/>
                      <a:pt x="440017" y="1157119"/>
                    </a:cubicBezTo>
                    <a:cubicBezTo>
                      <a:pt x="412847" y="1205764"/>
                      <a:pt x="412847" y="1285885"/>
                      <a:pt x="440017" y="1334530"/>
                    </a:cubicBezTo>
                    <a:cubicBezTo>
                      <a:pt x="440017" y="1334530"/>
                      <a:pt x="440017" y="1334530"/>
                      <a:pt x="840408" y="2028434"/>
                    </a:cubicBezTo>
                    <a:cubicBezTo>
                      <a:pt x="869007" y="2077079"/>
                      <a:pt x="939075" y="2117139"/>
                      <a:pt x="994844" y="2117139"/>
                    </a:cubicBezTo>
                    <a:close/>
                    <a:moveTo>
                      <a:pt x="1967414" y="2491648"/>
                    </a:moveTo>
                    <a:lnTo>
                      <a:pt x="822440" y="2491648"/>
                    </a:lnTo>
                    <a:cubicBezTo>
                      <a:pt x="742700" y="2491648"/>
                      <a:pt x="642515" y="2434369"/>
                      <a:pt x="601623" y="2364815"/>
                    </a:cubicBezTo>
                    <a:cubicBezTo>
                      <a:pt x="29136" y="1372657"/>
                      <a:pt x="29136" y="1372657"/>
                      <a:pt x="29136" y="1372657"/>
                    </a:cubicBezTo>
                    <a:cubicBezTo>
                      <a:pt x="-9712" y="1303103"/>
                      <a:pt x="-9712" y="1188545"/>
                      <a:pt x="29136" y="1118992"/>
                    </a:cubicBezTo>
                    <a:cubicBezTo>
                      <a:pt x="601623" y="126833"/>
                      <a:pt x="601623" y="126833"/>
                      <a:pt x="601623" y="126833"/>
                    </a:cubicBezTo>
                    <a:cubicBezTo>
                      <a:pt x="642515" y="57280"/>
                      <a:pt x="742700" y="0"/>
                      <a:pt x="822440" y="0"/>
                    </a:cubicBezTo>
                    <a:cubicBezTo>
                      <a:pt x="1967414" y="0"/>
                      <a:pt x="1967414" y="0"/>
                      <a:pt x="1967414" y="0"/>
                    </a:cubicBezTo>
                    <a:cubicBezTo>
                      <a:pt x="2049198" y="0"/>
                      <a:pt x="2147339" y="57280"/>
                      <a:pt x="2188231" y="126833"/>
                    </a:cubicBezTo>
                    <a:cubicBezTo>
                      <a:pt x="2760718" y="1118992"/>
                      <a:pt x="2760718" y="1118992"/>
                      <a:pt x="2760718" y="1118992"/>
                    </a:cubicBezTo>
                    <a:cubicBezTo>
                      <a:pt x="2801610" y="1188545"/>
                      <a:pt x="2801610" y="1303103"/>
                      <a:pt x="2760718" y="1372657"/>
                    </a:cubicBezTo>
                    <a:cubicBezTo>
                      <a:pt x="2188231" y="2364815"/>
                      <a:pt x="2188231" y="2364815"/>
                      <a:pt x="2188231" y="2364815"/>
                    </a:cubicBezTo>
                    <a:cubicBezTo>
                      <a:pt x="2147339" y="2434369"/>
                      <a:pt x="2049198" y="2491648"/>
                      <a:pt x="1967414" y="2491648"/>
                    </a:cubicBezTo>
                    <a:close/>
                  </a:path>
                </a:pathLst>
              </a:custGeom>
              <a:solidFill>
                <a:schemeClr val="accent3"/>
              </a:solidFill>
              <a:ln w="19050">
                <a:noFill/>
              </a:ln>
              <a:effectLst>
                <a:innerShdw blurRad="63500" dist="63500" dir="2700000">
                  <a:prstClr val="black">
                    <a:alpha val="50000"/>
                  </a:prstClr>
                </a:innerShdw>
              </a:effectLst>
            </p:spPr>
            <p:txBody>
              <a:bodyPr vert="horz" wrap="square" lIns="121920" tIns="60960" rIns="121920" bIns="60960" numCol="1" anchor="t" anchorCtr="0" compatLnSpc="1">
                <a:noAutofit/>
              </a:bodyPr>
              <a:lstStyle/>
              <a:p>
                <a:endParaRPr lang="zh-CN" altLang="en-US" sz="2400">
                  <a:solidFill>
                    <a:prstClr val="black"/>
                  </a:solidFill>
                </a:endParaRPr>
              </a:p>
            </p:txBody>
          </p:sp>
          <p:sp>
            <p:nvSpPr>
              <p:cNvPr id="81" name="Freeform 5"/>
              <p:cNvSpPr/>
              <p:nvPr/>
            </p:nvSpPr>
            <p:spPr bwMode="auto">
              <a:xfrm rot="10800000">
                <a:off x="3656172" y="1456206"/>
                <a:ext cx="1495486" cy="132543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0"/>
                </a:schemeClr>
              </a:solidFill>
              <a:ln w="38100">
                <a:gradFill flip="none" rotWithShape="1">
                  <a:gsLst>
                    <a:gs pos="100000">
                      <a:schemeClr val="bg1"/>
                    </a:gs>
                    <a:gs pos="0">
                      <a:schemeClr val="bg1">
                        <a:lumMod val="75000"/>
                      </a:schemeClr>
                    </a:gs>
                  </a:gsLst>
                  <a:lin ang="2700000" scaled="1"/>
                  <a:tileRect/>
                </a:gradFill>
              </a:ln>
              <a:effectLst/>
            </p:spPr>
            <p:txBody>
              <a:bodyPr vert="horz" wrap="square" lIns="121920" tIns="60960" rIns="121920" bIns="60960" numCol="1" anchor="t" anchorCtr="0" compatLnSpc="1"/>
              <a:lstStyle/>
              <a:p>
                <a:endParaRPr lang="zh-CN" altLang="en-US" sz="2400">
                  <a:solidFill>
                    <a:prstClr val="black"/>
                  </a:solidFill>
                </a:endParaRPr>
              </a:p>
            </p:txBody>
          </p:sp>
        </p:grpSp>
        <p:grpSp>
          <p:nvGrpSpPr>
            <p:cNvPr id="100" name="Group 4"/>
            <p:cNvGrpSpPr>
              <a:grpSpLocks noChangeAspect="1"/>
            </p:cNvGrpSpPr>
            <p:nvPr/>
          </p:nvGrpSpPr>
          <p:grpSpPr bwMode="auto">
            <a:xfrm>
              <a:off x="3968865" y="2351205"/>
              <a:ext cx="383166" cy="296285"/>
              <a:chOff x="3494" y="1896"/>
              <a:chExt cx="688" cy="532"/>
            </a:xfrm>
            <a:solidFill>
              <a:srgbClr val="002060"/>
            </a:solidFill>
          </p:grpSpPr>
          <p:sp>
            <p:nvSpPr>
              <p:cNvPr id="101" name="Rectangle 5"/>
              <p:cNvSpPr>
                <a:spLocks noChangeArrowheads="1"/>
              </p:cNvSpPr>
              <p:nvPr/>
            </p:nvSpPr>
            <p:spPr bwMode="auto">
              <a:xfrm>
                <a:off x="4124" y="2007"/>
                <a:ext cx="58" cy="421"/>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solidFill>
                    <a:prstClr val="black"/>
                  </a:solidFill>
                </a:endParaRPr>
              </a:p>
            </p:txBody>
          </p:sp>
          <p:sp>
            <p:nvSpPr>
              <p:cNvPr id="102" name="Freeform 6"/>
              <p:cNvSpPr>
                <a:spLocks noEditPoints="1"/>
              </p:cNvSpPr>
              <p:nvPr/>
            </p:nvSpPr>
            <p:spPr bwMode="auto">
              <a:xfrm>
                <a:off x="3608" y="1896"/>
                <a:ext cx="459" cy="532"/>
              </a:xfrm>
              <a:custGeom>
                <a:avLst/>
                <a:gdLst>
                  <a:gd name="T0" fmla="*/ 176 w 192"/>
                  <a:gd name="T1" fmla="*/ 46 h 222"/>
                  <a:gd name="T2" fmla="*/ 132 w 192"/>
                  <a:gd name="T3" fmla="*/ 0 h 222"/>
                  <a:gd name="T4" fmla="*/ 60 w 192"/>
                  <a:gd name="T5" fmla="*/ 0 h 222"/>
                  <a:gd name="T6" fmla="*/ 18 w 192"/>
                  <a:gd name="T7" fmla="*/ 46 h 222"/>
                  <a:gd name="T8" fmla="*/ 0 w 192"/>
                  <a:gd name="T9" fmla="*/ 46 h 222"/>
                  <a:gd name="T10" fmla="*/ 0 w 192"/>
                  <a:gd name="T11" fmla="*/ 222 h 222"/>
                  <a:gd name="T12" fmla="*/ 192 w 192"/>
                  <a:gd name="T13" fmla="*/ 222 h 222"/>
                  <a:gd name="T14" fmla="*/ 192 w 192"/>
                  <a:gd name="T15" fmla="*/ 46 h 222"/>
                  <a:gd name="T16" fmla="*/ 176 w 192"/>
                  <a:gd name="T17" fmla="*/ 46 h 222"/>
                  <a:gd name="T18" fmla="*/ 113 w 192"/>
                  <a:gd name="T19" fmla="*/ 42 h 222"/>
                  <a:gd name="T20" fmla="*/ 77 w 192"/>
                  <a:gd name="T21" fmla="*/ 42 h 222"/>
                  <a:gd name="T22" fmla="*/ 67 w 192"/>
                  <a:gd name="T23" fmla="*/ 31 h 222"/>
                  <a:gd name="T24" fmla="*/ 77 w 192"/>
                  <a:gd name="T25" fmla="*/ 20 h 222"/>
                  <a:gd name="T26" fmla="*/ 113 w 192"/>
                  <a:gd name="T27" fmla="*/ 20 h 222"/>
                  <a:gd name="T28" fmla="*/ 124 w 192"/>
                  <a:gd name="T29" fmla="*/ 31 h 222"/>
                  <a:gd name="T30" fmla="*/ 113 w 192"/>
                  <a:gd name="T31" fmla="*/ 42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2" h="222">
                    <a:moveTo>
                      <a:pt x="176" y="46"/>
                    </a:moveTo>
                    <a:cubicBezTo>
                      <a:pt x="166" y="26"/>
                      <a:pt x="148" y="0"/>
                      <a:pt x="132" y="0"/>
                    </a:cubicBezTo>
                    <a:cubicBezTo>
                      <a:pt x="60" y="0"/>
                      <a:pt x="60" y="0"/>
                      <a:pt x="60" y="0"/>
                    </a:cubicBezTo>
                    <a:cubicBezTo>
                      <a:pt x="45" y="0"/>
                      <a:pt x="29" y="25"/>
                      <a:pt x="18" y="46"/>
                    </a:cubicBezTo>
                    <a:cubicBezTo>
                      <a:pt x="0" y="46"/>
                      <a:pt x="0" y="46"/>
                      <a:pt x="0" y="46"/>
                    </a:cubicBezTo>
                    <a:cubicBezTo>
                      <a:pt x="0" y="222"/>
                      <a:pt x="0" y="222"/>
                      <a:pt x="0" y="222"/>
                    </a:cubicBezTo>
                    <a:cubicBezTo>
                      <a:pt x="192" y="222"/>
                      <a:pt x="192" y="222"/>
                      <a:pt x="192" y="222"/>
                    </a:cubicBezTo>
                    <a:cubicBezTo>
                      <a:pt x="192" y="46"/>
                      <a:pt x="192" y="46"/>
                      <a:pt x="192" y="46"/>
                    </a:cubicBezTo>
                    <a:lnTo>
                      <a:pt x="176" y="46"/>
                    </a:lnTo>
                    <a:close/>
                    <a:moveTo>
                      <a:pt x="113" y="42"/>
                    </a:moveTo>
                    <a:cubicBezTo>
                      <a:pt x="77" y="42"/>
                      <a:pt x="77" y="42"/>
                      <a:pt x="77" y="42"/>
                    </a:cubicBezTo>
                    <a:cubicBezTo>
                      <a:pt x="72" y="42"/>
                      <a:pt x="67" y="37"/>
                      <a:pt x="67" y="31"/>
                    </a:cubicBezTo>
                    <a:cubicBezTo>
                      <a:pt x="67" y="25"/>
                      <a:pt x="72" y="20"/>
                      <a:pt x="77" y="20"/>
                    </a:cubicBezTo>
                    <a:cubicBezTo>
                      <a:pt x="113" y="20"/>
                      <a:pt x="113" y="20"/>
                      <a:pt x="113" y="20"/>
                    </a:cubicBezTo>
                    <a:cubicBezTo>
                      <a:pt x="119" y="20"/>
                      <a:pt x="124" y="25"/>
                      <a:pt x="124" y="31"/>
                    </a:cubicBezTo>
                    <a:cubicBezTo>
                      <a:pt x="124" y="37"/>
                      <a:pt x="119" y="42"/>
                      <a:pt x="113" y="42"/>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ndParaRPr>
              </a:p>
            </p:txBody>
          </p:sp>
          <p:sp>
            <p:nvSpPr>
              <p:cNvPr id="103" name="Rectangle 7"/>
              <p:cNvSpPr>
                <a:spLocks noChangeArrowheads="1"/>
              </p:cNvSpPr>
              <p:nvPr/>
            </p:nvSpPr>
            <p:spPr bwMode="auto">
              <a:xfrm>
                <a:off x="3494" y="2007"/>
                <a:ext cx="57" cy="421"/>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solidFill>
                    <a:prstClr val="black"/>
                  </a:solidFill>
                </a:endParaRPr>
              </a:p>
            </p:txBody>
          </p:sp>
        </p:grpSp>
      </p:grpSp>
      <p:grpSp>
        <p:nvGrpSpPr>
          <p:cNvPr id="5" name="组合 4"/>
          <p:cNvGrpSpPr/>
          <p:nvPr/>
        </p:nvGrpSpPr>
        <p:grpSpPr>
          <a:xfrm>
            <a:off x="5985637" y="3137744"/>
            <a:ext cx="1472183" cy="1314101"/>
            <a:chOff x="4489227" y="2519070"/>
            <a:chExt cx="1104137" cy="985576"/>
          </a:xfrm>
        </p:grpSpPr>
        <p:grpSp>
          <p:nvGrpSpPr>
            <p:cNvPr id="86" name="组合 85"/>
            <p:cNvGrpSpPr/>
            <p:nvPr/>
          </p:nvGrpSpPr>
          <p:grpSpPr>
            <a:xfrm>
              <a:off x="4489227" y="2519070"/>
              <a:ext cx="1104137" cy="985576"/>
              <a:chOff x="3342359" y="1161598"/>
              <a:chExt cx="2123116" cy="1895135"/>
            </a:xfrm>
          </p:grpSpPr>
          <p:sp>
            <p:nvSpPr>
              <p:cNvPr id="87" name="任意多边形 86"/>
              <p:cNvSpPr/>
              <p:nvPr/>
            </p:nvSpPr>
            <p:spPr bwMode="auto">
              <a:xfrm rot="10800000">
                <a:off x="3342359" y="1161598"/>
                <a:ext cx="2123116" cy="1895135"/>
              </a:xfrm>
              <a:custGeom>
                <a:avLst/>
                <a:gdLst>
                  <a:gd name="connsiteX0" fmla="*/ 1795626 w 2791387"/>
                  <a:gd name="connsiteY0" fmla="*/ 2117139 h 2491648"/>
                  <a:gd name="connsiteX1" fmla="*/ 1950063 w 2791387"/>
                  <a:gd name="connsiteY1" fmla="*/ 2028434 h 2491648"/>
                  <a:gd name="connsiteX2" fmla="*/ 2350454 w 2791387"/>
                  <a:gd name="connsiteY2" fmla="*/ 1334530 h 2491648"/>
                  <a:gd name="connsiteX3" fmla="*/ 2350454 w 2791387"/>
                  <a:gd name="connsiteY3" fmla="*/ 1157119 h 2491648"/>
                  <a:gd name="connsiteX4" fmla="*/ 1950063 w 2791387"/>
                  <a:gd name="connsiteY4" fmla="*/ 463215 h 2491648"/>
                  <a:gd name="connsiteX5" fmla="*/ 1795626 w 2791387"/>
                  <a:gd name="connsiteY5" fmla="*/ 374509 h 2491648"/>
                  <a:gd name="connsiteX6" fmla="*/ 994844 w 2791387"/>
                  <a:gd name="connsiteY6" fmla="*/ 374509 h 2491648"/>
                  <a:gd name="connsiteX7" fmla="*/ 840408 w 2791387"/>
                  <a:gd name="connsiteY7" fmla="*/ 463215 h 2491648"/>
                  <a:gd name="connsiteX8" fmla="*/ 440017 w 2791387"/>
                  <a:gd name="connsiteY8" fmla="*/ 1157119 h 2491648"/>
                  <a:gd name="connsiteX9" fmla="*/ 440017 w 2791387"/>
                  <a:gd name="connsiteY9" fmla="*/ 1334530 h 2491648"/>
                  <a:gd name="connsiteX10" fmla="*/ 840408 w 2791387"/>
                  <a:gd name="connsiteY10" fmla="*/ 2028434 h 2491648"/>
                  <a:gd name="connsiteX11" fmla="*/ 994844 w 2791387"/>
                  <a:gd name="connsiteY11" fmla="*/ 2117139 h 2491648"/>
                  <a:gd name="connsiteX12" fmla="*/ 1967414 w 2791387"/>
                  <a:gd name="connsiteY12" fmla="*/ 2491648 h 2491648"/>
                  <a:gd name="connsiteX13" fmla="*/ 822440 w 2791387"/>
                  <a:gd name="connsiteY13" fmla="*/ 2491648 h 2491648"/>
                  <a:gd name="connsiteX14" fmla="*/ 601623 w 2791387"/>
                  <a:gd name="connsiteY14" fmla="*/ 2364815 h 2491648"/>
                  <a:gd name="connsiteX15" fmla="*/ 29136 w 2791387"/>
                  <a:gd name="connsiteY15" fmla="*/ 1372657 h 2491648"/>
                  <a:gd name="connsiteX16" fmla="*/ 29136 w 2791387"/>
                  <a:gd name="connsiteY16" fmla="*/ 1118992 h 2491648"/>
                  <a:gd name="connsiteX17" fmla="*/ 601623 w 2791387"/>
                  <a:gd name="connsiteY17" fmla="*/ 126833 h 2491648"/>
                  <a:gd name="connsiteX18" fmla="*/ 822440 w 2791387"/>
                  <a:gd name="connsiteY18" fmla="*/ 0 h 2491648"/>
                  <a:gd name="connsiteX19" fmla="*/ 1967414 w 2791387"/>
                  <a:gd name="connsiteY19" fmla="*/ 0 h 2491648"/>
                  <a:gd name="connsiteX20" fmla="*/ 2188231 w 2791387"/>
                  <a:gd name="connsiteY20" fmla="*/ 126833 h 2491648"/>
                  <a:gd name="connsiteX21" fmla="*/ 2760718 w 2791387"/>
                  <a:gd name="connsiteY21" fmla="*/ 1118992 h 2491648"/>
                  <a:gd name="connsiteX22" fmla="*/ 2760718 w 2791387"/>
                  <a:gd name="connsiteY22" fmla="*/ 1372657 h 2491648"/>
                  <a:gd name="connsiteX23" fmla="*/ 2188231 w 2791387"/>
                  <a:gd name="connsiteY23" fmla="*/ 2364815 h 2491648"/>
                  <a:gd name="connsiteX24" fmla="*/ 1967414 w 2791387"/>
                  <a:gd name="connsiteY24" fmla="*/ 2491648 h 2491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91387" h="2491648">
                    <a:moveTo>
                      <a:pt x="1795626" y="2117139"/>
                    </a:moveTo>
                    <a:cubicBezTo>
                      <a:pt x="1852825" y="2117139"/>
                      <a:pt x="1921463" y="2077079"/>
                      <a:pt x="1950063" y="2028434"/>
                    </a:cubicBezTo>
                    <a:cubicBezTo>
                      <a:pt x="1950063" y="2028434"/>
                      <a:pt x="1950063" y="2028434"/>
                      <a:pt x="2350454" y="1334530"/>
                    </a:cubicBezTo>
                    <a:cubicBezTo>
                      <a:pt x="2379053" y="1285885"/>
                      <a:pt x="2379053" y="1205764"/>
                      <a:pt x="2350454" y="1157119"/>
                    </a:cubicBezTo>
                    <a:cubicBezTo>
                      <a:pt x="2350454" y="1157119"/>
                      <a:pt x="2350454" y="1157119"/>
                      <a:pt x="1950063" y="463215"/>
                    </a:cubicBezTo>
                    <a:cubicBezTo>
                      <a:pt x="1921463" y="414570"/>
                      <a:pt x="1852825" y="374509"/>
                      <a:pt x="1795626" y="374509"/>
                    </a:cubicBezTo>
                    <a:cubicBezTo>
                      <a:pt x="1795626" y="374509"/>
                      <a:pt x="1795626" y="374509"/>
                      <a:pt x="994844" y="374509"/>
                    </a:cubicBezTo>
                    <a:cubicBezTo>
                      <a:pt x="939075" y="374509"/>
                      <a:pt x="869007" y="414570"/>
                      <a:pt x="840408" y="463215"/>
                    </a:cubicBezTo>
                    <a:cubicBezTo>
                      <a:pt x="840408" y="463215"/>
                      <a:pt x="840408" y="463215"/>
                      <a:pt x="440017" y="1157119"/>
                    </a:cubicBezTo>
                    <a:cubicBezTo>
                      <a:pt x="412847" y="1205764"/>
                      <a:pt x="412847" y="1285885"/>
                      <a:pt x="440017" y="1334530"/>
                    </a:cubicBezTo>
                    <a:cubicBezTo>
                      <a:pt x="440017" y="1334530"/>
                      <a:pt x="440017" y="1334530"/>
                      <a:pt x="840408" y="2028434"/>
                    </a:cubicBezTo>
                    <a:cubicBezTo>
                      <a:pt x="869007" y="2077079"/>
                      <a:pt x="939075" y="2117139"/>
                      <a:pt x="994844" y="2117139"/>
                    </a:cubicBezTo>
                    <a:close/>
                    <a:moveTo>
                      <a:pt x="1967414" y="2491648"/>
                    </a:moveTo>
                    <a:lnTo>
                      <a:pt x="822440" y="2491648"/>
                    </a:lnTo>
                    <a:cubicBezTo>
                      <a:pt x="742700" y="2491648"/>
                      <a:pt x="642515" y="2434369"/>
                      <a:pt x="601623" y="2364815"/>
                    </a:cubicBezTo>
                    <a:cubicBezTo>
                      <a:pt x="29136" y="1372657"/>
                      <a:pt x="29136" y="1372657"/>
                      <a:pt x="29136" y="1372657"/>
                    </a:cubicBezTo>
                    <a:cubicBezTo>
                      <a:pt x="-9712" y="1303103"/>
                      <a:pt x="-9712" y="1188545"/>
                      <a:pt x="29136" y="1118992"/>
                    </a:cubicBezTo>
                    <a:cubicBezTo>
                      <a:pt x="601623" y="126833"/>
                      <a:pt x="601623" y="126833"/>
                      <a:pt x="601623" y="126833"/>
                    </a:cubicBezTo>
                    <a:cubicBezTo>
                      <a:pt x="642515" y="57280"/>
                      <a:pt x="742700" y="0"/>
                      <a:pt x="822440" y="0"/>
                    </a:cubicBezTo>
                    <a:cubicBezTo>
                      <a:pt x="1967414" y="0"/>
                      <a:pt x="1967414" y="0"/>
                      <a:pt x="1967414" y="0"/>
                    </a:cubicBezTo>
                    <a:cubicBezTo>
                      <a:pt x="2049198" y="0"/>
                      <a:pt x="2147339" y="57280"/>
                      <a:pt x="2188231" y="126833"/>
                    </a:cubicBezTo>
                    <a:cubicBezTo>
                      <a:pt x="2760718" y="1118992"/>
                      <a:pt x="2760718" y="1118992"/>
                      <a:pt x="2760718" y="1118992"/>
                    </a:cubicBezTo>
                    <a:cubicBezTo>
                      <a:pt x="2801610" y="1188545"/>
                      <a:pt x="2801610" y="1303103"/>
                      <a:pt x="2760718" y="1372657"/>
                    </a:cubicBezTo>
                    <a:cubicBezTo>
                      <a:pt x="2188231" y="2364815"/>
                      <a:pt x="2188231" y="2364815"/>
                      <a:pt x="2188231" y="2364815"/>
                    </a:cubicBezTo>
                    <a:cubicBezTo>
                      <a:pt x="2147339" y="2434369"/>
                      <a:pt x="2049198" y="2491648"/>
                      <a:pt x="1967414" y="2491648"/>
                    </a:cubicBezTo>
                    <a:close/>
                  </a:path>
                </a:pathLst>
              </a:custGeom>
              <a:solidFill>
                <a:schemeClr val="accent1"/>
              </a:solidFill>
              <a:ln w="19050">
                <a:noFill/>
              </a:ln>
              <a:effectLst>
                <a:innerShdw blurRad="63500" dist="63500" dir="2700000">
                  <a:prstClr val="black">
                    <a:alpha val="50000"/>
                  </a:prstClr>
                </a:innerShdw>
              </a:effectLst>
            </p:spPr>
            <p:txBody>
              <a:bodyPr vert="horz" wrap="square" lIns="121920" tIns="60960" rIns="121920" bIns="60960" numCol="1" anchor="t" anchorCtr="0" compatLnSpc="1">
                <a:noAutofit/>
              </a:bodyPr>
              <a:lstStyle/>
              <a:p>
                <a:endParaRPr lang="zh-CN" altLang="en-US" sz="2400">
                  <a:solidFill>
                    <a:prstClr val="black"/>
                  </a:solidFill>
                </a:endParaRPr>
              </a:p>
            </p:txBody>
          </p:sp>
          <p:sp>
            <p:nvSpPr>
              <p:cNvPr id="89" name="Freeform 5"/>
              <p:cNvSpPr/>
              <p:nvPr/>
            </p:nvSpPr>
            <p:spPr bwMode="auto">
              <a:xfrm rot="10800000">
                <a:off x="3656172" y="1456206"/>
                <a:ext cx="1495486" cy="132543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5">
                  <a:alpha val="0"/>
                </a:schemeClr>
              </a:solidFill>
              <a:ln w="38100">
                <a:solidFill>
                  <a:schemeClr val="accent2"/>
                </a:solidFill>
              </a:ln>
              <a:effectLst/>
            </p:spPr>
            <p:txBody>
              <a:bodyPr vert="horz" wrap="square" lIns="121920" tIns="60960" rIns="121920" bIns="60960" numCol="1" anchor="t" anchorCtr="0" compatLnSpc="1"/>
              <a:lstStyle/>
              <a:p>
                <a:endParaRPr lang="zh-CN" altLang="en-US" sz="2400">
                  <a:solidFill>
                    <a:prstClr val="black"/>
                  </a:solidFill>
                </a:endParaRPr>
              </a:p>
            </p:txBody>
          </p:sp>
        </p:grpSp>
        <p:grpSp>
          <p:nvGrpSpPr>
            <p:cNvPr id="104" name="组合 103"/>
            <p:cNvGrpSpPr/>
            <p:nvPr/>
          </p:nvGrpSpPr>
          <p:grpSpPr>
            <a:xfrm>
              <a:off x="4874693" y="2851882"/>
              <a:ext cx="342864" cy="343865"/>
              <a:chOff x="458010" y="4063526"/>
              <a:chExt cx="1087437" cy="1090612"/>
            </a:xfrm>
            <a:solidFill>
              <a:srgbClr val="002060"/>
            </a:solidFill>
          </p:grpSpPr>
          <p:sp>
            <p:nvSpPr>
              <p:cNvPr id="105" name="Freeform 11"/>
              <p:cNvSpPr>
                <a:spLocks noEditPoints="1"/>
              </p:cNvSpPr>
              <p:nvPr/>
            </p:nvSpPr>
            <p:spPr bwMode="auto">
              <a:xfrm>
                <a:off x="458010" y="4063526"/>
                <a:ext cx="1087437" cy="1090612"/>
              </a:xfrm>
              <a:custGeom>
                <a:avLst/>
                <a:gdLst>
                  <a:gd name="T0" fmla="*/ 0 w 685"/>
                  <a:gd name="T1" fmla="*/ 0 h 687"/>
                  <a:gd name="T2" fmla="*/ 0 w 685"/>
                  <a:gd name="T3" fmla="*/ 687 h 687"/>
                  <a:gd name="T4" fmla="*/ 685 w 685"/>
                  <a:gd name="T5" fmla="*/ 687 h 687"/>
                  <a:gd name="T6" fmla="*/ 685 w 685"/>
                  <a:gd name="T7" fmla="*/ 0 h 687"/>
                  <a:gd name="T8" fmla="*/ 0 w 685"/>
                  <a:gd name="T9" fmla="*/ 0 h 687"/>
                  <a:gd name="T10" fmla="*/ 58 w 685"/>
                  <a:gd name="T11" fmla="*/ 57 h 687"/>
                  <a:gd name="T12" fmla="*/ 628 w 685"/>
                  <a:gd name="T13" fmla="*/ 57 h 687"/>
                  <a:gd name="T14" fmla="*/ 628 w 685"/>
                  <a:gd name="T15" fmla="*/ 441 h 687"/>
                  <a:gd name="T16" fmla="*/ 442 w 685"/>
                  <a:gd name="T17" fmla="*/ 630 h 687"/>
                  <a:gd name="T18" fmla="*/ 58 w 685"/>
                  <a:gd name="T19" fmla="*/ 630 h 687"/>
                  <a:gd name="T20" fmla="*/ 58 w 685"/>
                  <a:gd name="T21" fmla="*/ 57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5" h="687">
                    <a:moveTo>
                      <a:pt x="0" y="0"/>
                    </a:moveTo>
                    <a:lnTo>
                      <a:pt x="0" y="687"/>
                    </a:lnTo>
                    <a:lnTo>
                      <a:pt x="685" y="687"/>
                    </a:lnTo>
                    <a:lnTo>
                      <a:pt x="685" y="0"/>
                    </a:lnTo>
                    <a:lnTo>
                      <a:pt x="0" y="0"/>
                    </a:lnTo>
                    <a:close/>
                    <a:moveTo>
                      <a:pt x="58" y="57"/>
                    </a:moveTo>
                    <a:lnTo>
                      <a:pt x="628" y="57"/>
                    </a:lnTo>
                    <a:lnTo>
                      <a:pt x="628" y="441"/>
                    </a:lnTo>
                    <a:lnTo>
                      <a:pt x="442" y="630"/>
                    </a:lnTo>
                    <a:lnTo>
                      <a:pt x="58" y="630"/>
                    </a:lnTo>
                    <a:lnTo>
                      <a:pt x="58" y="57"/>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ndParaRPr>
              </a:p>
            </p:txBody>
          </p:sp>
          <p:sp>
            <p:nvSpPr>
              <p:cNvPr id="106" name="Rectangle 12"/>
              <p:cNvSpPr>
                <a:spLocks noChangeArrowheads="1"/>
              </p:cNvSpPr>
              <p:nvPr/>
            </p:nvSpPr>
            <p:spPr bwMode="auto">
              <a:xfrm>
                <a:off x="682625" y="4338638"/>
                <a:ext cx="636587" cy="71437"/>
              </a:xfrm>
              <a:prstGeom prst="rect">
                <a:avLst/>
              </a:prstGeom>
              <a:solidFill>
                <a:schemeClr val="accent1">
                  <a:alpha val="0"/>
                </a:schemeClr>
              </a:solidFill>
              <a:ln w="9525">
                <a:solidFill>
                  <a:schemeClr val="accent2"/>
                </a:solidFill>
                <a:miter lim="800000"/>
              </a:ln>
            </p:spPr>
            <p:txBody>
              <a:bodyPr vert="horz" wrap="square" lIns="121920" tIns="60960" rIns="121920" bIns="60960" numCol="1" anchor="t" anchorCtr="0" compatLnSpc="1"/>
              <a:lstStyle/>
              <a:p>
                <a:endParaRPr lang="zh-CN" altLang="en-US" sz="2400">
                  <a:solidFill>
                    <a:prstClr val="black"/>
                  </a:solidFill>
                </a:endParaRPr>
              </a:p>
            </p:txBody>
          </p:sp>
          <p:sp>
            <p:nvSpPr>
              <p:cNvPr id="107" name="Rectangle 13"/>
              <p:cNvSpPr>
                <a:spLocks noChangeArrowheads="1"/>
              </p:cNvSpPr>
              <p:nvPr/>
            </p:nvSpPr>
            <p:spPr bwMode="auto">
              <a:xfrm>
                <a:off x="682625" y="4562475"/>
                <a:ext cx="636587" cy="71437"/>
              </a:xfrm>
              <a:prstGeom prst="rect">
                <a:avLst/>
              </a:prstGeom>
              <a:solidFill>
                <a:schemeClr val="accent2">
                  <a:alpha val="0"/>
                </a:schemeClr>
              </a:solidFill>
              <a:ln w="9525">
                <a:solidFill>
                  <a:schemeClr val="accent2"/>
                </a:solidFill>
                <a:miter lim="800000"/>
              </a:ln>
            </p:spPr>
            <p:txBody>
              <a:bodyPr vert="horz" wrap="square" lIns="121920" tIns="60960" rIns="121920" bIns="60960" numCol="1" anchor="t" anchorCtr="0" compatLnSpc="1"/>
              <a:lstStyle/>
              <a:p>
                <a:endParaRPr lang="zh-CN" altLang="en-US" sz="2400">
                  <a:solidFill>
                    <a:prstClr val="black"/>
                  </a:solidFill>
                </a:endParaRPr>
              </a:p>
            </p:txBody>
          </p:sp>
          <p:sp>
            <p:nvSpPr>
              <p:cNvPr id="108" name="Rectangle 14"/>
              <p:cNvSpPr>
                <a:spLocks noChangeArrowheads="1"/>
              </p:cNvSpPr>
              <p:nvPr/>
            </p:nvSpPr>
            <p:spPr bwMode="auto">
              <a:xfrm>
                <a:off x="682625" y="4786313"/>
                <a:ext cx="382587" cy="71437"/>
              </a:xfrm>
              <a:prstGeom prst="rect">
                <a:avLst/>
              </a:prstGeom>
              <a:noFill/>
              <a:ln w="9525">
                <a:solidFill>
                  <a:schemeClr val="accent1"/>
                </a:solidFill>
                <a:miter lim="800000"/>
              </a:ln>
            </p:spPr>
            <p:txBody>
              <a:bodyPr vert="horz" wrap="square" lIns="121920" tIns="60960" rIns="121920" bIns="60960" numCol="1" anchor="t" anchorCtr="0" compatLnSpc="1"/>
              <a:lstStyle/>
              <a:p>
                <a:endParaRPr lang="zh-CN" altLang="en-US" sz="2400">
                  <a:solidFill>
                    <a:prstClr val="black"/>
                  </a:solidFill>
                </a:endParaRPr>
              </a:p>
            </p:txBody>
          </p:sp>
        </p:grpSp>
      </p:grpSp>
      <p:grpSp>
        <p:nvGrpSpPr>
          <p:cNvPr id="2" name="组合 1"/>
          <p:cNvGrpSpPr/>
          <p:nvPr/>
        </p:nvGrpSpPr>
        <p:grpSpPr>
          <a:xfrm>
            <a:off x="5550418" y="1124744"/>
            <a:ext cx="1472183" cy="1314101"/>
            <a:chOff x="4162813" y="1009320"/>
            <a:chExt cx="1104137" cy="985576"/>
          </a:xfrm>
        </p:grpSpPr>
        <p:grpSp>
          <p:nvGrpSpPr>
            <p:cNvPr id="90" name="组合 89"/>
            <p:cNvGrpSpPr/>
            <p:nvPr/>
          </p:nvGrpSpPr>
          <p:grpSpPr>
            <a:xfrm>
              <a:off x="4162813" y="1009320"/>
              <a:ext cx="1104137" cy="985576"/>
              <a:chOff x="3342359" y="1161598"/>
              <a:chExt cx="2123116" cy="1895135"/>
            </a:xfrm>
          </p:grpSpPr>
          <p:sp>
            <p:nvSpPr>
              <p:cNvPr id="91" name="任意多边形 90"/>
              <p:cNvSpPr/>
              <p:nvPr/>
            </p:nvSpPr>
            <p:spPr bwMode="auto">
              <a:xfrm rot="10800000">
                <a:off x="3342359" y="1161598"/>
                <a:ext cx="2123116" cy="1895135"/>
              </a:xfrm>
              <a:custGeom>
                <a:avLst/>
                <a:gdLst>
                  <a:gd name="connsiteX0" fmla="*/ 1795626 w 2791387"/>
                  <a:gd name="connsiteY0" fmla="*/ 2117139 h 2491648"/>
                  <a:gd name="connsiteX1" fmla="*/ 1950063 w 2791387"/>
                  <a:gd name="connsiteY1" fmla="*/ 2028434 h 2491648"/>
                  <a:gd name="connsiteX2" fmla="*/ 2350454 w 2791387"/>
                  <a:gd name="connsiteY2" fmla="*/ 1334530 h 2491648"/>
                  <a:gd name="connsiteX3" fmla="*/ 2350454 w 2791387"/>
                  <a:gd name="connsiteY3" fmla="*/ 1157119 h 2491648"/>
                  <a:gd name="connsiteX4" fmla="*/ 1950063 w 2791387"/>
                  <a:gd name="connsiteY4" fmla="*/ 463215 h 2491648"/>
                  <a:gd name="connsiteX5" fmla="*/ 1795626 w 2791387"/>
                  <a:gd name="connsiteY5" fmla="*/ 374509 h 2491648"/>
                  <a:gd name="connsiteX6" fmla="*/ 994844 w 2791387"/>
                  <a:gd name="connsiteY6" fmla="*/ 374509 h 2491648"/>
                  <a:gd name="connsiteX7" fmla="*/ 840408 w 2791387"/>
                  <a:gd name="connsiteY7" fmla="*/ 463215 h 2491648"/>
                  <a:gd name="connsiteX8" fmla="*/ 440017 w 2791387"/>
                  <a:gd name="connsiteY8" fmla="*/ 1157119 h 2491648"/>
                  <a:gd name="connsiteX9" fmla="*/ 440017 w 2791387"/>
                  <a:gd name="connsiteY9" fmla="*/ 1334530 h 2491648"/>
                  <a:gd name="connsiteX10" fmla="*/ 840408 w 2791387"/>
                  <a:gd name="connsiteY10" fmla="*/ 2028434 h 2491648"/>
                  <a:gd name="connsiteX11" fmla="*/ 994844 w 2791387"/>
                  <a:gd name="connsiteY11" fmla="*/ 2117139 h 2491648"/>
                  <a:gd name="connsiteX12" fmla="*/ 1967414 w 2791387"/>
                  <a:gd name="connsiteY12" fmla="*/ 2491648 h 2491648"/>
                  <a:gd name="connsiteX13" fmla="*/ 822440 w 2791387"/>
                  <a:gd name="connsiteY13" fmla="*/ 2491648 h 2491648"/>
                  <a:gd name="connsiteX14" fmla="*/ 601623 w 2791387"/>
                  <a:gd name="connsiteY14" fmla="*/ 2364815 h 2491648"/>
                  <a:gd name="connsiteX15" fmla="*/ 29136 w 2791387"/>
                  <a:gd name="connsiteY15" fmla="*/ 1372657 h 2491648"/>
                  <a:gd name="connsiteX16" fmla="*/ 29136 w 2791387"/>
                  <a:gd name="connsiteY16" fmla="*/ 1118992 h 2491648"/>
                  <a:gd name="connsiteX17" fmla="*/ 601623 w 2791387"/>
                  <a:gd name="connsiteY17" fmla="*/ 126833 h 2491648"/>
                  <a:gd name="connsiteX18" fmla="*/ 822440 w 2791387"/>
                  <a:gd name="connsiteY18" fmla="*/ 0 h 2491648"/>
                  <a:gd name="connsiteX19" fmla="*/ 1967414 w 2791387"/>
                  <a:gd name="connsiteY19" fmla="*/ 0 h 2491648"/>
                  <a:gd name="connsiteX20" fmla="*/ 2188231 w 2791387"/>
                  <a:gd name="connsiteY20" fmla="*/ 126833 h 2491648"/>
                  <a:gd name="connsiteX21" fmla="*/ 2760718 w 2791387"/>
                  <a:gd name="connsiteY21" fmla="*/ 1118992 h 2491648"/>
                  <a:gd name="connsiteX22" fmla="*/ 2760718 w 2791387"/>
                  <a:gd name="connsiteY22" fmla="*/ 1372657 h 2491648"/>
                  <a:gd name="connsiteX23" fmla="*/ 2188231 w 2791387"/>
                  <a:gd name="connsiteY23" fmla="*/ 2364815 h 2491648"/>
                  <a:gd name="connsiteX24" fmla="*/ 1967414 w 2791387"/>
                  <a:gd name="connsiteY24" fmla="*/ 2491648 h 2491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91387" h="2491648">
                    <a:moveTo>
                      <a:pt x="1795626" y="2117139"/>
                    </a:moveTo>
                    <a:cubicBezTo>
                      <a:pt x="1852825" y="2117139"/>
                      <a:pt x="1921463" y="2077079"/>
                      <a:pt x="1950063" y="2028434"/>
                    </a:cubicBezTo>
                    <a:cubicBezTo>
                      <a:pt x="1950063" y="2028434"/>
                      <a:pt x="1950063" y="2028434"/>
                      <a:pt x="2350454" y="1334530"/>
                    </a:cubicBezTo>
                    <a:cubicBezTo>
                      <a:pt x="2379053" y="1285885"/>
                      <a:pt x="2379053" y="1205764"/>
                      <a:pt x="2350454" y="1157119"/>
                    </a:cubicBezTo>
                    <a:cubicBezTo>
                      <a:pt x="2350454" y="1157119"/>
                      <a:pt x="2350454" y="1157119"/>
                      <a:pt x="1950063" y="463215"/>
                    </a:cubicBezTo>
                    <a:cubicBezTo>
                      <a:pt x="1921463" y="414570"/>
                      <a:pt x="1852825" y="374509"/>
                      <a:pt x="1795626" y="374509"/>
                    </a:cubicBezTo>
                    <a:cubicBezTo>
                      <a:pt x="1795626" y="374509"/>
                      <a:pt x="1795626" y="374509"/>
                      <a:pt x="994844" y="374509"/>
                    </a:cubicBezTo>
                    <a:cubicBezTo>
                      <a:pt x="939075" y="374509"/>
                      <a:pt x="869007" y="414570"/>
                      <a:pt x="840408" y="463215"/>
                    </a:cubicBezTo>
                    <a:cubicBezTo>
                      <a:pt x="840408" y="463215"/>
                      <a:pt x="840408" y="463215"/>
                      <a:pt x="440017" y="1157119"/>
                    </a:cubicBezTo>
                    <a:cubicBezTo>
                      <a:pt x="412847" y="1205764"/>
                      <a:pt x="412847" y="1285885"/>
                      <a:pt x="440017" y="1334530"/>
                    </a:cubicBezTo>
                    <a:cubicBezTo>
                      <a:pt x="440017" y="1334530"/>
                      <a:pt x="440017" y="1334530"/>
                      <a:pt x="840408" y="2028434"/>
                    </a:cubicBezTo>
                    <a:cubicBezTo>
                      <a:pt x="869007" y="2077079"/>
                      <a:pt x="939075" y="2117139"/>
                      <a:pt x="994844" y="2117139"/>
                    </a:cubicBezTo>
                    <a:close/>
                    <a:moveTo>
                      <a:pt x="1967414" y="2491648"/>
                    </a:moveTo>
                    <a:lnTo>
                      <a:pt x="822440" y="2491648"/>
                    </a:lnTo>
                    <a:cubicBezTo>
                      <a:pt x="742700" y="2491648"/>
                      <a:pt x="642515" y="2434369"/>
                      <a:pt x="601623" y="2364815"/>
                    </a:cubicBezTo>
                    <a:cubicBezTo>
                      <a:pt x="29136" y="1372657"/>
                      <a:pt x="29136" y="1372657"/>
                      <a:pt x="29136" y="1372657"/>
                    </a:cubicBezTo>
                    <a:cubicBezTo>
                      <a:pt x="-9712" y="1303103"/>
                      <a:pt x="-9712" y="1188545"/>
                      <a:pt x="29136" y="1118992"/>
                    </a:cubicBezTo>
                    <a:cubicBezTo>
                      <a:pt x="601623" y="126833"/>
                      <a:pt x="601623" y="126833"/>
                      <a:pt x="601623" y="126833"/>
                    </a:cubicBezTo>
                    <a:cubicBezTo>
                      <a:pt x="642515" y="57280"/>
                      <a:pt x="742700" y="0"/>
                      <a:pt x="822440" y="0"/>
                    </a:cubicBezTo>
                    <a:cubicBezTo>
                      <a:pt x="1967414" y="0"/>
                      <a:pt x="1967414" y="0"/>
                      <a:pt x="1967414" y="0"/>
                    </a:cubicBezTo>
                    <a:cubicBezTo>
                      <a:pt x="2049198" y="0"/>
                      <a:pt x="2147339" y="57280"/>
                      <a:pt x="2188231" y="126833"/>
                    </a:cubicBezTo>
                    <a:cubicBezTo>
                      <a:pt x="2760718" y="1118992"/>
                      <a:pt x="2760718" y="1118992"/>
                      <a:pt x="2760718" y="1118992"/>
                    </a:cubicBezTo>
                    <a:cubicBezTo>
                      <a:pt x="2801610" y="1188545"/>
                      <a:pt x="2801610" y="1303103"/>
                      <a:pt x="2760718" y="1372657"/>
                    </a:cubicBezTo>
                    <a:cubicBezTo>
                      <a:pt x="2188231" y="2364815"/>
                      <a:pt x="2188231" y="2364815"/>
                      <a:pt x="2188231" y="2364815"/>
                    </a:cubicBezTo>
                    <a:cubicBezTo>
                      <a:pt x="2147339" y="2434369"/>
                      <a:pt x="2049198" y="2491648"/>
                      <a:pt x="1967414" y="2491648"/>
                    </a:cubicBezTo>
                    <a:close/>
                  </a:path>
                </a:pathLst>
              </a:custGeom>
              <a:solidFill>
                <a:schemeClr val="accent4"/>
              </a:solidFill>
              <a:ln w="19050">
                <a:noFill/>
              </a:ln>
              <a:effectLst>
                <a:innerShdw blurRad="63500" dist="63500" dir="2700000">
                  <a:prstClr val="black">
                    <a:alpha val="50000"/>
                  </a:prstClr>
                </a:innerShdw>
              </a:effectLst>
            </p:spPr>
            <p:txBody>
              <a:bodyPr vert="horz" wrap="square" lIns="121920" tIns="60960" rIns="121920" bIns="60960" numCol="1" anchor="t" anchorCtr="0" compatLnSpc="1">
                <a:noAutofit/>
              </a:bodyPr>
              <a:lstStyle/>
              <a:p>
                <a:endParaRPr lang="zh-CN" altLang="en-US" sz="2400">
                  <a:solidFill>
                    <a:prstClr val="black"/>
                  </a:solidFill>
                </a:endParaRPr>
              </a:p>
            </p:txBody>
          </p:sp>
          <p:sp>
            <p:nvSpPr>
              <p:cNvPr id="93" name="Freeform 5"/>
              <p:cNvSpPr/>
              <p:nvPr/>
            </p:nvSpPr>
            <p:spPr bwMode="auto">
              <a:xfrm rot="10800000">
                <a:off x="3656172" y="1456206"/>
                <a:ext cx="1495486" cy="132543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0"/>
                </a:schemeClr>
              </a:solidFill>
              <a:ln w="38100">
                <a:gradFill flip="none" rotWithShape="1">
                  <a:gsLst>
                    <a:gs pos="100000">
                      <a:schemeClr val="bg1"/>
                    </a:gs>
                    <a:gs pos="0">
                      <a:schemeClr val="bg1">
                        <a:lumMod val="75000"/>
                      </a:schemeClr>
                    </a:gs>
                  </a:gsLst>
                  <a:lin ang="2700000" scaled="1"/>
                  <a:tileRect/>
                </a:gradFill>
              </a:ln>
              <a:effectLst/>
            </p:spPr>
            <p:txBody>
              <a:bodyPr vert="horz" wrap="square" lIns="121920" tIns="60960" rIns="121920" bIns="60960" numCol="1" anchor="t" anchorCtr="0" compatLnSpc="1"/>
              <a:lstStyle/>
              <a:p>
                <a:endParaRPr lang="zh-CN" altLang="en-US" sz="2400">
                  <a:solidFill>
                    <a:prstClr val="black"/>
                  </a:solidFill>
                </a:endParaRPr>
              </a:p>
            </p:txBody>
          </p:sp>
        </p:grpSp>
        <p:grpSp>
          <p:nvGrpSpPr>
            <p:cNvPr id="109" name="Group 17"/>
            <p:cNvGrpSpPr>
              <a:grpSpLocks noChangeAspect="1"/>
            </p:cNvGrpSpPr>
            <p:nvPr/>
          </p:nvGrpSpPr>
          <p:grpSpPr bwMode="auto">
            <a:xfrm>
              <a:off x="4565598" y="1312510"/>
              <a:ext cx="342891" cy="368073"/>
              <a:chOff x="231" y="1205"/>
              <a:chExt cx="640" cy="687"/>
            </a:xfrm>
            <a:solidFill>
              <a:srgbClr val="002060"/>
            </a:solidFill>
          </p:grpSpPr>
          <p:sp>
            <p:nvSpPr>
              <p:cNvPr id="110" name="Freeform 18"/>
              <p:cNvSpPr/>
              <p:nvPr/>
            </p:nvSpPr>
            <p:spPr bwMode="auto">
              <a:xfrm>
                <a:off x="231" y="1205"/>
                <a:ext cx="499" cy="687"/>
              </a:xfrm>
              <a:custGeom>
                <a:avLst/>
                <a:gdLst>
                  <a:gd name="T0" fmla="*/ 442 w 499"/>
                  <a:gd name="T1" fmla="*/ 629 h 687"/>
                  <a:gd name="T2" fmla="*/ 57 w 499"/>
                  <a:gd name="T3" fmla="*/ 629 h 687"/>
                  <a:gd name="T4" fmla="*/ 57 w 499"/>
                  <a:gd name="T5" fmla="*/ 200 h 687"/>
                  <a:gd name="T6" fmla="*/ 200 w 499"/>
                  <a:gd name="T7" fmla="*/ 200 h 687"/>
                  <a:gd name="T8" fmla="*/ 200 w 499"/>
                  <a:gd name="T9" fmla="*/ 57 h 687"/>
                  <a:gd name="T10" fmla="*/ 442 w 499"/>
                  <a:gd name="T11" fmla="*/ 57 h 687"/>
                  <a:gd name="T12" fmla="*/ 442 w 499"/>
                  <a:gd name="T13" fmla="*/ 116 h 687"/>
                  <a:gd name="T14" fmla="*/ 494 w 499"/>
                  <a:gd name="T15" fmla="*/ 64 h 687"/>
                  <a:gd name="T16" fmla="*/ 499 w 499"/>
                  <a:gd name="T17" fmla="*/ 59 h 687"/>
                  <a:gd name="T18" fmla="*/ 499 w 499"/>
                  <a:gd name="T19" fmla="*/ 0 h 687"/>
                  <a:gd name="T20" fmla="*/ 143 w 499"/>
                  <a:gd name="T21" fmla="*/ 0 h 687"/>
                  <a:gd name="T22" fmla="*/ 143 w 499"/>
                  <a:gd name="T23" fmla="*/ 0 h 687"/>
                  <a:gd name="T24" fmla="*/ 0 w 499"/>
                  <a:gd name="T25" fmla="*/ 143 h 687"/>
                  <a:gd name="T26" fmla="*/ 0 w 499"/>
                  <a:gd name="T27" fmla="*/ 687 h 687"/>
                  <a:gd name="T28" fmla="*/ 499 w 499"/>
                  <a:gd name="T29" fmla="*/ 687 h 687"/>
                  <a:gd name="T30" fmla="*/ 499 w 499"/>
                  <a:gd name="T31" fmla="*/ 429 h 687"/>
                  <a:gd name="T32" fmla="*/ 442 w 499"/>
                  <a:gd name="T33" fmla="*/ 486 h 687"/>
                  <a:gd name="T34" fmla="*/ 442 w 499"/>
                  <a:gd name="T35" fmla="*/ 629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9" h="687">
                    <a:moveTo>
                      <a:pt x="442" y="629"/>
                    </a:moveTo>
                    <a:lnTo>
                      <a:pt x="57" y="629"/>
                    </a:lnTo>
                    <a:lnTo>
                      <a:pt x="57" y="200"/>
                    </a:lnTo>
                    <a:lnTo>
                      <a:pt x="200" y="200"/>
                    </a:lnTo>
                    <a:lnTo>
                      <a:pt x="200" y="57"/>
                    </a:lnTo>
                    <a:lnTo>
                      <a:pt x="442" y="57"/>
                    </a:lnTo>
                    <a:lnTo>
                      <a:pt x="442" y="116"/>
                    </a:lnTo>
                    <a:lnTo>
                      <a:pt x="494" y="64"/>
                    </a:lnTo>
                    <a:lnTo>
                      <a:pt x="499" y="59"/>
                    </a:lnTo>
                    <a:lnTo>
                      <a:pt x="499" y="0"/>
                    </a:lnTo>
                    <a:lnTo>
                      <a:pt x="143" y="0"/>
                    </a:lnTo>
                    <a:lnTo>
                      <a:pt x="143" y="0"/>
                    </a:lnTo>
                    <a:lnTo>
                      <a:pt x="0" y="143"/>
                    </a:lnTo>
                    <a:lnTo>
                      <a:pt x="0" y="687"/>
                    </a:lnTo>
                    <a:lnTo>
                      <a:pt x="499" y="687"/>
                    </a:lnTo>
                    <a:lnTo>
                      <a:pt x="499" y="429"/>
                    </a:lnTo>
                    <a:lnTo>
                      <a:pt x="442" y="486"/>
                    </a:lnTo>
                    <a:lnTo>
                      <a:pt x="442" y="629"/>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ndParaRPr>
              </a:p>
            </p:txBody>
          </p:sp>
          <p:sp>
            <p:nvSpPr>
              <p:cNvPr id="111" name="Freeform 19"/>
              <p:cNvSpPr>
                <a:spLocks noEditPoints="1"/>
              </p:cNvSpPr>
              <p:nvPr/>
            </p:nvSpPr>
            <p:spPr bwMode="auto">
              <a:xfrm>
                <a:off x="436" y="1310"/>
                <a:ext cx="435" cy="431"/>
              </a:xfrm>
              <a:custGeom>
                <a:avLst/>
                <a:gdLst>
                  <a:gd name="T0" fmla="*/ 50 w 435"/>
                  <a:gd name="T1" fmla="*/ 279 h 431"/>
                  <a:gd name="T2" fmla="*/ 50 w 435"/>
                  <a:gd name="T3" fmla="*/ 279 h 431"/>
                  <a:gd name="T4" fmla="*/ 50 w 435"/>
                  <a:gd name="T5" fmla="*/ 279 h 431"/>
                  <a:gd name="T6" fmla="*/ 50 w 435"/>
                  <a:gd name="T7" fmla="*/ 279 h 431"/>
                  <a:gd name="T8" fmla="*/ 0 w 435"/>
                  <a:gd name="T9" fmla="*/ 431 h 431"/>
                  <a:gd name="T10" fmla="*/ 155 w 435"/>
                  <a:gd name="T11" fmla="*/ 381 h 431"/>
                  <a:gd name="T12" fmla="*/ 155 w 435"/>
                  <a:gd name="T13" fmla="*/ 381 h 431"/>
                  <a:gd name="T14" fmla="*/ 155 w 435"/>
                  <a:gd name="T15" fmla="*/ 381 h 431"/>
                  <a:gd name="T16" fmla="*/ 155 w 435"/>
                  <a:gd name="T17" fmla="*/ 381 h 431"/>
                  <a:gd name="T18" fmla="*/ 435 w 435"/>
                  <a:gd name="T19" fmla="*/ 102 h 431"/>
                  <a:gd name="T20" fmla="*/ 330 w 435"/>
                  <a:gd name="T21" fmla="*/ 0 h 431"/>
                  <a:gd name="T22" fmla="*/ 50 w 435"/>
                  <a:gd name="T23" fmla="*/ 279 h 431"/>
                  <a:gd name="T24" fmla="*/ 50 w 435"/>
                  <a:gd name="T25" fmla="*/ 279 h 431"/>
                  <a:gd name="T26" fmla="*/ 141 w 435"/>
                  <a:gd name="T27" fmla="*/ 360 h 431"/>
                  <a:gd name="T28" fmla="*/ 38 w 435"/>
                  <a:gd name="T29" fmla="*/ 396 h 431"/>
                  <a:gd name="T30" fmla="*/ 72 w 435"/>
                  <a:gd name="T31" fmla="*/ 291 h 431"/>
                  <a:gd name="T32" fmla="*/ 141 w 435"/>
                  <a:gd name="T33" fmla="*/ 36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5" h="431">
                    <a:moveTo>
                      <a:pt x="50" y="279"/>
                    </a:moveTo>
                    <a:lnTo>
                      <a:pt x="50" y="279"/>
                    </a:lnTo>
                    <a:lnTo>
                      <a:pt x="50" y="279"/>
                    </a:lnTo>
                    <a:lnTo>
                      <a:pt x="50" y="279"/>
                    </a:lnTo>
                    <a:lnTo>
                      <a:pt x="0" y="431"/>
                    </a:lnTo>
                    <a:lnTo>
                      <a:pt x="155" y="381"/>
                    </a:lnTo>
                    <a:lnTo>
                      <a:pt x="155" y="381"/>
                    </a:lnTo>
                    <a:lnTo>
                      <a:pt x="155" y="381"/>
                    </a:lnTo>
                    <a:lnTo>
                      <a:pt x="155" y="381"/>
                    </a:lnTo>
                    <a:lnTo>
                      <a:pt x="435" y="102"/>
                    </a:lnTo>
                    <a:lnTo>
                      <a:pt x="330" y="0"/>
                    </a:lnTo>
                    <a:lnTo>
                      <a:pt x="50" y="279"/>
                    </a:lnTo>
                    <a:lnTo>
                      <a:pt x="50" y="279"/>
                    </a:lnTo>
                    <a:close/>
                    <a:moveTo>
                      <a:pt x="141" y="360"/>
                    </a:moveTo>
                    <a:lnTo>
                      <a:pt x="38" y="396"/>
                    </a:lnTo>
                    <a:lnTo>
                      <a:pt x="72" y="291"/>
                    </a:lnTo>
                    <a:lnTo>
                      <a:pt x="141" y="360"/>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ndParaRPr>
              </a:p>
            </p:txBody>
          </p:sp>
        </p:grpSp>
      </p:grpSp>
      <p:grpSp>
        <p:nvGrpSpPr>
          <p:cNvPr id="7" name="组合 6"/>
          <p:cNvGrpSpPr/>
          <p:nvPr/>
        </p:nvGrpSpPr>
        <p:grpSpPr>
          <a:xfrm>
            <a:off x="4049269" y="5123575"/>
            <a:ext cx="1472184" cy="1314100"/>
            <a:chOff x="3036952" y="4008443"/>
            <a:chExt cx="1104138" cy="985575"/>
          </a:xfrm>
        </p:grpSpPr>
        <p:grpSp>
          <p:nvGrpSpPr>
            <p:cNvPr id="70" name="组合 69"/>
            <p:cNvGrpSpPr/>
            <p:nvPr/>
          </p:nvGrpSpPr>
          <p:grpSpPr>
            <a:xfrm>
              <a:off x="3036952" y="4008443"/>
              <a:ext cx="1104138" cy="985575"/>
              <a:chOff x="3342359" y="1161598"/>
              <a:chExt cx="2123116" cy="1895135"/>
            </a:xfrm>
          </p:grpSpPr>
          <p:sp>
            <p:nvSpPr>
              <p:cNvPr id="71" name="任意多边形 70"/>
              <p:cNvSpPr/>
              <p:nvPr/>
            </p:nvSpPr>
            <p:spPr bwMode="auto">
              <a:xfrm rot="10800000">
                <a:off x="3342359" y="1161598"/>
                <a:ext cx="2123116" cy="1895135"/>
              </a:xfrm>
              <a:custGeom>
                <a:avLst/>
                <a:gdLst>
                  <a:gd name="connsiteX0" fmla="*/ 1795626 w 2791387"/>
                  <a:gd name="connsiteY0" fmla="*/ 2117139 h 2491648"/>
                  <a:gd name="connsiteX1" fmla="*/ 1950063 w 2791387"/>
                  <a:gd name="connsiteY1" fmla="*/ 2028434 h 2491648"/>
                  <a:gd name="connsiteX2" fmla="*/ 2350454 w 2791387"/>
                  <a:gd name="connsiteY2" fmla="*/ 1334530 h 2491648"/>
                  <a:gd name="connsiteX3" fmla="*/ 2350454 w 2791387"/>
                  <a:gd name="connsiteY3" fmla="*/ 1157119 h 2491648"/>
                  <a:gd name="connsiteX4" fmla="*/ 1950063 w 2791387"/>
                  <a:gd name="connsiteY4" fmla="*/ 463215 h 2491648"/>
                  <a:gd name="connsiteX5" fmla="*/ 1795626 w 2791387"/>
                  <a:gd name="connsiteY5" fmla="*/ 374509 h 2491648"/>
                  <a:gd name="connsiteX6" fmla="*/ 994844 w 2791387"/>
                  <a:gd name="connsiteY6" fmla="*/ 374509 h 2491648"/>
                  <a:gd name="connsiteX7" fmla="*/ 840408 w 2791387"/>
                  <a:gd name="connsiteY7" fmla="*/ 463215 h 2491648"/>
                  <a:gd name="connsiteX8" fmla="*/ 440017 w 2791387"/>
                  <a:gd name="connsiteY8" fmla="*/ 1157119 h 2491648"/>
                  <a:gd name="connsiteX9" fmla="*/ 440017 w 2791387"/>
                  <a:gd name="connsiteY9" fmla="*/ 1334530 h 2491648"/>
                  <a:gd name="connsiteX10" fmla="*/ 840408 w 2791387"/>
                  <a:gd name="connsiteY10" fmla="*/ 2028434 h 2491648"/>
                  <a:gd name="connsiteX11" fmla="*/ 994844 w 2791387"/>
                  <a:gd name="connsiteY11" fmla="*/ 2117139 h 2491648"/>
                  <a:gd name="connsiteX12" fmla="*/ 1967414 w 2791387"/>
                  <a:gd name="connsiteY12" fmla="*/ 2491648 h 2491648"/>
                  <a:gd name="connsiteX13" fmla="*/ 822440 w 2791387"/>
                  <a:gd name="connsiteY13" fmla="*/ 2491648 h 2491648"/>
                  <a:gd name="connsiteX14" fmla="*/ 601623 w 2791387"/>
                  <a:gd name="connsiteY14" fmla="*/ 2364815 h 2491648"/>
                  <a:gd name="connsiteX15" fmla="*/ 29136 w 2791387"/>
                  <a:gd name="connsiteY15" fmla="*/ 1372657 h 2491648"/>
                  <a:gd name="connsiteX16" fmla="*/ 29136 w 2791387"/>
                  <a:gd name="connsiteY16" fmla="*/ 1118992 h 2491648"/>
                  <a:gd name="connsiteX17" fmla="*/ 601623 w 2791387"/>
                  <a:gd name="connsiteY17" fmla="*/ 126833 h 2491648"/>
                  <a:gd name="connsiteX18" fmla="*/ 822440 w 2791387"/>
                  <a:gd name="connsiteY18" fmla="*/ 0 h 2491648"/>
                  <a:gd name="connsiteX19" fmla="*/ 1967414 w 2791387"/>
                  <a:gd name="connsiteY19" fmla="*/ 0 h 2491648"/>
                  <a:gd name="connsiteX20" fmla="*/ 2188231 w 2791387"/>
                  <a:gd name="connsiteY20" fmla="*/ 126833 h 2491648"/>
                  <a:gd name="connsiteX21" fmla="*/ 2760718 w 2791387"/>
                  <a:gd name="connsiteY21" fmla="*/ 1118992 h 2491648"/>
                  <a:gd name="connsiteX22" fmla="*/ 2760718 w 2791387"/>
                  <a:gd name="connsiteY22" fmla="*/ 1372657 h 2491648"/>
                  <a:gd name="connsiteX23" fmla="*/ 2188231 w 2791387"/>
                  <a:gd name="connsiteY23" fmla="*/ 2364815 h 2491648"/>
                  <a:gd name="connsiteX24" fmla="*/ 1967414 w 2791387"/>
                  <a:gd name="connsiteY24" fmla="*/ 2491648 h 2491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91387" h="2491648">
                    <a:moveTo>
                      <a:pt x="1795626" y="2117139"/>
                    </a:moveTo>
                    <a:cubicBezTo>
                      <a:pt x="1852825" y="2117139"/>
                      <a:pt x="1921463" y="2077079"/>
                      <a:pt x="1950063" y="2028434"/>
                    </a:cubicBezTo>
                    <a:cubicBezTo>
                      <a:pt x="1950063" y="2028434"/>
                      <a:pt x="1950063" y="2028434"/>
                      <a:pt x="2350454" y="1334530"/>
                    </a:cubicBezTo>
                    <a:cubicBezTo>
                      <a:pt x="2379053" y="1285885"/>
                      <a:pt x="2379053" y="1205764"/>
                      <a:pt x="2350454" y="1157119"/>
                    </a:cubicBezTo>
                    <a:cubicBezTo>
                      <a:pt x="2350454" y="1157119"/>
                      <a:pt x="2350454" y="1157119"/>
                      <a:pt x="1950063" y="463215"/>
                    </a:cubicBezTo>
                    <a:cubicBezTo>
                      <a:pt x="1921463" y="414570"/>
                      <a:pt x="1852825" y="374509"/>
                      <a:pt x="1795626" y="374509"/>
                    </a:cubicBezTo>
                    <a:cubicBezTo>
                      <a:pt x="1795626" y="374509"/>
                      <a:pt x="1795626" y="374509"/>
                      <a:pt x="994844" y="374509"/>
                    </a:cubicBezTo>
                    <a:cubicBezTo>
                      <a:pt x="939075" y="374509"/>
                      <a:pt x="869007" y="414570"/>
                      <a:pt x="840408" y="463215"/>
                    </a:cubicBezTo>
                    <a:cubicBezTo>
                      <a:pt x="840408" y="463215"/>
                      <a:pt x="840408" y="463215"/>
                      <a:pt x="440017" y="1157119"/>
                    </a:cubicBezTo>
                    <a:cubicBezTo>
                      <a:pt x="412847" y="1205764"/>
                      <a:pt x="412847" y="1285885"/>
                      <a:pt x="440017" y="1334530"/>
                    </a:cubicBezTo>
                    <a:cubicBezTo>
                      <a:pt x="440017" y="1334530"/>
                      <a:pt x="440017" y="1334530"/>
                      <a:pt x="840408" y="2028434"/>
                    </a:cubicBezTo>
                    <a:cubicBezTo>
                      <a:pt x="869007" y="2077079"/>
                      <a:pt x="939075" y="2117139"/>
                      <a:pt x="994844" y="2117139"/>
                    </a:cubicBezTo>
                    <a:close/>
                    <a:moveTo>
                      <a:pt x="1967414" y="2491648"/>
                    </a:moveTo>
                    <a:lnTo>
                      <a:pt x="822440" y="2491648"/>
                    </a:lnTo>
                    <a:cubicBezTo>
                      <a:pt x="742700" y="2491648"/>
                      <a:pt x="642515" y="2434369"/>
                      <a:pt x="601623" y="2364815"/>
                    </a:cubicBezTo>
                    <a:cubicBezTo>
                      <a:pt x="29136" y="1372657"/>
                      <a:pt x="29136" y="1372657"/>
                      <a:pt x="29136" y="1372657"/>
                    </a:cubicBezTo>
                    <a:cubicBezTo>
                      <a:pt x="-9712" y="1303103"/>
                      <a:pt x="-9712" y="1188545"/>
                      <a:pt x="29136" y="1118992"/>
                    </a:cubicBezTo>
                    <a:cubicBezTo>
                      <a:pt x="601623" y="126833"/>
                      <a:pt x="601623" y="126833"/>
                      <a:pt x="601623" y="126833"/>
                    </a:cubicBezTo>
                    <a:cubicBezTo>
                      <a:pt x="642515" y="57280"/>
                      <a:pt x="742700" y="0"/>
                      <a:pt x="822440" y="0"/>
                    </a:cubicBezTo>
                    <a:cubicBezTo>
                      <a:pt x="1967414" y="0"/>
                      <a:pt x="1967414" y="0"/>
                      <a:pt x="1967414" y="0"/>
                    </a:cubicBezTo>
                    <a:cubicBezTo>
                      <a:pt x="2049198" y="0"/>
                      <a:pt x="2147339" y="57280"/>
                      <a:pt x="2188231" y="126833"/>
                    </a:cubicBezTo>
                    <a:cubicBezTo>
                      <a:pt x="2760718" y="1118992"/>
                      <a:pt x="2760718" y="1118992"/>
                      <a:pt x="2760718" y="1118992"/>
                    </a:cubicBezTo>
                    <a:cubicBezTo>
                      <a:pt x="2801610" y="1188545"/>
                      <a:pt x="2801610" y="1303103"/>
                      <a:pt x="2760718" y="1372657"/>
                    </a:cubicBezTo>
                    <a:cubicBezTo>
                      <a:pt x="2188231" y="2364815"/>
                      <a:pt x="2188231" y="2364815"/>
                      <a:pt x="2188231" y="2364815"/>
                    </a:cubicBezTo>
                    <a:cubicBezTo>
                      <a:pt x="2147339" y="2434369"/>
                      <a:pt x="2049198" y="2491648"/>
                      <a:pt x="1967414" y="2491648"/>
                    </a:cubicBezTo>
                    <a:close/>
                  </a:path>
                </a:pathLst>
              </a:custGeom>
              <a:solidFill>
                <a:schemeClr val="accent3"/>
              </a:solidFill>
              <a:ln w="19050">
                <a:noFill/>
              </a:ln>
              <a:effectLst>
                <a:innerShdw blurRad="63500" dist="63500" dir="2700000">
                  <a:prstClr val="black">
                    <a:alpha val="50000"/>
                  </a:prstClr>
                </a:innerShdw>
              </a:effectLst>
            </p:spPr>
            <p:txBody>
              <a:bodyPr vert="horz" wrap="square" lIns="121920" tIns="60960" rIns="121920" bIns="60960" numCol="1" anchor="t" anchorCtr="0" compatLnSpc="1">
                <a:noAutofit/>
              </a:bodyPr>
              <a:lstStyle/>
              <a:p>
                <a:endParaRPr lang="zh-CN" altLang="en-US" sz="2400">
                  <a:solidFill>
                    <a:prstClr val="black"/>
                  </a:solidFill>
                </a:endParaRPr>
              </a:p>
            </p:txBody>
          </p:sp>
          <p:sp>
            <p:nvSpPr>
              <p:cNvPr id="73" name="Freeform 5"/>
              <p:cNvSpPr/>
              <p:nvPr/>
            </p:nvSpPr>
            <p:spPr bwMode="auto">
              <a:xfrm rot="10800000">
                <a:off x="3656172" y="1456206"/>
                <a:ext cx="1495486" cy="132543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0"/>
                </a:schemeClr>
              </a:solidFill>
              <a:ln w="38100">
                <a:gradFill flip="none" rotWithShape="1">
                  <a:gsLst>
                    <a:gs pos="100000">
                      <a:schemeClr val="bg1"/>
                    </a:gs>
                    <a:gs pos="0">
                      <a:schemeClr val="bg1">
                        <a:lumMod val="75000"/>
                      </a:schemeClr>
                    </a:gs>
                  </a:gsLst>
                  <a:lin ang="2700000" scaled="1"/>
                  <a:tileRect/>
                </a:gradFill>
              </a:ln>
              <a:effectLst/>
            </p:spPr>
            <p:txBody>
              <a:bodyPr vert="horz" wrap="square" lIns="121920" tIns="60960" rIns="121920" bIns="60960" numCol="1" anchor="t" anchorCtr="0" compatLnSpc="1"/>
              <a:lstStyle/>
              <a:p>
                <a:endParaRPr lang="zh-CN" altLang="en-US" sz="2400">
                  <a:solidFill>
                    <a:prstClr val="black"/>
                  </a:solidFill>
                </a:endParaRPr>
              </a:p>
            </p:txBody>
          </p:sp>
        </p:grpSp>
        <p:grpSp>
          <p:nvGrpSpPr>
            <p:cNvPr id="112" name="组合 111"/>
            <p:cNvGrpSpPr/>
            <p:nvPr/>
          </p:nvGrpSpPr>
          <p:grpSpPr>
            <a:xfrm>
              <a:off x="3396039" y="4425417"/>
              <a:ext cx="385957" cy="151628"/>
              <a:chOff x="9374188" y="5727700"/>
              <a:chExt cx="133350" cy="52388"/>
            </a:xfrm>
            <a:solidFill>
              <a:srgbClr val="002060"/>
            </a:solidFill>
          </p:grpSpPr>
          <p:sp>
            <p:nvSpPr>
              <p:cNvPr id="113" name="Freeform 276"/>
              <p:cNvSpPr/>
              <p:nvPr/>
            </p:nvSpPr>
            <p:spPr bwMode="auto">
              <a:xfrm>
                <a:off x="9374188" y="5727700"/>
                <a:ext cx="87313" cy="52388"/>
              </a:xfrm>
              <a:custGeom>
                <a:avLst/>
                <a:gdLst>
                  <a:gd name="T0" fmla="*/ 7 w 23"/>
                  <a:gd name="T1" fmla="*/ 11 h 14"/>
                  <a:gd name="T2" fmla="*/ 3 w 23"/>
                  <a:gd name="T3" fmla="*/ 7 h 14"/>
                  <a:gd name="T4" fmla="*/ 7 w 23"/>
                  <a:gd name="T5" fmla="*/ 3 h 14"/>
                  <a:gd name="T6" fmla="*/ 15 w 23"/>
                  <a:gd name="T7" fmla="*/ 3 h 14"/>
                  <a:gd name="T8" fmla="*/ 16 w 23"/>
                  <a:gd name="T9" fmla="*/ 3 h 14"/>
                  <a:gd name="T10" fmla="*/ 16 w 23"/>
                  <a:gd name="T11" fmla="*/ 3 h 14"/>
                  <a:gd name="T12" fmla="*/ 16 w 23"/>
                  <a:gd name="T13" fmla="*/ 3 h 14"/>
                  <a:gd name="T14" fmla="*/ 17 w 23"/>
                  <a:gd name="T15" fmla="*/ 3 h 14"/>
                  <a:gd name="T16" fmla="*/ 17 w 23"/>
                  <a:gd name="T17" fmla="*/ 4 h 14"/>
                  <a:gd name="T18" fmla="*/ 17 w 23"/>
                  <a:gd name="T19" fmla="*/ 4 h 14"/>
                  <a:gd name="T20" fmla="*/ 18 w 23"/>
                  <a:gd name="T21" fmla="*/ 4 h 14"/>
                  <a:gd name="T22" fmla="*/ 19 w 23"/>
                  <a:gd name="T23" fmla="*/ 6 h 14"/>
                  <a:gd name="T24" fmla="*/ 19 w 23"/>
                  <a:gd name="T25" fmla="*/ 6 h 14"/>
                  <a:gd name="T26" fmla="*/ 19 w 23"/>
                  <a:gd name="T27" fmla="*/ 7 h 14"/>
                  <a:gd name="T28" fmla="*/ 19 w 23"/>
                  <a:gd name="T29" fmla="*/ 8 h 14"/>
                  <a:gd name="T30" fmla="*/ 20 w 23"/>
                  <a:gd name="T31" fmla="*/ 8 h 14"/>
                  <a:gd name="T32" fmla="*/ 23 w 23"/>
                  <a:gd name="T33" fmla="*/ 8 h 14"/>
                  <a:gd name="T34" fmla="*/ 23 w 23"/>
                  <a:gd name="T35" fmla="*/ 7 h 14"/>
                  <a:gd name="T36" fmla="*/ 22 w 23"/>
                  <a:gd name="T37" fmla="*/ 5 h 14"/>
                  <a:gd name="T38" fmla="*/ 22 w 23"/>
                  <a:gd name="T39" fmla="*/ 5 h 14"/>
                  <a:gd name="T40" fmla="*/ 21 w 23"/>
                  <a:gd name="T41" fmla="*/ 3 h 14"/>
                  <a:gd name="T42" fmla="*/ 21 w 23"/>
                  <a:gd name="T43" fmla="*/ 2 h 14"/>
                  <a:gd name="T44" fmla="*/ 19 w 23"/>
                  <a:gd name="T45" fmla="*/ 1 h 14"/>
                  <a:gd name="T46" fmla="*/ 19 w 23"/>
                  <a:gd name="T47" fmla="*/ 1 h 14"/>
                  <a:gd name="T48" fmla="*/ 15 w 23"/>
                  <a:gd name="T49" fmla="*/ 0 h 14"/>
                  <a:gd name="T50" fmla="*/ 7 w 23"/>
                  <a:gd name="T51" fmla="*/ 0 h 14"/>
                  <a:gd name="T52" fmla="*/ 0 w 23"/>
                  <a:gd name="T53" fmla="*/ 7 h 14"/>
                  <a:gd name="T54" fmla="*/ 7 w 23"/>
                  <a:gd name="T55" fmla="*/ 14 h 14"/>
                  <a:gd name="T56" fmla="*/ 12 w 23"/>
                  <a:gd name="T57" fmla="*/ 14 h 14"/>
                  <a:gd name="T58" fmla="*/ 10 w 23"/>
                  <a:gd name="T59" fmla="*/ 11 h 14"/>
                  <a:gd name="T60" fmla="*/ 7 w 23"/>
                  <a:gd name="T61" fmla="*/ 1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 h="14">
                    <a:moveTo>
                      <a:pt x="7" y="11"/>
                    </a:moveTo>
                    <a:cubicBezTo>
                      <a:pt x="5" y="11"/>
                      <a:pt x="3" y="9"/>
                      <a:pt x="3" y="7"/>
                    </a:cubicBezTo>
                    <a:cubicBezTo>
                      <a:pt x="3" y="5"/>
                      <a:pt x="5" y="3"/>
                      <a:pt x="7" y="3"/>
                    </a:cubicBezTo>
                    <a:cubicBezTo>
                      <a:pt x="15" y="3"/>
                      <a:pt x="15" y="3"/>
                      <a:pt x="15" y="3"/>
                    </a:cubicBezTo>
                    <a:cubicBezTo>
                      <a:pt x="16" y="3"/>
                      <a:pt x="16" y="3"/>
                      <a:pt x="16" y="3"/>
                    </a:cubicBezTo>
                    <a:cubicBezTo>
                      <a:pt x="16" y="3"/>
                      <a:pt x="16" y="3"/>
                      <a:pt x="16" y="3"/>
                    </a:cubicBezTo>
                    <a:cubicBezTo>
                      <a:pt x="16" y="3"/>
                      <a:pt x="16" y="3"/>
                      <a:pt x="16" y="3"/>
                    </a:cubicBezTo>
                    <a:cubicBezTo>
                      <a:pt x="17" y="3"/>
                      <a:pt x="17" y="3"/>
                      <a:pt x="17" y="3"/>
                    </a:cubicBezTo>
                    <a:cubicBezTo>
                      <a:pt x="17" y="4"/>
                      <a:pt x="17" y="4"/>
                      <a:pt x="17" y="4"/>
                    </a:cubicBezTo>
                    <a:cubicBezTo>
                      <a:pt x="17" y="4"/>
                      <a:pt x="17" y="4"/>
                      <a:pt x="17" y="4"/>
                    </a:cubicBezTo>
                    <a:cubicBezTo>
                      <a:pt x="18" y="4"/>
                      <a:pt x="18" y="4"/>
                      <a:pt x="18" y="4"/>
                    </a:cubicBezTo>
                    <a:cubicBezTo>
                      <a:pt x="19" y="5"/>
                      <a:pt x="19" y="5"/>
                      <a:pt x="19" y="6"/>
                    </a:cubicBezTo>
                    <a:cubicBezTo>
                      <a:pt x="19" y="6"/>
                      <a:pt x="19" y="6"/>
                      <a:pt x="19" y="6"/>
                    </a:cubicBezTo>
                    <a:cubicBezTo>
                      <a:pt x="19" y="7"/>
                      <a:pt x="19" y="7"/>
                      <a:pt x="19" y="7"/>
                    </a:cubicBezTo>
                    <a:cubicBezTo>
                      <a:pt x="19" y="8"/>
                      <a:pt x="19" y="8"/>
                      <a:pt x="19" y="8"/>
                    </a:cubicBezTo>
                    <a:cubicBezTo>
                      <a:pt x="20" y="8"/>
                      <a:pt x="20" y="8"/>
                      <a:pt x="20" y="8"/>
                    </a:cubicBezTo>
                    <a:cubicBezTo>
                      <a:pt x="23" y="8"/>
                      <a:pt x="23" y="8"/>
                      <a:pt x="23" y="8"/>
                    </a:cubicBezTo>
                    <a:cubicBezTo>
                      <a:pt x="23" y="7"/>
                      <a:pt x="23" y="7"/>
                      <a:pt x="23" y="7"/>
                    </a:cubicBezTo>
                    <a:cubicBezTo>
                      <a:pt x="23" y="6"/>
                      <a:pt x="22" y="6"/>
                      <a:pt x="22" y="5"/>
                    </a:cubicBezTo>
                    <a:cubicBezTo>
                      <a:pt x="22" y="5"/>
                      <a:pt x="22" y="5"/>
                      <a:pt x="22" y="5"/>
                    </a:cubicBezTo>
                    <a:cubicBezTo>
                      <a:pt x="22" y="4"/>
                      <a:pt x="22" y="3"/>
                      <a:pt x="21" y="3"/>
                    </a:cubicBezTo>
                    <a:cubicBezTo>
                      <a:pt x="21" y="2"/>
                      <a:pt x="21" y="2"/>
                      <a:pt x="21" y="2"/>
                    </a:cubicBezTo>
                    <a:cubicBezTo>
                      <a:pt x="20" y="2"/>
                      <a:pt x="20" y="1"/>
                      <a:pt x="19" y="1"/>
                    </a:cubicBezTo>
                    <a:cubicBezTo>
                      <a:pt x="19" y="1"/>
                      <a:pt x="19" y="1"/>
                      <a:pt x="19" y="1"/>
                    </a:cubicBezTo>
                    <a:cubicBezTo>
                      <a:pt x="18" y="0"/>
                      <a:pt x="17" y="0"/>
                      <a:pt x="15" y="0"/>
                    </a:cubicBezTo>
                    <a:cubicBezTo>
                      <a:pt x="7" y="0"/>
                      <a:pt x="7" y="0"/>
                      <a:pt x="7" y="0"/>
                    </a:cubicBezTo>
                    <a:cubicBezTo>
                      <a:pt x="3" y="0"/>
                      <a:pt x="0" y="3"/>
                      <a:pt x="0" y="7"/>
                    </a:cubicBezTo>
                    <a:cubicBezTo>
                      <a:pt x="0" y="11"/>
                      <a:pt x="3" y="14"/>
                      <a:pt x="7" y="14"/>
                    </a:cubicBezTo>
                    <a:cubicBezTo>
                      <a:pt x="12" y="14"/>
                      <a:pt x="12" y="14"/>
                      <a:pt x="12" y="14"/>
                    </a:cubicBezTo>
                    <a:cubicBezTo>
                      <a:pt x="11" y="14"/>
                      <a:pt x="10" y="12"/>
                      <a:pt x="10" y="11"/>
                    </a:cubicBezTo>
                    <a:lnTo>
                      <a:pt x="7" y="11"/>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ndParaRPr>
              </a:p>
            </p:txBody>
          </p:sp>
          <p:sp>
            <p:nvSpPr>
              <p:cNvPr id="114" name="Freeform 277"/>
              <p:cNvSpPr/>
              <p:nvPr/>
            </p:nvSpPr>
            <p:spPr bwMode="auto">
              <a:xfrm>
                <a:off x="9420225" y="5727700"/>
                <a:ext cx="87313" cy="52388"/>
              </a:xfrm>
              <a:custGeom>
                <a:avLst/>
                <a:gdLst>
                  <a:gd name="T0" fmla="*/ 16 w 23"/>
                  <a:gd name="T1" fmla="*/ 0 h 14"/>
                  <a:gd name="T2" fmla="*/ 11 w 23"/>
                  <a:gd name="T3" fmla="*/ 0 h 14"/>
                  <a:gd name="T4" fmla="*/ 13 w 23"/>
                  <a:gd name="T5" fmla="*/ 3 h 14"/>
                  <a:gd name="T6" fmla="*/ 16 w 23"/>
                  <a:gd name="T7" fmla="*/ 3 h 14"/>
                  <a:gd name="T8" fmla="*/ 20 w 23"/>
                  <a:gd name="T9" fmla="*/ 7 h 14"/>
                  <a:gd name="T10" fmla="*/ 16 w 23"/>
                  <a:gd name="T11" fmla="*/ 11 h 14"/>
                  <a:gd name="T12" fmla="*/ 8 w 23"/>
                  <a:gd name="T13" fmla="*/ 11 h 14"/>
                  <a:gd name="T14" fmla="*/ 4 w 23"/>
                  <a:gd name="T15" fmla="*/ 9 h 14"/>
                  <a:gd name="T16" fmla="*/ 4 w 23"/>
                  <a:gd name="T17" fmla="*/ 9 h 14"/>
                  <a:gd name="T18" fmla="*/ 4 w 23"/>
                  <a:gd name="T19" fmla="*/ 7 h 14"/>
                  <a:gd name="T20" fmla="*/ 4 w 23"/>
                  <a:gd name="T21" fmla="*/ 7 h 14"/>
                  <a:gd name="T22" fmla="*/ 3 w 23"/>
                  <a:gd name="T23" fmla="*/ 6 h 14"/>
                  <a:gd name="T24" fmla="*/ 1 w 23"/>
                  <a:gd name="T25" fmla="*/ 6 h 14"/>
                  <a:gd name="T26" fmla="*/ 0 w 23"/>
                  <a:gd name="T27" fmla="*/ 7 h 14"/>
                  <a:gd name="T28" fmla="*/ 8 w 23"/>
                  <a:gd name="T29" fmla="*/ 14 h 14"/>
                  <a:gd name="T30" fmla="*/ 16 w 23"/>
                  <a:gd name="T31" fmla="*/ 14 h 14"/>
                  <a:gd name="T32" fmla="*/ 23 w 23"/>
                  <a:gd name="T33" fmla="*/ 7 h 14"/>
                  <a:gd name="T34" fmla="*/ 16 w 23"/>
                  <a:gd name="T35"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 h="14">
                    <a:moveTo>
                      <a:pt x="16" y="0"/>
                    </a:moveTo>
                    <a:cubicBezTo>
                      <a:pt x="11" y="0"/>
                      <a:pt x="11" y="0"/>
                      <a:pt x="11" y="0"/>
                    </a:cubicBezTo>
                    <a:cubicBezTo>
                      <a:pt x="12" y="1"/>
                      <a:pt x="13" y="2"/>
                      <a:pt x="13" y="3"/>
                    </a:cubicBezTo>
                    <a:cubicBezTo>
                      <a:pt x="16" y="3"/>
                      <a:pt x="16" y="3"/>
                      <a:pt x="16" y="3"/>
                    </a:cubicBezTo>
                    <a:cubicBezTo>
                      <a:pt x="18" y="3"/>
                      <a:pt x="20" y="5"/>
                      <a:pt x="20" y="7"/>
                    </a:cubicBezTo>
                    <a:cubicBezTo>
                      <a:pt x="20" y="9"/>
                      <a:pt x="18" y="11"/>
                      <a:pt x="16" y="11"/>
                    </a:cubicBezTo>
                    <a:cubicBezTo>
                      <a:pt x="8" y="11"/>
                      <a:pt x="8" y="11"/>
                      <a:pt x="8" y="11"/>
                    </a:cubicBezTo>
                    <a:cubicBezTo>
                      <a:pt x="6" y="11"/>
                      <a:pt x="5" y="11"/>
                      <a:pt x="4" y="9"/>
                    </a:cubicBezTo>
                    <a:cubicBezTo>
                      <a:pt x="4" y="9"/>
                      <a:pt x="4" y="9"/>
                      <a:pt x="4" y="9"/>
                    </a:cubicBezTo>
                    <a:cubicBezTo>
                      <a:pt x="4" y="8"/>
                      <a:pt x="4" y="8"/>
                      <a:pt x="4" y="7"/>
                    </a:cubicBezTo>
                    <a:cubicBezTo>
                      <a:pt x="4" y="7"/>
                      <a:pt x="4" y="7"/>
                      <a:pt x="4" y="7"/>
                    </a:cubicBezTo>
                    <a:cubicBezTo>
                      <a:pt x="3" y="6"/>
                      <a:pt x="3" y="6"/>
                      <a:pt x="3" y="6"/>
                    </a:cubicBezTo>
                    <a:cubicBezTo>
                      <a:pt x="1" y="6"/>
                      <a:pt x="1" y="6"/>
                      <a:pt x="1" y="6"/>
                    </a:cubicBezTo>
                    <a:cubicBezTo>
                      <a:pt x="0" y="7"/>
                      <a:pt x="0" y="7"/>
                      <a:pt x="0" y="7"/>
                    </a:cubicBezTo>
                    <a:cubicBezTo>
                      <a:pt x="0" y="11"/>
                      <a:pt x="4" y="14"/>
                      <a:pt x="8" y="14"/>
                    </a:cubicBezTo>
                    <a:cubicBezTo>
                      <a:pt x="16" y="14"/>
                      <a:pt x="16" y="14"/>
                      <a:pt x="16" y="14"/>
                    </a:cubicBezTo>
                    <a:cubicBezTo>
                      <a:pt x="20" y="14"/>
                      <a:pt x="23" y="11"/>
                      <a:pt x="23" y="7"/>
                    </a:cubicBezTo>
                    <a:cubicBezTo>
                      <a:pt x="23" y="3"/>
                      <a:pt x="20" y="0"/>
                      <a:pt x="16" y="0"/>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ndParaRPr>
              </a:p>
            </p:txBody>
          </p:sp>
        </p:grpSp>
      </p:grpSp>
      <p:grpSp>
        <p:nvGrpSpPr>
          <p:cNvPr id="3" name="组合 2"/>
          <p:cNvGrpSpPr/>
          <p:nvPr/>
        </p:nvGrpSpPr>
        <p:grpSpPr>
          <a:xfrm>
            <a:off x="3639690" y="1769043"/>
            <a:ext cx="1472183" cy="1314101"/>
            <a:chOff x="2729767" y="1492544"/>
            <a:chExt cx="1104137" cy="985576"/>
          </a:xfrm>
        </p:grpSpPr>
        <p:grpSp>
          <p:nvGrpSpPr>
            <p:cNvPr id="74" name="组合 73"/>
            <p:cNvGrpSpPr/>
            <p:nvPr/>
          </p:nvGrpSpPr>
          <p:grpSpPr>
            <a:xfrm>
              <a:off x="2729767" y="1492544"/>
              <a:ext cx="1104137" cy="985576"/>
              <a:chOff x="3342359" y="1161598"/>
              <a:chExt cx="2123116" cy="1895135"/>
            </a:xfrm>
          </p:grpSpPr>
          <p:sp>
            <p:nvSpPr>
              <p:cNvPr id="75" name="任意多边形 74"/>
              <p:cNvSpPr/>
              <p:nvPr/>
            </p:nvSpPr>
            <p:spPr bwMode="auto">
              <a:xfrm rot="10800000">
                <a:off x="3342359" y="1161598"/>
                <a:ext cx="2123116" cy="1895135"/>
              </a:xfrm>
              <a:custGeom>
                <a:avLst/>
                <a:gdLst>
                  <a:gd name="connsiteX0" fmla="*/ 1795626 w 2791387"/>
                  <a:gd name="connsiteY0" fmla="*/ 2117139 h 2491648"/>
                  <a:gd name="connsiteX1" fmla="*/ 1950063 w 2791387"/>
                  <a:gd name="connsiteY1" fmla="*/ 2028434 h 2491648"/>
                  <a:gd name="connsiteX2" fmla="*/ 2350454 w 2791387"/>
                  <a:gd name="connsiteY2" fmla="*/ 1334530 h 2491648"/>
                  <a:gd name="connsiteX3" fmla="*/ 2350454 w 2791387"/>
                  <a:gd name="connsiteY3" fmla="*/ 1157119 h 2491648"/>
                  <a:gd name="connsiteX4" fmla="*/ 1950063 w 2791387"/>
                  <a:gd name="connsiteY4" fmla="*/ 463215 h 2491648"/>
                  <a:gd name="connsiteX5" fmla="*/ 1795626 w 2791387"/>
                  <a:gd name="connsiteY5" fmla="*/ 374509 h 2491648"/>
                  <a:gd name="connsiteX6" fmla="*/ 994844 w 2791387"/>
                  <a:gd name="connsiteY6" fmla="*/ 374509 h 2491648"/>
                  <a:gd name="connsiteX7" fmla="*/ 840408 w 2791387"/>
                  <a:gd name="connsiteY7" fmla="*/ 463215 h 2491648"/>
                  <a:gd name="connsiteX8" fmla="*/ 440017 w 2791387"/>
                  <a:gd name="connsiteY8" fmla="*/ 1157119 h 2491648"/>
                  <a:gd name="connsiteX9" fmla="*/ 440017 w 2791387"/>
                  <a:gd name="connsiteY9" fmla="*/ 1334530 h 2491648"/>
                  <a:gd name="connsiteX10" fmla="*/ 840408 w 2791387"/>
                  <a:gd name="connsiteY10" fmla="*/ 2028434 h 2491648"/>
                  <a:gd name="connsiteX11" fmla="*/ 994844 w 2791387"/>
                  <a:gd name="connsiteY11" fmla="*/ 2117139 h 2491648"/>
                  <a:gd name="connsiteX12" fmla="*/ 1967414 w 2791387"/>
                  <a:gd name="connsiteY12" fmla="*/ 2491648 h 2491648"/>
                  <a:gd name="connsiteX13" fmla="*/ 822440 w 2791387"/>
                  <a:gd name="connsiteY13" fmla="*/ 2491648 h 2491648"/>
                  <a:gd name="connsiteX14" fmla="*/ 601623 w 2791387"/>
                  <a:gd name="connsiteY14" fmla="*/ 2364815 h 2491648"/>
                  <a:gd name="connsiteX15" fmla="*/ 29136 w 2791387"/>
                  <a:gd name="connsiteY15" fmla="*/ 1372657 h 2491648"/>
                  <a:gd name="connsiteX16" fmla="*/ 29136 w 2791387"/>
                  <a:gd name="connsiteY16" fmla="*/ 1118992 h 2491648"/>
                  <a:gd name="connsiteX17" fmla="*/ 601623 w 2791387"/>
                  <a:gd name="connsiteY17" fmla="*/ 126833 h 2491648"/>
                  <a:gd name="connsiteX18" fmla="*/ 822440 w 2791387"/>
                  <a:gd name="connsiteY18" fmla="*/ 0 h 2491648"/>
                  <a:gd name="connsiteX19" fmla="*/ 1967414 w 2791387"/>
                  <a:gd name="connsiteY19" fmla="*/ 0 h 2491648"/>
                  <a:gd name="connsiteX20" fmla="*/ 2188231 w 2791387"/>
                  <a:gd name="connsiteY20" fmla="*/ 126833 h 2491648"/>
                  <a:gd name="connsiteX21" fmla="*/ 2760718 w 2791387"/>
                  <a:gd name="connsiteY21" fmla="*/ 1118992 h 2491648"/>
                  <a:gd name="connsiteX22" fmla="*/ 2760718 w 2791387"/>
                  <a:gd name="connsiteY22" fmla="*/ 1372657 h 2491648"/>
                  <a:gd name="connsiteX23" fmla="*/ 2188231 w 2791387"/>
                  <a:gd name="connsiteY23" fmla="*/ 2364815 h 2491648"/>
                  <a:gd name="connsiteX24" fmla="*/ 1967414 w 2791387"/>
                  <a:gd name="connsiteY24" fmla="*/ 2491648 h 2491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91387" h="2491648">
                    <a:moveTo>
                      <a:pt x="1795626" y="2117139"/>
                    </a:moveTo>
                    <a:cubicBezTo>
                      <a:pt x="1852825" y="2117139"/>
                      <a:pt x="1921463" y="2077079"/>
                      <a:pt x="1950063" y="2028434"/>
                    </a:cubicBezTo>
                    <a:cubicBezTo>
                      <a:pt x="1950063" y="2028434"/>
                      <a:pt x="1950063" y="2028434"/>
                      <a:pt x="2350454" y="1334530"/>
                    </a:cubicBezTo>
                    <a:cubicBezTo>
                      <a:pt x="2379053" y="1285885"/>
                      <a:pt x="2379053" y="1205764"/>
                      <a:pt x="2350454" y="1157119"/>
                    </a:cubicBezTo>
                    <a:cubicBezTo>
                      <a:pt x="2350454" y="1157119"/>
                      <a:pt x="2350454" y="1157119"/>
                      <a:pt x="1950063" y="463215"/>
                    </a:cubicBezTo>
                    <a:cubicBezTo>
                      <a:pt x="1921463" y="414570"/>
                      <a:pt x="1852825" y="374509"/>
                      <a:pt x="1795626" y="374509"/>
                    </a:cubicBezTo>
                    <a:cubicBezTo>
                      <a:pt x="1795626" y="374509"/>
                      <a:pt x="1795626" y="374509"/>
                      <a:pt x="994844" y="374509"/>
                    </a:cubicBezTo>
                    <a:cubicBezTo>
                      <a:pt x="939075" y="374509"/>
                      <a:pt x="869007" y="414570"/>
                      <a:pt x="840408" y="463215"/>
                    </a:cubicBezTo>
                    <a:cubicBezTo>
                      <a:pt x="840408" y="463215"/>
                      <a:pt x="840408" y="463215"/>
                      <a:pt x="440017" y="1157119"/>
                    </a:cubicBezTo>
                    <a:cubicBezTo>
                      <a:pt x="412847" y="1205764"/>
                      <a:pt x="412847" y="1285885"/>
                      <a:pt x="440017" y="1334530"/>
                    </a:cubicBezTo>
                    <a:cubicBezTo>
                      <a:pt x="440017" y="1334530"/>
                      <a:pt x="440017" y="1334530"/>
                      <a:pt x="840408" y="2028434"/>
                    </a:cubicBezTo>
                    <a:cubicBezTo>
                      <a:pt x="869007" y="2077079"/>
                      <a:pt x="939075" y="2117139"/>
                      <a:pt x="994844" y="2117139"/>
                    </a:cubicBezTo>
                    <a:close/>
                    <a:moveTo>
                      <a:pt x="1967414" y="2491648"/>
                    </a:moveTo>
                    <a:lnTo>
                      <a:pt x="822440" y="2491648"/>
                    </a:lnTo>
                    <a:cubicBezTo>
                      <a:pt x="742700" y="2491648"/>
                      <a:pt x="642515" y="2434369"/>
                      <a:pt x="601623" y="2364815"/>
                    </a:cubicBezTo>
                    <a:cubicBezTo>
                      <a:pt x="29136" y="1372657"/>
                      <a:pt x="29136" y="1372657"/>
                      <a:pt x="29136" y="1372657"/>
                    </a:cubicBezTo>
                    <a:cubicBezTo>
                      <a:pt x="-9712" y="1303103"/>
                      <a:pt x="-9712" y="1188545"/>
                      <a:pt x="29136" y="1118992"/>
                    </a:cubicBezTo>
                    <a:cubicBezTo>
                      <a:pt x="601623" y="126833"/>
                      <a:pt x="601623" y="126833"/>
                      <a:pt x="601623" y="126833"/>
                    </a:cubicBezTo>
                    <a:cubicBezTo>
                      <a:pt x="642515" y="57280"/>
                      <a:pt x="742700" y="0"/>
                      <a:pt x="822440" y="0"/>
                    </a:cubicBezTo>
                    <a:cubicBezTo>
                      <a:pt x="1967414" y="0"/>
                      <a:pt x="1967414" y="0"/>
                      <a:pt x="1967414" y="0"/>
                    </a:cubicBezTo>
                    <a:cubicBezTo>
                      <a:pt x="2049198" y="0"/>
                      <a:pt x="2147339" y="57280"/>
                      <a:pt x="2188231" y="126833"/>
                    </a:cubicBezTo>
                    <a:cubicBezTo>
                      <a:pt x="2760718" y="1118992"/>
                      <a:pt x="2760718" y="1118992"/>
                      <a:pt x="2760718" y="1118992"/>
                    </a:cubicBezTo>
                    <a:cubicBezTo>
                      <a:pt x="2801610" y="1188545"/>
                      <a:pt x="2801610" y="1303103"/>
                      <a:pt x="2760718" y="1372657"/>
                    </a:cubicBezTo>
                    <a:cubicBezTo>
                      <a:pt x="2188231" y="2364815"/>
                      <a:pt x="2188231" y="2364815"/>
                      <a:pt x="2188231" y="2364815"/>
                    </a:cubicBezTo>
                    <a:cubicBezTo>
                      <a:pt x="2147339" y="2434369"/>
                      <a:pt x="2049198" y="2491648"/>
                      <a:pt x="1967414" y="2491648"/>
                    </a:cubicBezTo>
                    <a:close/>
                  </a:path>
                </a:pathLst>
              </a:custGeom>
              <a:solidFill>
                <a:schemeClr val="accent4"/>
              </a:solidFill>
              <a:ln w="19050">
                <a:noFill/>
              </a:ln>
              <a:effectLst>
                <a:innerShdw blurRad="63500" dist="63500" dir="2700000">
                  <a:prstClr val="black">
                    <a:alpha val="50000"/>
                  </a:prstClr>
                </a:innerShdw>
              </a:effectLst>
            </p:spPr>
            <p:txBody>
              <a:bodyPr vert="horz" wrap="square" lIns="121920" tIns="60960" rIns="121920" bIns="60960" numCol="1" anchor="t" anchorCtr="0" compatLnSpc="1">
                <a:noAutofit/>
              </a:bodyPr>
              <a:lstStyle/>
              <a:p>
                <a:endParaRPr lang="zh-CN" altLang="en-US" sz="2400">
                  <a:solidFill>
                    <a:prstClr val="black"/>
                  </a:solidFill>
                </a:endParaRPr>
              </a:p>
            </p:txBody>
          </p:sp>
          <p:sp>
            <p:nvSpPr>
              <p:cNvPr id="77" name="Freeform 5"/>
              <p:cNvSpPr/>
              <p:nvPr/>
            </p:nvSpPr>
            <p:spPr bwMode="auto">
              <a:xfrm rot="10800000">
                <a:off x="3656172" y="1456206"/>
                <a:ext cx="1495486" cy="132543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02060">
                  <a:alpha val="0"/>
                </a:srgbClr>
              </a:solidFill>
              <a:ln w="38100">
                <a:gradFill flip="none" rotWithShape="1">
                  <a:gsLst>
                    <a:gs pos="100000">
                      <a:schemeClr val="bg1"/>
                    </a:gs>
                    <a:gs pos="0">
                      <a:schemeClr val="bg1">
                        <a:lumMod val="75000"/>
                      </a:schemeClr>
                    </a:gs>
                  </a:gsLst>
                  <a:lin ang="2700000" scaled="1"/>
                  <a:tileRect/>
                </a:gradFill>
              </a:ln>
              <a:effectLst/>
            </p:spPr>
            <p:txBody>
              <a:bodyPr vert="horz" wrap="square" lIns="121920" tIns="60960" rIns="121920" bIns="60960" numCol="1" anchor="t" anchorCtr="0" compatLnSpc="1"/>
              <a:lstStyle/>
              <a:p>
                <a:endParaRPr lang="zh-CN" altLang="en-US" sz="2400">
                  <a:solidFill>
                    <a:prstClr val="black"/>
                  </a:solidFill>
                </a:endParaRPr>
              </a:p>
            </p:txBody>
          </p:sp>
        </p:grpSp>
        <p:sp>
          <p:nvSpPr>
            <p:cNvPr id="115" name="Freeform 310"/>
            <p:cNvSpPr>
              <a:spLocks noEditPoints="1"/>
            </p:cNvSpPr>
            <p:nvPr/>
          </p:nvSpPr>
          <p:spPr bwMode="auto">
            <a:xfrm>
              <a:off x="3078590" y="1778814"/>
              <a:ext cx="398325" cy="393086"/>
            </a:xfrm>
            <a:custGeom>
              <a:avLst/>
              <a:gdLst>
                <a:gd name="T0" fmla="*/ 31 w 32"/>
                <a:gd name="T1" fmla="*/ 13 h 31"/>
                <a:gd name="T2" fmla="*/ 28 w 32"/>
                <a:gd name="T3" fmla="*/ 13 h 31"/>
                <a:gd name="T4" fmla="*/ 26 w 32"/>
                <a:gd name="T5" fmla="*/ 9 h 31"/>
                <a:gd name="T6" fmla="*/ 28 w 32"/>
                <a:gd name="T7" fmla="*/ 7 h 31"/>
                <a:gd name="T8" fmla="*/ 28 w 32"/>
                <a:gd name="T9" fmla="*/ 6 h 31"/>
                <a:gd name="T10" fmla="*/ 26 w 32"/>
                <a:gd name="T11" fmla="*/ 3 h 31"/>
                <a:gd name="T12" fmla="*/ 25 w 32"/>
                <a:gd name="T13" fmla="*/ 3 h 31"/>
                <a:gd name="T14" fmla="*/ 22 w 32"/>
                <a:gd name="T15" fmla="*/ 6 h 31"/>
                <a:gd name="T16" fmla="*/ 19 w 32"/>
                <a:gd name="T17" fmla="*/ 4 h 31"/>
                <a:gd name="T18" fmla="*/ 19 w 32"/>
                <a:gd name="T19" fmla="*/ 1 h 31"/>
                <a:gd name="T20" fmla="*/ 18 w 32"/>
                <a:gd name="T21" fmla="*/ 0 h 31"/>
                <a:gd name="T22" fmla="*/ 14 w 32"/>
                <a:gd name="T23" fmla="*/ 0 h 31"/>
                <a:gd name="T24" fmla="*/ 13 w 32"/>
                <a:gd name="T25" fmla="*/ 1 h 31"/>
                <a:gd name="T26" fmla="*/ 13 w 32"/>
                <a:gd name="T27" fmla="*/ 4 h 31"/>
                <a:gd name="T28" fmla="*/ 10 w 32"/>
                <a:gd name="T29" fmla="*/ 6 h 31"/>
                <a:gd name="T30" fmla="*/ 8 w 32"/>
                <a:gd name="T31" fmla="*/ 3 h 31"/>
                <a:gd name="T32" fmla="*/ 6 w 32"/>
                <a:gd name="T33" fmla="*/ 3 h 31"/>
                <a:gd name="T34" fmla="*/ 4 w 32"/>
                <a:gd name="T35" fmla="*/ 6 h 31"/>
                <a:gd name="T36" fmla="*/ 4 w 32"/>
                <a:gd name="T37" fmla="*/ 7 h 31"/>
                <a:gd name="T38" fmla="*/ 6 w 32"/>
                <a:gd name="T39" fmla="*/ 9 h 31"/>
                <a:gd name="T40" fmla="*/ 5 w 32"/>
                <a:gd name="T41" fmla="*/ 13 h 31"/>
                <a:gd name="T42" fmla="*/ 1 w 32"/>
                <a:gd name="T43" fmla="*/ 13 h 31"/>
                <a:gd name="T44" fmla="*/ 0 w 32"/>
                <a:gd name="T45" fmla="*/ 14 h 31"/>
                <a:gd name="T46" fmla="*/ 0 w 32"/>
                <a:gd name="T47" fmla="*/ 17 h 31"/>
                <a:gd name="T48" fmla="*/ 1 w 32"/>
                <a:gd name="T49" fmla="*/ 18 h 31"/>
                <a:gd name="T50" fmla="*/ 5 w 32"/>
                <a:gd name="T51" fmla="*/ 18 h 31"/>
                <a:gd name="T52" fmla="*/ 6 w 32"/>
                <a:gd name="T53" fmla="*/ 22 h 31"/>
                <a:gd name="T54" fmla="*/ 4 w 32"/>
                <a:gd name="T55" fmla="*/ 24 h 31"/>
                <a:gd name="T56" fmla="*/ 4 w 32"/>
                <a:gd name="T57" fmla="*/ 25 h 31"/>
                <a:gd name="T58" fmla="*/ 6 w 32"/>
                <a:gd name="T59" fmla="*/ 28 h 31"/>
                <a:gd name="T60" fmla="*/ 8 w 32"/>
                <a:gd name="T61" fmla="*/ 28 h 31"/>
                <a:gd name="T62" fmla="*/ 10 w 32"/>
                <a:gd name="T63" fmla="*/ 26 h 31"/>
                <a:gd name="T64" fmla="*/ 13 w 32"/>
                <a:gd name="T65" fmla="*/ 27 h 31"/>
                <a:gd name="T66" fmla="*/ 13 w 32"/>
                <a:gd name="T67" fmla="*/ 30 h 31"/>
                <a:gd name="T68" fmla="*/ 14 w 32"/>
                <a:gd name="T69" fmla="*/ 31 h 31"/>
                <a:gd name="T70" fmla="*/ 18 w 32"/>
                <a:gd name="T71" fmla="*/ 31 h 31"/>
                <a:gd name="T72" fmla="*/ 19 w 32"/>
                <a:gd name="T73" fmla="*/ 30 h 31"/>
                <a:gd name="T74" fmla="*/ 19 w 32"/>
                <a:gd name="T75" fmla="*/ 27 h 31"/>
                <a:gd name="T76" fmla="*/ 22 w 32"/>
                <a:gd name="T77" fmla="*/ 26 h 31"/>
                <a:gd name="T78" fmla="*/ 25 w 32"/>
                <a:gd name="T79" fmla="*/ 28 h 31"/>
                <a:gd name="T80" fmla="*/ 26 w 32"/>
                <a:gd name="T81" fmla="*/ 28 h 31"/>
                <a:gd name="T82" fmla="*/ 28 w 32"/>
                <a:gd name="T83" fmla="*/ 25 h 31"/>
                <a:gd name="T84" fmla="*/ 28 w 32"/>
                <a:gd name="T85" fmla="*/ 24 h 31"/>
                <a:gd name="T86" fmla="*/ 26 w 32"/>
                <a:gd name="T87" fmla="*/ 22 h 31"/>
                <a:gd name="T88" fmla="*/ 28 w 32"/>
                <a:gd name="T89" fmla="*/ 18 h 31"/>
                <a:gd name="T90" fmla="*/ 31 w 32"/>
                <a:gd name="T91" fmla="*/ 18 h 31"/>
                <a:gd name="T92" fmla="*/ 32 w 32"/>
                <a:gd name="T93" fmla="*/ 17 h 31"/>
                <a:gd name="T94" fmla="*/ 32 w 32"/>
                <a:gd name="T95" fmla="*/ 14 h 31"/>
                <a:gd name="T96" fmla="*/ 31 w 32"/>
                <a:gd name="T97" fmla="*/ 13 h 31"/>
                <a:gd name="T98" fmla="*/ 16 w 32"/>
                <a:gd name="T99" fmla="*/ 23 h 31"/>
                <a:gd name="T100" fmla="*/ 9 w 32"/>
                <a:gd name="T101" fmla="*/ 16 h 31"/>
                <a:gd name="T102" fmla="*/ 16 w 32"/>
                <a:gd name="T103" fmla="*/ 9 h 31"/>
                <a:gd name="T104" fmla="*/ 23 w 32"/>
                <a:gd name="T105" fmla="*/ 16 h 31"/>
                <a:gd name="T106" fmla="*/ 16 w 32"/>
                <a:gd name="T107" fmla="*/ 2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2" h="31">
                  <a:moveTo>
                    <a:pt x="31" y="13"/>
                  </a:moveTo>
                  <a:cubicBezTo>
                    <a:pt x="28" y="13"/>
                    <a:pt x="28" y="13"/>
                    <a:pt x="28" y="13"/>
                  </a:cubicBezTo>
                  <a:cubicBezTo>
                    <a:pt x="27" y="12"/>
                    <a:pt x="27" y="10"/>
                    <a:pt x="26" y="9"/>
                  </a:cubicBezTo>
                  <a:cubicBezTo>
                    <a:pt x="28" y="7"/>
                    <a:pt x="28" y="7"/>
                    <a:pt x="28" y="7"/>
                  </a:cubicBezTo>
                  <a:cubicBezTo>
                    <a:pt x="29" y="7"/>
                    <a:pt x="29" y="6"/>
                    <a:pt x="28" y="6"/>
                  </a:cubicBezTo>
                  <a:cubicBezTo>
                    <a:pt x="26" y="3"/>
                    <a:pt x="26" y="3"/>
                    <a:pt x="26" y="3"/>
                  </a:cubicBezTo>
                  <a:cubicBezTo>
                    <a:pt x="26" y="3"/>
                    <a:pt x="25" y="3"/>
                    <a:pt x="25" y="3"/>
                  </a:cubicBezTo>
                  <a:cubicBezTo>
                    <a:pt x="22" y="6"/>
                    <a:pt x="22" y="6"/>
                    <a:pt x="22" y="6"/>
                  </a:cubicBezTo>
                  <a:cubicBezTo>
                    <a:pt x="21" y="5"/>
                    <a:pt x="20" y="4"/>
                    <a:pt x="19" y="4"/>
                  </a:cubicBezTo>
                  <a:cubicBezTo>
                    <a:pt x="19" y="1"/>
                    <a:pt x="19" y="1"/>
                    <a:pt x="19" y="1"/>
                  </a:cubicBezTo>
                  <a:cubicBezTo>
                    <a:pt x="19" y="0"/>
                    <a:pt x="18" y="0"/>
                    <a:pt x="18" y="0"/>
                  </a:cubicBezTo>
                  <a:cubicBezTo>
                    <a:pt x="14" y="0"/>
                    <a:pt x="14" y="0"/>
                    <a:pt x="14" y="0"/>
                  </a:cubicBezTo>
                  <a:cubicBezTo>
                    <a:pt x="14" y="0"/>
                    <a:pt x="13" y="0"/>
                    <a:pt x="13" y="1"/>
                  </a:cubicBezTo>
                  <a:cubicBezTo>
                    <a:pt x="13" y="4"/>
                    <a:pt x="13" y="4"/>
                    <a:pt x="13" y="4"/>
                  </a:cubicBezTo>
                  <a:cubicBezTo>
                    <a:pt x="12" y="4"/>
                    <a:pt x="11" y="5"/>
                    <a:pt x="10" y="6"/>
                  </a:cubicBezTo>
                  <a:cubicBezTo>
                    <a:pt x="8" y="3"/>
                    <a:pt x="8" y="3"/>
                    <a:pt x="8" y="3"/>
                  </a:cubicBezTo>
                  <a:cubicBezTo>
                    <a:pt x="7" y="3"/>
                    <a:pt x="7" y="3"/>
                    <a:pt x="6" y="3"/>
                  </a:cubicBezTo>
                  <a:cubicBezTo>
                    <a:pt x="4" y="6"/>
                    <a:pt x="4" y="6"/>
                    <a:pt x="4" y="6"/>
                  </a:cubicBezTo>
                  <a:cubicBezTo>
                    <a:pt x="3" y="6"/>
                    <a:pt x="3" y="7"/>
                    <a:pt x="4" y="7"/>
                  </a:cubicBezTo>
                  <a:cubicBezTo>
                    <a:pt x="6" y="9"/>
                    <a:pt x="6" y="9"/>
                    <a:pt x="6" y="9"/>
                  </a:cubicBezTo>
                  <a:cubicBezTo>
                    <a:pt x="5" y="10"/>
                    <a:pt x="5" y="12"/>
                    <a:pt x="5" y="13"/>
                  </a:cubicBezTo>
                  <a:cubicBezTo>
                    <a:pt x="1" y="13"/>
                    <a:pt x="1" y="13"/>
                    <a:pt x="1" y="13"/>
                  </a:cubicBezTo>
                  <a:cubicBezTo>
                    <a:pt x="1" y="13"/>
                    <a:pt x="0" y="13"/>
                    <a:pt x="0" y="14"/>
                  </a:cubicBezTo>
                  <a:cubicBezTo>
                    <a:pt x="0" y="17"/>
                    <a:pt x="0" y="17"/>
                    <a:pt x="0" y="17"/>
                  </a:cubicBezTo>
                  <a:cubicBezTo>
                    <a:pt x="0" y="18"/>
                    <a:pt x="1" y="18"/>
                    <a:pt x="1" y="18"/>
                  </a:cubicBezTo>
                  <a:cubicBezTo>
                    <a:pt x="5" y="18"/>
                    <a:pt x="5" y="18"/>
                    <a:pt x="5" y="18"/>
                  </a:cubicBezTo>
                  <a:cubicBezTo>
                    <a:pt x="5" y="20"/>
                    <a:pt x="5" y="21"/>
                    <a:pt x="6" y="22"/>
                  </a:cubicBezTo>
                  <a:cubicBezTo>
                    <a:pt x="4" y="24"/>
                    <a:pt x="4" y="24"/>
                    <a:pt x="4" y="24"/>
                  </a:cubicBezTo>
                  <a:cubicBezTo>
                    <a:pt x="3" y="25"/>
                    <a:pt x="3" y="25"/>
                    <a:pt x="4" y="25"/>
                  </a:cubicBezTo>
                  <a:cubicBezTo>
                    <a:pt x="6" y="28"/>
                    <a:pt x="6" y="28"/>
                    <a:pt x="6" y="28"/>
                  </a:cubicBezTo>
                  <a:cubicBezTo>
                    <a:pt x="7" y="28"/>
                    <a:pt x="7" y="28"/>
                    <a:pt x="8" y="28"/>
                  </a:cubicBezTo>
                  <a:cubicBezTo>
                    <a:pt x="10" y="26"/>
                    <a:pt x="10" y="26"/>
                    <a:pt x="10" y="26"/>
                  </a:cubicBezTo>
                  <a:cubicBezTo>
                    <a:pt x="11" y="26"/>
                    <a:pt x="12" y="27"/>
                    <a:pt x="13" y="27"/>
                  </a:cubicBezTo>
                  <a:cubicBezTo>
                    <a:pt x="13" y="30"/>
                    <a:pt x="13" y="30"/>
                    <a:pt x="13" y="30"/>
                  </a:cubicBezTo>
                  <a:cubicBezTo>
                    <a:pt x="13" y="31"/>
                    <a:pt x="14" y="31"/>
                    <a:pt x="14" y="31"/>
                  </a:cubicBezTo>
                  <a:cubicBezTo>
                    <a:pt x="18" y="31"/>
                    <a:pt x="18" y="31"/>
                    <a:pt x="18" y="31"/>
                  </a:cubicBezTo>
                  <a:cubicBezTo>
                    <a:pt x="18" y="31"/>
                    <a:pt x="19" y="31"/>
                    <a:pt x="19" y="30"/>
                  </a:cubicBezTo>
                  <a:cubicBezTo>
                    <a:pt x="19" y="27"/>
                    <a:pt x="19" y="27"/>
                    <a:pt x="19" y="27"/>
                  </a:cubicBezTo>
                  <a:cubicBezTo>
                    <a:pt x="20" y="27"/>
                    <a:pt x="21" y="26"/>
                    <a:pt x="22" y="26"/>
                  </a:cubicBezTo>
                  <a:cubicBezTo>
                    <a:pt x="25" y="28"/>
                    <a:pt x="25" y="28"/>
                    <a:pt x="25" y="28"/>
                  </a:cubicBezTo>
                  <a:cubicBezTo>
                    <a:pt x="25" y="28"/>
                    <a:pt x="26" y="28"/>
                    <a:pt x="26" y="28"/>
                  </a:cubicBezTo>
                  <a:cubicBezTo>
                    <a:pt x="28" y="25"/>
                    <a:pt x="28" y="25"/>
                    <a:pt x="28" y="25"/>
                  </a:cubicBezTo>
                  <a:cubicBezTo>
                    <a:pt x="29" y="25"/>
                    <a:pt x="29" y="25"/>
                    <a:pt x="28" y="24"/>
                  </a:cubicBezTo>
                  <a:cubicBezTo>
                    <a:pt x="26" y="22"/>
                    <a:pt x="26" y="22"/>
                    <a:pt x="26" y="22"/>
                  </a:cubicBezTo>
                  <a:cubicBezTo>
                    <a:pt x="27" y="21"/>
                    <a:pt x="27" y="20"/>
                    <a:pt x="28" y="18"/>
                  </a:cubicBezTo>
                  <a:cubicBezTo>
                    <a:pt x="31" y="18"/>
                    <a:pt x="31" y="18"/>
                    <a:pt x="31" y="18"/>
                  </a:cubicBezTo>
                  <a:cubicBezTo>
                    <a:pt x="31" y="18"/>
                    <a:pt x="32" y="18"/>
                    <a:pt x="32" y="17"/>
                  </a:cubicBezTo>
                  <a:cubicBezTo>
                    <a:pt x="32" y="14"/>
                    <a:pt x="32" y="14"/>
                    <a:pt x="32" y="14"/>
                  </a:cubicBezTo>
                  <a:cubicBezTo>
                    <a:pt x="32" y="13"/>
                    <a:pt x="31" y="13"/>
                    <a:pt x="31" y="13"/>
                  </a:cubicBezTo>
                  <a:close/>
                  <a:moveTo>
                    <a:pt x="16" y="23"/>
                  </a:moveTo>
                  <a:cubicBezTo>
                    <a:pt x="12" y="23"/>
                    <a:pt x="9" y="19"/>
                    <a:pt x="9" y="16"/>
                  </a:cubicBezTo>
                  <a:cubicBezTo>
                    <a:pt x="9" y="12"/>
                    <a:pt x="12" y="9"/>
                    <a:pt x="16" y="9"/>
                  </a:cubicBezTo>
                  <a:cubicBezTo>
                    <a:pt x="20" y="9"/>
                    <a:pt x="23" y="12"/>
                    <a:pt x="23" y="16"/>
                  </a:cubicBezTo>
                  <a:cubicBezTo>
                    <a:pt x="23" y="19"/>
                    <a:pt x="20" y="23"/>
                    <a:pt x="16" y="23"/>
                  </a:cubicBezTo>
                  <a:close/>
                </a:path>
              </a:pathLst>
            </a:custGeom>
            <a:solidFill>
              <a:schemeClr val="accent2"/>
            </a:solidFill>
            <a:ln>
              <a:noFill/>
            </a:ln>
          </p:spPr>
          <p:txBody>
            <a:bodyPr vert="horz" wrap="square" lIns="91440" tIns="45720" rIns="91440" bIns="45720" numCol="1" anchor="t" anchorCtr="0" compatLnSpc="1"/>
            <a:lstStyle/>
            <a:p>
              <a:endParaRPr lang="zh-CN" altLang="en-US" sz="2400">
                <a:solidFill>
                  <a:prstClr val="black"/>
                </a:solidFill>
              </a:endParaRPr>
            </a:p>
          </p:txBody>
        </p:sp>
      </p:grpSp>
      <p:sp>
        <p:nvSpPr>
          <p:cNvPr id="117" name="文本框 126"/>
          <p:cNvSpPr txBox="1"/>
          <p:nvPr/>
        </p:nvSpPr>
        <p:spPr>
          <a:xfrm>
            <a:off x="1103446" y="2890214"/>
            <a:ext cx="1645308" cy="318100"/>
          </a:xfrm>
          <a:prstGeom prst="rect">
            <a:avLst/>
          </a:prstGeom>
          <a:noFill/>
        </p:spPr>
        <p:txBody>
          <a:bodyPr wrap="square" lIns="91440" tIns="45720" rIns="91440" bIns="45720" rtlCol="0">
            <a:spAutoFit/>
          </a:bodyPr>
          <a:lstStyle/>
          <a:p>
            <a:r>
              <a:rPr lang="zh-CN" altLang="en-US" sz="1465" b="1" dirty="0">
                <a:solidFill>
                  <a:prstClr val="black">
                    <a:lumMod val="75000"/>
                    <a:lumOff val="25000"/>
                  </a:prstClr>
                </a:solidFill>
                <a:latin typeface="微软雅黑" panose="020B0503020204020204" pitchFamily="34" charset="-122"/>
                <a:ea typeface="微软雅黑" panose="020B0503020204020204" pitchFamily="34" charset="-122"/>
              </a:rPr>
              <a:t>添加标题</a:t>
            </a:r>
          </a:p>
        </p:txBody>
      </p:sp>
      <p:sp>
        <p:nvSpPr>
          <p:cNvPr id="118" name="文本框 127"/>
          <p:cNvSpPr txBox="1"/>
          <p:nvPr/>
        </p:nvSpPr>
        <p:spPr>
          <a:xfrm>
            <a:off x="1103445" y="3157960"/>
            <a:ext cx="2929123" cy="585032"/>
          </a:xfrm>
          <a:prstGeom prst="rect">
            <a:avLst/>
          </a:prstGeom>
          <a:noFill/>
        </p:spPr>
        <p:txBody>
          <a:bodyPr wrap="square" lIns="91440" tIns="45720" rIns="91440" bIns="45720" rtlCol="0">
            <a:spAutoFit/>
          </a:bodyPr>
          <a:lstStyle/>
          <a:p>
            <a:pPr>
              <a:lnSpc>
                <a:spcPct val="150000"/>
              </a:lnSpc>
            </a:pPr>
            <a:r>
              <a:rPr lang="zh-CN" altLang="en-US" sz="1065" dirty="0">
                <a:solidFill>
                  <a:prstClr val="black">
                    <a:lumMod val="65000"/>
                    <a:lumOff val="35000"/>
                  </a:prstClr>
                </a:solidFill>
                <a:latin typeface="微软雅黑" panose="020B0503020204020204" pitchFamily="34" charset="-122"/>
                <a:ea typeface="微软雅黑" panose="020B0503020204020204" pitchFamily="34" charset="-122"/>
              </a:rPr>
              <a:t>点击输入简要文字内容，文字内容需概括精炼，言简意赅的说明分项内容。</a:t>
            </a:r>
            <a:endParaRPr lang="zh-CN" altLang="en-US" sz="1065" b="1" dirty="0">
              <a:solidFill>
                <a:prstClr val="black">
                  <a:lumMod val="65000"/>
                  <a:lumOff val="35000"/>
                </a:prstClr>
              </a:solidFill>
              <a:latin typeface="微软雅黑" panose="020B0503020204020204" pitchFamily="34" charset="-122"/>
              <a:ea typeface="微软雅黑" panose="020B0503020204020204" pitchFamily="34" charset="-122"/>
            </a:endParaRPr>
          </a:p>
        </p:txBody>
      </p:sp>
      <p:grpSp>
        <p:nvGrpSpPr>
          <p:cNvPr id="12" name="组合 11"/>
          <p:cNvGrpSpPr/>
          <p:nvPr/>
        </p:nvGrpSpPr>
        <p:grpSpPr>
          <a:xfrm>
            <a:off x="2137185" y="2394304"/>
            <a:ext cx="1364664" cy="539497"/>
            <a:chOff x="1602889" y="1961489"/>
            <a:chExt cx="1023498" cy="404623"/>
          </a:xfrm>
        </p:grpSpPr>
        <p:sp>
          <p:nvSpPr>
            <p:cNvPr id="116" name="任意多边形 115"/>
            <p:cNvSpPr/>
            <p:nvPr/>
          </p:nvSpPr>
          <p:spPr>
            <a:xfrm>
              <a:off x="1602889" y="1999399"/>
              <a:ext cx="973614" cy="366713"/>
            </a:xfrm>
            <a:custGeom>
              <a:avLst/>
              <a:gdLst>
                <a:gd name="connsiteX0" fmla="*/ 1054100 w 1054100"/>
                <a:gd name="connsiteY0" fmla="*/ 0 h 488950"/>
                <a:gd name="connsiteX1" fmla="*/ 0 w 1054100"/>
                <a:gd name="connsiteY1" fmla="*/ 0 h 488950"/>
                <a:gd name="connsiteX2" fmla="*/ 0 w 1054100"/>
                <a:gd name="connsiteY2" fmla="*/ 488950 h 488950"/>
              </a:gdLst>
              <a:ahLst/>
              <a:cxnLst>
                <a:cxn ang="0">
                  <a:pos x="connsiteX0" y="connsiteY0"/>
                </a:cxn>
                <a:cxn ang="0">
                  <a:pos x="connsiteX1" y="connsiteY1"/>
                </a:cxn>
                <a:cxn ang="0">
                  <a:pos x="connsiteX2" y="connsiteY2"/>
                </a:cxn>
              </a:cxnLst>
              <a:rect l="l" t="t" r="r" b="b"/>
              <a:pathLst>
                <a:path w="1054100" h="488950">
                  <a:moveTo>
                    <a:pt x="1054100" y="0"/>
                  </a:moveTo>
                  <a:lnTo>
                    <a:pt x="0" y="0"/>
                  </a:lnTo>
                  <a:lnTo>
                    <a:pt x="0" y="488950"/>
                  </a:lnTo>
                </a:path>
              </a:pathLst>
            </a:custGeom>
            <a:noFill/>
            <a:ln w="19050">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solidFill>
                  <a:prstClr val="white"/>
                </a:solidFill>
              </a:endParaRPr>
            </a:p>
          </p:txBody>
        </p:sp>
        <p:sp>
          <p:nvSpPr>
            <p:cNvPr id="119" name="椭圆 118"/>
            <p:cNvSpPr/>
            <p:nvPr/>
          </p:nvSpPr>
          <p:spPr>
            <a:xfrm>
              <a:off x="2550430" y="1961489"/>
              <a:ext cx="75957" cy="75957"/>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solidFill>
                  <a:prstClr val="white"/>
                </a:solidFill>
              </a:endParaRPr>
            </a:p>
          </p:txBody>
        </p:sp>
      </p:grpSp>
      <p:sp>
        <p:nvSpPr>
          <p:cNvPr id="122" name="文本框 131"/>
          <p:cNvSpPr txBox="1"/>
          <p:nvPr/>
        </p:nvSpPr>
        <p:spPr>
          <a:xfrm>
            <a:off x="911425" y="4940843"/>
            <a:ext cx="1645308" cy="318100"/>
          </a:xfrm>
          <a:prstGeom prst="rect">
            <a:avLst/>
          </a:prstGeom>
          <a:noFill/>
        </p:spPr>
        <p:txBody>
          <a:bodyPr wrap="square" rtlCol="0">
            <a:spAutoFit/>
          </a:bodyPr>
          <a:lstStyle/>
          <a:p>
            <a:r>
              <a:rPr lang="zh-CN" altLang="en-US" sz="1465" b="1" dirty="0">
                <a:solidFill>
                  <a:prstClr val="black">
                    <a:lumMod val="75000"/>
                    <a:lumOff val="25000"/>
                  </a:prstClr>
                </a:solidFill>
                <a:latin typeface="微软雅黑" panose="020B0503020204020204" pitchFamily="34" charset="-122"/>
                <a:ea typeface="微软雅黑" panose="020B0503020204020204" pitchFamily="34" charset="-122"/>
              </a:rPr>
              <a:t>添加标题</a:t>
            </a:r>
          </a:p>
        </p:txBody>
      </p:sp>
      <p:sp>
        <p:nvSpPr>
          <p:cNvPr id="123" name="文本框 168"/>
          <p:cNvSpPr txBox="1"/>
          <p:nvPr/>
        </p:nvSpPr>
        <p:spPr>
          <a:xfrm>
            <a:off x="911424" y="5216981"/>
            <a:ext cx="3117056" cy="585032"/>
          </a:xfrm>
          <a:prstGeom prst="rect">
            <a:avLst/>
          </a:prstGeom>
          <a:noFill/>
        </p:spPr>
        <p:txBody>
          <a:bodyPr wrap="square" rtlCol="0">
            <a:spAutoFit/>
          </a:bodyPr>
          <a:lstStyle/>
          <a:p>
            <a:pPr>
              <a:lnSpc>
                <a:spcPct val="150000"/>
              </a:lnSpc>
            </a:pPr>
            <a:r>
              <a:rPr lang="zh-CN" altLang="en-US" sz="1065" dirty="0">
                <a:solidFill>
                  <a:prstClr val="black">
                    <a:lumMod val="65000"/>
                    <a:lumOff val="35000"/>
                  </a:prstClr>
                </a:solidFill>
                <a:latin typeface="微软雅黑" panose="020B0503020204020204" pitchFamily="34" charset="-122"/>
                <a:ea typeface="微软雅黑" panose="020B0503020204020204" pitchFamily="34" charset="-122"/>
              </a:rPr>
              <a:t>点击输入简要文字内容，文字内容需概括精炼，言简意赅的说明分项内容。</a:t>
            </a:r>
            <a:endParaRPr lang="zh-CN" altLang="en-US" sz="1065" b="1" dirty="0">
              <a:solidFill>
                <a:prstClr val="black">
                  <a:lumMod val="65000"/>
                  <a:lumOff val="35000"/>
                </a:prstClr>
              </a:solidFill>
              <a:latin typeface="微软雅黑" panose="020B0503020204020204" pitchFamily="34" charset="-122"/>
              <a:ea typeface="微软雅黑" panose="020B0503020204020204" pitchFamily="34" charset="-122"/>
            </a:endParaRPr>
          </a:p>
        </p:txBody>
      </p:sp>
      <p:grpSp>
        <p:nvGrpSpPr>
          <p:cNvPr id="11" name="组合 10"/>
          <p:cNvGrpSpPr/>
          <p:nvPr/>
        </p:nvGrpSpPr>
        <p:grpSpPr>
          <a:xfrm>
            <a:off x="2131277" y="4420510"/>
            <a:ext cx="2527180" cy="539497"/>
            <a:chOff x="1598457" y="3481144"/>
            <a:chExt cx="1895385" cy="404623"/>
          </a:xfrm>
        </p:grpSpPr>
        <p:sp>
          <p:nvSpPr>
            <p:cNvPr id="121" name="任意多边形 120"/>
            <p:cNvSpPr/>
            <p:nvPr/>
          </p:nvSpPr>
          <p:spPr>
            <a:xfrm>
              <a:off x="1598457" y="3519054"/>
              <a:ext cx="1845501" cy="366713"/>
            </a:xfrm>
            <a:custGeom>
              <a:avLst/>
              <a:gdLst>
                <a:gd name="connsiteX0" fmla="*/ 1054100 w 1054100"/>
                <a:gd name="connsiteY0" fmla="*/ 0 h 488950"/>
                <a:gd name="connsiteX1" fmla="*/ 0 w 1054100"/>
                <a:gd name="connsiteY1" fmla="*/ 0 h 488950"/>
                <a:gd name="connsiteX2" fmla="*/ 0 w 1054100"/>
                <a:gd name="connsiteY2" fmla="*/ 488950 h 488950"/>
              </a:gdLst>
              <a:ahLst/>
              <a:cxnLst>
                <a:cxn ang="0">
                  <a:pos x="connsiteX0" y="connsiteY0"/>
                </a:cxn>
                <a:cxn ang="0">
                  <a:pos x="connsiteX1" y="connsiteY1"/>
                </a:cxn>
                <a:cxn ang="0">
                  <a:pos x="connsiteX2" y="connsiteY2"/>
                </a:cxn>
              </a:cxnLst>
              <a:rect l="l" t="t" r="r" b="b"/>
              <a:pathLst>
                <a:path w="1054100" h="488950">
                  <a:moveTo>
                    <a:pt x="1054100" y="0"/>
                  </a:moveTo>
                  <a:lnTo>
                    <a:pt x="0" y="0"/>
                  </a:lnTo>
                  <a:lnTo>
                    <a:pt x="0" y="488950"/>
                  </a:lnTo>
                </a:path>
              </a:pathLst>
            </a:custGeom>
            <a:noFill/>
            <a:ln w="1905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24" name="椭圆 123"/>
            <p:cNvSpPr/>
            <p:nvPr/>
          </p:nvSpPr>
          <p:spPr>
            <a:xfrm>
              <a:off x="3417885" y="3481144"/>
              <a:ext cx="75957" cy="75957"/>
            </a:xfrm>
            <a:prstGeom prst="ellipse">
              <a:avLst/>
            </a:pr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sp>
        <p:nvSpPr>
          <p:cNvPr id="144" name="文本框 138"/>
          <p:cNvSpPr txBox="1"/>
          <p:nvPr/>
        </p:nvSpPr>
        <p:spPr>
          <a:xfrm>
            <a:off x="8039358" y="1711687"/>
            <a:ext cx="1645308" cy="318100"/>
          </a:xfrm>
          <a:prstGeom prst="rect">
            <a:avLst/>
          </a:prstGeom>
          <a:noFill/>
        </p:spPr>
        <p:txBody>
          <a:bodyPr wrap="square" rtlCol="0">
            <a:spAutoFit/>
          </a:bodyPr>
          <a:lstStyle/>
          <a:p>
            <a:r>
              <a:rPr lang="zh-CN" altLang="en-US" sz="1465" b="1" dirty="0">
                <a:solidFill>
                  <a:prstClr val="black">
                    <a:lumMod val="75000"/>
                    <a:lumOff val="25000"/>
                  </a:prstClr>
                </a:solidFill>
                <a:latin typeface="微软雅黑" panose="020B0503020204020204" pitchFamily="34" charset="-122"/>
                <a:ea typeface="微软雅黑" panose="020B0503020204020204" pitchFamily="34" charset="-122"/>
              </a:rPr>
              <a:t>添加标题</a:t>
            </a:r>
          </a:p>
        </p:txBody>
      </p:sp>
      <p:sp>
        <p:nvSpPr>
          <p:cNvPr id="145" name="文本框 170"/>
          <p:cNvSpPr txBox="1"/>
          <p:nvPr/>
        </p:nvSpPr>
        <p:spPr>
          <a:xfrm>
            <a:off x="8047445" y="1990157"/>
            <a:ext cx="3137120" cy="585032"/>
          </a:xfrm>
          <a:prstGeom prst="rect">
            <a:avLst/>
          </a:prstGeom>
          <a:noFill/>
        </p:spPr>
        <p:txBody>
          <a:bodyPr wrap="square" rtlCol="0">
            <a:spAutoFit/>
          </a:bodyPr>
          <a:lstStyle/>
          <a:p>
            <a:pPr>
              <a:lnSpc>
                <a:spcPct val="150000"/>
              </a:lnSpc>
            </a:pPr>
            <a:r>
              <a:rPr lang="zh-CN" altLang="en-US" sz="1065" dirty="0">
                <a:solidFill>
                  <a:prstClr val="black">
                    <a:lumMod val="65000"/>
                    <a:lumOff val="35000"/>
                  </a:prstClr>
                </a:solidFill>
                <a:latin typeface="微软雅黑" panose="020B0503020204020204" pitchFamily="34" charset="-122"/>
                <a:ea typeface="微软雅黑" panose="020B0503020204020204" pitchFamily="34" charset="-122"/>
              </a:rPr>
              <a:t>点击输入简要文字内容，文字内容需概括精炼，言简意赅的说明分项内容。</a:t>
            </a:r>
            <a:endParaRPr lang="zh-CN" altLang="en-US" sz="1065" b="1" dirty="0">
              <a:solidFill>
                <a:prstClr val="black">
                  <a:lumMod val="65000"/>
                  <a:lumOff val="35000"/>
                </a:prstClr>
              </a:solidFill>
              <a:latin typeface="微软雅黑" panose="020B0503020204020204" pitchFamily="34" charset="-122"/>
              <a:ea typeface="微软雅黑" panose="020B0503020204020204" pitchFamily="34" charset="-122"/>
            </a:endParaRPr>
          </a:p>
        </p:txBody>
      </p:sp>
      <p:grpSp>
        <p:nvGrpSpPr>
          <p:cNvPr id="8" name="组合 7"/>
          <p:cNvGrpSpPr/>
          <p:nvPr/>
        </p:nvGrpSpPr>
        <p:grpSpPr>
          <a:xfrm>
            <a:off x="7259641" y="1398179"/>
            <a:ext cx="1334288" cy="325539"/>
            <a:chOff x="5444731" y="1214396"/>
            <a:chExt cx="1000716" cy="244154"/>
          </a:xfrm>
        </p:grpSpPr>
        <p:sp>
          <p:nvSpPr>
            <p:cNvPr id="143" name="任意多边形 142"/>
            <p:cNvSpPr/>
            <p:nvPr/>
          </p:nvSpPr>
          <p:spPr>
            <a:xfrm flipH="1">
              <a:off x="5494615" y="1252306"/>
              <a:ext cx="950832" cy="206244"/>
            </a:xfrm>
            <a:custGeom>
              <a:avLst/>
              <a:gdLst>
                <a:gd name="connsiteX0" fmla="*/ 1054100 w 1054100"/>
                <a:gd name="connsiteY0" fmla="*/ 0 h 488950"/>
                <a:gd name="connsiteX1" fmla="*/ 0 w 1054100"/>
                <a:gd name="connsiteY1" fmla="*/ 0 h 488950"/>
                <a:gd name="connsiteX2" fmla="*/ 0 w 1054100"/>
                <a:gd name="connsiteY2" fmla="*/ 488950 h 488950"/>
              </a:gdLst>
              <a:ahLst/>
              <a:cxnLst>
                <a:cxn ang="0">
                  <a:pos x="connsiteX0" y="connsiteY0"/>
                </a:cxn>
                <a:cxn ang="0">
                  <a:pos x="connsiteX1" y="connsiteY1"/>
                </a:cxn>
                <a:cxn ang="0">
                  <a:pos x="connsiteX2" y="connsiteY2"/>
                </a:cxn>
              </a:cxnLst>
              <a:rect l="l" t="t" r="r" b="b"/>
              <a:pathLst>
                <a:path w="1054100" h="488950">
                  <a:moveTo>
                    <a:pt x="1054100" y="0"/>
                  </a:moveTo>
                  <a:lnTo>
                    <a:pt x="0" y="0"/>
                  </a:lnTo>
                  <a:lnTo>
                    <a:pt x="0" y="488950"/>
                  </a:lnTo>
                </a:path>
              </a:pathLst>
            </a:custGeom>
            <a:noFill/>
            <a:ln w="1905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46" name="椭圆 145"/>
            <p:cNvSpPr/>
            <p:nvPr/>
          </p:nvSpPr>
          <p:spPr>
            <a:xfrm flipH="1">
              <a:off x="5444731" y="1214396"/>
              <a:ext cx="75957" cy="75957"/>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sp>
        <p:nvSpPr>
          <p:cNvPr id="140" name="文本框 145"/>
          <p:cNvSpPr txBox="1"/>
          <p:nvPr/>
        </p:nvSpPr>
        <p:spPr>
          <a:xfrm>
            <a:off x="8008735" y="3015879"/>
            <a:ext cx="1645308" cy="318100"/>
          </a:xfrm>
          <a:prstGeom prst="rect">
            <a:avLst/>
          </a:prstGeom>
          <a:noFill/>
        </p:spPr>
        <p:txBody>
          <a:bodyPr wrap="square" rtlCol="0">
            <a:spAutoFit/>
          </a:bodyPr>
          <a:lstStyle/>
          <a:p>
            <a:r>
              <a:rPr lang="zh-CN" altLang="en-US" sz="1465" b="1" dirty="0">
                <a:solidFill>
                  <a:prstClr val="black">
                    <a:lumMod val="75000"/>
                    <a:lumOff val="25000"/>
                  </a:prstClr>
                </a:solidFill>
                <a:latin typeface="微软雅黑" panose="020B0503020204020204" pitchFamily="34" charset="-122"/>
                <a:ea typeface="微软雅黑" panose="020B0503020204020204" pitchFamily="34" charset="-122"/>
              </a:rPr>
              <a:t>添加标题</a:t>
            </a:r>
          </a:p>
        </p:txBody>
      </p:sp>
      <p:sp>
        <p:nvSpPr>
          <p:cNvPr id="141" name="文本框 172"/>
          <p:cNvSpPr txBox="1"/>
          <p:nvPr/>
        </p:nvSpPr>
        <p:spPr>
          <a:xfrm>
            <a:off x="8013108" y="3288870"/>
            <a:ext cx="2979437" cy="585032"/>
          </a:xfrm>
          <a:prstGeom prst="rect">
            <a:avLst/>
          </a:prstGeom>
          <a:noFill/>
        </p:spPr>
        <p:txBody>
          <a:bodyPr wrap="square" rtlCol="0">
            <a:spAutoFit/>
          </a:bodyPr>
          <a:lstStyle/>
          <a:p>
            <a:pPr>
              <a:lnSpc>
                <a:spcPct val="150000"/>
              </a:lnSpc>
            </a:pPr>
            <a:r>
              <a:rPr lang="zh-CN" altLang="en-US" sz="1065" dirty="0">
                <a:solidFill>
                  <a:prstClr val="black">
                    <a:lumMod val="65000"/>
                    <a:lumOff val="35000"/>
                  </a:prstClr>
                </a:solidFill>
                <a:latin typeface="微软雅黑" panose="020B0503020204020204" pitchFamily="34" charset="-122"/>
                <a:ea typeface="微软雅黑" panose="020B0503020204020204" pitchFamily="34" charset="-122"/>
              </a:rPr>
              <a:t>点击输入简要文字内容，文字内容需概括精炼，言简意赅的说明分项内容。</a:t>
            </a:r>
            <a:endParaRPr lang="zh-CN" altLang="en-US" sz="1065" b="1" dirty="0">
              <a:solidFill>
                <a:prstClr val="black">
                  <a:lumMod val="65000"/>
                  <a:lumOff val="35000"/>
                </a:prstClr>
              </a:solidFill>
              <a:latin typeface="微软雅黑" panose="020B0503020204020204" pitchFamily="34" charset="-122"/>
              <a:ea typeface="微软雅黑" panose="020B0503020204020204" pitchFamily="34" charset="-122"/>
            </a:endParaRPr>
          </a:p>
        </p:txBody>
      </p:sp>
      <p:grpSp>
        <p:nvGrpSpPr>
          <p:cNvPr id="9" name="组合 8"/>
          <p:cNvGrpSpPr/>
          <p:nvPr/>
        </p:nvGrpSpPr>
        <p:grpSpPr>
          <a:xfrm>
            <a:off x="6493275" y="2815028"/>
            <a:ext cx="2103989" cy="207885"/>
            <a:chOff x="4869956" y="2277033"/>
            <a:chExt cx="1577992" cy="155914"/>
          </a:xfrm>
        </p:grpSpPr>
        <p:sp>
          <p:nvSpPr>
            <p:cNvPr id="139" name="任意多边形 138"/>
            <p:cNvSpPr/>
            <p:nvPr/>
          </p:nvSpPr>
          <p:spPr>
            <a:xfrm flipH="1">
              <a:off x="4916121" y="2314944"/>
              <a:ext cx="1531827" cy="118003"/>
            </a:xfrm>
            <a:custGeom>
              <a:avLst/>
              <a:gdLst>
                <a:gd name="connsiteX0" fmla="*/ 1054100 w 1054100"/>
                <a:gd name="connsiteY0" fmla="*/ 0 h 488950"/>
                <a:gd name="connsiteX1" fmla="*/ 0 w 1054100"/>
                <a:gd name="connsiteY1" fmla="*/ 0 h 488950"/>
                <a:gd name="connsiteX2" fmla="*/ 0 w 1054100"/>
                <a:gd name="connsiteY2" fmla="*/ 488950 h 488950"/>
              </a:gdLst>
              <a:ahLst/>
              <a:cxnLst>
                <a:cxn ang="0">
                  <a:pos x="connsiteX0" y="connsiteY0"/>
                </a:cxn>
                <a:cxn ang="0">
                  <a:pos x="connsiteX1" y="connsiteY1"/>
                </a:cxn>
                <a:cxn ang="0">
                  <a:pos x="connsiteX2" y="connsiteY2"/>
                </a:cxn>
              </a:cxnLst>
              <a:rect l="l" t="t" r="r" b="b"/>
              <a:pathLst>
                <a:path w="1054100" h="488950">
                  <a:moveTo>
                    <a:pt x="1054100" y="0"/>
                  </a:moveTo>
                  <a:lnTo>
                    <a:pt x="0" y="0"/>
                  </a:lnTo>
                  <a:lnTo>
                    <a:pt x="0" y="488950"/>
                  </a:lnTo>
                </a:path>
              </a:pathLst>
            </a:custGeom>
            <a:noFill/>
            <a:ln w="1905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42" name="椭圆 141"/>
            <p:cNvSpPr/>
            <p:nvPr/>
          </p:nvSpPr>
          <p:spPr>
            <a:xfrm flipH="1">
              <a:off x="4869956" y="2277033"/>
              <a:ext cx="73337" cy="75957"/>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sp>
        <p:nvSpPr>
          <p:cNvPr id="134" name="文本框 152"/>
          <p:cNvSpPr txBox="1"/>
          <p:nvPr/>
        </p:nvSpPr>
        <p:spPr>
          <a:xfrm>
            <a:off x="8036087" y="5686286"/>
            <a:ext cx="1645308" cy="318100"/>
          </a:xfrm>
          <a:prstGeom prst="rect">
            <a:avLst/>
          </a:prstGeom>
          <a:noFill/>
        </p:spPr>
        <p:txBody>
          <a:bodyPr wrap="square" rtlCol="0">
            <a:spAutoFit/>
          </a:bodyPr>
          <a:lstStyle/>
          <a:p>
            <a:r>
              <a:rPr lang="zh-CN" altLang="en-US" sz="1465" b="1" dirty="0">
                <a:solidFill>
                  <a:prstClr val="black">
                    <a:lumMod val="75000"/>
                    <a:lumOff val="25000"/>
                  </a:prstClr>
                </a:solidFill>
                <a:latin typeface="微软雅黑" panose="020B0503020204020204" pitchFamily="34" charset="-122"/>
                <a:ea typeface="微软雅黑" panose="020B0503020204020204" pitchFamily="34" charset="-122"/>
              </a:rPr>
              <a:t>添加标题</a:t>
            </a:r>
          </a:p>
        </p:txBody>
      </p:sp>
      <p:sp>
        <p:nvSpPr>
          <p:cNvPr id="135" name="文本框 174"/>
          <p:cNvSpPr txBox="1"/>
          <p:nvPr/>
        </p:nvSpPr>
        <p:spPr>
          <a:xfrm>
            <a:off x="8040093" y="5952805"/>
            <a:ext cx="3048463" cy="585032"/>
          </a:xfrm>
          <a:prstGeom prst="rect">
            <a:avLst/>
          </a:prstGeom>
          <a:noFill/>
        </p:spPr>
        <p:txBody>
          <a:bodyPr wrap="square" rtlCol="0">
            <a:spAutoFit/>
          </a:bodyPr>
          <a:lstStyle/>
          <a:p>
            <a:pPr>
              <a:lnSpc>
                <a:spcPct val="150000"/>
              </a:lnSpc>
            </a:pPr>
            <a:r>
              <a:rPr lang="zh-CN" altLang="en-US" sz="1065" dirty="0">
                <a:solidFill>
                  <a:prstClr val="black">
                    <a:lumMod val="65000"/>
                    <a:lumOff val="35000"/>
                  </a:prstClr>
                </a:solidFill>
                <a:latin typeface="微软雅黑" panose="020B0503020204020204" pitchFamily="34" charset="-122"/>
                <a:ea typeface="微软雅黑" panose="020B0503020204020204" pitchFamily="34" charset="-122"/>
              </a:rPr>
              <a:t>点击输入简要文字内容，文字内容需概括精炼，言简意赅的说明分项内容。</a:t>
            </a:r>
            <a:endParaRPr lang="zh-CN" altLang="en-US" sz="1065" b="1" dirty="0">
              <a:solidFill>
                <a:prstClr val="black">
                  <a:lumMod val="65000"/>
                  <a:lumOff val="35000"/>
                </a:prstClr>
              </a:solidFill>
              <a:latin typeface="微软雅黑" panose="020B0503020204020204" pitchFamily="34" charset="-122"/>
              <a:ea typeface="微软雅黑" panose="020B0503020204020204" pitchFamily="34" charset="-122"/>
            </a:endParaRPr>
          </a:p>
        </p:txBody>
      </p:sp>
      <p:grpSp>
        <p:nvGrpSpPr>
          <p:cNvPr id="136" name="组合 135"/>
          <p:cNvGrpSpPr/>
          <p:nvPr/>
        </p:nvGrpSpPr>
        <p:grpSpPr>
          <a:xfrm>
            <a:off x="5631891" y="5363880"/>
            <a:ext cx="2962039" cy="348704"/>
            <a:chOff x="5426151" y="5012686"/>
            <a:chExt cx="2962038" cy="348704"/>
          </a:xfrm>
        </p:grpSpPr>
        <p:sp>
          <p:nvSpPr>
            <p:cNvPr id="137" name="任意多边形 136"/>
            <p:cNvSpPr/>
            <p:nvPr/>
          </p:nvSpPr>
          <p:spPr>
            <a:xfrm flipH="1">
              <a:off x="5487706" y="5063233"/>
              <a:ext cx="2900483" cy="298157"/>
            </a:xfrm>
            <a:custGeom>
              <a:avLst/>
              <a:gdLst>
                <a:gd name="connsiteX0" fmla="*/ 1054100 w 1054100"/>
                <a:gd name="connsiteY0" fmla="*/ 0 h 488950"/>
                <a:gd name="connsiteX1" fmla="*/ 0 w 1054100"/>
                <a:gd name="connsiteY1" fmla="*/ 0 h 488950"/>
                <a:gd name="connsiteX2" fmla="*/ 0 w 1054100"/>
                <a:gd name="connsiteY2" fmla="*/ 488950 h 488950"/>
              </a:gdLst>
              <a:ahLst/>
              <a:cxnLst>
                <a:cxn ang="0">
                  <a:pos x="connsiteX0" y="connsiteY0"/>
                </a:cxn>
                <a:cxn ang="0">
                  <a:pos x="connsiteX1" y="connsiteY1"/>
                </a:cxn>
                <a:cxn ang="0">
                  <a:pos x="connsiteX2" y="connsiteY2"/>
                </a:cxn>
              </a:cxnLst>
              <a:rect l="l" t="t" r="r" b="b"/>
              <a:pathLst>
                <a:path w="1054100" h="488950">
                  <a:moveTo>
                    <a:pt x="1054100" y="0"/>
                  </a:moveTo>
                  <a:lnTo>
                    <a:pt x="0" y="0"/>
                  </a:lnTo>
                  <a:lnTo>
                    <a:pt x="0" y="488950"/>
                  </a:lnTo>
                </a:path>
              </a:pathLst>
            </a:custGeom>
            <a:noFill/>
            <a:ln w="19050">
              <a:solidFill>
                <a:schemeClr val="accent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38" name="椭圆 137"/>
            <p:cNvSpPr/>
            <p:nvPr/>
          </p:nvSpPr>
          <p:spPr>
            <a:xfrm flipH="1">
              <a:off x="5426151" y="5012686"/>
              <a:ext cx="97782" cy="101276"/>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sp>
        <p:nvSpPr>
          <p:cNvPr id="131" name="文本框 162"/>
          <p:cNvSpPr txBox="1"/>
          <p:nvPr/>
        </p:nvSpPr>
        <p:spPr>
          <a:xfrm>
            <a:off x="8013103" y="4391363"/>
            <a:ext cx="1645308" cy="318100"/>
          </a:xfrm>
          <a:prstGeom prst="rect">
            <a:avLst/>
          </a:prstGeom>
          <a:noFill/>
        </p:spPr>
        <p:txBody>
          <a:bodyPr wrap="square" rtlCol="0">
            <a:spAutoFit/>
          </a:bodyPr>
          <a:lstStyle/>
          <a:p>
            <a:r>
              <a:rPr lang="zh-CN" altLang="en-US" sz="1465" b="1" dirty="0">
                <a:solidFill>
                  <a:prstClr val="black">
                    <a:lumMod val="75000"/>
                    <a:lumOff val="25000"/>
                  </a:prstClr>
                </a:solidFill>
                <a:latin typeface="微软雅黑" panose="020B0503020204020204" pitchFamily="34" charset="-122"/>
                <a:ea typeface="微软雅黑" panose="020B0503020204020204" pitchFamily="34" charset="-122"/>
              </a:rPr>
              <a:t>添加标题</a:t>
            </a:r>
          </a:p>
        </p:txBody>
      </p:sp>
      <p:sp>
        <p:nvSpPr>
          <p:cNvPr id="132" name="文本框 176"/>
          <p:cNvSpPr txBox="1"/>
          <p:nvPr/>
        </p:nvSpPr>
        <p:spPr>
          <a:xfrm>
            <a:off x="8013101" y="4654643"/>
            <a:ext cx="2979443" cy="585032"/>
          </a:xfrm>
          <a:prstGeom prst="rect">
            <a:avLst/>
          </a:prstGeom>
          <a:noFill/>
        </p:spPr>
        <p:txBody>
          <a:bodyPr wrap="square" rtlCol="0">
            <a:spAutoFit/>
          </a:bodyPr>
          <a:lstStyle/>
          <a:p>
            <a:pPr>
              <a:lnSpc>
                <a:spcPct val="150000"/>
              </a:lnSpc>
            </a:pPr>
            <a:r>
              <a:rPr lang="zh-CN" altLang="en-US" sz="1065" dirty="0">
                <a:solidFill>
                  <a:prstClr val="black">
                    <a:lumMod val="65000"/>
                    <a:lumOff val="35000"/>
                  </a:prstClr>
                </a:solidFill>
                <a:latin typeface="微软雅黑" panose="020B0503020204020204" pitchFamily="34" charset="-122"/>
                <a:ea typeface="微软雅黑" panose="020B0503020204020204" pitchFamily="34" charset="-122"/>
              </a:rPr>
              <a:t>点击输入简要文字内容，文字内容需概括精炼，言简意赅的说明分项内容。</a:t>
            </a:r>
            <a:endParaRPr lang="zh-CN" altLang="en-US" sz="1065" b="1" dirty="0">
              <a:solidFill>
                <a:prstClr val="black">
                  <a:lumMod val="65000"/>
                  <a:lumOff val="35000"/>
                </a:prstClr>
              </a:solidFill>
              <a:latin typeface="微软雅黑" panose="020B0503020204020204" pitchFamily="34" charset="-122"/>
              <a:ea typeface="微软雅黑" panose="020B0503020204020204" pitchFamily="34" charset="-122"/>
            </a:endParaRPr>
          </a:p>
        </p:txBody>
      </p:sp>
      <p:grpSp>
        <p:nvGrpSpPr>
          <p:cNvPr id="10" name="组合 9"/>
          <p:cNvGrpSpPr/>
          <p:nvPr/>
        </p:nvGrpSpPr>
        <p:grpSpPr>
          <a:xfrm>
            <a:off x="7445563" y="4166185"/>
            <a:ext cx="1148367" cy="240511"/>
            <a:chOff x="5584172" y="3290400"/>
            <a:chExt cx="861275" cy="180383"/>
          </a:xfrm>
        </p:grpSpPr>
        <p:sp>
          <p:nvSpPr>
            <p:cNvPr id="130" name="任意多边形 129"/>
            <p:cNvSpPr/>
            <p:nvPr/>
          </p:nvSpPr>
          <p:spPr>
            <a:xfrm flipH="1">
              <a:off x="5630339" y="3328311"/>
              <a:ext cx="815108" cy="142472"/>
            </a:xfrm>
            <a:custGeom>
              <a:avLst/>
              <a:gdLst>
                <a:gd name="connsiteX0" fmla="*/ 1054100 w 1054100"/>
                <a:gd name="connsiteY0" fmla="*/ 0 h 488950"/>
                <a:gd name="connsiteX1" fmla="*/ 0 w 1054100"/>
                <a:gd name="connsiteY1" fmla="*/ 0 h 488950"/>
                <a:gd name="connsiteX2" fmla="*/ 0 w 1054100"/>
                <a:gd name="connsiteY2" fmla="*/ 488950 h 488950"/>
              </a:gdLst>
              <a:ahLst/>
              <a:cxnLst>
                <a:cxn ang="0">
                  <a:pos x="connsiteX0" y="connsiteY0"/>
                </a:cxn>
                <a:cxn ang="0">
                  <a:pos x="connsiteX1" y="connsiteY1"/>
                </a:cxn>
                <a:cxn ang="0">
                  <a:pos x="connsiteX2" y="connsiteY2"/>
                </a:cxn>
              </a:cxnLst>
              <a:rect l="l" t="t" r="r" b="b"/>
              <a:pathLst>
                <a:path w="1054100" h="488950">
                  <a:moveTo>
                    <a:pt x="1054100" y="0"/>
                  </a:moveTo>
                  <a:lnTo>
                    <a:pt x="0" y="0"/>
                  </a:lnTo>
                  <a:lnTo>
                    <a:pt x="0" y="488950"/>
                  </a:lnTo>
                </a:path>
              </a:pathLst>
            </a:custGeom>
            <a:noFill/>
            <a:ln w="19050">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33" name="椭圆 132"/>
            <p:cNvSpPr/>
            <p:nvPr/>
          </p:nvSpPr>
          <p:spPr>
            <a:xfrm flipH="1">
              <a:off x="5584172" y="3290400"/>
              <a:ext cx="73337" cy="75957"/>
            </a:xfrm>
            <a:prstGeom prst="ellipse">
              <a:avLst/>
            </a:prstGeom>
            <a:solidFill>
              <a:schemeClr val="accent3"/>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5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35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350"/>
                                        <p:tgtEl>
                                          <p:spTgt spid="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350"/>
                                        <p:tgtEl>
                                          <p:spTgt spid="5"/>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350"/>
                                        <p:tgtEl>
                                          <p:spTgt spid="6"/>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350"/>
                                        <p:tgtEl>
                                          <p:spTgt spid="7"/>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350"/>
                                        <p:tgtEl>
                                          <p:spTgt spid="8"/>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44"/>
                                        </p:tgtEl>
                                        <p:attrNameLst>
                                          <p:attrName>style.visibility</p:attrName>
                                        </p:attrNameLst>
                                      </p:cBhvr>
                                      <p:to>
                                        <p:strVal val="visible"/>
                                      </p:to>
                                    </p:set>
                                    <p:animEffect transition="in" filter="fade">
                                      <p:cBhvr>
                                        <p:cTn id="35" dur="350"/>
                                        <p:tgtEl>
                                          <p:spTgt spid="144"/>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45"/>
                                        </p:tgtEl>
                                        <p:attrNameLst>
                                          <p:attrName>style.visibility</p:attrName>
                                        </p:attrNameLst>
                                      </p:cBhvr>
                                      <p:to>
                                        <p:strVal val="visible"/>
                                      </p:to>
                                    </p:set>
                                    <p:animEffect transition="in" filter="fade">
                                      <p:cBhvr>
                                        <p:cTn id="39" dur="350"/>
                                        <p:tgtEl>
                                          <p:spTgt spid="145"/>
                                        </p:tgtEl>
                                      </p:cBhvr>
                                    </p:animEffect>
                                  </p:childTnLst>
                                </p:cTn>
                              </p:par>
                            </p:childTnLst>
                          </p:cTn>
                        </p:par>
                        <p:par>
                          <p:cTn id="40" fill="hold">
                            <p:stCondLst>
                              <p:cond delay="4500"/>
                            </p:stCondLst>
                            <p:childTnLst>
                              <p:par>
                                <p:cTn id="41" presetID="22" presetClass="entr" presetSubtype="2" fill="hold"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right)">
                                      <p:cBhvr>
                                        <p:cTn id="43" dur="350"/>
                                        <p:tgtEl>
                                          <p:spTgt spid="12"/>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117"/>
                                        </p:tgtEl>
                                        <p:attrNameLst>
                                          <p:attrName>style.visibility</p:attrName>
                                        </p:attrNameLst>
                                      </p:cBhvr>
                                      <p:to>
                                        <p:strVal val="visible"/>
                                      </p:to>
                                    </p:set>
                                    <p:animEffect transition="in" filter="fade">
                                      <p:cBhvr>
                                        <p:cTn id="47" dur="350"/>
                                        <p:tgtEl>
                                          <p:spTgt spid="117"/>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118"/>
                                        </p:tgtEl>
                                        <p:attrNameLst>
                                          <p:attrName>style.visibility</p:attrName>
                                        </p:attrNameLst>
                                      </p:cBhvr>
                                      <p:to>
                                        <p:strVal val="visible"/>
                                      </p:to>
                                    </p:set>
                                    <p:animEffect transition="in" filter="fade">
                                      <p:cBhvr>
                                        <p:cTn id="51" dur="350"/>
                                        <p:tgtEl>
                                          <p:spTgt spid="118"/>
                                        </p:tgtEl>
                                      </p:cBhvr>
                                    </p:animEffect>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350"/>
                                        <p:tgtEl>
                                          <p:spTgt spid="9"/>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140"/>
                                        </p:tgtEl>
                                        <p:attrNameLst>
                                          <p:attrName>style.visibility</p:attrName>
                                        </p:attrNameLst>
                                      </p:cBhvr>
                                      <p:to>
                                        <p:strVal val="visible"/>
                                      </p:to>
                                    </p:set>
                                    <p:animEffect transition="in" filter="fade">
                                      <p:cBhvr>
                                        <p:cTn id="59" dur="350"/>
                                        <p:tgtEl>
                                          <p:spTgt spid="140"/>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141"/>
                                        </p:tgtEl>
                                        <p:attrNameLst>
                                          <p:attrName>style.visibility</p:attrName>
                                        </p:attrNameLst>
                                      </p:cBhvr>
                                      <p:to>
                                        <p:strVal val="visible"/>
                                      </p:to>
                                    </p:set>
                                    <p:animEffect transition="in" filter="fade">
                                      <p:cBhvr>
                                        <p:cTn id="63" dur="350"/>
                                        <p:tgtEl>
                                          <p:spTgt spid="141"/>
                                        </p:tgtEl>
                                      </p:cBhvr>
                                    </p:animEffect>
                                  </p:childTnLst>
                                </p:cTn>
                              </p:par>
                            </p:childTnLst>
                          </p:cTn>
                        </p:par>
                        <p:par>
                          <p:cTn id="64" fill="hold">
                            <p:stCondLst>
                              <p:cond delay="7500"/>
                            </p:stCondLst>
                            <p:childTnLst>
                              <p:par>
                                <p:cTn id="65" presetID="22" presetClass="entr" presetSubtype="8" fill="hold" nodeType="afterEffect">
                                  <p:stCondLst>
                                    <p:cond delay="0"/>
                                  </p:stCondLst>
                                  <p:childTnLst>
                                    <p:set>
                                      <p:cBhvr>
                                        <p:cTn id="66" dur="1" fill="hold">
                                          <p:stCondLst>
                                            <p:cond delay="0"/>
                                          </p:stCondLst>
                                        </p:cTn>
                                        <p:tgtEl>
                                          <p:spTgt spid="10"/>
                                        </p:tgtEl>
                                        <p:attrNameLst>
                                          <p:attrName>style.visibility</p:attrName>
                                        </p:attrNameLst>
                                      </p:cBhvr>
                                      <p:to>
                                        <p:strVal val="visible"/>
                                      </p:to>
                                    </p:set>
                                    <p:animEffect transition="in" filter="wipe(left)">
                                      <p:cBhvr>
                                        <p:cTn id="67" dur="350"/>
                                        <p:tgtEl>
                                          <p:spTgt spid="10"/>
                                        </p:tgtEl>
                                      </p:cBhvr>
                                    </p:animEffect>
                                  </p:childTnLst>
                                </p:cTn>
                              </p:par>
                            </p:childTnLst>
                          </p:cTn>
                        </p:par>
                        <p:par>
                          <p:cTn id="68" fill="hold">
                            <p:stCondLst>
                              <p:cond delay="8000"/>
                            </p:stCondLst>
                            <p:childTnLst>
                              <p:par>
                                <p:cTn id="69" presetID="10" presetClass="entr" presetSubtype="0" fill="hold" grpId="0" nodeType="afterEffect">
                                  <p:stCondLst>
                                    <p:cond delay="0"/>
                                  </p:stCondLst>
                                  <p:childTnLst>
                                    <p:set>
                                      <p:cBhvr>
                                        <p:cTn id="70" dur="1" fill="hold">
                                          <p:stCondLst>
                                            <p:cond delay="0"/>
                                          </p:stCondLst>
                                        </p:cTn>
                                        <p:tgtEl>
                                          <p:spTgt spid="131"/>
                                        </p:tgtEl>
                                        <p:attrNameLst>
                                          <p:attrName>style.visibility</p:attrName>
                                        </p:attrNameLst>
                                      </p:cBhvr>
                                      <p:to>
                                        <p:strVal val="visible"/>
                                      </p:to>
                                    </p:set>
                                    <p:animEffect transition="in" filter="fade">
                                      <p:cBhvr>
                                        <p:cTn id="71" dur="350"/>
                                        <p:tgtEl>
                                          <p:spTgt spid="131"/>
                                        </p:tgtEl>
                                      </p:cBhvr>
                                    </p:animEffect>
                                  </p:childTnLst>
                                </p:cTn>
                              </p:par>
                            </p:childTnLst>
                          </p:cTn>
                        </p:par>
                        <p:par>
                          <p:cTn id="72" fill="hold">
                            <p:stCondLst>
                              <p:cond delay="8500"/>
                            </p:stCondLst>
                            <p:childTnLst>
                              <p:par>
                                <p:cTn id="73" presetID="10" presetClass="entr" presetSubtype="0" fill="hold" grpId="0"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fade">
                                      <p:cBhvr>
                                        <p:cTn id="75" dur="350"/>
                                        <p:tgtEl>
                                          <p:spTgt spid="132"/>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right)">
                                      <p:cBhvr>
                                        <p:cTn id="79" dur="350"/>
                                        <p:tgtEl>
                                          <p:spTgt spid="11"/>
                                        </p:tgtEl>
                                      </p:cBhvr>
                                    </p:animEffect>
                                  </p:childTnLst>
                                </p:cTn>
                              </p:par>
                            </p:childTnLst>
                          </p:cTn>
                        </p:par>
                        <p:par>
                          <p:cTn id="80" fill="hold">
                            <p:stCondLst>
                              <p:cond delay="9500"/>
                            </p:stCondLst>
                            <p:childTnLst>
                              <p:par>
                                <p:cTn id="81" presetID="10" presetClass="entr" presetSubtype="0" fill="hold" grpId="0"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fade">
                                      <p:cBhvr>
                                        <p:cTn id="83" dur="350"/>
                                        <p:tgtEl>
                                          <p:spTgt spid="122"/>
                                        </p:tgtEl>
                                      </p:cBhvr>
                                    </p:animEffect>
                                  </p:childTnLst>
                                </p:cTn>
                              </p:par>
                            </p:childTnLst>
                          </p:cTn>
                        </p:par>
                        <p:par>
                          <p:cTn id="84" fill="hold">
                            <p:stCondLst>
                              <p:cond delay="10000"/>
                            </p:stCondLst>
                            <p:childTnLst>
                              <p:par>
                                <p:cTn id="85" presetID="10" presetClass="entr" presetSubtype="0" fill="hold" grpId="0" nodeType="afterEffect">
                                  <p:stCondLst>
                                    <p:cond delay="0"/>
                                  </p:stCondLst>
                                  <p:childTnLst>
                                    <p:set>
                                      <p:cBhvr>
                                        <p:cTn id="86" dur="1" fill="hold">
                                          <p:stCondLst>
                                            <p:cond delay="0"/>
                                          </p:stCondLst>
                                        </p:cTn>
                                        <p:tgtEl>
                                          <p:spTgt spid="123"/>
                                        </p:tgtEl>
                                        <p:attrNameLst>
                                          <p:attrName>style.visibility</p:attrName>
                                        </p:attrNameLst>
                                      </p:cBhvr>
                                      <p:to>
                                        <p:strVal val="visible"/>
                                      </p:to>
                                    </p:set>
                                    <p:animEffect transition="in" filter="fade">
                                      <p:cBhvr>
                                        <p:cTn id="87" dur="350"/>
                                        <p:tgtEl>
                                          <p:spTgt spid="123"/>
                                        </p:tgtEl>
                                      </p:cBhvr>
                                    </p:animEffect>
                                  </p:childTnLst>
                                </p:cTn>
                              </p:par>
                            </p:childTnLst>
                          </p:cTn>
                        </p:par>
                        <p:par>
                          <p:cTn id="88" fill="hold">
                            <p:stCondLst>
                              <p:cond delay="10500"/>
                            </p:stCondLst>
                            <p:childTnLst>
                              <p:par>
                                <p:cTn id="89" presetID="22" presetClass="entr" presetSubtype="8" fill="hold" nodeType="afterEffect">
                                  <p:stCondLst>
                                    <p:cond delay="0"/>
                                  </p:stCondLst>
                                  <p:childTnLst>
                                    <p:set>
                                      <p:cBhvr>
                                        <p:cTn id="90" dur="1" fill="hold">
                                          <p:stCondLst>
                                            <p:cond delay="0"/>
                                          </p:stCondLst>
                                        </p:cTn>
                                        <p:tgtEl>
                                          <p:spTgt spid="136"/>
                                        </p:tgtEl>
                                        <p:attrNameLst>
                                          <p:attrName>style.visibility</p:attrName>
                                        </p:attrNameLst>
                                      </p:cBhvr>
                                      <p:to>
                                        <p:strVal val="visible"/>
                                      </p:to>
                                    </p:set>
                                    <p:animEffect transition="in" filter="wipe(left)">
                                      <p:cBhvr>
                                        <p:cTn id="91" dur="350"/>
                                        <p:tgtEl>
                                          <p:spTgt spid="136"/>
                                        </p:tgtEl>
                                      </p:cBhvr>
                                    </p:animEffect>
                                  </p:childTnLst>
                                </p:cTn>
                              </p:par>
                            </p:childTnLst>
                          </p:cTn>
                        </p:par>
                        <p:par>
                          <p:cTn id="92" fill="hold">
                            <p:stCondLst>
                              <p:cond delay="11000"/>
                            </p:stCondLst>
                            <p:childTnLst>
                              <p:par>
                                <p:cTn id="93" presetID="10" presetClass="entr" presetSubtype="0" fill="hold" grpId="0" nodeType="afterEffect">
                                  <p:stCondLst>
                                    <p:cond delay="0"/>
                                  </p:stCondLst>
                                  <p:childTnLst>
                                    <p:set>
                                      <p:cBhvr>
                                        <p:cTn id="94" dur="1" fill="hold">
                                          <p:stCondLst>
                                            <p:cond delay="0"/>
                                          </p:stCondLst>
                                        </p:cTn>
                                        <p:tgtEl>
                                          <p:spTgt spid="134"/>
                                        </p:tgtEl>
                                        <p:attrNameLst>
                                          <p:attrName>style.visibility</p:attrName>
                                        </p:attrNameLst>
                                      </p:cBhvr>
                                      <p:to>
                                        <p:strVal val="visible"/>
                                      </p:to>
                                    </p:set>
                                    <p:animEffect transition="in" filter="fade">
                                      <p:cBhvr>
                                        <p:cTn id="95" dur="350"/>
                                        <p:tgtEl>
                                          <p:spTgt spid="134"/>
                                        </p:tgtEl>
                                      </p:cBhvr>
                                    </p:animEffect>
                                  </p:childTnLst>
                                </p:cTn>
                              </p:par>
                            </p:childTnLst>
                          </p:cTn>
                        </p:par>
                        <p:par>
                          <p:cTn id="96" fill="hold">
                            <p:stCondLst>
                              <p:cond delay="11500"/>
                            </p:stCondLst>
                            <p:childTnLst>
                              <p:par>
                                <p:cTn id="97" presetID="10" presetClass="entr" presetSubtype="0" fill="hold" grpId="0" nodeType="afterEffect">
                                  <p:stCondLst>
                                    <p:cond delay="0"/>
                                  </p:stCondLst>
                                  <p:childTnLst>
                                    <p:set>
                                      <p:cBhvr>
                                        <p:cTn id="98" dur="1" fill="hold">
                                          <p:stCondLst>
                                            <p:cond delay="0"/>
                                          </p:stCondLst>
                                        </p:cTn>
                                        <p:tgtEl>
                                          <p:spTgt spid="135"/>
                                        </p:tgtEl>
                                        <p:attrNameLst>
                                          <p:attrName>style.visibility</p:attrName>
                                        </p:attrNameLst>
                                      </p:cBhvr>
                                      <p:to>
                                        <p:strVal val="visible"/>
                                      </p:to>
                                    </p:set>
                                    <p:animEffect transition="in" filter="fade">
                                      <p:cBhvr>
                                        <p:cTn id="99" dur="350"/>
                                        <p:tgtEl>
                                          <p:spTgt spid="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P spid="118" grpId="0"/>
      <p:bldP spid="122" grpId="0"/>
      <p:bldP spid="123" grpId="0"/>
      <p:bldP spid="144" grpId="0"/>
      <p:bldP spid="145" grpId="0"/>
      <p:bldP spid="140" grpId="0"/>
      <p:bldP spid="141" grpId="0"/>
      <p:bldP spid="134" grpId="0"/>
      <p:bldP spid="135" grpId="0"/>
      <p:bldP spid="131" grpId="0"/>
      <p:bldP spid="13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组合 88"/>
          <p:cNvGrpSpPr/>
          <p:nvPr/>
        </p:nvGrpSpPr>
        <p:grpSpPr>
          <a:xfrm>
            <a:off x="4610006" y="2232671"/>
            <a:ext cx="2888633" cy="3096344"/>
            <a:chOff x="4656747" y="1844824"/>
            <a:chExt cx="2888257" cy="3096344"/>
          </a:xfrm>
        </p:grpSpPr>
        <p:cxnSp>
          <p:nvCxnSpPr>
            <p:cNvPr id="90" name="直接连接符 89"/>
            <p:cNvCxnSpPr/>
            <p:nvPr/>
          </p:nvCxnSpPr>
          <p:spPr>
            <a:xfrm>
              <a:off x="6106792" y="1844824"/>
              <a:ext cx="0" cy="3096344"/>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flipH="1">
              <a:off x="4656747" y="2554739"/>
              <a:ext cx="2884765" cy="1688200"/>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a:off x="4661792" y="2554739"/>
              <a:ext cx="2883212" cy="1688200"/>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93" name="Freeform 6"/>
          <p:cNvSpPr>
            <a:spLocks noEditPoints="1"/>
          </p:cNvSpPr>
          <p:nvPr/>
        </p:nvSpPr>
        <p:spPr bwMode="auto">
          <a:xfrm>
            <a:off x="5643346" y="3300482"/>
            <a:ext cx="810609" cy="960725"/>
          </a:xfrm>
          <a:custGeom>
            <a:avLst/>
            <a:gdLst>
              <a:gd name="T0" fmla="*/ 206 w 601"/>
              <a:gd name="T1" fmla="*/ 282 h 712"/>
              <a:gd name="T2" fmla="*/ 305 w 601"/>
              <a:gd name="T3" fmla="*/ 352 h 712"/>
              <a:gd name="T4" fmla="*/ 395 w 601"/>
              <a:gd name="T5" fmla="*/ 282 h 712"/>
              <a:gd name="T6" fmla="*/ 436 w 601"/>
              <a:gd name="T7" fmla="*/ 211 h 712"/>
              <a:gd name="T8" fmla="*/ 433 w 601"/>
              <a:gd name="T9" fmla="*/ 130 h 712"/>
              <a:gd name="T10" fmla="*/ 382 w 601"/>
              <a:gd name="T11" fmla="*/ 27 h 712"/>
              <a:gd name="T12" fmla="*/ 256 w 601"/>
              <a:gd name="T13" fmla="*/ 9 h 712"/>
              <a:gd name="T14" fmla="*/ 170 w 601"/>
              <a:gd name="T15" fmla="*/ 103 h 712"/>
              <a:gd name="T16" fmla="*/ 166 w 601"/>
              <a:gd name="T17" fmla="*/ 211 h 712"/>
              <a:gd name="T18" fmla="*/ 206 w 601"/>
              <a:gd name="T19" fmla="*/ 282 h 712"/>
              <a:gd name="T20" fmla="*/ 341 w 601"/>
              <a:gd name="T21" fmla="*/ 121 h 712"/>
              <a:gd name="T22" fmla="*/ 397 w 601"/>
              <a:gd name="T23" fmla="*/ 164 h 712"/>
              <a:gd name="T24" fmla="*/ 337 w 601"/>
              <a:gd name="T25" fmla="*/ 314 h 712"/>
              <a:gd name="T26" fmla="*/ 256 w 601"/>
              <a:gd name="T27" fmla="*/ 305 h 712"/>
              <a:gd name="T28" fmla="*/ 206 w 601"/>
              <a:gd name="T29" fmla="*/ 179 h 712"/>
              <a:gd name="T30" fmla="*/ 341 w 601"/>
              <a:gd name="T31" fmla="*/ 121 h 712"/>
              <a:gd name="T32" fmla="*/ 536 w 601"/>
              <a:gd name="T33" fmla="*/ 411 h 712"/>
              <a:gd name="T34" fmla="*/ 393 w 601"/>
              <a:gd name="T35" fmla="*/ 335 h 712"/>
              <a:gd name="T36" fmla="*/ 404 w 601"/>
              <a:gd name="T37" fmla="*/ 368 h 712"/>
              <a:gd name="T38" fmla="*/ 334 w 601"/>
              <a:gd name="T39" fmla="*/ 601 h 712"/>
              <a:gd name="T40" fmla="*/ 326 w 601"/>
              <a:gd name="T41" fmla="*/ 601 h 712"/>
              <a:gd name="T42" fmla="*/ 319 w 601"/>
              <a:gd name="T43" fmla="*/ 453 h 712"/>
              <a:gd name="T44" fmla="*/ 285 w 601"/>
              <a:gd name="T45" fmla="*/ 455 h 712"/>
              <a:gd name="T46" fmla="*/ 275 w 601"/>
              <a:gd name="T47" fmla="*/ 601 h 712"/>
              <a:gd name="T48" fmla="*/ 268 w 601"/>
              <a:gd name="T49" fmla="*/ 601 h 712"/>
              <a:gd name="T50" fmla="*/ 200 w 601"/>
              <a:gd name="T51" fmla="*/ 368 h 712"/>
              <a:gd name="T52" fmla="*/ 220 w 601"/>
              <a:gd name="T53" fmla="*/ 355 h 712"/>
              <a:gd name="T54" fmla="*/ 207 w 601"/>
              <a:gd name="T55" fmla="*/ 333 h 712"/>
              <a:gd name="T56" fmla="*/ 115 w 601"/>
              <a:gd name="T57" fmla="*/ 370 h 712"/>
              <a:gd name="T58" fmla="*/ 7 w 601"/>
              <a:gd name="T59" fmla="*/ 578 h 712"/>
              <a:gd name="T60" fmla="*/ 21 w 601"/>
              <a:gd name="T61" fmla="*/ 601 h 712"/>
              <a:gd name="T62" fmla="*/ 19 w 601"/>
              <a:gd name="T63" fmla="*/ 601 h 712"/>
              <a:gd name="T64" fmla="*/ 66 w 601"/>
              <a:gd name="T65" fmla="*/ 641 h 712"/>
              <a:gd name="T66" fmla="*/ 299 w 601"/>
              <a:gd name="T67" fmla="*/ 712 h 712"/>
              <a:gd name="T68" fmla="*/ 533 w 601"/>
              <a:gd name="T69" fmla="*/ 641 h 712"/>
              <a:gd name="T70" fmla="*/ 565 w 601"/>
              <a:gd name="T71" fmla="*/ 614 h 712"/>
              <a:gd name="T72" fmla="*/ 595 w 601"/>
              <a:gd name="T73" fmla="*/ 587 h 712"/>
              <a:gd name="T74" fmla="*/ 536 w 601"/>
              <a:gd name="T75" fmla="*/ 411 h 712"/>
              <a:gd name="T76" fmla="*/ 478 w 601"/>
              <a:gd name="T77" fmla="*/ 555 h 712"/>
              <a:gd name="T78" fmla="*/ 460 w 601"/>
              <a:gd name="T79" fmla="*/ 575 h 712"/>
              <a:gd name="T80" fmla="*/ 382 w 601"/>
              <a:gd name="T81" fmla="*/ 584 h 712"/>
              <a:gd name="T82" fmla="*/ 375 w 601"/>
              <a:gd name="T83" fmla="*/ 571 h 712"/>
              <a:gd name="T84" fmla="*/ 478 w 601"/>
              <a:gd name="T85" fmla="*/ 555 h 712"/>
              <a:gd name="T86" fmla="*/ 324 w 601"/>
              <a:gd name="T87" fmla="*/ 397 h 712"/>
              <a:gd name="T88" fmla="*/ 320 w 601"/>
              <a:gd name="T89" fmla="*/ 441 h 712"/>
              <a:gd name="T90" fmla="*/ 280 w 601"/>
              <a:gd name="T91" fmla="*/ 441 h 712"/>
              <a:gd name="T92" fmla="*/ 275 w 601"/>
              <a:gd name="T93" fmla="*/ 397 h 712"/>
              <a:gd name="T94" fmla="*/ 324 w 601"/>
              <a:gd name="T95" fmla="*/ 397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1" h="712">
                <a:moveTo>
                  <a:pt x="206" y="282"/>
                </a:moveTo>
                <a:cubicBezTo>
                  <a:pt x="224" y="320"/>
                  <a:pt x="260" y="356"/>
                  <a:pt x="305" y="352"/>
                </a:cubicBezTo>
                <a:cubicBezTo>
                  <a:pt x="348" y="352"/>
                  <a:pt x="379" y="318"/>
                  <a:pt x="395" y="282"/>
                </a:cubicBezTo>
                <a:cubicBezTo>
                  <a:pt x="406" y="258"/>
                  <a:pt x="427" y="238"/>
                  <a:pt x="436" y="211"/>
                </a:cubicBezTo>
                <a:cubicBezTo>
                  <a:pt x="438" y="184"/>
                  <a:pt x="431" y="157"/>
                  <a:pt x="433" y="130"/>
                </a:cubicBezTo>
                <a:cubicBezTo>
                  <a:pt x="436" y="90"/>
                  <a:pt x="415" y="49"/>
                  <a:pt x="382" y="27"/>
                </a:cubicBezTo>
                <a:cubicBezTo>
                  <a:pt x="344" y="5"/>
                  <a:pt x="296" y="0"/>
                  <a:pt x="256" y="9"/>
                </a:cubicBezTo>
                <a:cubicBezTo>
                  <a:pt x="211" y="20"/>
                  <a:pt x="179" y="61"/>
                  <a:pt x="170" y="103"/>
                </a:cubicBezTo>
                <a:cubicBezTo>
                  <a:pt x="164" y="139"/>
                  <a:pt x="166" y="175"/>
                  <a:pt x="166" y="211"/>
                </a:cubicBezTo>
                <a:cubicBezTo>
                  <a:pt x="175" y="235"/>
                  <a:pt x="195" y="258"/>
                  <a:pt x="206" y="282"/>
                </a:cubicBezTo>
                <a:close/>
                <a:moveTo>
                  <a:pt x="341" y="121"/>
                </a:moveTo>
                <a:cubicBezTo>
                  <a:pt x="357" y="139"/>
                  <a:pt x="377" y="152"/>
                  <a:pt x="397" y="164"/>
                </a:cubicBezTo>
                <a:cubicBezTo>
                  <a:pt x="391" y="217"/>
                  <a:pt x="382" y="278"/>
                  <a:pt x="337" y="314"/>
                </a:cubicBezTo>
                <a:cubicBezTo>
                  <a:pt x="312" y="332"/>
                  <a:pt x="276" y="325"/>
                  <a:pt x="256" y="305"/>
                </a:cubicBezTo>
                <a:cubicBezTo>
                  <a:pt x="224" y="271"/>
                  <a:pt x="213" y="224"/>
                  <a:pt x="206" y="179"/>
                </a:cubicBezTo>
                <a:cubicBezTo>
                  <a:pt x="256" y="175"/>
                  <a:pt x="303" y="155"/>
                  <a:pt x="341" y="121"/>
                </a:cubicBezTo>
                <a:close/>
                <a:moveTo>
                  <a:pt x="536" y="411"/>
                </a:moveTo>
                <a:cubicBezTo>
                  <a:pt x="500" y="368"/>
                  <a:pt x="447" y="348"/>
                  <a:pt x="393" y="335"/>
                </a:cubicBezTo>
                <a:cubicBezTo>
                  <a:pt x="386" y="348"/>
                  <a:pt x="382" y="364"/>
                  <a:pt x="404" y="368"/>
                </a:cubicBezTo>
                <a:cubicBezTo>
                  <a:pt x="383" y="446"/>
                  <a:pt x="357" y="524"/>
                  <a:pt x="334" y="601"/>
                </a:cubicBezTo>
                <a:cubicBezTo>
                  <a:pt x="326" y="601"/>
                  <a:pt x="326" y="601"/>
                  <a:pt x="326" y="601"/>
                </a:cubicBezTo>
                <a:cubicBezTo>
                  <a:pt x="322" y="553"/>
                  <a:pt x="319" y="504"/>
                  <a:pt x="319" y="453"/>
                </a:cubicBezTo>
                <a:cubicBezTo>
                  <a:pt x="308" y="453"/>
                  <a:pt x="296" y="453"/>
                  <a:pt x="285" y="455"/>
                </a:cubicBezTo>
                <a:cubicBezTo>
                  <a:pt x="283" y="504"/>
                  <a:pt x="279" y="553"/>
                  <a:pt x="275" y="601"/>
                </a:cubicBezTo>
                <a:cubicBezTo>
                  <a:pt x="268" y="601"/>
                  <a:pt x="268" y="601"/>
                  <a:pt x="268" y="601"/>
                </a:cubicBezTo>
                <a:cubicBezTo>
                  <a:pt x="247" y="524"/>
                  <a:pt x="222" y="446"/>
                  <a:pt x="200" y="368"/>
                </a:cubicBezTo>
                <a:cubicBezTo>
                  <a:pt x="204" y="366"/>
                  <a:pt x="213" y="359"/>
                  <a:pt x="220" y="355"/>
                </a:cubicBezTo>
                <a:cubicBezTo>
                  <a:pt x="216" y="350"/>
                  <a:pt x="211" y="339"/>
                  <a:pt x="207" y="333"/>
                </a:cubicBezTo>
                <a:cubicBezTo>
                  <a:pt x="175" y="346"/>
                  <a:pt x="144" y="353"/>
                  <a:pt x="115" y="370"/>
                </a:cubicBezTo>
                <a:cubicBezTo>
                  <a:pt x="43" y="413"/>
                  <a:pt x="0" y="495"/>
                  <a:pt x="7" y="578"/>
                </a:cubicBezTo>
                <a:cubicBezTo>
                  <a:pt x="10" y="588"/>
                  <a:pt x="15" y="595"/>
                  <a:pt x="21" y="601"/>
                </a:cubicBezTo>
                <a:cubicBezTo>
                  <a:pt x="19" y="601"/>
                  <a:pt x="19" y="601"/>
                  <a:pt x="19" y="601"/>
                </a:cubicBezTo>
                <a:cubicBezTo>
                  <a:pt x="66" y="641"/>
                  <a:pt x="66" y="641"/>
                  <a:pt x="66" y="641"/>
                </a:cubicBezTo>
                <a:cubicBezTo>
                  <a:pt x="133" y="686"/>
                  <a:pt x="213" y="712"/>
                  <a:pt x="299" y="712"/>
                </a:cubicBezTo>
                <a:cubicBezTo>
                  <a:pt x="386" y="712"/>
                  <a:pt x="466" y="686"/>
                  <a:pt x="533" y="641"/>
                </a:cubicBezTo>
                <a:cubicBezTo>
                  <a:pt x="565" y="614"/>
                  <a:pt x="565" y="614"/>
                  <a:pt x="565" y="614"/>
                </a:cubicBezTo>
                <a:cubicBezTo>
                  <a:pt x="577" y="608"/>
                  <a:pt x="588" y="599"/>
                  <a:pt x="595" y="587"/>
                </a:cubicBezTo>
                <a:cubicBezTo>
                  <a:pt x="601" y="524"/>
                  <a:pt x="581" y="457"/>
                  <a:pt x="536" y="411"/>
                </a:cubicBezTo>
                <a:close/>
                <a:moveTo>
                  <a:pt x="478" y="555"/>
                </a:moveTo>
                <a:cubicBezTo>
                  <a:pt x="476" y="564"/>
                  <a:pt x="471" y="573"/>
                  <a:pt x="460" y="575"/>
                </a:cubicBezTo>
                <a:cubicBezTo>
                  <a:pt x="435" y="582"/>
                  <a:pt x="408" y="587"/>
                  <a:pt x="382" y="584"/>
                </a:cubicBezTo>
                <a:cubicBezTo>
                  <a:pt x="379" y="580"/>
                  <a:pt x="377" y="575"/>
                  <a:pt x="375" y="571"/>
                </a:cubicBezTo>
                <a:cubicBezTo>
                  <a:pt x="408" y="571"/>
                  <a:pt x="444" y="567"/>
                  <a:pt x="478" y="555"/>
                </a:cubicBezTo>
                <a:close/>
                <a:moveTo>
                  <a:pt x="324" y="397"/>
                </a:moveTo>
                <a:cubicBezTo>
                  <a:pt x="335" y="412"/>
                  <a:pt x="326" y="425"/>
                  <a:pt x="320" y="441"/>
                </a:cubicBezTo>
                <a:cubicBezTo>
                  <a:pt x="306" y="441"/>
                  <a:pt x="293" y="441"/>
                  <a:pt x="280" y="441"/>
                </a:cubicBezTo>
                <a:cubicBezTo>
                  <a:pt x="273" y="425"/>
                  <a:pt x="267" y="410"/>
                  <a:pt x="275" y="397"/>
                </a:cubicBezTo>
                <a:cubicBezTo>
                  <a:pt x="291" y="393"/>
                  <a:pt x="309" y="391"/>
                  <a:pt x="324" y="397"/>
                </a:cubicBezTo>
                <a:close/>
              </a:path>
            </a:pathLst>
          </a:custGeom>
          <a:solidFill>
            <a:schemeClr val="bg1">
              <a:lumMod val="65000"/>
            </a:schemeClr>
          </a:solidFill>
          <a:ln w="12700">
            <a:noFill/>
          </a:ln>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45329" rIns="0" bIns="45329" rtlCol="0" anchor="ctr"/>
          <a:lstStyle/>
          <a:p>
            <a:pPr algn="ctr"/>
            <a:endParaRPr lang="zh-CN" altLang="en-US" sz="2400">
              <a:ln w="12700">
                <a:noFill/>
              </a:ln>
              <a:solidFill>
                <a:prstClr val="white"/>
              </a:solidFill>
              <a:latin typeface="微软雅黑" panose="020B0503020204020204" pitchFamily="34" charset="-122"/>
              <a:ea typeface="微软雅黑" panose="020B0503020204020204" pitchFamily="34" charset="-122"/>
            </a:endParaRPr>
          </a:p>
        </p:txBody>
      </p:sp>
      <p:sp>
        <p:nvSpPr>
          <p:cNvPr id="94" name="矩形 93"/>
          <p:cNvSpPr/>
          <p:nvPr/>
        </p:nvSpPr>
        <p:spPr>
          <a:xfrm>
            <a:off x="6588209" y="1680505"/>
            <a:ext cx="3212011" cy="512556"/>
          </a:xfrm>
          <a:prstGeom prst="rect">
            <a:avLst/>
          </a:prstGeom>
        </p:spPr>
        <p:txBody>
          <a:bodyPr wrap="square" lIns="90660" tIns="45329" rIns="90660" bIns="45329">
            <a:spAutoFit/>
          </a:bodyPr>
          <a:lstStyle/>
          <a:p>
            <a:pPr algn="just">
              <a:lnSpc>
                <a:spcPct val="114000"/>
              </a:lnSpc>
            </a:pPr>
            <a:r>
              <a:rPr lang="zh-CN" altLang="en-US" sz="1200" dirty="0">
                <a:solidFill>
                  <a:prstClr val="black">
                    <a:lumMod val="65000"/>
                    <a:lumOff val="35000"/>
                  </a:prst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95" name="矩形 94"/>
          <p:cNvSpPr/>
          <p:nvPr/>
        </p:nvSpPr>
        <p:spPr>
          <a:xfrm>
            <a:off x="8074951" y="2895995"/>
            <a:ext cx="3109615" cy="512556"/>
          </a:xfrm>
          <a:prstGeom prst="rect">
            <a:avLst/>
          </a:prstGeom>
        </p:spPr>
        <p:txBody>
          <a:bodyPr wrap="square" lIns="90660" tIns="45329" rIns="90660" bIns="45329">
            <a:spAutoFit/>
          </a:bodyPr>
          <a:lstStyle/>
          <a:p>
            <a:pPr algn="just">
              <a:lnSpc>
                <a:spcPct val="114000"/>
              </a:lnSpc>
            </a:pPr>
            <a:r>
              <a:rPr lang="zh-CN" altLang="en-US" sz="1200" dirty="0">
                <a:solidFill>
                  <a:prstClr val="black">
                    <a:lumMod val="65000"/>
                    <a:lumOff val="35000"/>
                  </a:prst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96" name="矩形 95"/>
          <p:cNvSpPr/>
          <p:nvPr/>
        </p:nvSpPr>
        <p:spPr>
          <a:xfrm>
            <a:off x="8074951" y="4265199"/>
            <a:ext cx="3109615" cy="512556"/>
          </a:xfrm>
          <a:prstGeom prst="rect">
            <a:avLst/>
          </a:prstGeom>
        </p:spPr>
        <p:txBody>
          <a:bodyPr wrap="square" lIns="90660" tIns="45329" rIns="90660" bIns="45329">
            <a:spAutoFit/>
          </a:bodyPr>
          <a:lstStyle/>
          <a:p>
            <a:pPr algn="just">
              <a:lnSpc>
                <a:spcPct val="114000"/>
              </a:lnSpc>
            </a:pPr>
            <a:r>
              <a:rPr lang="zh-CN" altLang="en-US" sz="1200" dirty="0">
                <a:solidFill>
                  <a:prstClr val="black">
                    <a:lumMod val="65000"/>
                    <a:lumOff val="35000"/>
                  </a:prst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97" name="矩形 96"/>
          <p:cNvSpPr/>
          <p:nvPr/>
        </p:nvSpPr>
        <p:spPr>
          <a:xfrm>
            <a:off x="2255762" y="5445961"/>
            <a:ext cx="3168164" cy="512556"/>
          </a:xfrm>
          <a:prstGeom prst="rect">
            <a:avLst/>
          </a:prstGeom>
        </p:spPr>
        <p:txBody>
          <a:bodyPr wrap="square" lIns="90660" tIns="45329" rIns="90660" bIns="45329">
            <a:spAutoFit/>
          </a:bodyPr>
          <a:lstStyle/>
          <a:p>
            <a:pPr algn="just">
              <a:lnSpc>
                <a:spcPct val="114000"/>
              </a:lnSpc>
            </a:pPr>
            <a:r>
              <a:rPr lang="zh-CN" altLang="en-US" sz="1200" dirty="0">
                <a:solidFill>
                  <a:prstClr val="black">
                    <a:lumMod val="65000"/>
                    <a:lumOff val="35000"/>
                  </a:prstClr>
                </a:solidFill>
                <a:latin typeface="微软雅黑" panose="020B0503020204020204" pitchFamily="34" charset="-122"/>
                <a:ea typeface="微软雅黑" panose="020B0503020204020204" pitchFamily="34" charset="-122"/>
              </a:rPr>
              <a:t>您的内容打在这里，或者通过复制您的文本后，在此框中选择粘贴，并选择只保留</a:t>
            </a:r>
            <a:r>
              <a:rPr lang="en-US" altLang="zh-CN" sz="1200" dirty="0">
                <a:solidFill>
                  <a:prstClr val="black">
                    <a:lumMod val="65000"/>
                    <a:lumOff val="35000"/>
                  </a:prstClr>
                </a:solidFill>
                <a:latin typeface="微软雅黑" panose="020B0503020204020204" pitchFamily="34" charset="-122"/>
                <a:ea typeface="微软雅黑" panose="020B0503020204020204" pitchFamily="34" charset="-122"/>
              </a:rPr>
              <a:t>i</a:t>
            </a:r>
            <a:r>
              <a:rPr lang="zh-CN" altLang="en-US" sz="1200" dirty="0">
                <a:solidFill>
                  <a:prstClr val="black">
                    <a:lumMod val="65000"/>
                    <a:lumOff val="35000"/>
                  </a:prstClr>
                </a:solidFill>
                <a:latin typeface="微软雅黑" panose="020B0503020204020204" pitchFamily="34" charset="-122"/>
                <a:ea typeface="微软雅黑" panose="020B0503020204020204" pitchFamily="34" charset="-122"/>
              </a:rPr>
              <a:t>文字。</a:t>
            </a:r>
          </a:p>
        </p:txBody>
      </p:sp>
      <p:sp>
        <p:nvSpPr>
          <p:cNvPr id="98" name="矩形 97"/>
          <p:cNvSpPr/>
          <p:nvPr/>
        </p:nvSpPr>
        <p:spPr>
          <a:xfrm>
            <a:off x="815416" y="4265199"/>
            <a:ext cx="3131001" cy="512556"/>
          </a:xfrm>
          <a:prstGeom prst="rect">
            <a:avLst/>
          </a:prstGeom>
        </p:spPr>
        <p:txBody>
          <a:bodyPr wrap="square" lIns="90660" tIns="45329" rIns="90660" bIns="45329">
            <a:spAutoFit/>
          </a:bodyPr>
          <a:lstStyle/>
          <a:p>
            <a:pPr algn="just">
              <a:lnSpc>
                <a:spcPct val="114000"/>
              </a:lnSpc>
            </a:pPr>
            <a:r>
              <a:rPr lang="zh-CN" altLang="en-US" sz="1200" dirty="0">
                <a:solidFill>
                  <a:prstClr val="black">
                    <a:lumMod val="65000"/>
                    <a:lumOff val="35000"/>
                  </a:prst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99" name="矩形 98"/>
          <p:cNvSpPr/>
          <p:nvPr/>
        </p:nvSpPr>
        <p:spPr>
          <a:xfrm>
            <a:off x="815415" y="2895995"/>
            <a:ext cx="3154696" cy="512556"/>
          </a:xfrm>
          <a:prstGeom prst="rect">
            <a:avLst/>
          </a:prstGeom>
        </p:spPr>
        <p:txBody>
          <a:bodyPr wrap="square" lIns="90660" tIns="45329" rIns="90660" bIns="45329">
            <a:spAutoFit/>
          </a:bodyPr>
          <a:lstStyle/>
          <a:p>
            <a:pPr algn="just">
              <a:lnSpc>
                <a:spcPct val="114000"/>
              </a:lnSpc>
            </a:pPr>
            <a:r>
              <a:rPr lang="zh-CN" altLang="en-US" sz="1200" dirty="0">
                <a:solidFill>
                  <a:prstClr val="black">
                    <a:lumMod val="65000"/>
                    <a:lumOff val="35000"/>
                  </a:prst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100" name="Freeform 12"/>
          <p:cNvSpPr>
            <a:spLocks noEditPoints="1"/>
          </p:cNvSpPr>
          <p:nvPr/>
        </p:nvSpPr>
        <p:spPr bwMode="auto">
          <a:xfrm>
            <a:off x="5003585" y="2745765"/>
            <a:ext cx="2090131" cy="2086543"/>
          </a:xfrm>
          <a:custGeom>
            <a:avLst/>
            <a:gdLst>
              <a:gd name="T0" fmla="*/ 800 w 800"/>
              <a:gd name="T1" fmla="*/ 428 h 799"/>
              <a:gd name="T2" fmla="*/ 766 w 800"/>
              <a:gd name="T3" fmla="*/ 365 h 799"/>
              <a:gd name="T4" fmla="*/ 725 w 800"/>
              <a:gd name="T5" fmla="*/ 303 h 799"/>
              <a:gd name="T6" fmla="*/ 781 w 800"/>
              <a:gd name="T7" fmla="*/ 273 h 799"/>
              <a:gd name="T8" fmla="*/ 725 w 800"/>
              <a:gd name="T9" fmla="*/ 229 h 799"/>
              <a:gd name="T10" fmla="*/ 663 w 800"/>
              <a:gd name="T11" fmla="*/ 186 h 799"/>
              <a:gd name="T12" fmla="*/ 704 w 800"/>
              <a:gd name="T13" fmla="*/ 136 h 799"/>
              <a:gd name="T14" fmla="*/ 636 w 800"/>
              <a:gd name="T15" fmla="*/ 117 h 799"/>
              <a:gd name="T16" fmla="*/ 561 w 800"/>
              <a:gd name="T17" fmla="*/ 102 h 799"/>
              <a:gd name="T18" fmla="*/ 580 w 800"/>
              <a:gd name="T19" fmla="*/ 41 h 799"/>
              <a:gd name="T20" fmla="*/ 509 w 800"/>
              <a:gd name="T21" fmla="*/ 49 h 799"/>
              <a:gd name="T22" fmla="*/ 436 w 800"/>
              <a:gd name="T23" fmla="*/ 64 h 799"/>
              <a:gd name="T24" fmla="*/ 430 w 800"/>
              <a:gd name="T25" fmla="*/ 0 h 799"/>
              <a:gd name="T26" fmla="*/ 366 w 800"/>
              <a:gd name="T27" fmla="*/ 35 h 799"/>
              <a:gd name="T28" fmla="*/ 304 w 800"/>
              <a:gd name="T29" fmla="*/ 76 h 799"/>
              <a:gd name="T30" fmla="*/ 274 w 800"/>
              <a:gd name="T31" fmla="*/ 20 h 799"/>
              <a:gd name="T32" fmla="*/ 230 w 800"/>
              <a:gd name="T33" fmla="*/ 76 h 799"/>
              <a:gd name="T34" fmla="*/ 188 w 800"/>
              <a:gd name="T35" fmla="*/ 138 h 799"/>
              <a:gd name="T36" fmla="*/ 138 w 800"/>
              <a:gd name="T37" fmla="*/ 97 h 799"/>
              <a:gd name="T38" fmla="*/ 118 w 800"/>
              <a:gd name="T39" fmla="*/ 165 h 799"/>
              <a:gd name="T40" fmla="*/ 103 w 800"/>
              <a:gd name="T41" fmla="*/ 239 h 799"/>
              <a:gd name="T42" fmla="*/ 43 w 800"/>
              <a:gd name="T43" fmla="*/ 220 h 799"/>
              <a:gd name="T44" fmla="*/ 50 w 800"/>
              <a:gd name="T45" fmla="*/ 292 h 799"/>
              <a:gd name="T46" fmla="*/ 64 w 800"/>
              <a:gd name="T47" fmla="*/ 365 h 799"/>
              <a:gd name="T48" fmla="*/ 0 w 800"/>
              <a:gd name="T49" fmla="*/ 371 h 799"/>
              <a:gd name="T50" fmla="*/ 37 w 800"/>
              <a:gd name="T51" fmla="*/ 435 h 799"/>
              <a:gd name="T52" fmla="*/ 77 w 800"/>
              <a:gd name="T53" fmla="*/ 497 h 799"/>
              <a:gd name="T54" fmla="*/ 20 w 800"/>
              <a:gd name="T55" fmla="*/ 527 h 799"/>
              <a:gd name="T56" fmla="*/ 77 w 800"/>
              <a:gd name="T57" fmla="*/ 571 h 799"/>
              <a:gd name="T58" fmla="*/ 139 w 800"/>
              <a:gd name="T59" fmla="*/ 613 h 799"/>
              <a:gd name="T60" fmla="*/ 99 w 800"/>
              <a:gd name="T61" fmla="*/ 663 h 799"/>
              <a:gd name="T62" fmla="*/ 167 w 800"/>
              <a:gd name="T63" fmla="*/ 683 h 799"/>
              <a:gd name="T64" fmla="*/ 241 w 800"/>
              <a:gd name="T65" fmla="*/ 698 h 799"/>
              <a:gd name="T66" fmla="*/ 221 w 800"/>
              <a:gd name="T67" fmla="*/ 758 h 799"/>
              <a:gd name="T68" fmla="*/ 292 w 800"/>
              <a:gd name="T69" fmla="*/ 751 h 799"/>
              <a:gd name="T70" fmla="*/ 366 w 800"/>
              <a:gd name="T71" fmla="*/ 736 h 799"/>
              <a:gd name="T72" fmla="*/ 372 w 800"/>
              <a:gd name="T73" fmla="*/ 799 h 799"/>
              <a:gd name="T74" fmla="*/ 436 w 800"/>
              <a:gd name="T75" fmla="*/ 764 h 799"/>
              <a:gd name="T76" fmla="*/ 498 w 800"/>
              <a:gd name="T77" fmla="*/ 724 h 799"/>
              <a:gd name="T78" fmla="*/ 528 w 800"/>
              <a:gd name="T79" fmla="*/ 781 h 799"/>
              <a:gd name="T80" fmla="*/ 572 w 800"/>
              <a:gd name="T81" fmla="*/ 724 h 799"/>
              <a:gd name="T82" fmla="*/ 614 w 800"/>
              <a:gd name="T83" fmla="*/ 662 h 799"/>
              <a:gd name="T84" fmla="*/ 664 w 800"/>
              <a:gd name="T85" fmla="*/ 702 h 799"/>
              <a:gd name="T86" fmla="*/ 684 w 800"/>
              <a:gd name="T87" fmla="*/ 634 h 799"/>
              <a:gd name="T88" fmla="*/ 699 w 800"/>
              <a:gd name="T89" fmla="*/ 560 h 799"/>
              <a:gd name="T90" fmla="*/ 760 w 800"/>
              <a:gd name="T91" fmla="*/ 580 h 799"/>
              <a:gd name="T92" fmla="*/ 751 w 800"/>
              <a:gd name="T93" fmla="*/ 507 h 799"/>
              <a:gd name="T94" fmla="*/ 737 w 800"/>
              <a:gd name="T95" fmla="*/ 435 h 799"/>
              <a:gd name="T96" fmla="*/ 400 w 800"/>
              <a:gd name="T97" fmla="*/ 650 h 799"/>
              <a:gd name="T98" fmla="*/ 400 w 800"/>
              <a:gd name="T99" fmla="*/ 149 h 799"/>
              <a:gd name="T100" fmla="*/ 400 w 800"/>
              <a:gd name="T101" fmla="*/ 650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00" h="799">
                <a:moveTo>
                  <a:pt x="766" y="435"/>
                </a:moveTo>
                <a:cubicBezTo>
                  <a:pt x="800" y="428"/>
                  <a:pt x="800" y="428"/>
                  <a:pt x="800" y="428"/>
                </a:cubicBezTo>
                <a:cubicBezTo>
                  <a:pt x="800" y="371"/>
                  <a:pt x="800" y="371"/>
                  <a:pt x="800" y="371"/>
                </a:cubicBezTo>
                <a:cubicBezTo>
                  <a:pt x="766" y="365"/>
                  <a:pt x="766" y="365"/>
                  <a:pt x="766" y="365"/>
                </a:cubicBezTo>
                <a:cubicBezTo>
                  <a:pt x="737" y="365"/>
                  <a:pt x="737" y="365"/>
                  <a:pt x="737" y="365"/>
                </a:cubicBezTo>
                <a:cubicBezTo>
                  <a:pt x="735" y="344"/>
                  <a:pt x="731" y="322"/>
                  <a:pt x="725" y="303"/>
                </a:cubicBezTo>
                <a:cubicBezTo>
                  <a:pt x="751" y="292"/>
                  <a:pt x="751" y="292"/>
                  <a:pt x="751" y="292"/>
                </a:cubicBezTo>
                <a:cubicBezTo>
                  <a:pt x="781" y="273"/>
                  <a:pt x="781" y="273"/>
                  <a:pt x="781" y="273"/>
                </a:cubicBezTo>
                <a:cubicBezTo>
                  <a:pt x="760" y="220"/>
                  <a:pt x="760" y="220"/>
                  <a:pt x="760" y="220"/>
                </a:cubicBezTo>
                <a:cubicBezTo>
                  <a:pt x="725" y="229"/>
                  <a:pt x="725" y="229"/>
                  <a:pt x="725" y="229"/>
                </a:cubicBezTo>
                <a:cubicBezTo>
                  <a:pt x="699" y="239"/>
                  <a:pt x="699" y="239"/>
                  <a:pt x="699" y="239"/>
                </a:cubicBezTo>
                <a:cubicBezTo>
                  <a:pt x="689" y="220"/>
                  <a:pt x="676" y="203"/>
                  <a:pt x="663" y="186"/>
                </a:cubicBezTo>
                <a:cubicBezTo>
                  <a:pt x="684" y="165"/>
                  <a:pt x="684" y="165"/>
                  <a:pt x="684" y="165"/>
                </a:cubicBezTo>
                <a:cubicBezTo>
                  <a:pt x="704" y="136"/>
                  <a:pt x="704" y="136"/>
                  <a:pt x="704" y="136"/>
                </a:cubicBezTo>
                <a:cubicBezTo>
                  <a:pt x="664" y="97"/>
                  <a:pt x="664" y="97"/>
                  <a:pt x="664" y="97"/>
                </a:cubicBezTo>
                <a:cubicBezTo>
                  <a:pt x="636" y="117"/>
                  <a:pt x="636" y="117"/>
                  <a:pt x="636" y="117"/>
                </a:cubicBezTo>
                <a:cubicBezTo>
                  <a:pt x="614" y="138"/>
                  <a:pt x="614" y="138"/>
                  <a:pt x="614" y="138"/>
                </a:cubicBezTo>
                <a:cubicBezTo>
                  <a:pt x="598" y="124"/>
                  <a:pt x="580" y="112"/>
                  <a:pt x="561" y="102"/>
                </a:cubicBezTo>
                <a:cubicBezTo>
                  <a:pt x="572" y="76"/>
                  <a:pt x="572" y="76"/>
                  <a:pt x="572" y="76"/>
                </a:cubicBezTo>
                <a:cubicBezTo>
                  <a:pt x="580" y="41"/>
                  <a:pt x="580" y="41"/>
                  <a:pt x="580" y="41"/>
                </a:cubicBezTo>
                <a:cubicBezTo>
                  <a:pt x="528" y="20"/>
                  <a:pt x="528" y="20"/>
                  <a:pt x="528" y="20"/>
                </a:cubicBezTo>
                <a:cubicBezTo>
                  <a:pt x="509" y="49"/>
                  <a:pt x="509" y="49"/>
                  <a:pt x="509" y="49"/>
                </a:cubicBezTo>
                <a:cubicBezTo>
                  <a:pt x="498" y="76"/>
                  <a:pt x="498" y="76"/>
                  <a:pt x="498" y="76"/>
                </a:cubicBezTo>
                <a:cubicBezTo>
                  <a:pt x="478" y="70"/>
                  <a:pt x="457" y="65"/>
                  <a:pt x="436" y="64"/>
                </a:cubicBezTo>
                <a:cubicBezTo>
                  <a:pt x="436" y="35"/>
                  <a:pt x="436" y="35"/>
                  <a:pt x="436" y="35"/>
                </a:cubicBezTo>
                <a:cubicBezTo>
                  <a:pt x="430" y="0"/>
                  <a:pt x="430" y="0"/>
                  <a:pt x="430" y="0"/>
                </a:cubicBezTo>
                <a:cubicBezTo>
                  <a:pt x="372" y="0"/>
                  <a:pt x="372" y="0"/>
                  <a:pt x="372" y="0"/>
                </a:cubicBezTo>
                <a:cubicBezTo>
                  <a:pt x="366" y="35"/>
                  <a:pt x="366" y="35"/>
                  <a:pt x="366" y="35"/>
                </a:cubicBezTo>
                <a:cubicBezTo>
                  <a:pt x="366" y="64"/>
                  <a:pt x="366" y="64"/>
                  <a:pt x="366" y="64"/>
                </a:cubicBezTo>
                <a:cubicBezTo>
                  <a:pt x="345" y="65"/>
                  <a:pt x="324" y="70"/>
                  <a:pt x="304" y="76"/>
                </a:cubicBezTo>
                <a:cubicBezTo>
                  <a:pt x="292" y="49"/>
                  <a:pt x="292" y="49"/>
                  <a:pt x="292" y="49"/>
                </a:cubicBezTo>
                <a:cubicBezTo>
                  <a:pt x="274" y="20"/>
                  <a:pt x="274" y="20"/>
                  <a:pt x="274" y="20"/>
                </a:cubicBezTo>
                <a:cubicBezTo>
                  <a:pt x="221" y="41"/>
                  <a:pt x="221" y="41"/>
                  <a:pt x="221" y="41"/>
                </a:cubicBezTo>
                <a:cubicBezTo>
                  <a:pt x="230" y="76"/>
                  <a:pt x="230" y="76"/>
                  <a:pt x="230" y="76"/>
                </a:cubicBezTo>
                <a:cubicBezTo>
                  <a:pt x="241" y="102"/>
                  <a:pt x="241" y="102"/>
                  <a:pt x="241" y="102"/>
                </a:cubicBezTo>
                <a:cubicBezTo>
                  <a:pt x="221" y="112"/>
                  <a:pt x="204" y="124"/>
                  <a:pt x="188" y="138"/>
                </a:cubicBezTo>
                <a:cubicBezTo>
                  <a:pt x="167" y="117"/>
                  <a:pt x="167" y="117"/>
                  <a:pt x="167" y="117"/>
                </a:cubicBezTo>
                <a:cubicBezTo>
                  <a:pt x="138" y="97"/>
                  <a:pt x="138" y="97"/>
                  <a:pt x="138" y="97"/>
                </a:cubicBezTo>
                <a:cubicBezTo>
                  <a:pt x="99" y="136"/>
                  <a:pt x="99" y="136"/>
                  <a:pt x="99" y="136"/>
                </a:cubicBezTo>
                <a:cubicBezTo>
                  <a:pt x="118" y="165"/>
                  <a:pt x="118" y="165"/>
                  <a:pt x="118" y="165"/>
                </a:cubicBezTo>
                <a:cubicBezTo>
                  <a:pt x="139" y="186"/>
                  <a:pt x="139" y="186"/>
                  <a:pt x="139" y="186"/>
                </a:cubicBezTo>
                <a:cubicBezTo>
                  <a:pt x="126" y="203"/>
                  <a:pt x="114" y="220"/>
                  <a:pt x="103" y="239"/>
                </a:cubicBezTo>
                <a:cubicBezTo>
                  <a:pt x="77" y="229"/>
                  <a:pt x="77" y="229"/>
                  <a:pt x="77" y="229"/>
                </a:cubicBezTo>
                <a:cubicBezTo>
                  <a:pt x="43" y="220"/>
                  <a:pt x="43" y="220"/>
                  <a:pt x="43" y="220"/>
                </a:cubicBezTo>
                <a:cubicBezTo>
                  <a:pt x="20" y="273"/>
                  <a:pt x="20" y="273"/>
                  <a:pt x="20" y="273"/>
                </a:cubicBezTo>
                <a:cubicBezTo>
                  <a:pt x="50" y="292"/>
                  <a:pt x="50" y="292"/>
                  <a:pt x="50" y="292"/>
                </a:cubicBezTo>
                <a:cubicBezTo>
                  <a:pt x="77" y="303"/>
                  <a:pt x="77" y="303"/>
                  <a:pt x="77" y="303"/>
                </a:cubicBezTo>
                <a:cubicBezTo>
                  <a:pt x="71" y="322"/>
                  <a:pt x="67" y="344"/>
                  <a:pt x="64" y="365"/>
                </a:cubicBezTo>
                <a:cubicBezTo>
                  <a:pt x="37" y="365"/>
                  <a:pt x="37" y="365"/>
                  <a:pt x="37" y="365"/>
                </a:cubicBezTo>
                <a:cubicBezTo>
                  <a:pt x="0" y="371"/>
                  <a:pt x="0" y="371"/>
                  <a:pt x="0" y="371"/>
                </a:cubicBezTo>
                <a:cubicBezTo>
                  <a:pt x="0" y="428"/>
                  <a:pt x="0" y="428"/>
                  <a:pt x="0" y="428"/>
                </a:cubicBezTo>
                <a:cubicBezTo>
                  <a:pt x="37" y="435"/>
                  <a:pt x="37" y="435"/>
                  <a:pt x="37" y="435"/>
                </a:cubicBezTo>
                <a:cubicBezTo>
                  <a:pt x="64" y="435"/>
                  <a:pt x="64" y="435"/>
                  <a:pt x="64" y="435"/>
                </a:cubicBezTo>
                <a:cubicBezTo>
                  <a:pt x="67" y="456"/>
                  <a:pt x="71" y="477"/>
                  <a:pt x="77" y="497"/>
                </a:cubicBezTo>
                <a:cubicBezTo>
                  <a:pt x="50" y="507"/>
                  <a:pt x="50" y="507"/>
                  <a:pt x="50" y="507"/>
                </a:cubicBezTo>
                <a:cubicBezTo>
                  <a:pt x="20" y="527"/>
                  <a:pt x="20" y="527"/>
                  <a:pt x="20" y="527"/>
                </a:cubicBezTo>
                <a:cubicBezTo>
                  <a:pt x="43" y="580"/>
                  <a:pt x="43" y="580"/>
                  <a:pt x="43" y="580"/>
                </a:cubicBezTo>
                <a:cubicBezTo>
                  <a:pt x="77" y="571"/>
                  <a:pt x="77" y="571"/>
                  <a:pt x="77" y="571"/>
                </a:cubicBezTo>
                <a:cubicBezTo>
                  <a:pt x="103" y="560"/>
                  <a:pt x="103" y="560"/>
                  <a:pt x="103" y="560"/>
                </a:cubicBezTo>
                <a:cubicBezTo>
                  <a:pt x="114" y="580"/>
                  <a:pt x="126" y="596"/>
                  <a:pt x="139" y="613"/>
                </a:cubicBezTo>
                <a:cubicBezTo>
                  <a:pt x="118" y="634"/>
                  <a:pt x="118" y="634"/>
                  <a:pt x="118" y="634"/>
                </a:cubicBezTo>
                <a:cubicBezTo>
                  <a:pt x="99" y="663"/>
                  <a:pt x="99" y="663"/>
                  <a:pt x="99" y="663"/>
                </a:cubicBezTo>
                <a:cubicBezTo>
                  <a:pt x="138" y="702"/>
                  <a:pt x="138" y="702"/>
                  <a:pt x="138" y="702"/>
                </a:cubicBezTo>
                <a:cubicBezTo>
                  <a:pt x="167" y="683"/>
                  <a:pt x="167" y="683"/>
                  <a:pt x="167" y="683"/>
                </a:cubicBezTo>
                <a:cubicBezTo>
                  <a:pt x="188" y="662"/>
                  <a:pt x="188" y="662"/>
                  <a:pt x="188" y="662"/>
                </a:cubicBezTo>
                <a:cubicBezTo>
                  <a:pt x="204" y="675"/>
                  <a:pt x="221" y="687"/>
                  <a:pt x="241" y="698"/>
                </a:cubicBezTo>
                <a:cubicBezTo>
                  <a:pt x="230" y="724"/>
                  <a:pt x="230" y="724"/>
                  <a:pt x="230" y="724"/>
                </a:cubicBezTo>
                <a:cubicBezTo>
                  <a:pt x="221" y="758"/>
                  <a:pt x="221" y="758"/>
                  <a:pt x="221" y="758"/>
                </a:cubicBezTo>
                <a:cubicBezTo>
                  <a:pt x="274" y="781"/>
                  <a:pt x="274" y="781"/>
                  <a:pt x="274" y="781"/>
                </a:cubicBezTo>
                <a:cubicBezTo>
                  <a:pt x="292" y="751"/>
                  <a:pt x="292" y="751"/>
                  <a:pt x="292" y="751"/>
                </a:cubicBezTo>
                <a:cubicBezTo>
                  <a:pt x="304" y="724"/>
                  <a:pt x="304" y="724"/>
                  <a:pt x="304" y="724"/>
                </a:cubicBezTo>
                <a:cubicBezTo>
                  <a:pt x="324" y="730"/>
                  <a:pt x="345" y="734"/>
                  <a:pt x="366" y="736"/>
                </a:cubicBezTo>
                <a:cubicBezTo>
                  <a:pt x="366" y="764"/>
                  <a:pt x="366" y="764"/>
                  <a:pt x="366" y="764"/>
                </a:cubicBezTo>
                <a:cubicBezTo>
                  <a:pt x="372" y="799"/>
                  <a:pt x="372" y="799"/>
                  <a:pt x="372" y="799"/>
                </a:cubicBezTo>
                <a:cubicBezTo>
                  <a:pt x="430" y="799"/>
                  <a:pt x="430" y="799"/>
                  <a:pt x="430" y="799"/>
                </a:cubicBezTo>
                <a:cubicBezTo>
                  <a:pt x="436" y="764"/>
                  <a:pt x="436" y="764"/>
                  <a:pt x="436" y="764"/>
                </a:cubicBezTo>
                <a:cubicBezTo>
                  <a:pt x="436" y="736"/>
                  <a:pt x="436" y="736"/>
                  <a:pt x="436" y="736"/>
                </a:cubicBezTo>
                <a:cubicBezTo>
                  <a:pt x="457" y="734"/>
                  <a:pt x="478" y="730"/>
                  <a:pt x="498" y="724"/>
                </a:cubicBezTo>
                <a:cubicBezTo>
                  <a:pt x="509" y="751"/>
                  <a:pt x="509" y="751"/>
                  <a:pt x="509" y="751"/>
                </a:cubicBezTo>
                <a:cubicBezTo>
                  <a:pt x="528" y="781"/>
                  <a:pt x="528" y="781"/>
                  <a:pt x="528" y="781"/>
                </a:cubicBezTo>
                <a:cubicBezTo>
                  <a:pt x="580" y="758"/>
                  <a:pt x="580" y="758"/>
                  <a:pt x="580" y="758"/>
                </a:cubicBezTo>
                <a:cubicBezTo>
                  <a:pt x="572" y="724"/>
                  <a:pt x="572" y="724"/>
                  <a:pt x="572" y="724"/>
                </a:cubicBezTo>
                <a:cubicBezTo>
                  <a:pt x="561" y="698"/>
                  <a:pt x="561" y="698"/>
                  <a:pt x="561" y="698"/>
                </a:cubicBezTo>
                <a:cubicBezTo>
                  <a:pt x="580" y="687"/>
                  <a:pt x="598" y="675"/>
                  <a:pt x="614" y="662"/>
                </a:cubicBezTo>
                <a:cubicBezTo>
                  <a:pt x="636" y="683"/>
                  <a:pt x="636" y="683"/>
                  <a:pt x="636" y="683"/>
                </a:cubicBezTo>
                <a:cubicBezTo>
                  <a:pt x="664" y="702"/>
                  <a:pt x="664" y="702"/>
                  <a:pt x="664" y="702"/>
                </a:cubicBezTo>
                <a:cubicBezTo>
                  <a:pt x="704" y="663"/>
                  <a:pt x="704" y="663"/>
                  <a:pt x="704" y="663"/>
                </a:cubicBezTo>
                <a:cubicBezTo>
                  <a:pt x="684" y="634"/>
                  <a:pt x="684" y="634"/>
                  <a:pt x="684" y="634"/>
                </a:cubicBezTo>
                <a:cubicBezTo>
                  <a:pt x="663" y="613"/>
                  <a:pt x="663" y="613"/>
                  <a:pt x="663" y="613"/>
                </a:cubicBezTo>
                <a:cubicBezTo>
                  <a:pt x="676" y="596"/>
                  <a:pt x="689" y="580"/>
                  <a:pt x="699" y="560"/>
                </a:cubicBezTo>
                <a:cubicBezTo>
                  <a:pt x="725" y="571"/>
                  <a:pt x="725" y="571"/>
                  <a:pt x="725" y="571"/>
                </a:cubicBezTo>
                <a:cubicBezTo>
                  <a:pt x="760" y="580"/>
                  <a:pt x="760" y="580"/>
                  <a:pt x="760" y="580"/>
                </a:cubicBezTo>
                <a:cubicBezTo>
                  <a:pt x="781" y="527"/>
                  <a:pt x="781" y="527"/>
                  <a:pt x="781" y="527"/>
                </a:cubicBezTo>
                <a:cubicBezTo>
                  <a:pt x="751" y="507"/>
                  <a:pt x="751" y="507"/>
                  <a:pt x="751" y="507"/>
                </a:cubicBezTo>
                <a:cubicBezTo>
                  <a:pt x="725" y="497"/>
                  <a:pt x="725" y="497"/>
                  <a:pt x="725" y="497"/>
                </a:cubicBezTo>
                <a:cubicBezTo>
                  <a:pt x="731" y="477"/>
                  <a:pt x="735" y="456"/>
                  <a:pt x="737" y="435"/>
                </a:cubicBezTo>
                <a:lnTo>
                  <a:pt x="766" y="435"/>
                </a:lnTo>
                <a:close/>
                <a:moveTo>
                  <a:pt x="400" y="650"/>
                </a:moveTo>
                <a:cubicBezTo>
                  <a:pt x="262" y="650"/>
                  <a:pt x="150" y="538"/>
                  <a:pt x="150" y="400"/>
                </a:cubicBezTo>
                <a:cubicBezTo>
                  <a:pt x="150" y="261"/>
                  <a:pt x="262" y="149"/>
                  <a:pt x="400" y="149"/>
                </a:cubicBezTo>
                <a:cubicBezTo>
                  <a:pt x="539" y="149"/>
                  <a:pt x="651" y="261"/>
                  <a:pt x="651" y="400"/>
                </a:cubicBezTo>
                <a:cubicBezTo>
                  <a:pt x="651" y="538"/>
                  <a:pt x="539" y="650"/>
                  <a:pt x="400" y="650"/>
                </a:cubicBezTo>
                <a:close/>
              </a:path>
            </a:pathLst>
          </a:custGeom>
          <a:solidFill>
            <a:schemeClr val="accent3"/>
          </a:solidFill>
          <a:ln w="38100">
            <a:noFill/>
          </a:ln>
          <a:effectLst>
            <a:innerShdw blurRad="88900" dist="635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0660" tIns="45329" rIns="90660" bIns="45329" rtlCol="0" anchor="ctr"/>
          <a:lstStyle/>
          <a:p>
            <a:pPr algn="ctr"/>
            <a:endParaRPr lang="zh-CN" altLang="en-US" sz="2400">
              <a:solidFill>
                <a:srgbClr val="FFFFFF"/>
              </a:solidFill>
              <a:latin typeface="微软雅黑" panose="020B0503020204020204" pitchFamily="34" charset="-122"/>
              <a:ea typeface="微软雅黑" panose="020B0503020204020204" pitchFamily="34" charset="-122"/>
            </a:endParaRPr>
          </a:p>
        </p:txBody>
      </p:sp>
      <p:grpSp>
        <p:nvGrpSpPr>
          <p:cNvPr id="101" name="组合 100"/>
          <p:cNvGrpSpPr/>
          <p:nvPr/>
        </p:nvGrpSpPr>
        <p:grpSpPr>
          <a:xfrm>
            <a:off x="4253618" y="1776721"/>
            <a:ext cx="3602959" cy="4027132"/>
            <a:chOff x="4300406" y="1680710"/>
            <a:chExt cx="3602490" cy="4027132"/>
          </a:xfrm>
        </p:grpSpPr>
        <p:sp>
          <p:nvSpPr>
            <p:cNvPr id="102" name="椭圆 101"/>
            <p:cNvSpPr/>
            <p:nvPr/>
          </p:nvSpPr>
          <p:spPr>
            <a:xfrm>
              <a:off x="5737315" y="1680710"/>
              <a:ext cx="715783" cy="715783"/>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28575">
              <a:gradFill flip="none" rotWithShape="1">
                <a:gsLst>
                  <a:gs pos="100000">
                    <a:srgbClr val="E0E0E0"/>
                  </a:gs>
                  <a:gs pos="0">
                    <a:schemeClr val="bg1"/>
                  </a:gs>
                </a:gsLst>
                <a:lin ang="0" scaled="0"/>
                <a:tileRect/>
              </a:gradFill>
            </a:ln>
            <a:effectLst>
              <a:outerShdw blurRad="368300" dist="203200" dir="2700000" algn="tr" rotWithShape="0">
                <a:prstClr val="black">
                  <a:alpha val="3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2800" b="1" dirty="0">
                  <a:ln w="12700">
                    <a:noFill/>
                  </a:ln>
                  <a:solidFill>
                    <a:srgbClr val="0070C0"/>
                  </a:solidFill>
                  <a:latin typeface="微软雅黑" panose="020B0503020204020204" pitchFamily="34" charset="-122"/>
                  <a:ea typeface="微软雅黑" panose="020B0503020204020204" pitchFamily="34" charset="-122"/>
                </a:rPr>
                <a:t>1</a:t>
              </a:r>
              <a:endParaRPr lang="zh-CN" altLang="en-US" sz="2800" b="1" dirty="0">
                <a:ln w="12700">
                  <a:noFill/>
                </a:ln>
                <a:solidFill>
                  <a:srgbClr val="0070C0"/>
                </a:solidFill>
                <a:latin typeface="微软雅黑" panose="020B0503020204020204" pitchFamily="34" charset="-122"/>
                <a:ea typeface="微软雅黑" panose="020B0503020204020204" pitchFamily="34" charset="-122"/>
              </a:endParaRPr>
            </a:p>
          </p:txBody>
        </p:sp>
        <p:sp>
          <p:nvSpPr>
            <p:cNvPr id="103" name="椭圆 102"/>
            <p:cNvSpPr/>
            <p:nvPr/>
          </p:nvSpPr>
          <p:spPr>
            <a:xfrm>
              <a:off x="5737314" y="4992059"/>
              <a:ext cx="715783" cy="715783"/>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28575">
              <a:gradFill flip="none" rotWithShape="1">
                <a:gsLst>
                  <a:gs pos="100000">
                    <a:srgbClr val="E0E0E0"/>
                  </a:gs>
                  <a:gs pos="0">
                    <a:schemeClr val="bg1"/>
                  </a:gs>
                </a:gsLst>
                <a:lin ang="0" scaled="0"/>
                <a:tileRect/>
              </a:gradFill>
            </a:ln>
            <a:effectLst>
              <a:outerShdw blurRad="368300" dist="203200" dir="2700000" algn="tr" rotWithShape="0">
                <a:prstClr val="black">
                  <a:alpha val="3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2800" b="1" dirty="0">
                  <a:ln w="12700">
                    <a:noFill/>
                  </a:ln>
                  <a:solidFill>
                    <a:srgbClr val="0070C0"/>
                  </a:solidFill>
                  <a:latin typeface="微软雅黑" panose="020B0503020204020204" pitchFamily="34" charset="-122"/>
                  <a:ea typeface="微软雅黑" panose="020B0503020204020204" pitchFamily="34" charset="-122"/>
                </a:rPr>
                <a:t>4</a:t>
              </a:r>
              <a:endParaRPr lang="zh-CN" altLang="en-US" sz="2800" b="1" dirty="0">
                <a:ln w="12700">
                  <a:noFill/>
                </a:ln>
                <a:solidFill>
                  <a:srgbClr val="0070C0"/>
                </a:solidFill>
                <a:latin typeface="微软雅黑" panose="020B0503020204020204" pitchFamily="34" charset="-122"/>
                <a:ea typeface="微软雅黑" panose="020B0503020204020204" pitchFamily="34" charset="-122"/>
              </a:endParaRPr>
            </a:p>
          </p:txBody>
        </p:sp>
        <p:sp>
          <p:nvSpPr>
            <p:cNvPr id="104" name="椭圆 103"/>
            <p:cNvSpPr/>
            <p:nvPr/>
          </p:nvSpPr>
          <p:spPr>
            <a:xfrm>
              <a:off x="4303901" y="2488683"/>
              <a:ext cx="715783" cy="715783"/>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28575">
              <a:gradFill flip="none" rotWithShape="1">
                <a:gsLst>
                  <a:gs pos="100000">
                    <a:srgbClr val="E0E0E0"/>
                  </a:gs>
                  <a:gs pos="0">
                    <a:schemeClr val="bg1"/>
                  </a:gs>
                </a:gsLst>
                <a:lin ang="0" scaled="0"/>
                <a:tileRect/>
              </a:gradFill>
            </a:ln>
            <a:effectLst>
              <a:outerShdw blurRad="368300" dist="203200" dir="2700000" algn="tr" rotWithShape="0">
                <a:prstClr val="black">
                  <a:alpha val="3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2800" b="1" dirty="0">
                  <a:ln w="12700">
                    <a:noFill/>
                  </a:ln>
                  <a:solidFill>
                    <a:srgbClr val="0070C0"/>
                  </a:solidFill>
                  <a:latin typeface="微软雅黑" panose="020B0503020204020204" pitchFamily="34" charset="-122"/>
                  <a:ea typeface="微软雅黑" panose="020B0503020204020204" pitchFamily="34" charset="-122"/>
                </a:rPr>
                <a:t>6</a:t>
              </a:r>
              <a:endParaRPr lang="zh-CN" altLang="en-US" sz="2800" b="1" dirty="0">
                <a:ln w="12700">
                  <a:noFill/>
                </a:ln>
                <a:solidFill>
                  <a:srgbClr val="0070C0"/>
                </a:solidFill>
                <a:latin typeface="微软雅黑" panose="020B0503020204020204" pitchFamily="34" charset="-122"/>
                <a:ea typeface="微软雅黑" panose="020B0503020204020204" pitchFamily="34" charset="-122"/>
              </a:endParaRPr>
            </a:p>
          </p:txBody>
        </p:sp>
        <p:sp>
          <p:nvSpPr>
            <p:cNvPr id="105" name="椭圆 104"/>
            <p:cNvSpPr/>
            <p:nvPr/>
          </p:nvSpPr>
          <p:spPr>
            <a:xfrm>
              <a:off x="4300406" y="4165196"/>
              <a:ext cx="715783" cy="715783"/>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28575">
              <a:gradFill flip="none" rotWithShape="1">
                <a:gsLst>
                  <a:gs pos="100000">
                    <a:srgbClr val="E0E0E0"/>
                  </a:gs>
                  <a:gs pos="0">
                    <a:schemeClr val="bg1"/>
                  </a:gs>
                </a:gsLst>
                <a:lin ang="0" scaled="0"/>
                <a:tileRect/>
              </a:gradFill>
            </a:ln>
            <a:effectLst>
              <a:outerShdw blurRad="368300" dist="203200" dir="2700000" algn="tr" rotWithShape="0">
                <a:prstClr val="black">
                  <a:alpha val="3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2800" b="1" dirty="0">
                  <a:ln w="12700">
                    <a:noFill/>
                  </a:ln>
                  <a:solidFill>
                    <a:srgbClr val="0070C0"/>
                  </a:solidFill>
                  <a:latin typeface="微软雅黑" panose="020B0503020204020204" pitchFamily="34" charset="-122"/>
                  <a:ea typeface="微软雅黑" panose="020B0503020204020204" pitchFamily="34" charset="-122"/>
                </a:rPr>
                <a:t>5</a:t>
              </a:r>
              <a:endParaRPr lang="zh-CN" altLang="en-US" sz="2800" b="1" dirty="0">
                <a:ln w="12700">
                  <a:noFill/>
                </a:ln>
                <a:solidFill>
                  <a:srgbClr val="0070C0"/>
                </a:solidFill>
                <a:latin typeface="微软雅黑" panose="020B0503020204020204" pitchFamily="34" charset="-122"/>
                <a:ea typeface="微软雅黑" panose="020B0503020204020204" pitchFamily="34" charset="-122"/>
              </a:endParaRPr>
            </a:p>
          </p:txBody>
        </p:sp>
        <p:sp>
          <p:nvSpPr>
            <p:cNvPr id="106" name="椭圆 105"/>
            <p:cNvSpPr/>
            <p:nvPr/>
          </p:nvSpPr>
          <p:spPr>
            <a:xfrm>
              <a:off x="7187113" y="2501077"/>
              <a:ext cx="715783" cy="715783"/>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28575">
              <a:gradFill flip="none" rotWithShape="1">
                <a:gsLst>
                  <a:gs pos="100000">
                    <a:srgbClr val="E0E0E0"/>
                  </a:gs>
                  <a:gs pos="0">
                    <a:schemeClr val="bg1"/>
                  </a:gs>
                </a:gsLst>
                <a:lin ang="0" scaled="0"/>
                <a:tileRect/>
              </a:gradFill>
            </a:ln>
            <a:effectLst>
              <a:outerShdw blurRad="368300" dist="203200" dir="2700000" algn="tr" rotWithShape="0">
                <a:prstClr val="black">
                  <a:alpha val="3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2800" b="1" dirty="0">
                  <a:ln w="12700">
                    <a:noFill/>
                  </a:ln>
                  <a:solidFill>
                    <a:srgbClr val="0070C0"/>
                  </a:solidFill>
                  <a:latin typeface="微软雅黑" panose="020B0503020204020204" pitchFamily="34" charset="-122"/>
                  <a:ea typeface="微软雅黑" panose="020B0503020204020204" pitchFamily="34" charset="-122"/>
                </a:rPr>
                <a:t>2</a:t>
              </a:r>
              <a:endParaRPr lang="zh-CN" altLang="en-US" sz="2800" b="1" dirty="0">
                <a:ln w="12700">
                  <a:noFill/>
                </a:ln>
                <a:solidFill>
                  <a:srgbClr val="0070C0"/>
                </a:solidFill>
                <a:latin typeface="微软雅黑" panose="020B0503020204020204" pitchFamily="34" charset="-122"/>
                <a:ea typeface="微软雅黑" panose="020B0503020204020204" pitchFamily="34" charset="-122"/>
              </a:endParaRPr>
            </a:p>
          </p:txBody>
        </p:sp>
        <p:sp>
          <p:nvSpPr>
            <p:cNvPr id="107" name="椭圆 106"/>
            <p:cNvSpPr/>
            <p:nvPr/>
          </p:nvSpPr>
          <p:spPr>
            <a:xfrm>
              <a:off x="7183620" y="4169188"/>
              <a:ext cx="715783" cy="715783"/>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28575">
              <a:gradFill flip="none" rotWithShape="1">
                <a:gsLst>
                  <a:gs pos="100000">
                    <a:srgbClr val="E0E0E0"/>
                  </a:gs>
                  <a:gs pos="0">
                    <a:schemeClr val="bg1"/>
                  </a:gs>
                </a:gsLst>
                <a:lin ang="0" scaled="0"/>
                <a:tileRect/>
              </a:gradFill>
            </a:ln>
            <a:effectLst>
              <a:outerShdw blurRad="368300" dist="203200" dir="2700000" algn="tr" rotWithShape="0">
                <a:prstClr val="black">
                  <a:alpha val="3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2800" b="1" dirty="0">
                  <a:ln w="12700">
                    <a:noFill/>
                  </a:ln>
                  <a:solidFill>
                    <a:srgbClr val="0070C0"/>
                  </a:solidFill>
                  <a:latin typeface="微软雅黑" panose="020B0503020204020204" pitchFamily="34" charset="-122"/>
                  <a:ea typeface="微软雅黑" panose="020B0503020204020204" pitchFamily="34" charset="-122"/>
                </a:rPr>
                <a:t>3</a:t>
              </a:r>
              <a:endParaRPr lang="zh-CN" altLang="en-US" sz="2800" b="1" dirty="0">
                <a:ln w="12700">
                  <a:noFill/>
                </a:ln>
                <a:solidFill>
                  <a:srgbClr val="0070C0"/>
                </a:solidFill>
                <a:latin typeface="微软雅黑" panose="020B0503020204020204" pitchFamily="34" charset="-122"/>
                <a:ea typeface="微软雅黑" panose="020B0503020204020204" pitchFamily="34" charset="-122"/>
              </a:endParaRPr>
            </a:p>
          </p:txBody>
        </p:sp>
      </p:grpSp>
      <p:sp>
        <p:nvSpPr>
          <p:cNvPr id="108" name="TextBox 107"/>
          <p:cNvSpPr txBox="1"/>
          <p:nvPr/>
        </p:nvSpPr>
        <p:spPr>
          <a:xfrm>
            <a:off x="6588208" y="1412777"/>
            <a:ext cx="1003828" cy="337765"/>
          </a:xfrm>
          <a:prstGeom prst="rect">
            <a:avLst/>
          </a:prstGeom>
          <a:noFill/>
        </p:spPr>
        <p:txBody>
          <a:bodyPr wrap="none" lIns="90660" tIns="45329" rIns="90660" bIns="45329" rtlCol="0">
            <a:spAutoFit/>
          </a:bodyPr>
          <a:lstStyle/>
          <a:p>
            <a:r>
              <a:rPr lang="zh-CN" altLang="en-US" sz="1600" b="1" dirty="0">
                <a:solidFill>
                  <a:srgbClr val="0070C0"/>
                </a:solidFill>
                <a:latin typeface="微软雅黑" panose="020B0503020204020204" pitchFamily="34" charset="-122"/>
                <a:ea typeface="微软雅黑" panose="020B0503020204020204" pitchFamily="34" charset="-122"/>
              </a:rPr>
              <a:t>添加标题</a:t>
            </a:r>
          </a:p>
        </p:txBody>
      </p:sp>
      <p:sp>
        <p:nvSpPr>
          <p:cNvPr id="109" name="TextBox 108"/>
          <p:cNvSpPr txBox="1"/>
          <p:nvPr/>
        </p:nvSpPr>
        <p:spPr>
          <a:xfrm>
            <a:off x="8074949" y="2576487"/>
            <a:ext cx="1003828" cy="337765"/>
          </a:xfrm>
          <a:prstGeom prst="rect">
            <a:avLst/>
          </a:prstGeom>
          <a:noFill/>
        </p:spPr>
        <p:txBody>
          <a:bodyPr wrap="none" lIns="90660" tIns="45329" rIns="90660" bIns="45329" rtlCol="0">
            <a:spAutoFit/>
          </a:bodyPr>
          <a:lstStyle/>
          <a:p>
            <a:r>
              <a:rPr lang="zh-CN" altLang="en-US" sz="1600" b="1" dirty="0">
                <a:solidFill>
                  <a:srgbClr val="0070C0"/>
                </a:solidFill>
                <a:latin typeface="微软雅黑" panose="020B0503020204020204" pitchFamily="34" charset="-122"/>
                <a:ea typeface="微软雅黑" panose="020B0503020204020204" pitchFamily="34" charset="-122"/>
              </a:rPr>
              <a:t>添加标题</a:t>
            </a:r>
          </a:p>
        </p:txBody>
      </p:sp>
      <p:sp>
        <p:nvSpPr>
          <p:cNvPr id="110" name="TextBox 109"/>
          <p:cNvSpPr txBox="1"/>
          <p:nvPr/>
        </p:nvSpPr>
        <p:spPr>
          <a:xfrm>
            <a:off x="8074949" y="4005065"/>
            <a:ext cx="1003828" cy="337765"/>
          </a:xfrm>
          <a:prstGeom prst="rect">
            <a:avLst/>
          </a:prstGeom>
          <a:noFill/>
        </p:spPr>
        <p:txBody>
          <a:bodyPr wrap="none" lIns="90660" tIns="45329" rIns="90660" bIns="45329" rtlCol="0">
            <a:spAutoFit/>
          </a:bodyPr>
          <a:lstStyle/>
          <a:p>
            <a:r>
              <a:rPr lang="zh-CN" altLang="en-US" sz="1600" b="1" dirty="0">
                <a:solidFill>
                  <a:srgbClr val="0070C0"/>
                </a:solidFill>
                <a:latin typeface="微软雅黑" panose="020B0503020204020204" pitchFamily="34" charset="-122"/>
                <a:ea typeface="微软雅黑" panose="020B0503020204020204" pitchFamily="34" charset="-122"/>
              </a:rPr>
              <a:t>添加标题</a:t>
            </a:r>
          </a:p>
        </p:txBody>
      </p:sp>
      <p:sp>
        <p:nvSpPr>
          <p:cNvPr id="111" name="TextBox 110"/>
          <p:cNvSpPr txBox="1"/>
          <p:nvPr/>
        </p:nvSpPr>
        <p:spPr>
          <a:xfrm>
            <a:off x="2255760" y="5157193"/>
            <a:ext cx="1003828" cy="337765"/>
          </a:xfrm>
          <a:prstGeom prst="rect">
            <a:avLst/>
          </a:prstGeom>
          <a:noFill/>
        </p:spPr>
        <p:txBody>
          <a:bodyPr wrap="none" lIns="90660" tIns="45329" rIns="90660" bIns="45329" rtlCol="0">
            <a:spAutoFit/>
          </a:bodyPr>
          <a:lstStyle/>
          <a:p>
            <a:r>
              <a:rPr lang="zh-CN" altLang="en-US" sz="1600" b="1" dirty="0">
                <a:solidFill>
                  <a:srgbClr val="0070C0"/>
                </a:solidFill>
                <a:latin typeface="微软雅黑" panose="020B0503020204020204" pitchFamily="34" charset="-122"/>
                <a:ea typeface="微软雅黑" panose="020B0503020204020204" pitchFamily="34" charset="-122"/>
              </a:rPr>
              <a:t>添加标题</a:t>
            </a:r>
          </a:p>
        </p:txBody>
      </p:sp>
      <p:sp>
        <p:nvSpPr>
          <p:cNvPr id="112" name="TextBox 111"/>
          <p:cNvSpPr txBox="1"/>
          <p:nvPr/>
        </p:nvSpPr>
        <p:spPr>
          <a:xfrm>
            <a:off x="815413" y="2576487"/>
            <a:ext cx="1003828" cy="337765"/>
          </a:xfrm>
          <a:prstGeom prst="rect">
            <a:avLst/>
          </a:prstGeom>
          <a:noFill/>
        </p:spPr>
        <p:txBody>
          <a:bodyPr wrap="none" lIns="90660" tIns="45329" rIns="90660" bIns="45329" rtlCol="0">
            <a:spAutoFit/>
          </a:bodyPr>
          <a:lstStyle/>
          <a:p>
            <a:r>
              <a:rPr lang="zh-CN" altLang="en-US" sz="1600" b="1" dirty="0">
                <a:solidFill>
                  <a:srgbClr val="0070C0"/>
                </a:solidFill>
                <a:latin typeface="微软雅黑" panose="020B0503020204020204" pitchFamily="34" charset="-122"/>
                <a:ea typeface="微软雅黑" panose="020B0503020204020204" pitchFamily="34" charset="-122"/>
              </a:rPr>
              <a:t>添加标题</a:t>
            </a:r>
          </a:p>
        </p:txBody>
      </p:sp>
      <p:sp>
        <p:nvSpPr>
          <p:cNvPr id="113" name="TextBox 112"/>
          <p:cNvSpPr txBox="1"/>
          <p:nvPr/>
        </p:nvSpPr>
        <p:spPr>
          <a:xfrm>
            <a:off x="815413" y="4005065"/>
            <a:ext cx="1003828" cy="337765"/>
          </a:xfrm>
          <a:prstGeom prst="rect">
            <a:avLst/>
          </a:prstGeom>
          <a:noFill/>
        </p:spPr>
        <p:txBody>
          <a:bodyPr wrap="none" lIns="90660" tIns="45329" rIns="90660" bIns="45329" rtlCol="0">
            <a:spAutoFit/>
          </a:bodyPr>
          <a:lstStyle/>
          <a:p>
            <a:r>
              <a:rPr lang="zh-CN" altLang="en-US" sz="1600" b="1" dirty="0">
                <a:solidFill>
                  <a:srgbClr val="0070C0"/>
                </a:solidFill>
                <a:latin typeface="微软雅黑" panose="020B0503020204020204" pitchFamily="34" charset="-122"/>
                <a:ea typeface="微软雅黑" panose="020B0503020204020204" pitchFamily="34" charset="-122"/>
              </a:rPr>
              <a:t>添加标题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after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p:cTn id="7" dur="500" fill="hold"/>
                                        <p:tgtEl>
                                          <p:spTgt spid="100"/>
                                        </p:tgtEl>
                                        <p:attrNameLst>
                                          <p:attrName>ppt_w</p:attrName>
                                        </p:attrNameLst>
                                      </p:cBhvr>
                                      <p:tavLst>
                                        <p:tav tm="0">
                                          <p:val>
                                            <p:fltVal val="0"/>
                                          </p:val>
                                        </p:tav>
                                        <p:tav tm="100000">
                                          <p:val>
                                            <p:strVal val="#ppt_w"/>
                                          </p:val>
                                        </p:tav>
                                      </p:tavLst>
                                    </p:anim>
                                    <p:anim calcmode="lin" valueType="num">
                                      <p:cBhvr>
                                        <p:cTn id="8" dur="500" fill="hold"/>
                                        <p:tgtEl>
                                          <p:spTgt spid="100"/>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p:cTn id="11" dur="500" fill="hold"/>
                                        <p:tgtEl>
                                          <p:spTgt spid="93"/>
                                        </p:tgtEl>
                                        <p:attrNameLst>
                                          <p:attrName>ppt_w</p:attrName>
                                        </p:attrNameLst>
                                      </p:cBhvr>
                                      <p:tavLst>
                                        <p:tav tm="0">
                                          <p:val>
                                            <p:fltVal val="0"/>
                                          </p:val>
                                        </p:tav>
                                        <p:tav tm="100000">
                                          <p:val>
                                            <p:strVal val="#ppt_w"/>
                                          </p:val>
                                        </p:tav>
                                      </p:tavLst>
                                    </p:anim>
                                    <p:anim calcmode="lin" valueType="num">
                                      <p:cBhvr>
                                        <p:cTn id="12" dur="500" fill="hold"/>
                                        <p:tgtEl>
                                          <p:spTgt spid="93"/>
                                        </p:tgtEl>
                                        <p:attrNameLst>
                                          <p:attrName>ppt_h</p:attrName>
                                        </p:attrNameLst>
                                      </p:cBhvr>
                                      <p:tavLst>
                                        <p:tav tm="0">
                                          <p:val>
                                            <p:fltVal val="0"/>
                                          </p:val>
                                        </p:tav>
                                        <p:tav tm="100000">
                                          <p:val>
                                            <p:strVal val="#ppt_h"/>
                                          </p:val>
                                        </p:tav>
                                      </p:tavLst>
                                    </p:anim>
                                  </p:childTnLst>
                                </p:cTn>
                              </p:par>
                              <p:par>
                                <p:cTn id="13" presetID="8" presetClass="emph" presetSubtype="0" repeatCount="indefinite" fill="hold" grpId="0" nodeType="withEffect">
                                  <p:stCondLst>
                                    <p:cond delay="0"/>
                                  </p:stCondLst>
                                  <p:childTnLst>
                                    <p:animRot by="70800000">
                                      <p:cBhvr>
                                        <p:cTn id="14" dur="7000" fill="hold"/>
                                        <p:tgtEl>
                                          <p:spTgt spid="100"/>
                                        </p:tgtEl>
                                        <p:attrNameLst>
                                          <p:attrName>r</p:attrName>
                                        </p:attrNameLst>
                                      </p:cBhvr>
                                    </p:animRot>
                                  </p:childTnLst>
                                </p:cTn>
                              </p:par>
                              <p:par>
                                <p:cTn id="15" presetID="35" presetClass="entr" presetSubtype="0" fill="hold" nodeType="withEffect">
                                  <p:stCondLst>
                                    <p:cond delay="0"/>
                                  </p:stCondLst>
                                  <p:childTnLst>
                                    <p:set>
                                      <p:cBhvr>
                                        <p:cTn id="16" dur="1" fill="hold">
                                          <p:stCondLst>
                                            <p:cond delay="0"/>
                                          </p:stCondLst>
                                        </p:cTn>
                                        <p:tgtEl>
                                          <p:spTgt spid="101"/>
                                        </p:tgtEl>
                                        <p:attrNameLst>
                                          <p:attrName>style.visibility</p:attrName>
                                        </p:attrNameLst>
                                      </p:cBhvr>
                                      <p:to>
                                        <p:strVal val="visible"/>
                                      </p:to>
                                    </p:set>
                                    <p:animEffect transition="in" filter="fade">
                                      <p:cBhvr>
                                        <p:cTn id="17" dur="2000"/>
                                        <p:tgtEl>
                                          <p:spTgt spid="101"/>
                                        </p:tgtEl>
                                      </p:cBhvr>
                                    </p:animEffect>
                                    <p:anim calcmode="lin" valueType="num">
                                      <p:cBhvr>
                                        <p:cTn id="18" dur="2000" fill="hold"/>
                                        <p:tgtEl>
                                          <p:spTgt spid="101"/>
                                        </p:tgtEl>
                                        <p:attrNameLst>
                                          <p:attrName>style.rotation</p:attrName>
                                        </p:attrNameLst>
                                      </p:cBhvr>
                                      <p:tavLst>
                                        <p:tav tm="0">
                                          <p:val>
                                            <p:fltVal val="720"/>
                                          </p:val>
                                        </p:tav>
                                        <p:tav tm="100000">
                                          <p:val>
                                            <p:fltVal val="0"/>
                                          </p:val>
                                        </p:tav>
                                      </p:tavLst>
                                    </p:anim>
                                    <p:anim calcmode="lin" valueType="num">
                                      <p:cBhvr>
                                        <p:cTn id="19" dur="2000" fill="hold"/>
                                        <p:tgtEl>
                                          <p:spTgt spid="101"/>
                                        </p:tgtEl>
                                        <p:attrNameLst>
                                          <p:attrName>ppt_h</p:attrName>
                                        </p:attrNameLst>
                                      </p:cBhvr>
                                      <p:tavLst>
                                        <p:tav tm="0">
                                          <p:val>
                                            <p:fltVal val="0"/>
                                          </p:val>
                                        </p:tav>
                                        <p:tav tm="100000">
                                          <p:val>
                                            <p:strVal val="#ppt_h"/>
                                          </p:val>
                                        </p:tav>
                                      </p:tavLst>
                                    </p:anim>
                                    <p:anim calcmode="lin" valueType="num">
                                      <p:cBhvr>
                                        <p:cTn id="20" dur="2000" fill="hold"/>
                                        <p:tgtEl>
                                          <p:spTgt spid="101"/>
                                        </p:tgtEl>
                                        <p:attrNameLst>
                                          <p:attrName>ppt_w</p:attrName>
                                        </p:attrNameLst>
                                      </p:cBhvr>
                                      <p:tavLst>
                                        <p:tav tm="0">
                                          <p:val>
                                            <p:fltVal val="0"/>
                                          </p:val>
                                        </p:tav>
                                        <p:tav tm="100000">
                                          <p:val>
                                            <p:strVal val="#ppt_w"/>
                                          </p:val>
                                        </p:tav>
                                      </p:tavLst>
                                    </p:anim>
                                  </p:childTnLst>
                                </p:cTn>
                              </p:par>
                              <p:par>
                                <p:cTn id="21" presetID="6" presetClass="entr" presetSubtype="16" fill="hold" nodeType="withEffect">
                                  <p:stCondLst>
                                    <p:cond delay="2000"/>
                                  </p:stCondLst>
                                  <p:childTnLst>
                                    <p:set>
                                      <p:cBhvr>
                                        <p:cTn id="22" dur="1" fill="hold">
                                          <p:stCondLst>
                                            <p:cond delay="0"/>
                                          </p:stCondLst>
                                        </p:cTn>
                                        <p:tgtEl>
                                          <p:spTgt spid="89"/>
                                        </p:tgtEl>
                                        <p:attrNameLst>
                                          <p:attrName>style.visibility</p:attrName>
                                        </p:attrNameLst>
                                      </p:cBhvr>
                                      <p:to>
                                        <p:strVal val="visible"/>
                                      </p:to>
                                    </p:set>
                                    <p:animEffect transition="in" filter="circle(in)">
                                      <p:cBhvr>
                                        <p:cTn id="23" dur="1000"/>
                                        <p:tgtEl>
                                          <p:spTgt spid="89"/>
                                        </p:tgtEl>
                                      </p:cBhvr>
                                    </p:animEffect>
                                  </p:childTnLst>
                                </p:cTn>
                              </p:par>
                              <p:par>
                                <p:cTn id="24" presetID="23" presetClass="entr" presetSubtype="528" fill="hold" grpId="0" nodeType="withEffect">
                                  <p:stCondLst>
                                    <p:cond delay="3000"/>
                                  </p:stCondLst>
                                  <p:childTnLst>
                                    <p:set>
                                      <p:cBhvr>
                                        <p:cTn id="25" dur="1" fill="hold">
                                          <p:stCondLst>
                                            <p:cond delay="0"/>
                                          </p:stCondLst>
                                        </p:cTn>
                                        <p:tgtEl>
                                          <p:spTgt spid="108"/>
                                        </p:tgtEl>
                                        <p:attrNameLst>
                                          <p:attrName>style.visibility</p:attrName>
                                        </p:attrNameLst>
                                      </p:cBhvr>
                                      <p:to>
                                        <p:strVal val="visible"/>
                                      </p:to>
                                    </p:set>
                                    <p:anim calcmode="lin" valueType="num">
                                      <p:cBhvr>
                                        <p:cTn id="26" dur="500" fill="hold"/>
                                        <p:tgtEl>
                                          <p:spTgt spid="108"/>
                                        </p:tgtEl>
                                        <p:attrNameLst>
                                          <p:attrName>ppt_w</p:attrName>
                                        </p:attrNameLst>
                                      </p:cBhvr>
                                      <p:tavLst>
                                        <p:tav tm="0">
                                          <p:val>
                                            <p:fltVal val="0"/>
                                          </p:val>
                                        </p:tav>
                                        <p:tav tm="100000">
                                          <p:val>
                                            <p:strVal val="#ppt_w"/>
                                          </p:val>
                                        </p:tav>
                                      </p:tavLst>
                                    </p:anim>
                                    <p:anim calcmode="lin" valueType="num">
                                      <p:cBhvr>
                                        <p:cTn id="27" dur="500" fill="hold"/>
                                        <p:tgtEl>
                                          <p:spTgt spid="108"/>
                                        </p:tgtEl>
                                        <p:attrNameLst>
                                          <p:attrName>ppt_h</p:attrName>
                                        </p:attrNameLst>
                                      </p:cBhvr>
                                      <p:tavLst>
                                        <p:tav tm="0">
                                          <p:val>
                                            <p:fltVal val="0"/>
                                          </p:val>
                                        </p:tav>
                                        <p:tav tm="100000">
                                          <p:val>
                                            <p:strVal val="#ppt_h"/>
                                          </p:val>
                                        </p:tav>
                                      </p:tavLst>
                                    </p:anim>
                                    <p:anim calcmode="lin" valueType="num">
                                      <p:cBhvr>
                                        <p:cTn id="28" dur="500" fill="hold"/>
                                        <p:tgtEl>
                                          <p:spTgt spid="108"/>
                                        </p:tgtEl>
                                        <p:attrNameLst>
                                          <p:attrName>ppt_x</p:attrName>
                                        </p:attrNameLst>
                                      </p:cBhvr>
                                      <p:tavLst>
                                        <p:tav tm="0">
                                          <p:val>
                                            <p:fltVal val="0.5"/>
                                          </p:val>
                                        </p:tav>
                                        <p:tav tm="100000">
                                          <p:val>
                                            <p:strVal val="#ppt_x"/>
                                          </p:val>
                                        </p:tav>
                                      </p:tavLst>
                                    </p:anim>
                                    <p:anim calcmode="lin" valueType="num">
                                      <p:cBhvr>
                                        <p:cTn id="29" dur="500" fill="hold"/>
                                        <p:tgtEl>
                                          <p:spTgt spid="108"/>
                                        </p:tgtEl>
                                        <p:attrNameLst>
                                          <p:attrName>ppt_y</p:attrName>
                                        </p:attrNameLst>
                                      </p:cBhvr>
                                      <p:tavLst>
                                        <p:tav tm="0">
                                          <p:val>
                                            <p:fltVal val="0.5"/>
                                          </p:val>
                                        </p:tav>
                                        <p:tav tm="100000">
                                          <p:val>
                                            <p:strVal val="#ppt_y"/>
                                          </p:val>
                                        </p:tav>
                                      </p:tavLst>
                                    </p:anim>
                                  </p:childTnLst>
                                </p:cTn>
                              </p:par>
                              <p:par>
                                <p:cTn id="30" presetID="23" presetClass="entr" presetSubtype="528" fill="hold" grpId="0" nodeType="withEffect">
                                  <p:stCondLst>
                                    <p:cond delay="3000"/>
                                  </p:stCondLst>
                                  <p:childTnLst>
                                    <p:set>
                                      <p:cBhvr>
                                        <p:cTn id="31" dur="1" fill="hold">
                                          <p:stCondLst>
                                            <p:cond delay="0"/>
                                          </p:stCondLst>
                                        </p:cTn>
                                        <p:tgtEl>
                                          <p:spTgt spid="109"/>
                                        </p:tgtEl>
                                        <p:attrNameLst>
                                          <p:attrName>style.visibility</p:attrName>
                                        </p:attrNameLst>
                                      </p:cBhvr>
                                      <p:to>
                                        <p:strVal val="visible"/>
                                      </p:to>
                                    </p:set>
                                    <p:anim calcmode="lin" valueType="num">
                                      <p:cBhvr>
                                        <p:cTn id="32" dur="500" fill="hold"/>
                                        <p:tgtEl>
                                          <p:spTgt spid="109"/>
                                        </p:tgtEl>
                                        <p:attrNameLst>
                                          <p:attrName>ppt_w</p:attrName>
                                        </p:attrNameLst>
                                      </p:cBhvr>
                                      <p:tavLst>
                                        <p:tav tm="0">
                                          <p:val>
                                            <p:fltVal val="0"/>
                                          </p:val>
                                        </p:tav>
                                        <p:tav tm="100000">
                                          <p:val>
                                            <p:strVal val="#ppt_w"/>
                                          </p:val>
                                        </p:tav>
                                      </p:tavLst>
                                    </p:anim>
                                    <p:anim calcmode="lin" valueType="num">
                                      <p:cBhvr>
                                        <p:cTn id="33" dur="500" fill="hold"/>
                                        <p:tgtEl>
                                          <p:spTgt spid="109"/>
                                        </p:tgtEl>
                                        <p:attrNameLst>
                                          <p:attrName>ppt_h</p:attrName>
                                        </p:attrNameLst>
                                      </p:cBhvr>
                                      <p:tavLst>
                                        <p:tav tm="0">
                                          <p:val>
                                            <p:fltVal val="0"/>
                                          </p:val>
                                        </p:tav>
                                        <p:tav tm="100000">
                                          <p:val>
                                            <p:strVal val="#ppt_h"/>
                                          </p:val>
                                        </p:tav>
                                      </p:tavLst>
                                    </p:anim>
                                    <p:anim calcmode="lin" valueType="num">
                                      <p:cBhvr>
                                        <p:cTn id="34" dur="500" fill="hold"/>
                                        <p:tgtEl>
                                          <p:spTgt spid="109"/>
                                        </p:tgtEl>
                                        <p:attrNameLst>
                                          <p:attrName>ppt_x</p:attrName>
                                        </p:attrNameLst>
                                      </p:cBhvr>
                                      <p:tavLst>
                                        <p:tav tm="0">
                                          <p:val>
                                            <p:fltVal val="0.5"/>
                                          </p:val>
                                        </p:tav>
                                        <p:tav tm="100000">
                                          <p:val>
                                            <p:strVal val="#ppt_x"/>
                                          </p:val>
                                        </p:tav>
                                      </p:tavLst>
                                    </p:anim>
                                    <p:anim calcmode="lin" valueType="num">
                                      <p:cBhvr>
                                        <p:cTn id="35" dur="500" fill="hold"/>
                                        <p:tgtEl>
                                          <p:spTgt spid="109"/>
                                        </p:tgtEl>
                                        <p:attrNameLst>
                                          <p:attrName>ppt_y</p:attrName>
                                        </p:attrNameLst>
                                      </p:cBhvr>
                                      <p:tavLst>
                                        <p:tav tm="0">
                                          <p:val>
                                            <p:fltVal val="0.5"/>
                                          </p:val>
                                        </p:tav>
                                        <p:tav tm="100000">
                                          <p:val>
                                            <p:strVal val="#ppt_y"/>
                                          </p:val>
                                        </p:tav>
                                      </p:tavLst>
                                    </p:anim>
                                  </p:childTnLst>
                                </p:cTn>
                              </p:par>
                              <p:par>
                                <p:cTn id="36" presetID="23" presetClass="entr" presetSubtype="528" fill="hold" grpId="0" nodeType="withEffect">
                                  <p:stCondLst>
                                    <p:cond delay="3000"/>
                                  </p:stCondLst>
                                  <p:childTnLst>
                                    <p:set>
                                      <p:cBhvr>
                                        <p:cTn id="37" dur="1" fill="hold">
                                          <p:stCondLst>
                                            <p:cond delay="0"/>
                                          </p:stCondLst>
                                        </p:cTn>
                                        <p:tgtEl>
                                          <p:spTgt spid="110"/>
                                        </p:tgtEl>
                                        <p:attrNameLst>
                                          <p:attrName>style.visibility</p:attrName>
                                        </p:attrNameLst>
                                      </p:cBhvr>
                                      <p:to>
                                        <p:strVal val="visible"/>
                                      </p:to>
                                    </p:set>
                                    <p:anim calcmode="lin" valueType="num">
                                      <p:cBhvr>
                                        <p:cTn id="38" dur="500" fill="hold"/>
                                        <p:tgtEl>
                                          <p:spTgt spid="110"/>
                                        </p:tgtEl>
                                        <p:attrNameLst>
                                          <p:attrName>ppt_w</p:attrName>
                                        </p:attrNameLst>
                                      </p:cBhvr>
                                      <p:tavLst>
                                        <p:tav tm="0">
                                          <p:val>
                                            <p:fltVal val="0"/>
                                          </p:val>
                                        </p:tav>
                                        <p:tav tm="100000">
                                          <p:val>
                                            <p:strVal val="#ppt_w"/>
                                          </p:val>
                                        </p:tav>
                                      </p:tavLst>
                                    </p:anim>
                                    <p:anim calcmode="lin" valueType="num">
                                      <p:cBhvr>
                                        <p:cTn id="39" dur="500" fill="hold"/>
                                        <p:tgtEl>
                                          <p:spTgt spid="110"/>
                                        </p:tgtEl>
                                        <p:attrNameLst>
                                          <p:attrName>ppt_h</p:attrName>
                                        </p:attrNameLst>
                                      </p:cBhvr>
                                      <p:tavLst>
                                        <p:tav tm="0">
                                          <p:val>
                                            <p:fltVal val="0"/>
                                          </p:val>
                                        </p:tav>
                                        <p:tav tm="100000">
                                          <p:val>
                                            <p:strVal val="#ppt_h"/>
                                          </p:val>
                                        </p:tav>
                                      </p:tavLst>
                                    </p:anim>
                                    <p:anim calcmode="lin" valueType="num">
                                      <p:cBhvr>
                                        <p:cTn id="40" dur="500" fill="hold"/>
                                        <p:tgtEl>
                                          <p:spTgt spid="110"/>
                                        </p:tgtEl>
                                        <p:attrNameLst>
                                          <p:attrName>ppt_x</p:attrName>
                                        </p:attrNameLst>
                                      </p:cBhvr>
                                      <p:tavLst>
                                        <p:tav tm="0">
                                          <p:val>
                                            <p:fltVal val="0.5"/>
                                          </p:val>
                                        </p:tav>
                                        <p:tav tm="100000">
                                          <p:val>
                                            <p:strVal val="#ppt_x"/>
                                          </p:val>
                                        </p:tav>
                                      </p:tavLst>
                                    </p:anim>
                                    <p:anim calcmode="lin" valueType="num">
                                      <p:cBhvr>
                                        <p:cTn id="41" dur="500" fill="hold"/>
                                        <p:tgtEl>
                                          <p:spTgt spid="110"/>
                                        </p:tgtEl>
                                        <p:attrNameLst>
                                          <p:attrName>ppt_y</p:attrName>
                                        </p:attrNameLst>
                                      </p:cBhvr>
                                      <p:tavLst>
                                        <p:tav tm="0">
                                          <p:val>
                                            <p:fltVal val="0.5"/>
                                          </p:val>
                                        </p:tav>
                                        <p:tav tm="100000">
                                          <p:val>
                                            <p:strVal val="#ppt_y"/>
                                          </p:val>
                                        </p:tav>
                                      </p:tavLst>
                                    </p:anim>
                                  </p:childTnLst>
                                </p:cTn>
                              </p:par>
                              <p:par>
                                <p:cTn id="42" presetID="23" presetClass="entr" presetSubtype="528" fill="hold" grpId="0" nodeType="withEffect">
                                  <p:stCondLst>
                                    <p:cond delay="3000"/>
                                  </p:stCondLst>
                                  <p:childTnLst>
                                    <p:set>
                                      <p:cBhvr>
                                        <p:cTn id="43" dur="1" fill="hold">
                                          <p:stCondLst>
                                            <p:cond delay="0"/>
                                          </p:stCondLst>
                                        </p:cTn>
                                        <p:tgtEl>
                                          <p:spTgt spid="111"/>
                                        </p:tgtEl>
                                        <p:attrNameLst>
                                          <p:attrName>style.visibility</p:attrName>
                                        </p:attrNameLst>
                                      </p:cBhvr>
                                      <p:to>
                                        <p:strVal val="visible"/>
                                      </p:to>
                                    </p:set>
                                    <p:anim calcmode="lin" valueType="num">
                                      <p:cBhvr>
                                        <p:cTn id="44" dur="500" fill="hold"/>
                                        <p:tgtEl>
                                          <p:spTgt spid="111"/>
                                        </p:tgtEl>
                                        <p:attrNameLst>
                                          <p:attrName>ppt_w</p:attrName>
                                        </p:attrNameLst>
                                      </p:cBhvr>
                                      <p:tavLst>
                                        <p:tav tm="0">
                                          <p:val>
                                            <p:fltVal val="0"/>
                                          </p:val>
                                        </p:tav>
                                        <p:tav tm="100000">
                                          <p:val>
                                            <p:strVal val="#ppt_w"/>
                                          </p:val>
                                        </p:tav>
                                      </p:tavLst>
                                    </p:anim>
                                    <p:anim calcmode="lin" valueType="num">
                                      <p:cBhvr>
                                        <p:cTn id="45" dur="500" fill="hold"/>
                                        <p:tgtEl>
                                          <p:spTgt spid="111"/>
                                        </p:tgtEl>
                                        <p:attrNameLst>
                                          <p:attrName>ppt_h</p:attrName>
                                        </p:attrNameLst>
                                      </p:cBhvr>
                                      <p:tavLst>
                                        <p:tav tm="0">
                                          <p:val>
                                            <p:fltVal val="0"/>
                                          </p:val>
                                        </p:tav>
                                        <p:tav tm="100000">
                                          <p:val>
                                            <p:strVal val="#ppt_h"/>
                                          </p:val>
                                        </p:tav>
                                      </p:tavLst>
                                    </p:anim>
                                    <p:anim calcmode="lin" valueType="num">
                                      <p:cBhvr>
                                        <p:cTn id="46" dur="500" fill="hold"/>
                                        <p:tgtEl>
                                          <p:spTgt spid="111"/>
                                        </p:tgtEl>
                                        <p:attrNameLst>
                                          <p:attrName>ppt_x</p:attrName>
                                        </p:attrNameLst>
                                      </p:cBhvr>
                                      <p:tavLst>
                                        <p:tav tm="0">
                                          <p:val>
                                            <p:fltVal val="0.5"/>
                                          </p:val>
                                        </p:tav>
                                        <p:tav tm="100000">
                                          <p:val>
                                            <p:strVal val="#ppt_x"/>
                                          </p:val>
                                        </p:tav>
                                      </p:tavLst>
                                    </p:anim>
                                    <p:anim calcmode="lin" valueType="num">
                                      <p:cBhvr>
                                        <p:cTn id="47" dur="500" fill="hold"/>
                                        <p:tgtEl>
                                          <p:spTgt spid="111"/>
                                        </p:tgtEl>
                                        <p:attrNameLst>
                                          <p:attrName>ppt_y</p:attrName>
                                        </p:attrNameLst>
                                      </p:cBhvr>
                                      <p:tavLst>
                                        <p:tav tm="0">
                                          <p:val>
                                            <p:fltVal val="0.5"/>
                                          </p:val>
                                        </p:tav>
                                        <p:tav tm="100000">
                                          <p:val>
                                            <p:strVal val="#ppt_y"/>
                                          </p:val>
                                        </p:tav>
                                      </p:tavLst>
                                    </p:anim>
                                  </p:childTnLst>
                                </p:cTn>
                              </p:par>
                              <p:par>
                                <p:cTn id="48" presetID="23" presetClass="entr" presetSubtype="528" fill="hold" grpId="0" nodeType="withEffect">
                                  <p:stCondLst>
                                    <p:cond delay="3000"/>
                                  </p:stCondLst>
                                  <p:childTnLst>
                                    <p:set>
                                      <p:cBhvr>
                                        <p:cTn id="49" dur="1" fill="hold">
                                          <p:stCondLst>
                                            <p:cond delay="0"/>
                                          </p:stCondLst>
                                        </p:cTn>
                                        <p:tgtEl>
                                          <p:spTgt spid="113"/>
                                        </p:tgtEl>
                                        <p:attrNameLst>
                                          <p:attrName>style.visibility</p:attrName>
                                        </p:attrNameLst>
                                      </p:cBhvr>
                                      <p:to>
                                        <p:strVal val="visible"/>
                                      </p:to>
                                    </p:set>
                                    <p:anim calcmode="lin" valueType="num">
                                      <p:cBhvr>
                                        <p:cTn id="50" dur="500" fill="hold"/>
                                        <p:tgtEl>
                                          <p:spTgt spid="113"/>
                                        </p:tgtEl>
                                        <p:attrNameLst>
                                          <p:attrName>ppt_w</p:attrName>
                                        </p:attrNameLst>
                                      </p:cBhvr>
                                      <p:tavLst>
                                        <p:tav tm="0">
                                          <p:val>
                                            <p:fltVal val="0"/>
                                          </p:val>
                                        </p:tav>
                                        <p:tav tm="100000">
                                          <p:val>
                                            <p:strVal val="#ppt_w"/>
                                          </p:val>
                                        </p:tav>
                                      </p:tavLst>
                                    </p:anim>
                                    <p:anim calcmode="lin" valueType="num">
                                      <p:cBhvr>
                                        <p:cTn id="51" dur="500" fill="hold"/>
                                        <p:tgtEl>
                                          <p:spTgt spid="113"/>
                                        </p:tgtEl>
                                        <p:attrNameLst>
                                          <p:attrName>ppt_h</p:attrName>
                                        </p:attrNameLst>
                                      </p:cBhvr>
                                      <p:tavLst>
                                        <p:tav tm="0">
                                          <p:val>
                                            <p:fltVal val="0"/>
                                          </p:val>
                                        </p:tav>
                                        <p:tav tm="100000">
                                          <p:val>
                                            <p:strVal val="#ppt_h"/>
                                          </p:val>
                                        </p:tav>
                                      </p:tavLst>
                                    </p:anim>
                                    <p:anim calcmode="lin" valueType="num">
                                      <p:cBhvr>
                                        <p:cTn id="52" dur="500" fill="hold"/>
                                        <p:tgtEl>
                                          <p:spTgt spid="113"/>
                                        </p:tgtEl>
                                        <p:attrNameLst>
                                          <p:attrName>ppt_x</p:attrName>
                                        </p:attrNameLst>
                                      </p:cBhvr>
                                      <p:tavLst>
                                        <p:tav tm="0">
                                          <p:val>
                                            <p:fltVal val="0.5"/>
                                          </p:val>
                                        </p:tav>
                                        <p:tav tm="100000">
                                          <p:val>
                                            <p:strVal val="#ppt_x"/>
                                          </p:val>
                                        </p:tav>
                                      </p:tavLst>
                                    </p:anim>
                                    <p:anim calcmode="lin" valueType="num">
                                      <p:cBhvr>
                                        <p:cTn id="53" dur="500" fill="hold"/>
                                        <p:tgtEl>
                                          <p:spTgt spid="113"/>
                                        </p:tgtEl>
                                        <p:attrNameLst>
                                          <p:attrName>ppt_y</p:attrName>
                                        </p:attrNameLst>
                                      </p:cBhvr>
                                      <p:tavLst>
                                        <p:tav tm="0">
                                          <p:val>
                                            <p:fltVal val="0.5"/>
                                          </p:val>
                                        </p:tav>
                                        <p:tav tm="100000">
                                          <p:val>
                                            <p:strVal val="#ppt_y"/>
                                          </p:val>
                                        </p:tav>
                                      </p:tavLst>
                                    </p:anim>
                                  </p:childTnLst>
                                </p:cTn>
                              </p:par>
                              <p:par>
                                <p:cTn id="54" presetID="23" presetClass="entr" presetSubtype="528" fill="hold" grpId="0" nodeType="withEffect">
                                  <p:stCondLst>
                                    <p:cond delay="3000"/>
                                  </p:stCondLst>
                                  <p:childTnLst>
                                    <p:set>
                                      <p:cBhvr>
                                        <p:cTn id="55" dur="1" fill="hold">
                                          <p:stCondLst>
                                            <p:cond delay="0"/>
                                          </p:stCondLst>
                                        </p:cTn>
                                        <p:tgtEl>
                                          <p:spTgt spid="112"/>
                                        </p:tgtEl>
                                        <p:attrNameLst>
                                          <p:attrName>style.visibility</p:attrName>
                                        </p:attrNameLst>
                                      </p:cBhvr>
                                      <p:to>
                                        <p:strVal val="visible"/>
                                      </p:to>
                                    </p:set>
                                    <p:anim calcmode="lin" valueType="num">
                                      <p:cBhvr>
                                        <p:cTn id="56" dur="500" fill="hold"/>
                                        <p:tgtEl>
                                          <p:spTgt spid="112"/>
                                        </p:tgtEl>
                                        <p:attrNameLst>
                                          <p:attrName>ppt_w</p:attrName>
                                        </p:attrNameLst>
                                      </p:cBhvr>
                                      <p:tavLst>
                                        <p:tav tm="0">
                                          <p:val>
                                            <p:fltVal val="0"/>
                                          </p:val>
                                        </p:tav>
                                        <p:tav tm="100000">
                                          <p:val>
                                            <p:strVal val="#ppt_w"/>
                                          </p:val>
                                        </p:tav>
                                      </p:tavLst>
                                    </p:anim>
                                    <p:anim calcmode="lin" valueType="num">
                                      <p:cBhvr>
                                        <p:cTn id="57" dur="500" fill="hold"/>
                                        <p:tgtEl>
                                          <p:spTgt spid="112"/>
                                        </p:tgtEl>
                                        <p:attrNameLst>
                                          <p:attrName>ppt_h</p:attrName>
                                        </p:attrNameLst>
                                      </p:cBhvr>
                                      <p:tavLst>
                                        <p:tav tm="0">
                                          <p:val>
                                            <p:fltVal val="0"/>
                                          </p:val>
                                        </p:tav>
                                        <p:tav tm="100000">
                                          <p:val>
                                            <p:strVal val="#ppt_h"/>
                                          </p:val>
                                        </p:tav>
                                      </p:tavLst>
                                    </p:anim>
                                    <p:anim calcmode="lin" valueType="num">
                                      <p:cBhvr>
                                        <p:cTn id="58" dur="500" fill="hold"/>
                                        <p:tgtEl>
                                          <p:spTgt spid="112"/>
                                        </p:tgtEl>
                                        <p:attrNameLst>
                                          <p:attrName>ppt_x</p:attrName>
                                        </p:attrNameLst>
                                      </p:cBhvr>
                                      <p:tavLst>
                                        <p:tav tm="0">
                                          <p:val>
                                            <p:fltVal val="0.5"/>
                                          </p:val>
                                        </p:tav>
                                        <p:tav tm="100000">
                                          <p:val>
                                            <p:strVal val="#ppt_x"/>
                                          </p:val>
                                        </p:tav>
                                      </p:tavLst>
                                    </p:anim>
                                    <p:anim calcmode="lin" valueType="num">
                                      <p:cBhvr>
                                        <p:cTn id="59" dur="500" fill="hold"/>
                                        <p:tgtEl>
                                          <p:spTgt spid="112"/>
                                        </p:tgtEl>
                                        <p:attrNameLst>
                                          <p:attrName>ppt_y</p:attrName>
                                        </p:attrNameLst>
                                      </p:cBhvr>
                                      <p:tavLst>
                                        <p:tav tm="0">
                                          <p:val>
                                            <p:fltVal val="0.5"/>
                                          </p:val>
                                        </p:tav>
                                        <p:tav tm="100000">
                                          <p:val>
                                            <p:strVal val="#ppt_y"/>
                                          </p:val>
                                        </p:tav>
                                      </p:tavLst>
                                    </p:anim>
                                  </p:childTnLst>
                                </p:cTn>
                              </p:par>
                              <p:par>
                                <p:cTn id="60" presetID="23" presetClass="entr" presetSubtype="528" fill="hold" grpId="0" nodeType="withEffect">
                                  <p:stCondLst>
                                    <p:cond delay="3500"/>
                                  </p:stCondLst>
                                  <p:childTnLst>
                                    <p:set>
                                      <p:cBhvr>
                                        <p:cTn id="61" dur="1" fill="hold">
                                          <p:stCondLst>
                                            <p:cond delay="0"/>
                                          </p:stCondLst>
                                        </p:cTn>
                                        <p:tgtEl>
                                          <p:spTgt spid="94"/>
                                        </p:tgtEl>
                                        <p:attrNameLst>
                                          <p:attrName>style.visibility</p:attrName>
                                        </p:attrNameLst>
                                      </p:cBhvr>
                                      <p:to>
                                        <p:strVal val="visible"/>
                                      </p:to>
                                    </p:set>
                                    <p:anim calcmode="lin" valueType="num">
                                      <p:cBhvr>
                                        <p:cTn id="62" dur="500" fill="hold"/>
                                        <p:tgtEl>
                                          <p:spTgt spid="94"/>
                                        </p:tgtEl>
                                        <p:attrNameLst>
                                          <p:attrName>ppt_w</p:attrName>
                                        </p:attrNameLst>
                                      </p:cBhvr>
                                      <p:tavLst>
                                        <p:tav tm="0">
                                          <p:val>
                                            <p:fltVal val="0"/>
                                          </p:val>
                                        </p:tav>
                                        <p:tav tm="100000">
                                          <p:val>
                                            <p:strVal val="#ppt_w"/>
                                          </p:val>
                                        </p:tav>
                                      </p:tavLst>
                                    </p:anim>
                                    <p:anim calcmode="lin" valueType="num">
                                      <p:cBhvr>
                                        <p:cTn id="63" dur="500" fill="hold"/>
                                        <p:tgtEl>
                                          <p:spTgt spid="94"/>
                                        </p:tgtEl>
                                        <p:attrNameLst>
                                          <p:attrName>ppt_h</p:attrName>
                                        </p:attrNameLst>
                                      </p:cBhvr>
                                      <p:tavLst>
                                        <p:tav tm="0">
                                          <p:val>
                                            <p:fltVal val="0"/>
                                          </p:val>
                                        </p:tav>
                                        <p:tav tm="100000">
                                          <p:val>
                                            <p:strVal val="#ppt_h"/>
                                          </p:val>
                                        </p:tav>
                                      </p:tavLst>
                                    </p:anim>
                                    <p:anim calcmode="lin" valueType="num">
                                      <p:cBhvr>
                                        <p:cTn id="64" dur="500" fill="hold"/>
                                        <p:tgtEl>
                                          <p:spTgt spid="94"/>
                                        </p:tgtEl>
                                        <p:attrNameLst>
                                          <p:attrName>ppt_x</p:attrName>
                                        </p:attrNameLst>
                                      </p:cBhvr>
                                      <p:tavLst>
                                        <p:tav tm="0">
                                          <p:val>
                                            <p:fltVal val="0.5"/>
                                          </p:val>
                                        </p:tav>
                                        <p:tav tm="100000">
                                          <p:val>
                                            <p:strVal val="#ppt_x"/>
                                          </p:val>
                                        </p:tav>
                                      </p:tavLst>
                                    </p:anim>
                                    <p:anim calcmode="lin" valueType="num">
                                      <p:cBhvr>
                                        <p:cTn id="65" dur="500" fill="hold"/>
                                        <p:tgtEl>
                                          <p:spTgt spid="94"/>
                                        </p:tgtEl>
                                        <p:attrNameLst>
                                          <p:attrName>ppt_y</p:attrName>
                                        </p:attrNameLst>
                                      </p:cBhvr>
                                      <p:tavLst>
                                        <p:tav tm="0">
                                          <p:val>
                                            <p:fltVal val="0.5"/>
                                          </p:val>
                                        </p:tav>
                                        <p:tav tm="100000">
                                          <p:val>
                                            <p:strVal val="#ppt_y"/>
                                          </p:val>
                                        </p:tav>
                                      </p:tavLst>
                                    </p:anim>
                                  </p:childTnLst>
                                </p:cTn>
                              </p:par>
                              <p:par>
                                <p:cTn id="66" presetID="23" presetClass="entr" presetSubtype="528" fill="hold" grpId="0" nodeType="withEffect">
                                  <p:stCondLst>
                                    <p:cond delay="3500"/>
                                  </p:stCondLst>
                                  <p:childTnLst>
                                    <p:set>
                                      <p:cBhvr>
                                        <p:cTn id="67" dur="1" fill="hold">
                                          <p:stCondLst>
                                            <p:cond delay="0"/>
                                          </p:stCondLst>
                                        </p:cTn>
                                        <p:tgtEl>
                                          <p:spTgt spid="95"/>
                                        </p:tgtEl>
                                        <p:attrNameLst>
                                          <p:attrName>style.visibility</p:attrName>
                                        </p:attrNameLst>
                                      </p:cBhvr>
                                      <p:to>
                                        <p:strVal val="visible"/>
                                      </p:to>
                                    </p:set>
                                    <p:anim calcmode="lin" valueType="num">
                                      <p:cBhvr>
                                        <p:cTn id="68" dur="500" fill="hold"/>
                                        <p:tgtEl>
                                          <p:spTgt spid="95"/>
                                        </p:tgtEl>
                                        <p:attrNameLst>
                                          <p:attrName>ppt_w</p:attrName>
                                        </p:attrNameLst>
                                      </p:cBhvr>
                                      <p:tavLst>
                                        <p:tav tm="0">
                                          <p:val>
                                            <p:fltVal val="0"/>
                                          </p:val>
                                        </p:tav>
                                        <p:tav tm="100000">
                                          <p:val>
                                            <p:strVal val="#ppt_w"/>
                                          </p:val>
                                        </p:tav>
                                      </p:tavLst>
                                    </p:anim>
                                    <p:anim calcmode="lin" valueType="num">
                                      <p:cBhvr>
                                        <p:cTn id="69" dur="500" fill="hold"/>
                                        <p:tgtEl>
                                          <p:spTgt spid="95"/>
                                        </p:tgtEl>
                                        <p:attrNameLst>
                                          <p:attrName>ppt_h</p:attrName>
                                        </p:attrNameLst>
                                      </p:cBhvr>
                                      <p:tavLst>
                                        <p:tav tm="0">
                                          <p:val>
                                            <p:fltVal val="0"/>
                                          </p:val>
                                        </p:tav>
                                        <p:tav tm="100000">
                                          <p:val>
                                            <p:strVal val="#ppt_h"/>
                                          </p:val>
                                        </p:tav>
                                      </p:tavLst>
                                    </p:anim>
                                    <p:anim calcmode="lin" valueType="num">
                                      <p:cBhvr>
                                        <p:cTn id="70" dur="500" fill="hold"/>
                                        <p:tgtEl>
                                          <p:spTgt spid="95"/>
                                        </p:tgtEl>
                                        <p:attrNameLst>
                                          <p:attrName>ppt_x</p:attrName>
                                        </p:attrNameLst>
                                      </p:cBhvr>
                                      <p:tavLst>
                                        <p:tav tm="0">
                                          <p:val>
                                            <p:fltVal val="0.5"/>
                                          </p:val>
                                        </p:tav>
                                        <p:tav tm="100000">
                                          <p:val>
                                            <p:strVal val="#ppt_x"/>
                                          </p:val>
                                        </p:tav>
                                      </p:tavLst>
                                    </p:anim>
                                    <p:anim calcmode="lin" valueType="num">
                                      <p:cBhvr>
                                        <p:cTn id="71" dur="500" fill="hold"/>
                                        <p:tgtEl>
                                          <p:spTgt spid="95"/>
                                        </p:tgtEl>
                                        <p:attrNameLst>
                                          <p:attrName>ppt_y</p:attrName>
                                        </p:attrNameLst>
                                      </p:cBhvr>
                                      <p:tavLst>
                                        <p:tav tm="0">
                                          <p:val>
                                            <p:fltVal val="0.5"/>
                                          </p:val>
                                        </p:tav>
                                        <p:tav tm="100000">
                                          <p:val>
                                            <p:strVal val="#ppt_y"/>
                                          </p:val>
                                        </p:tav>
                                      </p:tavLst>
                                    </p:anim>
                                  </p:childTnLst>
                                </p:cTn>
                              </p:par>
                              <p:par>
                                <p:cTn id="72" presetID="23" presetClass="entr" presetSubtype="528" fill="hold" grpId="0" nodeType="withEffect">
                                  <p:stCondLst>
                                    <p:cond delay="3500"/>
                                  </p:stCondLst>
                                  <p:childTnLst>
                                    <p:set>
                                      <p:cBhvr>
                                        <p:cTn id="73" dur="1" fill="hold">
                                          <p:stCondLst>
                                            <p:cond delay="0"/>
                                          </p:stCondLst>
                                        </p:cTn>
                                        <p:tgtEl>
                                          <p:spTgt spid="96"/>
                                        </p:tgtEl>
                                        <p:attrNameLst>
                                          <p:attrName>style.visibility</p:attrName>
                                        </p:attrNameLst>
                                      </p:cBhvr>
                                      <p:to>
                                        <p:strVal val="visible"/>
                                      </p:to>
                                    </p:set>
                                    <p:anim calcmode="lin" valueType="num">
                                      <p:cBhvr>
                                        <p:cTn id="74" dur="500" fill="hold"/>
                                        <p:tgtEl>
                                          <p:spTgt spid="96"/>
                                        </p:tgtEl>
                                        <p:attrNameLst>
                                          <p:attrName>ppt_w</p:attrName>
                                        </p:attrNameLst>
                                      </p:cBhvr>
                                      <p:tavLst>
                                        <p:tav tm="0">
                                          <p:val>
                                            <p:fltVal val="0"/>
                                          </p:val>
                                        </p:tav>
                                        <p:tav tm="100000">
                                          <p:val>
                                            <p:strVal val="#ppt_w"/>
                                          </p:val>
                                        </p:tav>
                                      </p:tavLst>
                                    </p:anim>
                                    <p:anim calcmode="lin" valueType="num">
                                      <p:cBhvr>
                                        <p:cTn id="75" dur="500" fill="hold"/>
                                        <p:tgtEl>
                                          <p:spTgt spid="96"/>
                                        </p:tgtEl>
                                        <p:attrNameLst>
                                          <p:attrName>ppt_h</p:attrName>
                                        </p:attrNameLst>
                                      </p:cBhvr>
                                      <p:tavLst>
                                        <p:tav tm="0">
                                          <p:val>
                                            <p:fltVal val="0"/>
                                          </p:val>
                                        </p:tav>
                                        <p:tav tm="100000">
                                          <p:val>
                                            <p:strVal val="#ppt_h"/>
                                          </p:val>
                                        </p:tav>
                                      </p:tavLst>
                                    </p:anim>
                                    <p:anim calcmode="lin" valueType="num">
                                      <p:cBhvr>
                                        <p:cTn id="76" dur="500" fill="hold"/>
                                        <p:tgtEl>
                                          <p:spTgt spid="96"/>
                                        </p:tgtEl>
                                        <p:attrNameLst>
                                          <p:attrName>ppt_x</p:attrName>
                                        </p:attrNameLst>
                                      </p:cBhvr>
                                      <p:tavLst>
                                        <p:tav tm="0">
                                          <p:val>
                                            <p:fltVal val="0.5"/>
                                          </p:val>
                                        </p:tav>
                                        <p:tav tm="100000">
                                          <p:val>
                                            <p:strVal val="#ppt_x"/>
                                          </p:val>
                                        </p:tav>
                                      </p:tavLst>
                                    </p:anim>
                                    <p:anim calcmode="lin" valueType="num">
                                      <p:cBhvr>
                                        <p:cTn id="77" dur="500" fill="hold"/>
                                        <p:tgtEl>
                                          <p:spTgt spid="96"/>
                                        </p:tgtEl>
                                        <p:attrNameLst>
                                          <p:attrName>ppt_y</p:attrName>
                                        </p:attrNameLst>
                                      </p:cBhvr>
                                      <p:tavLst>
                                        <p:tav tm="0">
                                          <p:val>
                                            <p:fltVal val="0.5"/>
                                          </p:val>
                                        </p:tav>
                                        <p:tav tm="100000">
                                          <p:val>
                                            <p:strVal val="#ppt_y"/>
                                          </p:val>
                                        </p:tav>
                                      </p:tavLst>
                                    </p:anim>
                                  </p:childTnLst>
                                </p:cTn>
                              </p:par>
                              <p:par>
                                <p:cTn id="78" presetID="23" presetClass="entr" presetSubtype="528" fill="hold" grpId="0" nodeType="withEffect">
                                  <p:stCondLst>
                                    <p:cond delay="3500"/>
                                  </p:stCondLst>
                                  <p:childTnLst>
                                    <p:set>
                                      <p:cBhvr>
                                        <p:cTn id="79" dur="1" fill="hold">
                                          <p:stCondLst>
                                            <p:cond delay="0"/>
                                          </p:stCondLst>
                                        </p:cTn>
                                        <p:tgtEl>
                                          <p:spTgt spid="97"/>
                                        </p:tgtEl>
                                        <p:attrNameLst>
                                          <p:attrName>style.visibility</p:attrName>
                                        </p:attrNameLst>
                                      </p:cBhvr>
                                      <p:to>
                                        <p:strVal val="visible"/>
                                      </p:to>
                                    </p:set>
                                    <p:anim calcmode="lin" valueType="num">
                                      <p:cBhvr>
                                        <p:cTn id="80" dur="500" fill="hold"/>
                                        <p:tgtEl>
                                          <p:spTgt spid="97"/>
                                        </p:tgtEl>
                                        <p:attrNameLst>
                                          <p:attrName>ppt_w</p:attrName>
                                        </p:attrNameLst>
                                      </p:cBhvr>
                                      <p:tavLst>
                                        <p:tav tm="0">
                                          <p:val>
                                            <p:fltVal val="0"/>
                                          </p:val>
                                        </p:tav>
                                        <p:tav tm="100000">
                                          <p:val>
                                            <p:strVal val="#ppt_w"/>
                                          </p:val>
                                        </p:tav>
                                      </p:tavLst>
                                    </p:anim>
                                    <p:anim calcmode="lin" valueType="num">
                                      <p:cBhvr>
                                        <p:cTn id="81" dur="500" fill="hold"/>
                                        <p:tgtEl>
                                          <p:spTgt spid="97"/>
                                        </p:tgtEl>
                                        <p:attrNameLst>
                                          <p:attrName>ppt_h</p:attrName>
                                        </p:attrNameLst>
                                      </p:cBhvr>
                                      <p:tavLst>
                                        <p:tav tm="0">
                                          <p:val>
                                            <p:fltVal val="0"/>
                                          </p:val>
                                        </p:tav>
                                        <p:tav tm="100000">
                                          <p:val>
                                            <p:strVal val="#ppt_h"/>
                                          </p:val>
                                        </p:tav>
                                      </p:tavLst>
                                    </p:anim>
                                    <p:anim calcmode="lin" valueType="num">
                                      <p:cBhvr>
                                        <p:cTn id="82" dur="500" fill="hold"/>
                                        <p:tgtEl>
                                          <p:spTgt spid="97"/>
                                        </p:tgtEl>
                                        <p:attrNameLst>
                                          <p:attrName>ppt_x</p:attrName>
                                        </p:attrNameLst>
                                      </p:cBhvr>
                                      <p:tavLst>
                                        <p:tav tm="0">
                                          <p:val>
                                            <p:fltVal val="0.5"/>
                                          </p:val>
                                        </p:tav>
                                        <p:tav tm="100000">
                                          <p:val>
                                            <p:strVal val="#ppt_x"/>
                                          </p:val>
                                        </p:tav>
                                      </p:tavLst>
                                    </p:anim>
                                    <p:anim calcmode="lin" valueType="num">
                                      <p:cBhvr>
                                        <p:cTn id="83" dur="500" fill="hold"/>
                                        <p:tgtEl>
                                          <p:spTgt spid="97"/>
                                        </p:tgtEl>
                                        <p:attrNameLst>
                                          <p:attrName>ppt_y</p:attrName>
                                        </p:attrNameLst>
                                      </p:cBhvr>
                                      <p:tavLst>
                                        <p:tav tm="0">
                                          <p:val>
                                            <p:fltVal val="0.5"/>
                                          </p:val>
                                        </p:tav>
                                        <p:tav tm="100000">
                                          <p:val>
                                            <p:strVal val="#ppt_y"/>
                                          </p:val>
                                        </p:tav>
                                      </p:tavLst>
                                    </p:anim>
                                  </p:childTnLst>
                                </p:cTn>
                              </p:par>
                              <p:par>
                                <p:cTn id="84" presetID="23" presetClass="entr" presetSubtype="528" fill="hold" grpId="0" nodeType="withEffect">
                                  <p:stCondLst>
                                    <p:cond delay="3500"/>
                                  </p:stCondLst>
                                  <p:childTnLst>
                                    <p:set>
                                      <p:cBhvr>
                                        <p:cTn id="85" dur="1" fill="hold">
                                          <p:stCondLst>
                                            <p:cond delay="0"/>
                                          </p:stCondLst>
                                        </p:cTn>
                                        <p:tgtEl>
                                          <p:spTgt spid="98"/>
                                        </p:tgtEl>
                                        <p:attrNameLst>
                                          <p:attrName>style.visibility</p:attrName>
                                        </p:attrNameLst>
                                      </p:cBhvr>
                                      <p:to>
                                        <p:strVal val="visible"/>
                                      </p:to>
                                    </p:set>
                                    <p:anim calcmode="lin" valueType="num">
                                      <p:cBhvr>
                                        <p:cTn id="86" dur="500" fill="hold"/>
                                        <p:tgtEl>
                                          <p:spTgt spid="98"/>
                                        </p:tgtEl>
                                        <p:attrNameLst>
                                          <p:attrName>ppt_w</p:attrName>
                                        </p:attrNameLst>
                                      </p:cBhvr>
                                      <p:tavLst>
                                        <p:tav tm="0">
                                          <p:val>
                                            <p:fltVal val="0"/>
                                          </p:val>
                                        </p:tav>
                                        <p:tav tm="100000">
                                          <p:val>
                                            <p:strVal val="#ppt_w"/>
                                          </p:val>
                                        </p:tav>
                                      </p:tavLst>
                                    </p:anim>
                                    <p:anim calcmode="lin" valueType="num">
                                      <p:cBhvr>
                                        <p:cTn id="87" dur="500" fill="hold"/>
                                        <p:tgtEl>
                                          <p:spTgt spid="98"/>
                                        </p:tgtEl>
                                        <p:attrNameLst>
                                          <p:attrName>ppt_h</p:attrName>
                                        </p:attrNameLst>
                                      </p:cBhvr>
                                      <p:tavLst>
                                        <p:tav tm="0">
                                          <p:val>
                                            <p:fltVal val="0"/>
                                          </p:val>
                                        </p:tav>
                                        <p:tav tm="100000">
                                          <p:val>
                                            <p:strVal val="#ppt_h"/>
                                          </p:val>
                                        </p:tav>
                                      </p:tavLst>
                                    </p:anim>
                                    <p:anim calcmode="lin" valueType="num">
                                      <p:cBhvr>
                                        <p:cTn id="88" dur="500" fill="hold"/>
                                        <p:tgtEl>
                                          <p:spTgt spid="98"/>
                                        </p:tgtEl>
                                        <p:attrNameLst>
                                          <p:attrName>ppt_x</p:attrName>
                                        </p:attrNameLst>
                                      </p:cBhvr>
                                      <p:tavLst>
                                        <p:tav tm="0">
                                          <p:val>
                                            <p:fltVal val="0.5"/>
                                          </p:val>
                                        </p:tav>
                                        <p:tav tm="100000">
                                          <p:val>
                                            <p:strVal val="#ppt_x"/>
                                          </p:val>
                                        </p:tav>
                                      </p:tavLst>
                                    </p:anim>
                                    <p:anim calcmode="lin" valueType="num">
                                      <p:cBhvr>
                                        <p:cTn id="89" dur="500" fill="hold"/>
                                        <p:tgtEl>
                                          <p:spTgt spid="98"/>
                                        </p:tgtEl>
                                        <p:attrNameLst>
                                          <p:attrName>ppt_y</p:attrName>
                                        </p:attrNameLst>
                                      </p:cBhvr>
                                      <p:tavLst>
                                        <p:tav tm="0">
                                          <p:val>
                                            <p:fltVal val="0.5"/>
                                          </p:val>
                                        </p:tav>
                                        <p:tav tm="100000">
                                          <p:val>
                                            <p:strVal val="#ppt_y"/>
                                          </p:val>
                                        </p:tav>
                                      </p:tavLst>
                                    </p:anim>
                                  </p:childTnLst>
                                </p:cTn>
                              </p:par>
                              <p:par>
                                <p:cTn id="90" presetID="23" presetClass="entr" presetSubtype="528" fill="hold" grpId="0" nodeType="withEffect">
                                  <p:stCondLst>
                                    <p:cond delay="3500"/>
                                  </p:stCondLst>
                                  <p:childTnLst>
                                    <p:set>
                                      <p:cBhvr>
                                        <p:cTn id="91" dur="1" fill="hold">
                                          <p:stCondLst>
                                            <p:cond delay="0"/>
                                          </p:stCondLst>
                                        </p:cTn>
                                        <p:tgtEl>
                                          <p:spTgt spid="99"/>
                                        </p:tgtEl>
                                        <p:attrNameLst>
                                          <p:attrName>style.visibility</p:attrName>
                                        </p:attrNameLst>
                                      </p:cBhvr>
                                      <p:to>
                                        <p:strVal val="visible"/>
                                      </p:to>
                                    </p:set>
                                    <p:anim calcmode="lin" valueType="num">
                                      <p:cBhvr>
                                        <p:cTn id="92" dur="500" fill="hold"/>
                                        <p:tgtEl>
                                          <p:spTgt spid="99"/>
                                        </p:tgtEl>
                                        <p:attrNameLst>
                                          <p:attrName>ppt_w</p:attrName>
                                        </p:attrNameLst>
                                      </p:cBhvr>
                                      <p:tavLst>
                                        <p:tav tm="0">
                                          <p:val>
                                            <p:fltVal val="0"/>
                                          </p:val>
                                        </p:tav>
                                        <p:tav tm="100000">
                                          <p:val>
                                            <p:strVal val="#ppt_w"/>
                                          </p:val>
                                        </p:tav>
                                      </p:tavLst>
                                    </p:anim>
                                    <p:anim calcmode="lin" valueType="num">
                                      <p:cBhvr>
                                        <p:cTn id="93" dur="500" fill="hold"/>
                                        <p:tgtEl>
                                          <p:spTgt spid="99"/>
                                        </p:tgtEl>
                                        <p:attrNameLst>
                                          <p:attrName>ppt_h</p:attrName>
                                        </p:attrNameLst>
                                      </p:cBhvr>
                                      <p:tavLst>
                                        <p:tav tm="0">
                                          <p:val>
                                            <p:fltVal val="0"/>
                                          </p:val>
                                        </p:tav>
                                        <p:tav tm="100000">
                                          <p:val>
                                            <p:strVal val="#ppt_h"/>
                                          </p:val>
                                        </p:tav>
                                      </p:tavLst>
                                    </p:anim>
                                    <p:anim calcmode="lin" valueType="num">
                                      <p:cBhvr>
                                        <p:cTn id="94" dur="500" fill="hold"/>
                                        <p:tgtEl>
                                          <p:spTgt spid="99"/>
                                        </p:tgtEl>
                                        <p:attrNameLst>
                                          <p:attrName>ppt_x</p:attrName>
                                        </p:attrNameLst>
                                      </p:cBhvr>
                                      <p:tavLst>
                                        <p:tav tm="0">
                                          <p:val>
                                            <p:fltVal val="0.5"/>
                                          </p:val>
                                        </p:tav>
                                        <p:tav tm="100000">
                                          <p:val>
                                            <p:strVal val="#ppt_x"/>
                                          </p:val>
                                        </p:tav>
                                      </p:tavLst>
                                    </p:anim>
                                    <p:anim calcmode="lin" valueType="num">
                                      <p:cBhvr>
                                        <p:cTn id="95" dur="500" fill="hold"/>
                                        <p:tgtEl>
                                          <p:spTgt spid="9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p:bldP spid="95" grpId="0"/>
      <p:bldP spid="96" grpId="0"/>
      <p:bldP spid="97" grpId="0"/>
      <p:bldP spid="98" grpId="0"/>
      <p:bldP spid="99" grpId="0"/>
      <p:bldP spid="100" grpId="0" animBg="1"/>
      <p:bldP spid="100" grpId="1" animBg="1"/>
      <p:bldP spid="108" grpId="0"/>
      <p:bldP spid="109" grpId="0"/>
      <p:bldP spid="110" grpId="0"/>
      <p:bldP spid="111" grpId="0"/>
      <p:bldP spid="112" grpId="0"/>
      <p:bldP spid="1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Freeform 6"/>
          <p:cNvSpPr/>
          <p:nvPr/>
        </p:nvSpPr>
        <p:spPr bwMode="auto">
          <a:xfrm>
            <a:off x="8394651" y="1844824"/>
            <a:ext cx="1026000" cy="1025733"/>
          </a:xfrm>
          <a:custGeom>
            <a:avLst/>
            <a:gdLst>
              <a:gd name="T0" fmla="*/ 242 w 242"/>
              <a:gd name="T1" fmla="*/ 94 h 242"/>
              <a:gd name="T2" fmla="*/ 137 w 242"/>
              <a:gd name="T3" fmla="*/ 137 h 242"/>
              <a:gd name="T4" fmla="*/ 94 w 242"/>
              <a:gd name="T5" fmla="*/ 242 h 242"/>
              <a:gd name="T6" fmla="*/ 0 w 242"/>
              <a:gd name="T7" fmla="*/ 242 h 242"/>
              <a:gd name="T8" fmla="*/ 71 w 242"/>
              <a:gd name="T9" fmla="*/ 71 h 242"/>
              <a:gd name="T10" fmla="*/ 242 w 242"/>
              <a:gd name="T11" fmla="*/ 0 h 242"/>
              <a:gd name="T12" fmla="*/ 242 w 242"/>
              <a:gd name="T13" fmla="*/ 94 h 242"/>
            </a:gdLst>
            <a:ahLst/>
            <a:cxnLst>
              <a:cxn ang="0">
                <a:pos x="T0" y="T1"/>
              </a:cxn>
              <a:cxn ang="0">
                <a:pos x="T2" y="T3"/>
              </a:cxn>
              <a:cxn ang="0">
                <a:pos x="T4" y="T5"/>
              </a:cxn>
              <a:cxn ang="0">
                <a:pos x="T6" y="T7"/>
              </a:cxn>
              <a:cxn ang="0">
                <a:pos x="T8" y="T9"/>
              </a:cxn>
              <a:cxn ang="0">
                <a:pos x="T10" y="T11"/>
              </a:cxn>
              <a:cxn ang="0">
                <a:pos x="T12" y="T13"/>
              </a:cxn>
            </a:cxnLst>
            <a:rect l="0" t="0" r="r" b="b"/>
            <a:pathLst>
              <a:path w="242" h="242">
                <a:moveTo>
                  <a:pt x="242" y="94"/>
                </a:moveTo>
                <a:cubicBezTo>
                  <a:pt x="201" y="94"/>
                  <a:pt x="164" y="111"/>
                  <a:pt x="137" y="137"/>
                </a:cubicBezTo>
                <a:cubicBezTo>
                  <a:pt x="110" y="164"/>
                  <a:pt x="94" y="201"/>
                  <a:pt x="94" y="242"/>
                </a:cubicBezTo>
                <a:cubicBezTo>
                  <a:pt x="0" y="242"/>
                  <a:pt x="0" y="242"/>
                  <a:pt x="0" y="242"/>
                </a:cubicBezTo>
                <a:cubicBezTo>
                  <a:pt x="0" y="175"/>
                  <a:pt x="27" y="115"/>
                  <a:pt x="71" y="71"/>
                </a:cubicBezTo>
                <a:cubicBezTo>
                  <a:pt x="115" y="28"/>
                  <a:pt x="175" y="0"/>
                  <a:pt x="242" y="0"/>
                </a:cubicBezTo>
                <a:lnTo>
                  <a:pt x="242" y="94"/>
                </a:lnTo>
                <a:close/>
              </a:path>
            </a:pathLst>
          </a:custGeom>
          <a:solidFill>
            <a:schemeClr val="accent1"/>
          </a:solidFill>
          <a:ln>
            <a:noFill/>
          </a:ln>
        </p:spPr>
        <p:txBody>
          <a:bodyPr vert="horz" wrap="square" lIns="83993" tIns="41997" rIns="83993" bIns="41997" numCol="1" anchor="t" anchorCtr="0" compatLnSpc="1"/>
          <a:lstStyle/>
          <a:p>
            <a:endParaRPr lang="zh-CN" altLang="en-US" sz="2400">
              <a:solidFill>
                <a:prstClr val="black"/>
              </a:solidFill>
            </a:endParaRPr>
          </a:p>
        </p:txBody>
      </p:sp>
      <p:sp>
        <p:nvSpPr>
          <p:cNvPr id="40" name="Freeform 7"/>
          <p:cNvSpPr/>
          <p:nvPr/>
        </p:nvSpPr>
        <p:spPr bwMode="auto">
          <a:xfrm>
            <a:off x="7765755" y="2870561"/>
            <a:ext cx="1027797" cy="1027529"/>
          </a:xfrm>
          <a:custGeom>
            <a:avLst/>
            <a:gdLst>
              <a:gd name="T0" fmla="*/ 0 w 242"/>
              <a:gd name="T1" fmla="*/ 148 h 242"/>
              <a:gd name="T2" fmla="*/ 105 w 242"/>
              <a:gd name="T3" fmla="*/ 105 h 242"/>
              <a:gd name="T4" fmla="*/ 148 w 242"/>
              <a:gd name="T5" fmla="*/ 0 h 242"/>
              <a:gd name="T6" fmla="*/ 242 w 242"/>
              <a:gd name="T7" fmla="*/ 0 h 242"/>
              <a:gd name="T8" fmla="*/ 171 w 242"/>
              <a:gd name="T9" fmla="*/ 171 h 242"/>
              <a:gd name="T10" fmla="*/ 0 w 242"/>
              <a:gd name="T11" fmla="*/ 242 h 242"/>
              <a:gd name="T12" fmla="*/ 0 w 242"/>
              <a:gd name="T13" fmla="*/ 148 h 242"/>
            </a:gdLst>
            <a:ahLst/>
            <a:cxnLst>
              <a:cxn ang="0">
                <a:pos x="T0" y="T1"/>
              </a:cxn>
              <a:cxn ang="0">
                <a:pos x="T2" y="T3"/>
              </a:cxn>
              <a:cxn ang="0">
                <a:pos x="T4" y="T5"/>
              </a:cxn>
              <a:cxn ang="0">
                <a:pos x="T6" y="T7"/>
              </a:cxn>
              <a:cxn ang="0">
                <a:pos x="T8" y="T9"/>
              </a:cxn>
              <a:cxn ang="0">
                <a:pos x="T10" y="T11"/>
              </a:cxn>
              <a:cxn ang="0">
                <a:pos x="T12" y="T13"/>
              </a:cxn>
            </a:cxnLst>
            <a:rect l="0" t="0" r="r" b="b"/>
            <a:pathLst>
              <a:path w="242" h="242">
                <a:moveTo>
                  <a:pt x="0" y="148"/>
                </a:moveTo>
                <a:cubicBezTo>
                  <a:pt x="41" y="148"/>
                  <a:pt x="78" y="132"/>
                  <a:pt x="105" y="105"/>
                </a:cubicBezTo>
                <a:cubicBezTo>
                  <a:pt x="132" y="78"/>
                  <a:pt x="148" y="41"/>
                  <a:pt x="148" y="0"/>
                </a:cubicBezTo>
                <a:cubicBezTo>
                  <a:pt x="242" y="0"/>
                  <a:pt x="242" y="0"/>
                  <a:pt x="242" y="0"/>
                </a:cubicBezTo>
                <a:cubicBezTo>
                  <a:pt x="242" y="67"/>
                  <a:pt x="215" y="127"/>
                  <a:pt x="171" y="171"/>
                </a:cubicBezTo>
                <a:cubicBezTo>
                  <a:pt x="127" y="215"/>
                  <a:pt x="67" y="242"/>
                  <a:pt x="0" y="242"/>
                </a:cubicBezTo>
                <a:lnTo>
                  <a:pt x="0" y="148"/>
                </a:lnTo>
                <a:close/>
              </a:path>
            </a:pathLst>
          </a:custGeom>
          <a:solidFill>
            <a:schemeClr val="accent1"/>
          </a:solidFill>
          <a:ln>
            <a:noFill/>
          </a:ln>
        </p:spPr>
        <p:txBody>
          <a:bodyPr vert="horz" wrap="square" lIns="83993" tIns="41997" rIns="83993" bIns="41997" numCol="1" anchor="t" anchorCtr="0" compatLnSpc="1"/>
          <a:lstStyle/>
          <a:p>
            <a:endParaRPr lang="zh-CN" altLang="en-US" sz="2400">
              <a:solidFill>
                <a:prstClr val="black"/>
              </a:solidFill>
            </a:endParaRPr>
          </a:p>
        </p:txBody>
      </p:sp>
      <p:sp>
        <p:nvSpPr>
          <p:cNvPr id="41" name="Freeform 8"/>
          <p:cNvSpPr/>
          <p:nvPr/>
        </p:nvSpPr>
        <p:spPr bwMode="auto">
          <a:xfrm>
            <a:off x="6743346" y="2870561"/>
            <a:ext cx="1022407" cy="1027529"/>
          </a:xfrm>
          <a:custGeom>
            <a:avLst/>
            <a:gdLst>
              <a:gd name="T0" fmla="*/ 241 w 241"/>
              <a:gd name="T1" fmla="*/ 242 h 242"/>
              <a:gd name="T2" fmla="*/ 70 w 241"/>
              <a:gd name="T3" fmla="*/ 171 h 242"/>
              <a:gd name="T4" fmla="*/ 0 w 241"/>
              <a:gd name="T5" fmla="*/ 0 h 242"/>
              <a:gd name="T6" fmla="*/ 93 w 241"/>
              <a:gd name="T7" fmla="*/ 0 h 242"/>
              <a:gd name="T8" fmla="*/ 136 w 241"/>
              <a:gd name="T9" fmla="*/ 105 h 242"/>
              <a:gd name="T10" fmla="*/ 241 w 241"/>
              <a:gd name="T11" fmla="*/ 148 h 242"/>
              <a:gd name="T12" fmla="*/ 241 w 241"/>
              <a:gd name="T13" fmla="*/ 242 h 242"/>
            </a:gdLst>
            <a:ahLst/>
            <a:cxnLst>
              <a:cxn ang="0">
                <a:pos x="T0" y="T1"/>
              </a:cxn>
              <a:cxn ang="0">
                <a:pos x="T2" y="T3"/>
              </a:cxn>
              <a:cxn ang="0">
                <a:pos x="T4" y="T5"/>
              </a:cxn>
              <a:cxn ang="0">
                <a:pos x="T6" y="T7"/>
              </a:cxn>
              <a:cxn ang="0">
                <a:pos x="T8" y="T9"/>
              </a:cxn>
              <a:cxn ang="0">
                <a:pos x="T10" y="T11"/>
              </a:cxn>
              <a:cxn ang="0">
                <a:pos x="T12" y="T13"/>
              </a:cxn>
            </a:cxnLst>
            <a:rect l="0" t="0" r="r" b="b"/>
            <a:pathLst>
              <a:path w="241" h="242">
                <a:moveTo>
                  <a:pt x="241" y="242"/>
                </a:moveTo>
                <a:cubicBezTo>
                  <a:pt x="174" y="242"/>
                  <a:pt x="114" y="215"/>
                  <a:pt x="70" y="171"/>
                </a:cubicBezTo>
                <a:cubicBezTo>
                  <a:pt x="27" y="127"/>
                  <a:pt x="0" y="67"/>
                  <a:pt x="0" y="0"/>
                </a:cubicBezTo>
                <a:cubicBezTo>
                  <a:pt x="93" y="0"/>
                  <a:pt x="93" y="0"/>
                  <a:pt x="93" y="0"/>
                </a:cubicBezTo>
                <a:cubicBezTo>
                  <a:pt x="93" y="41"/>
                  <a:pt x="110" y="78"/>
                  <a:pt x="136" y="105"/>
                </a:cubicBezTo>
                <a:cubicBezTo>
                  <a:pt x="163" y="132"/>
                  <a:pt x="200" y="148"/>
                  <a:pt x="241" y="148"/>
                </a:cubicBezTo>
                <a:lnTo>
                  <a:pt x="241" y="242"/>
                </a:lnTo>
                <a:close/>
              </a:path>
            </a:pathLst>
          </a:custGeom>
          <a:solidFill>
            <a:schemeClr val="accent1"/>
          </a:solidFill>
          <a:ln>
            <a:noFill/>
          </a:ln>
        </p:spPr>
        <p:txBody>
          <a:bodyPr vert="horz" wrap="square" lIns="83993" tIns="41997" rIns="83993" bIns="41997" numCol="1" anchor="t" anchorCtr="0" compatLnSpc="1"/>
          <a:lstStyle/>
          <a:p>
            <a:endParaRPr lang="zh-CN" altLang="en-US" sz="2400">
              <a:solidFill>
                <a:prstClr val="black"/>
              </a:solidFill>
            </a:endParaRPr>
          </a:p>
        </p:txBody>
      </p:sp>
      <p:sp>
        <p:nvSpPr>
          <p:cNvPr id="42" name="Freeform 9"/>
          <p:cNvSpPr/>
          <p:nvPr/>
        </p:nvSpPr>
        <p:spPr bwMode="auto">
          <a:xfrm>
            <a:off x="6110856" y="1844824"/>
            <a:ext cx="1026000" cy="1025733"/>
          </a:xfrm>
          <a:custGeom>
            <a:avLst/>
            <a:gdLst>
              <a:gd name="T0" fmla="*/ 0 w 242"/>
              <a:gd name="T1" fmla="*/ 0 h 242"/>
              <a:gd name="T2" fmla="*/ 171 w 242"/>
              <a:gd name="T3" fmla="*/ 71 h 242"/>
              <a:gd name="T4" fmla="*/ 242 w 242"/>
              <a:gd name="T5" fmla="*/ 242 h 242"/>
              <a:gd name="T6" fmla="*/ 149 w 242"/>
              <a:gd name="T7" fmla="*/ 242 h 242"/>
              <a:gd name="T8" fmla="*/ 105 w 242"/>
              <a:gd name="T9" fmla="*/ 137 h 242"/>
              <a:gd name="T10" fmla="*/ 0 w 242"/>
              <a:gd name="T11" fmla="*/ 94 h 242"/>
              <a:gd name="T12" fmla="*/ 0 w 242"/>
              <a:gd name="T13" fmla="*/ 0 h 242"/>
            </a:gdLst>
            <a:ahLst/>
            <a:cxnLst>
              <a:cxn ang="0">
                <a:pos x="T0" y="T1"/>
              </a:cxn>
              <a:cxn ang="0">
                <a:pos x="T2" y="T3"/>
              </a:cxn>
              <a:cxn ang="0">
                <a:pos x="T4" y="T5"/>
              </a:cxn>
              <a:cxn ang="0">
                <a:pos x="T6" y="T7"/>
              </a:cxn>
              <a:cxn ang="0">
                <a:pos x="T8" y="T9"/>
              </a:cxn>
              <a:cxn ang="0">
                <a:pos x="T10" y="T11"/>
              </a:cxn>
              <a:cxn ang="0">
                <a:pos x="T12" y="T13"/>
              </a:cxn>
            </a:cxnLst>
            <a:rect l="0" t="0" r="r" b="b"/>
            <a:pathLst>
              <a:path w="242" h="242">
                <a:moveTo>
                  <a:pt x="0" y="0"/>
                </a:moveTo>
                <a:cubicBezTo>
                  <a:pt x="67" y="0"/>
                  <a:pt x="127" y="28"/>
                  <a:pt x="171" y="71"/>
                </a:cubicBezTo>
                <a:cubicBezTo>
                  <a:pt x="215" y="115"/>
                  <a:pt x="242" y="175"/>
                  <a:pt x="242" y="242"/>
                </a:cubicBezTo>
                <a:cubicBezTo>
                  <a:pt x="149" y="242"/>
                  <a:pt x="149" y="242"/>
                  <a:pt x="149" y="242"/>
                </a:cubicBezTo>
                <a:cubicBezTo>
                  <a:pt x="149" y="201"/>
                  <a:pt x="132" y="164"/>
                  <a:pt x="105" y="137"/>
                </a:cubicBezTo>
                <a:cubicBezTo>
                  <a:pt x="78" y="111"/>
                  <a:pt x="41" y="94"/>
                  <a:pt x="0" y="94"/>
                </a:cubicBezTo>
                <a:lnTo>
                  <a:pt x="0" y="0"/>
                </a:lnTo>
                <a:close/>
              </a:path>
            </a:pathLst>
          </a:custGeom>
          <a:solidFill>
            <a:schemeClr val="accent1"/>
          </a:solidFill>
          <a:ln>
            <a:noFill/>
          </a:ln>
        </p:spPr>
        <p:txBody>
          <a:bodyPr vert="horz" wrap="square" lIns="83993" tIns="41997" rIns="83993" bIns="41997" numCol="1" anchor="t" anchorCtr="0" compatLnSpc="1"/>
          <a:lstStyle/>
          <a:p>
            <a:endParaRPr lang="zh-CN" altLang="en-US" sz="2400">
              <a:solidFill>
                <a:prstClr val="black"/>
              </a:solidFill>
            </a:endParaRPr>
          </a:p>
        </p:txBody>
      </p:sp>
      <p:sp>
        <p:nvSpPr>
          <p:cNvPr id="48" name="Freeform 10"/>
          <p:cNvSpPr/>
          <p:nvPr/>
        </p:nvSpPr>
        <p:spPr bwMode="auto">
          <a:xfrm>
            <a:off x="5088451" y="1844824"/>
            <a:ext cx="1022407" cy="1025733"/>
          </a:xfrm>
          <a:custGeom>
            <a:avLst/>
            <a:gdLst>
              <a:gd name="T0" fmla="*/ 241 w 241"/>
              <a:gd name="T1" fmla="*/ 94 h 242"/>
              <a:gd name="T2" fmla="*/ 137 w 241"/>
              <a:gd name="T3" fmla="*/ 137 h 242"/>
              <a:gd name="T4" fmla="*/ 93 w 241"/>
              <a:gd name="T5" fmla="*/ 242 h 242"/>
              <a:gd name="T6" fmla="*/ 0 w 241"/>
              <a:gd name="T7" fmla="*/ 242 h 242"/>
              <a:gd name="T8" fmla="*/ 71 w 241"/>
              <a:gd name="T9" fmla="*/ 71 h 242"/>
              <a:gd name="T10" fmla="*/ 241 w 241"/>
              <a:gd name="T11" fmla="*/ 0 h 242"/>
              <a:gd name="T12" fmla="*/ 241 w 241"/>
              <a:gd name="T13" fmla="*/ 94 h 242"/>
            </a:gdLst>
            <a:ahLst/>
            <a:cxnLst>
              <a:cxn ang="0">
                <a:pos x="T0" y="T1"/>
              </a:cxn>
              <a:cxn ang="0">
                <a:pos x="T2" y="T3"/>
              </a:cxn>
              <a:cxn ang="0">
                <a:pos x="T4" y="T5"/>
              </a:cxn>
              <a:cxn ang="0">
                <a:pos x="T6" y="T7"/>
              </a:cxn>
              <a:cxn ang="0">
                <a:pos x="T8" y="T9"/>
              </a:cxn>
              <a:cxn ang="0">
                <a:pos x="T10" y="T11"/>
              </a:cxn>
              <a:cxn ang="0">
                <a:pos x="T12" y="T13"/>
              </a:cxn>
            </a:cxnLst>
            <a:rect l="0" t="0" r="r" b="b"/>
            <a:pathLst>
              <a:path w="241" h="242">
                <a:moveTo>
                  <a:pt x="241" y="94"/>
                </a:moveTo>
                <a:cubicBezTo>
                  <a:pt x="200" y="94"/>
                  <a:pt x="163" y="111"/>
                  <a:pt x="137" y="137"/>
                </a:cubicBezTo>
                <a:cubicBezTo>
                  <a:pt x="110" y="164"/>
                  <a:pt x="93" y="201"/>
                  <a:pt x="93" y="242"/>
                </a:cubicBezTo>
                <a:cubicBezTo>
                  <a:pt x="0" y="242"/>
                  <a:pt x="0" y="242"/>
                  <a:pt x="0" y="242"/>
                </a:cubicBezTo>
                <a:cubicBezTo>
                  <a:pt x="0" y="175"/>
                  <a:pt x="27" y="115"/>
                  <a:pt x="71" y="71"/>
                </a:cubicBezTo>
                <a:cubicBezTo>
                  <a:pt x="114" y="28"/>
                  <a:pt x="175" y="0"/>
                  <a:pt x="241" y="0"/>
                </a:cubicBezTo>
                <a:lnTo>
                  <a:pt x="241" y="94"/>
                </a:lnTo>
                <a:close/>
              </a:path>
            </a:pathLst>
          </a:custGeom>
          <a:solidFill>
            <a:schemeClr val="accent1"/>
          </a:solidFill>
          <a:ln>
            <a:noFill/>
          </a:ln>
        </p:spPr>
        <p:txBody>
          <a:bodyPr vert="horz" wrap="square" lIns="83993" tIns="41997" rIns="83993" bIns="41997" numCol="1" anchor="t" anchorCtr="0" compatLnSpc="1"/>
          <a:lstStyle/>
          <a:p>
            <a:endParaRPr lang="zh-CN" altLang="en-US" sz="2400">
              <a:solidFill>
                <a:prstClr val="black"/>
              </a:solidFill>
            </a:endParaRPr>
          </a:p>
        </p:txBody>
      </p:sp>
      <p:sp>
        <p:nvSpPr>
          <p:cNvPr id="49" name="Freeform 11"/>
          <p:cNvSpPr/>
          <p:nvPr/>
        </p:nvSpPr>
        <p:spPr bwMode="auto">
          <a:xfrm>
            <a:off x="5088451" y="2870561"/>
            <a:ext cx="1022407" cy="1027529"/>
          </a:xfrm>
          <a:custGeom>
            <a:avLst/>
            <a:gdLst>
              <a:gd name="T0" fmla="*/ 241 w 241"/>
              <a:gd name="T1" fmla="*/ 242 h 242"/>
              <a:gd name="T2" fmla="*/ 71 w 241"/>
              <a:gd name="T3" fmla="*/ 171 h 242"/>
              <a:gd name="T4" fmla="*/ 0 w 241"/>
              <a:gd name="T5" fmla="*/ 0 h 242"/>
              <a:gd name="T6" fmla="*/ 93 w 241"/>
              <a:gd name="T7" fmla="*/ 0 h 242"/>
              <a:gd name="T8" fmla="*/ 137 w 241"/>
              <a:gd name="T9" fmla="*/ 105 h 242"/>
              <a:gd name="T10" fmla="*/ 241 w 241"/>
              <a:gd name="T11" fmla="*/ 148 h 242"/>
              <a:gd name="T12" fmla="*/ 241 w 241"/>
              <a:gd name="T13" fmla="*/ 242 h 242"/>
            </a:gdLst>
            <a:ahLst/>
            <a:cxnLst>
              <a:cxn ang="0">
                <a:pos x="T0" y="T1"/>
              </a:cxn>
              <a:cxn ang="0">
                <a:pos x="T2" y="T3"/>
              </a:cxn>
              <a:cxn ang="0">
                <a:pos x="T4" y="T5"/>
              </a:cxn>
              <a:cxn ang="0">
                <a:pos x="T6" y="T7"/>
              </a:cxn>
              <a:cxn ang="0">
                <a:pos x="T8" y="T9"/>
              </a:cxn>
              <a:cxn ang="0">
                <a:pos x="T10" y="T11"/>
              </a:cxn>
              <a:cxn ang="0">
                <a:pos x="T12" y="T13"/>
              </a:cxn>
            </a:cxnLst>
            <a:rect l="0" t="0" r="r" b="b"/>
            <a:pathLst>
              <a:path w="241" h="242">
                <a:moveTo>
                  <a:pt x="241" y="242"/>
                </a:moveTo>
                <a:cubicBezTo>
                  <a:pt x="175" y="242"/>
                  <a:pt x="114" y="215"/>
                  <a:pt x="71" y="171"/>
                </a:cubicBezTo>
                <a:cubicBezTo>
                  <a:pt x="27" y="127"/>
                  <a:pt x="0" y="67"/>
                  <a:pt x="0" y="0"/>
                </a:cubicBezTo>
                <a:cubicBezTo>
                  <a:pt x="93" y="0"/>
                  <a:pt x="93" y="0"/>
                  <a:pt x="93" y="0"/>
                </a:cubicBezTo>
                <a:cubicBezTo>
                  <a:pt x="93" y="41"/>
                  <a:pt x="110" y="78"/>
                  <a:pt x="137" y="105"/>
                </a:cubicBezTo>
                <a:cubicBezTo>
                  <a:pt x="163" y="132"/>
                  <a:pt x="200" y="148"/>
                  <a:pt x="241" y="148"/>
                </a:cubicBezTo>
                <a:lnTo>
                  <a:pt x="241" y="242"/>
                </a:lnTo>
                <a:close/>
              </a:path>
            </a:pathLst>
          </a:custGeom>
          <a:solidFill>
            <a:schemeClr val="accent1"/>
          </a:solidFill>
          <a:ln>
            <a:noFill/>
          </a:ln>
        </p:spPr>
        <p:txBody>
          <a:bodyPr vert="horz" wrap="square" lIns="83993" tIns="41997" rIns="83993" bIns="41997" numCol="1" anchor="t" anchorCtr="0" compatLnSpc="1"/>
          <a:lstStyle/>
          <a:p>
            <a:endParaRPr lang="zh-CN" altLang="en-US" sz="2400">
              <a:solidFill>
                <a:prstClr val="black"/>
              </a:solidFill>
            </a:endParaRPr>
          </a:p>
        </p:txBody>
      </p:sp>
      <p:sp>
        <p:nvSpPr>
          <p:cNvPr id="50" name="Freeform 12"/>
          <p:cNvSpPr/>
          <p:nvPr/>
        </p:nvSpPr>
        <p:spPr bwMode="auto">
          <a:xfrm>
            <a:off x="6110856" y="3499291"/>
            <a:ext cx="1026000" cy="1025733"/>
          </a:xfrm>
          <a:custGeom>
            <a:avLst/>
            <a:gdLst>
              <a:gd name="T0" fmla="*/ 0 w 242"/>
              <a:gd name="T1" fmla="*/ 0 h 242"/>
              <a:gd name="T2" fmla="*/ 171 w 242"/>
              <a:gd name="T3" fmla="*/ 71 h 242"/>
              <a:gd name="T4" fmla="*/ 242 w 242"/>
              <a:gd name="T5" fmla="*/ 242 h 242"/>
              <a:gd name="T6" fmla="*/ 149 w 242"/>
              <a:gd name="T7" fmla="*/ 242 h 242"/>
              <a:gd name="T8" fmla="*/ 105 w 242"/>
              <a:gd name="T9" fmla="*/ 137 h 242"/>
              <a:gd name="T10" fmla="*/ 0 w 242"/>
              <a:gd name="T11" fmla="*/ 94 h 242"/>
              <a:gd name="T12" fmla="*/ 0 w 242"/>
              <a:gd name="T13" fmla="*/ 0 h 242"/>
            </a:gdLst>
            <a:ahLst/>
            <a:cxnLst>
              <a:cxn ang="0">
                <a:pos x="T0" y="T1"/>
              </a:cxn>
              <a:cxn ang="0">
                <a:pos x="T2" y="T3"/>
              </a:cxn>
              <a:cxn ang="0">
                <a:pos x="T4" y="T5"/>
              </a:cxn>
              <a:cxn ang="0">
                <a:pos x="T6" y="T7"/>
              </a:cxn>
              <a:cxn ang="0">
                <a:pos x="T8" y="T9"/>
              </a:cxn>
              <a:cxn ang="0">
                <a:pos x="T10" y="T11"/>
              </a:cxn>
              <a:cxn ang="0">
                <a:pos x="T12" y="T13"/>
              </a:cxn>
            </a:cxnLst>
            <a:rect l="0" t="0" r="r" b="b"/>
            <a:pathLst>
              <a:path w="242" h="242">
                <a:moveTo>
                  <a:pt x="0" y="0"/>
                </a:moveTo>
                <a:cubicBezTo>
                  <a:pt x="67" y="0"/>
                  <a:pt x="127" y="27"/>
                  <a:pt x="171" y="71"/>
                </a:cubicBezTo>
                <a:cubicBezTo>
                  <a:pt x="215" y="115"/>
                  <a:pt x="242" y="175"/>
                  <a:pt x="242" y="242"/>
                </a:cubicBezTo>
                <a:cubicBezTo>
                  <a:pt x="149" y="242"/>
                  <a:pt x="149" y="242"/>
                  <a:pt x="149" y="242"/>
                </a:cubicBezTo>
                <a:cubicBezTo>
                  <a:pt x="149" y="201"/>
                  <a:pt x="132" y="164"/>
                  <a:pt x="105" y="137"/>
                </a:cubicBezTo>
                <a:cubicBezTo>
                  <a:pt x="78" y="110"/>
                  <a:pt x="41" y="94"/>
                  <a:pt x="0" y="94"/>
                </a:cubicBezTo>
                <a:lnTo>
                  <a:pt x="0" y="0"/>
                </a:lnTo>
                <a:close/>
              </a:path>
            </a:pathLst>
          </a:custGeom>
          <a:solidFill>
            <a:schemeClr val="accent1"/>
          </a:solidFill>
          <a:ln>
            <a:noFill/>
          </a:ln>
        </p:spPr>
        <p:txBody>
          <a:bodyPr vert="horz" wrap="square" lIns="83993" tIns="41997" rIns="83993" bIns="41997" numCol="1" anchor="t" anchorCtr="0" compatLnSpc="1"/>
          <a:lstStyle/>
          <a:p>
            <a:endParaRPr lang="zh-CN" altLang="en-US" sz="2400">
              <a:solidFill>
                <a:prstClr val="black"/>
              </a:solidFill>
            </a:endParaRPr>
          </a:p>
        </p:txBody>
      </p:sp>
      <p:sp>
        <p:nvSpPr>
          <p:cNvPr id="51" name="Freeform 13"/>
          <p:cNvSpPr/>
          <p:nvPr/>
        </p:nvSpPr>
        <p:spPr bwMode="auto">
          <a:xfrm>
            <a:off x="6110856" y="4525026"/>
            <a:ext cx="1026000" cy="1027529"/>
          </a:xfrm>
          <a:custGeom>
            <a:avLst/>
            <a:gdLst>
              <a:gd name="T0" fmla="*/ 0 w 242"/>
              <a:gd name="T1" fmla="*/ 148 h 242"/>
              <a:gd name="T2" fmla="*/ 105 w 242"/>
              <a:gd name="T3" fmla="*/ 105 h 242"/>
              <a:gd name="T4" fmla="*/ 149 w 242"/>
              <a:gd name="T5" fmla="*/ 0 h 242"/>
              <a:gd name="T6" fmla="*/ 242 w 242"/>
              <a:gd name="T7" fmla="*/ 0 h 242"/>
              <a:gd name="T8" fmla="*/ 171 w 242"/>
              <a:gd name="T9" fmla="*/ 171 h 242"/>
              <a:gd name="T10" fmla="*/ 0 w 242"/>
              <a:gd name="T11" fmla="*/ 242 h 242"/>
              <a:gd name="T12" fmla="*/ 0 w 242"/>
              <a:gd name="T13" fmla="*/ 148 h 242"/>
            </a:gdLst>
            <a:ahLst/>
            <a:cxnLst>
              <a:cxn ang="0">
                <a:pos x="T0" y="T1"/>
              </a:cxn>
              <a:cxn ang="0">
                <a:pos x="T2" y="T3"/>
              </a:cxn>
              <a:cxn ang="0">
                <a:pos x="T4" y="T5"/>
              </a:cxn>
              <a:cxn ang="0">
                <a:pos x="T6" y="T7"/>
              </a:cxn>
              <a:cxn ang="0">
                <a:pos x="T8" y="T9"/>
              </a:cxn>
              <a:cxn ang="0">
                <a:pos x="T10" y="T11"/>
              </a:cxn>
              <a:cxn ang="0">
                <a:pos x="T12" y="T13"/>
              </a:cxn>
            </a:cxnLst>
            <a:rect l="0" t="0" r="r" b="b"/>
            <a:pathLst>
              <a:path w="242" h="242">
                <a:moveTo>
                  <a:pt x="0" y="148"/>
                </a:moveTo>
                <a:cubicBezTo>
                  <a:pt x="41" y="148"/>
                  <a:pt x="78" y="131"/>
                  <a:pt x="105" y="105"/>
                </a:cubicBezTo>
                <a:cubicBezTo>
                  <a:pt x="132" y="78"/>
                  <a:pt x="149" y="41"/>
                  <a:pt x="149" y="0"/>
                </a:cubicBezTo>
                <a:cubicBezTo>
                  <a:pt x="242" y="0"/>
                  <a:pt x="242" y="0"/>
                  <a:pt x="242" y="0"/>
                </a:cubicBezTo>
                <a:cubicBezTo>
                  <a:pt x="242" y="67"/>
                  <a:pt x="215" y="127"/>
                  <a:pt x="171" y="171"/>
                </a:cubicBezTo>
                <a:cubicBezTo>
                  <a:pt x="127" y="215"/>
                  <a:pt x="67" y="242"/>
                  <a:pt x="0" y="242"/>
                </a:cubicBezTo>
                <a:lnTo>
                  <a:pt x="0" y="148"/>
                </a:lnTo>
                <a:close/>
              </a:path>
            </a:pathLst>
          </a:custGeom>
          <a:solidFill>
            <a:schemeClr val="accent1"/>
          </a:solidFill>
          <a:ln>
            <a:noFill/>
          </a:ln>
        </p:spPr>
        <p:txBody>
          <a:bodyPr vert="horz" wrap="square" lIns="83993" tIns="41997" rIns="83993" bIns="41997" numCol="1" anchor="t" anchorCtr="0" compatLnSpc="1"/>
          <a:lstStyle/>
          <a:p>
            <a:endParaRPr lang="zh-CN" altLang="en-US" sz="2400">
              <a:solidFill>
                <a:prstClr val="black"/>
              </a:solidFill>
            </a:endParaRPr>
          </a:p>
        </p:txBody>
      </p:sp>
      <p:sp>
        <p:nvSpPr>
          <p:cNvPr id="52" name="Freeform 14"/>
          <p:cNvSpPr/>
          <p:nvPr/>
        </p:nvSpPr>
        <p:spPr bwMode="auto">
          <a:xfrm>
            <a:off x="5088451" y="4525026"/>
            <a:ext cx="1022407" cy="1027529"/>
          </a:xfrm>
          <a:custGeom>
            <a:avLst/>
            <a:gdLst>
              <a:gd name="T0" fmla="*/ 241 w 241"/>
              <a:gd name="T1" fmla="*/ 242 h 242"/>
              <a:gd name="T2" fmla="*/ 71 w 241"/>
              <a:gd name="T3" fmla="*/ 171 h 242"/>
              <a:gd name="T4" fmla="*/ 0 w 241"/>
              <a:gd name="T5" fmla="*/ 0 h 242"/>
              <a:gd name="T6" fmla="*/ 93 w 241"/>
              <a:gd name="T7" fmla="*/ 0 h 242"/>
              <a:gd name="T8" fmla="*/ 137 w 241"/>
              <a:gd name="T9" fmla="*/ 105 h 242"/>
              <a:gd name="T10" fmla="*/ 241 w 241"/>
              <a:gd name="T11" fmla="*/ 148 h 242"/>
              <a:gd name="T12" fmla="*/ 241 w 241"/>
              <a:gd name="T13" fmla="*/ 242 h 242"/>
            </a:gdLst>
            <a:ahLst/>
            <a:cxnLst>
              <a:cxn ang="0">
                <a:pos x="T0" y="T1"/>
              </a:cxn>
              <a:cxn ang="0">
                <a:pos x="T2" y="T3"/>
              </a:cxn>
              <a:cxn ang="0">
                <a:pos x="T4" y="T5"/>
              </a:cxn>
              <a:cxn ang="0">
                <a:pos x="T6" y="T7"/>
              </a:cxn>
              <a:cxn ang="0">
                <a:pos x="T8" y="T9"/>
              </a:cxn>
              <a:cxn ang="0">
                <a:pos x="T10" y="T11"/>
              </a:cxn>
              <a:cxn ang="0">
                <a:pos x="T12" y="T13"/>
              </a:cxn>
            </a:cxnLst>
            <a:rect l="0" t="0" r="r" b="b"/>
            <a:pathLst>
              <a:path w="241" h="242">
                <a:moveTo>
                  <a:pt x="241" y="242"/>
                </a:moveTo>
                <a:cubicBezTo>
                  <a:pt x="175" y="242"/>
                  <a:pt x="114" y="215"/>
                  <a:pt x="71" y="171"/>
                </a:cubicBezTo>
                <a:cubicBezTo>
                  <a:pt x="27" y="127"/>
                  <a:pt x="0" y="67"/>
                  <a:pt x="0" y="0"/>
                </a:cubicBezTo>
                <a:cubicBezTo>
                  <a:pt x="93" y="0"/>
                  <a:pt x="93" y="0"/>
                  <a:pt x="93" y="0"/>
                </a:cubicBezTo>
                <a:cubicBezTo>
                  <a:pt x="93" y="41"/>
                  <a:pt x="110" y="78"/>
                  <a:pt x="137" y="105"/>
                </a:cubicBezTo>
                <a:cubicBezTo>
                  <a:pt x="163" y="131"/>
                  <a:pt x="200" y="148"/>
                  <a:pt x="241" y="148"/>
                </a:cubicBezTo>
                <a:lnTo>
                  <a:pt x="241" y="242"/>
                </a:lnTo>
                <a:close/>
              </a:path>
            </a:pathLst>
          </a:custGeom>
          <a:solidFill>
            <a:schemeClr val="accent1"/>
          </a:solidFill>
          <a:ln>
            <a:noFill/>
          </a:ln>
        </p:spPr>
        <p:txBody>
          <a:bodyPr vert="horz" wrap="square" lIns="83993" tIns="41997" rIns="83993" bIns="41997" numCol="1" anchor="t" anchorCtr="0" compatLnSpc="1"/>
          <a:lstStyle/>
          <a:p>
            <a:endParaRPr lang="zh-CN" altLang="en-US" sz="2400">
              <a:solidFill>
                <a:prstClr val="black"/>
              </a:solidFill>
            </a:endParaRPr>
          </a:p>
        </p:txBody>
      </p:sp>
      <p:sp>
        <p:nvSpPr>
          <p:cNvPr id="53" name="Freeform 15"/>
          <p:cNvSpPr/>
          <p:nvPr/>
        </p:nvSpPr>
        <p:spPr bwMode="auto">
          <a:xfrm>
            <a:off x="4459554" y="3499291"/>
            <a:ext cx="1022407" cy="1025733"/>
          </a:xfrm>
          <a:custGeom>
            <a:avLst/>
            <a:gdLst>
              <a:gd name="T0" fmla="*/ 0 w 241"/>
              <a:gd name="T1" fmla="*/ 0 h 242"/>
              <a:gd name="T2" fmla="*/ 170 w 241"/>
              <a:gd name="T3" fmla="*/ 71 h 242"/>
              <a:gd name="T4" fmla="*/ 241 w 241"/>
              <a:gd name="T5" fmla="*/ 242 h 242"/>
              <a:gd name="T6" fmla="*/ 148 w 241"/>
              <a:gd name="T7" fmla="*/ 242 h 242"/>
              <a:gd name="T8" fmla="*/ 104 w 241"/>
              <a:gd name="T9" fmla="*/ 137 h 242"/>
              <a:gd name="T10" fmla="*/ 0 w 241"/>
              <a:gd name="T11" fmla="*/ 94 h 242"/>
              <a:gd name="T12" fmla="*/ 0 w 241"/>
              <a:gd name="T13" fmla="*/ 0 h 242"/>
            </a:gdLst>
            <a:ahLst/>
            <a:cxnLst>
              <a:cxn ang="0">
                <a:pos x="T0" y="T1"/>
              </a:cxn>
              <a:cxn ang="0">
                <a:pos x="T2" y="T3"/>
              </a:cxn>
              <a:cxn ang="0">
                <a:pos x="T4" y="T5"/>
              </a:cxn>
              <a:cxn ang="0">
                <a:pos x="T6" y="T7"/>
              </a:cxn>
              <a:cxn ang="0">
                <a:pos x="T8" y="T9"/>
              </a:cxn>
              <a:cxn ang="0">
                <a:pos x="T10" y="T11"/>
              </a:cxn>
              <a:cxn ang="0">
                <a:pos x="T12" y="T13"/>
              </a:cxn>
            </a:cxnLst>
            <a:rect l="0" t="0" r="r" b="b"/>
            <a:pathLst>
              <a:path w="241" h="242">
                <a:moveTo>
                  <a:pt x="0" y="0"/>
                </a:moveTo>
                <a:cubicBezTo>
                  <a:pt x="66" y="0"/>
                  <a:pt x="127" y="27"/>
                  <a:pt x="170" y="71"/>
                </a:cubicBezTo>
                <a:cubicBezTo>
                  <a:pt x="214" y="115"/>
                  <a:pt x="241" y="175"/>
                  <a:pt x="241" y="242"/>
                </a:cubicBezTo>
                <a:cubicBezTo>
                  <a:pt x="148" y="242"/>
                  <a:pt x="148" y="242"/>
                  <a:pt x="148" y="242"/>
                </a:cubicBezTo>
                <a:cubicBezTo>
                  <a:pt x="148" y="201"/>
                  <a:pt x="131" y="164"/>
                  <a:pt x="104" y="137"/>
                </a:cubicBezTo>
                <a:cubicBezTo>
                  <a:pt x="78" y="110"/>
                  <a:pt x="40" y="94"/>
                  <a:pt x="0" y="94"/>
                </a:cubicBezTo>
                <a:lnTo>
                  <a:pt x="0" y="0"/>
                </a:lnTo>
                <a:close/>
              </a:path>
            </a:pathLst>
          </a:custGeom>
          <a:solidFill>
            <a:schemeClr val="accent4"/>
          </a:solidFill>
          <a:ln>
            <a:noFill/>
          </a:ln>
        </p:spPr>
        <p:txBody>
          <a:bodyPr vert="horz" wrap="square" lIns="83993" tIns="41997" rIns="83993" bIns="41997" numCol="1" anchor="t" anchorCtr="0" compatLnSpc="1"/>
          <a:lstStyle/>
          <a:p>
            <a:endParaRPr lang="zh-CN" altLang="en-US" sz="2400">
              <a:solidFill>
                <a:prstClr val="black"/>
              </a:solidFill>
            </a:endParaRPr>
          </a:p>
        </p:txBody>
      </p:sp>
      <p:sp>
        <p:nvSpPr>
          <p:cNvPr id="54" name="Freeform 16"/>
          <p:cNvSpPr/>
          <p:nvPr/>
        </p:nvSpPr>
        <p:spPr bwMode="auto">
          <a:xfrm>
            <a:off x="3431760" y="3499291"/>
            <a:ext cx="1027797" cy="1025733"/>
          </a:xfrm>
          <a:custGeom>
            <a:avLst/>
            <a:gdLst>
              <a:gd name="T0" fmla="*/ 242 w 242"/>
              <a:gd name="T1" fmla="*/ 94 h 242"/>
              <a:gd name="T2" fmla="*/ 137 w 242"/>
              <a:gd name="T3" fmla="*/ 137 h 242"/>
              <a:gd name="T4" fmla="*/ 93 w 242"/>
              <a:gd name="T5" fmla="*/ 242 h 242"/>
              <a:gd name="T6" fmla="*/ 0 w 242"/>
              <a:gd name="T7" fmla="*/ 242 h 242"/>
              <a:gd name="T8" fmla="*/ 71 w 242"/>
              <a:gd name="T9" fmla="*/ 71 h 242"/>
              <a:gd name="T10" fmla="*/ 242 w 242"/>
              <a:gd name="T11" fmla="*/ 0 h 242"/>
              <a:gd name="T12" fmla="*/ 242 w 242"/>
              <a:gd name="T13" fmla="*/ 94 h 242"/>
            </a:gdLst>
            <a:ahLst/>
            <a:cxnLst>
              <a:cxn ang="0">
                <a:pos x="T0" y="T1"/>
              </a:cxn>
              <a:cxn ang="0">
                <a:pos x="T2" y="T3"/>
              </a:cxn>
              <a:cxn ang="0">
                <a:pos x="T4" y="T5"/>
              </a:cxn>
              <a:cxn ang="0">
                <a:pos x="T6" y="T7"/>
              </a:cxn>
              <a:cxn ang="0">
                <a:pos x="T8" y="T9"/>
              </a:cxn>
              <a:cxn ang="0">
                <a:pos x="T10" y="T11"/>
              </a:cxn>
              <a:cxn ang="0">
                <a:pos x="T12" y="T13"/>
              </a:cxn>
            </a:cxnLst>
            <a:rect l="0" t="0" r="r" b="b"/>
            <a:pathLst>
              <a:path w="242" h="242">
                <a:moveTo>
                  <a:pt x="242" y="94"/>
                </a:moveTo>
                <a:cubicBezTo>
                  <a:pt x="201" y="94"/>
                  <a:pt x="164" y="110"/>
                  <a:pt x="137" y="137"/>
                </a:cubicBezTo>
                <a:cubicBezTo>
                  <a:pt x="110" y="164"/>
                  <a:pt x="93" y="201"/>
                  <a:pt x="93" y="242"/>
                </a:cubicBezTo>
                <a:cubicBezTo>
                  <a:pt x="0" y="242"/>
                  <a:pt x="0" y="242"/>
                  <a:pt x="0" y="242"/>
                </a:cubicBezTo>
                <a:cubicBezTo>
                  <a:pt x="0" y="175"/>
                  <a:pt x="27" y="115"/>
                  <a:pt x="71" y="71"/>
                </a:cubicBezTo>
                <a:cubicBezTo>
                  <a:pt x="114" y="27"/>
                  <a:pt x="175" y="0"/>
                  <a:pt x="242" y="0"/>
                </a:cubicBezTo>
                <a:lnTo>
                  <a:pt x="242" y="94"/>
                </a:lnTo>
                <a:close/>
              </a:path>
            </a:pathLst>
          </a:custGeom>
          <a:solidFill>
            <a:schemeClr val="accent4"/>
          </a:solidFill>
          <a:ln>
            <a:noFill/>
          </a:ln>
        </p:spPr>
        <p:txBody>
          <a:bodyPr vert="horz" wrap="square" lIns="83993" tIns="41997" rIns="83993" bIns="41997" numCol="1" anchor="t" anchorCtr="0" compatLnSpc="1"/>
          <a:lstStyle/>
          <a:p>
            <a:endParaRPr lang="zh-CN" altLang="en-US" sz="2400">
              <a:solidFill>
                <a:prstClr val="black"/>
              </a:solidFill>
            </a:endParaRPr>
          </a:p>
        </p:txBody>
      </p:sp>
      <p:sp>
        <p:nvSpPr>
          <p:cNvPr id="55" name="Freeform 17"/>
          <p:cNvSpPr/>
          <p:nvPr/>
        </p:nvSpPr>
        <p:spPr bwMode="auto">
          <a:xfrm>
            <a:off x="2804657" y="4525026"/>
            <a:ext cx="1022407" cy="1027529"/>
          </a:xfrm>
          <a:custGeom>
            <a:avLst/>
            <a:gdLst>
              <a:gd name="T0" fmla="*/ 0 w 241"/>
              <a:gd name="T1" fmla="*/ 148 h 242"/>
              <a:gd name="T2" fmla="*/ 105 w 241"/>
              <a:gd name="T3" fmla="*/ 105 h 242"/>
              <a:gd name="T4" fmla="*/ 148 w 241"/>
              <a:gd name="T5" fmla="*/ 0 h 242"/>
              <a:gd name="T6" fmla="*/ 241 w 241"/>
              <a:gd name="T7" fmla="*/ 0 h 242"/>
              <a:gd name="T8" fmla="*/ 171 w 241"/>
              <a:gd name="T9" fmla="*/ 171 h 242"/>
              <a:gd name="T10" fmla="*/ 0 w 241"/>
              <a:gd name="T11" fmla="*/ 242 h 242"/>
              <a:gd name="T12" fmla="*/ 0 w 241"/>
              <a:gd name="T13" fmla="*/ 148 h 242"/>
            </a:gdLst>
            <a:ahLst/>
            <a:cxnLst>
              <a:cxn ang="0">
                <a:pos x="T0" y="T1"/>
              </a:cxn>
              <a:cxn ang="0">
                <a:pos x="T2" y="T3"/>
              </a:cxn>
              <a:cxn ang="0">
                <a:pos x="T4" y="T5"/>
              </a:cxn>
              <a:cxn ang="0">
                <a:pos x="T6" y="T7"/>
              </a:cxn>
              <a:cxn ang="0">
                <a:pos x="T8" y="T9"/>
              </a:cxn>
              <a:cxn ang="0">
                <a:pos x="T10" y="T11"/>
              </a:cxn>
              <a:cxn ang="0">
                <a:pos x="T12" y="T13"/>
              </a:cxn>
            </a:cxnLst>
            <a:rect l="0" t="0" r="r" b="b"/>
            <a:pathLst>
              <a:path w="241" h="242">
                <a:moveTo>
                  <a:pt x="0" y="148"/>
                </a:moveTo>
                <a:cubicBezTo>
                  <a:pt x="41" y="148"/>
                  <a:pt x="78" y="131"/>
                  <a:pt x="105" y="105"/>
                </a:cubicBezTo>
                <a:cubicBezTo>
                  <a:pt x="131" y="78"/>
                  <a:pt x="148" y="41"/>
                  <a:pt x="148" y="0"/>
                </a:cubicBezTo>
                <a:cubicBezTo>
                  <a:pt x="241" y="0"/>
                  <a:pt x="241" y="0"/>
                  <a:pt x="241" y="0"/>
                </a:cubicBezTo>
                <a:cubicBezTo>
                  <a:pt x="241" y="67"/>
                  <a:pt x="214" y="127"/>
                  <a:pt x="171" y="171"/>
                </a:cubicBezTo>
                <a:cubicBezTo>
                  <a:pt x="127" y="215"/>
                  <a:pt x="67" y="242"/>
                  <a:pt x="0" y="242"/>
                </a:cubicBezTo>
                <a:lnTo>
                  <a:pt x="0" y="148"/>
                </a:lnTo>
                <a:close/>
              </a:path>
            </a:pathLst>
          </a:custGeom>
          <a:solidFill>
            <a:schemeClr val="accent4"/>
          </a:solidFill>
          <a:ln>
            <a:noFill/>
          </a:ln>
        </p:spPr>
        <p:txBody>
          <a:bodyPr vert="horz" wrap="square" lIns="83993" tIns="41997" rIns="83993" bIns="41997" numCol="1" anchor="t" anchorCtr="0" compatLnSpc="1"/>
          <a:lstStyle/>
          <a:p>
            <a:endParaRPr lang="zh-CN" altLang="en-US" sz="2400">
              <a:solidFill>
                <a:prstClr val="black"/>
              </a:solidFill>
            </a:endParaRPr>
          </a:p>
        </p:txBody>
      </p:sp>
      <p:sp>
        <p:nvSpPr>
          <p:cNvPr id="56" name="矩形 55"/>
          <p:cNvSpPr/>
          <p:nvPr/>
        </p:nvSpPr>
        <p:spPr>
          <a:xfrm>
            <a:off x="9420651" y="1844826"/>
            <a:ext cx="2771349" cy="399860"/>
          </a:xfrm>
          <a:prstGeom prst="rect">
            <a:avLst/>
          </a:prstGeom>
          <a:solidFill>
            <a:schemeClr val="accent1"/>
          </a:solidFill>
          <a:ln>
            <a:noFill/>
          </a:ln>
        </p:spPr>
        <p:txBody>
          <a:bodyPr vert="horz" wrap="square" lIns="83993" tIns="41997" rIns="83993" bIns="41997" numCol="1" anchor="t" anchorCtr="0" compatLnSpc="1"/>
          <a:lstStyle/>
          <a:p>
            <a:endParaRPr lang="zh-CN" altLang="en-US" sz="2400">
              <a:solidFill>
                <a:prstClr val="black"/>
              </a:solidFill>
            </a:endParaRPr>
          </a:p>
        </p:txBody>
      </p:sp>
      <p:sp>
        <p:nvSpPr>
          <p:cNvPr id="57" name="矩形 56"/>
          <p:cNvSpPr/>
          <p:nvPr/>
        </p:nvSpPr>
        <p:spPr>
          <a:xfrm>
            <a:off x="0" y="5152693"/>
            <a:ext cx="2816536" cy="399860"/>
          </a:xfrm>
          <a:prstGeom prst="rect">
            <a:avLst/>
          </a:prstGeom>
          <a:solidFill>
            <a:schemeClr val="accent4"/>
          </a:solidFill>
          <a:ln>
            <a:noFill/>
          </a:ln>
        </p:spPr>
        <p:txBody>
          <a:bodyPr vert="horz" wrap="square" lIns="83993" tIns="41997" rIns="83993" bIns="41997" numCol="1" anchor="t" anchorCtr="0" compatLnSpc="1"/>
          <a:lstStyle/>
          <a:p>
            <a:endParaRPr lang="zh-CN" altLang="en-US" sz="2400">
              <a:solidFill>
                <a:prstClr val="black"/>
              </a:solidFill>
            </a:endParaRPr>
          </a:p>
        </p:txBody>
      </p:sp>
      <p:sp>
        <p:nvSpPr>
          <p:cNvPr id="58" name="TextBox 57"/>
          <p:cNvSpPr txBox="1"/>
          <p:nvPr/>
        </p:nvSpPr>
        <p:spPr>
          <a:xfrm>
            <a:off x="9001094" y="2439462"/>
            <a:ext cx="2117676" cy="515830"/>
          </a:xfrm>
          <a:prstGeom prst="rect">
            <a:avLst/>
          </a:prstGeom>
          <a:noFill/>
        </p:spPr>
        <p:txBody>
          <a:bodyPr wrap="square" lIns="83993" tIns="41997" rIns="83993" bIns="41997" rtlCol="0">
            <a:spAutoFit/>
          </a:bodyPr>
          <a:lstStyle/>
          <a:p>
            <a:pPr>
              <a:lnSpc>
                <a:spcPct val="150000"/>
              </a:lnSpc>
            </a:pPr>
            <a:r>
              <a:rPr lang="zh-CN" altLang="en-US" sz="1865" b="1" dirty="0">
                <a:solidFill>
                  <a:prstClr val="black">
                    <a:lumMod val="65000"/>
                    <a:lumOff val="35000"/>
                  </a:prstClr>
                </a:solidFill>
                <a:latin typeface="微软雅黑" panose="020B0503020204020204" pitchFamily="34" charset="-122"/>
                <a:ea typeface="微软雅黑" panose="020B0503020204020204" pitchFamily="34" charset="-122"/>
                <a:cs typeface="华文黑体" pitchFamily="2" charset="-122"/>
              </a:rPr>
              <a:t>添加标题</a:t>
            </a:r>
          </a:p>
        </p:txBody>
      </p:sp>
      <p:sp>
        <p:nvSpPr>
          <p:cNvPr id="59" name="TextBox 58"/>
          <p:cNvSpPr txBox="1"/>
          <p:nvPr/>
        </p:nvSpPr>
        <p:spPr>
          <a:xfrm>
            <a:off x="9001098" y="2819564"/>
            <a:ext cx="2640241" cy="805011"/>
          </a:xfrm>
          <a:prstGeom prst="rect">
            <a:avLst/>
          </a:prstGeom>
          <a:noFill/>
        </p:spPr>
        <p:txBody>
          <a:bodyPr wrap="square" lIns="83993" tIns="41997" rIns="83993" bIns="41997" rtlCol="0">
            <a:spAutoFit/>
          </a:bodyPr>
          <a:lstStyle/>
          <a:p>
            <a:pPr>
              <a:lnSpc>
                <a:spcPct val="130000"/>
              </a:lnSpc>
            </a:pP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a:t>
            </a:r>
          </a:p>
        </p:txBody>
      </p:sp>
      <p:sp>
        <p:nvSpPr>
          <p:cNvPr id="60" name="TextBox 59"/>
          <p:cNvSpPr txBox="1"/>
          <p:nvPr/>
        </p:nvSpPr>
        <p:spPr>
          <a:xfrm>
            <a:off x="2495131" y="2004101"/>
            <a:ext cx="2352171" cy="515830"/>
          </a:xfrm>
          <a:prstGeom prst="rect">
            <a:avLst/>
          </a:prstGeom>
          <a:noFill/>
        </p:spPr>
        <p:txBody>
          <a:bodyPr wrap="square" lIns="83993" tIns="41997" rIns="83993" bIns="41997" rtlCol="0">
            <a:spAutoFit/>
          </a:bodyPr>
          <a:lstStyle/>
          <a:p>
            <a:pPr algn="r">
              <a:lnSpc>
                <a:spcPct val="150000"/>
              </a:lnSpc>
            </a:pPr>
            <a:r>
              <a:rPr lang="zh-CN" altLang="en-US" sz="1865" b="1" dirty="0">
                <a:solidFill>
                  <a:prstClr val="black">
                    <a:lumMod val="65000"/>
                    <a:lumOff val="35000"/>
                  </a:prstClr>
                </a:solidFill>
                <a:latin typeface="微软雅黑" panose="020B0503020204020204" pitchFamily="34" charset="-122"/>
                <a:ea typeface="微软雅黑" panose="020B0503020204020204" pitchFamily="34" charset="-122"/>
                <a:cs typeface="华文黑体" pitchFamily="2" charset="-122"/>
              </a:rPr>
              <a:t>添加标题</a:t>
            </a:r>
          </a:p>
        </p:txBody>
      </p:sp>
      <p:sp>
        <p:nvSpPr>
          <p:cNvPr id="61" name="TextBox 60"/>
          <p:cNvSpPr txBox="1"/>
          <p:nvPr/>
        </p:nvSpPr>
        <p:spPr>
          <a:xfrm>
            <a:off x="2207062" y="2384203"/>
            <a:ext cx="2640241" cy="805011"/>
          </a:xfrm>
          <a:prstGeom prst="rect">
            <a:avLst/>
          </a:prstGeom>
          <a:noFill/>
        </p:spPr>
        <p:txBody>
          <a:bodyPr wrap="square" lIns="83993" tIns="41997" rIns="83993" bIns="41997" rtlCol="0">
            <a:spAutoFit/>
          </a:bodyPr>
          <a:lstStyle/>
          <a:p>
            <a:pPr algn="r">
              <a:lnSpc>
                <a:spcPct val="130000"/>
              </a:lnSpc>
            </a:pP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a:t>
            </a:r>
          </a:p>
        </p:txBody>
      </p:sp>
      <p:sp>
        <p:nvSpPr>
          <p:cNvPr id="76" name="TextBox 75"/>
          <p:cNvSpPr txBox="1"/>
          <p:nvPr/>
        </p:nvSpPr>
        <p:spPr>
          <a:xfrm>
            <a:off x="7416711" y="4102543"/>
            <a:ext cx="2117676" cy="515830"/>
          </a:xfrm>
          <a:prstGeom prst="rect">
            <a:avLst/>
          </a:prstGeom>
          <a:noFill/>
        </p:spPr>
        <p:txBody>
          <a:bodyPr wrap="square" lIns="83993" tIns="41997" rIns="83993" bIns="41997" rtlCol="0">
            <a:spAutoFit/>
          </a:bodyPr>
          <a:lstStyle/>
          <a:p>
            <a:pPr>
              <a:lnSpc>
                <a:spcPct val="150000"/>
              </a:lnSpc>
            </a:pPr>
            <a:r>
              <a:rPr lang="zh-CN" altLang="en-US" sz="1865" b="1" dirty="0">
                <a:solidFill>
                  <a:prstClr val="black">
                    <a:lumMod val="65000"/>
                    <a:lumOff val="35000"/>
                  </a:prstClr>
                </a:solidFill>
                <a:latin typeface="微软雅黑" panose="020B0503020204020204" pitchFamily="34" charset="-122"/>
                <a:ea typeface="微软雅黑" panose="020B0503020204020204" pitchFamily="34" charset="-122"/>
                <a:cs typeface="华文黑体" pitchFamily="2" charset="-122"/>
              </a:rPr>
              <a:t>添加标题</a:t>
            </a:r>
          </a:p>
        </p:txBody>
      </p:sp>
      <p:sp>
        <p:nvSpPr>
          <p:cNvPr id="77" name="TextBox 76"/>
          <p:cNvSpPr txBox="1"/>
          <p:nvPr/>
        </p:nvSpPr>
        <p:spPr>
          <a:xfrm>
            <a:off x="7416716" y="4482646"/>
            <a:ext cx="2640241" cy="805011"/>
          </a:xfrm>
          <a:prstGeom prst="rect">
            <a:avLst/>
          </a:prstGeom>
          <a:noFill/>
        </p:spPr>
        <p:txBody>
          <a:bodyPr wrap="square" lIns="83993" tIns="41997" rIns="83993" bIns="41997" rtlCol="0">
            <a:spAutoFit/>
          </a:bodyPr>
          <a:lstStyle/>
          <a:p>
            <a:pPr>
              <a:lnSpc>
                <a:spcPct val="130000"/>
              </a:lnSpc>
            </a:pP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a:t>
            </a:r>
            <a:r>
              <a:rPr lang="zh-CN" altLang="en-US" sz="1200">
                <a:solidFill>
                  <a:prstClr val="black">
                    <a:lumMod val="50000"/>
                    <a:lumOff val="50000"/>
                  </a:prstClr>
                </a:solidFill>
                <a:latin typeface="微软雅黑" panose="020B0503020204020204" pitchFamily="34" charset="-122"/>
                <a:ea typeface="微软雅黑" panose="020B0503020204020204" pitchFamily="34" charset="-122"/>
              </a:rPr>
              <a:t>在这里。</a:t>
            </a:r>
          </a:p>
        </p:txBody>
      </p:sp>
      <p:sp>
        <p:nvSpPr>
          <p:cNvPr id="94" name="TextBox 93"/>
          <p:cNvSpPr txBox="1"/>
          <p:nvPr/>
        </p:nvSpPr>
        <p:spPr>
          <a:xfrm>
            <a:off x="1073226" y="3703367"/>
            <a:ext cx="2117676" cy="515830"/>
          </a:xfrm>
          <a:prstGeom prst="rect">
            <a:avLst/>
          </a:prstGeom>
          <a:noFill/>
        </p:spPr>
        <p:txBody>
          <a:bodyPr wrap="square" lIns="83993" tIns="41997" rIns="83993" bIns="41997" rtlCol="0">
            <a:spAutoFit/>
          </a:bodyPr>
          <a:lstStyle/>
          <a:p>
            <a:pPr algn="r">
              <a:lnSpc>
                <a:spcPct val="150000"/>
              </a:lnSpc>
            </a:pPr>
            <a:r>
              <a:rPr lang="zh-CN" altLang="en-US" sz="1865" b="1" dirty="0">
                <a:solidFill>
                  <a:prstClr val="black">
                    <a:lumMod val="65000"/>
                    <a:lumOff val="35000"/>
                  </a:prstClr>
                </a:solidFill>
                <a:latin typeface="微软雅黑" panose="020B0503020204020204" pitchFamily="34" charset="-122"/>
                <a:ea typeface="微软雅黑" panose="020B0503020204020204" pitchFamily="34" charset="-122"/>
                <a:cs typeface="华文黑体" pitchFamily="2" charset="-122"/>
              </a:rPr>
              <a:t>添加标题</a:t>
            </a:r>
          </a:p>
        </p:txBody>
      </p:sp>
      <p:sp>
        <p:nvSpPr>
          <p:cNvPr id="95" name="TextBox 94"/>
          <p:cNvSpPr txBox="1"/>
          <p:nvPr/>
        </p:nvSpPr>
        <p:spPr>
          <a:xfrm>
            <a:off x="550662" y="4083468"/>
            <a:ext cx="2640241" cy="805011"/>
          </a:xfrm>
          <a:prstGeom prst="rect">
            <a:avLst/>
          </a:prstGeom>
          <a:noFill/>
        </p:spPr>
        <p:txBody>
          <a:bodyPr wrap="square" lIns="83993" tIns="41997" rIns="83993" bIns="41997" rtlCol="0">
            <a:spAutoFit/>
          </a:bodyPr>
          <a:lstStyle/>
          <a:p>
            <a:pPr algn="r">
              <a:lnSpc>
                <a:spcPct val="130000"/>
              </a:lnSpc>
            </a:pP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a:t>
            </a:r>
          </a:p>
        </p:txBody>
      </p:sp>
      <p:sp>
        <p:nvSpPr>
          <p:cNvPr id="96" name="椭圆 95"/>
          <p:cNvSpPr/>
          <p:nvPr/>
        </p:nvSpPr>
        <p:spPr>
          <a:xfrm>
            <a:off x="7217715" y="2327982"/>
            <a:ext cx="1099671" cy="1099527"/>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45720" rIns="0" bIns="45720" rtlCol="0" anchor="ctr"/>
          <a:lstStyle/>
          <a:p>
            <a:pPr algn="ctr"/>
            <a:endParaRPr lang="zh-CN" altLang="en-US" sz="240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97" name="椭圆 96"/>
          <p:cNvSpPr/>
          <p:nvPr/>
        </p:nvSpPr>
        <p:spPr>
          <a:xfrm>
            <a:off x="5562819" y="2327982"/>
            <a:ext cx="1099671" cy="1099527"/>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45720" rIns="0" bIns="45720" rtlCol="0" anchor="ctr"/>
          <a:lstStyle/>
          <a:p>
            <a:pPr algn="ctr"/>
            <a:endParaRPr lang="zh-CN" altLang="en-US" sz="240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98" name="椭圆 97"/>
          <p:cNvSpPr/>
          <p:nvPr/>
        </p:nvSpPr>
        <p:spPr>
          <a:xfrm>
            <a:off x="5562819" y="3973397"/>
            <a:ext cx="1099671" cy="1099527"/>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45720" rIns="0" bIns="45720" rtlCol="0" anchor="ctr"/>
          <a:lstStyle/>
          <a:p>
            <a:pPr algn="ctr"/>
            <a:endParaRPr lang="zh-CN" altLang="en-US" sz="240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99" name="椭圆 98"/>
          <p:cNvSpPr/>
          <p:nvPr/>
        </p:nvSpPr>
        <p:spPr>
          <a:xfrm>
            <a:off x="3907921" y="3973397"/>
            <a:ext cx="1099671" cy="1099527"/>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45720" rIns="0" bIns="45720" rtlCol="0" anchor="ctr"/>
          <a:lstStyle/>
          <a:p>
            <a:pPr algn="ctr"/>
            <a:endParaRPr lang="zh-CN" altLang="en-US" sz="240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100" name="Freeform 6"/>
          <p:cNvSpPr>
            <a:spLocks noEditPoints="1"/>
          </p:cNvSpPr>
          <p:nvPr/>
        </p:nvSpPr>
        <p:spPr bwMode="auto">
          <a:xfrm>
            <a:off x="5883147" y="2648267"/>
            <a:ext cx="459013" cy="458955"/>
          </a:xfrm>
          <a:custGeom>
            <a:avLst/>
            <a:gdLst>
              <a:gd name="T0" fmla="*/ 251 w 251"/>
              <a:gd name="T1" fmla="*/ 100 h 251"/>
              <a:gd name="T2" fmla="*/ 218 w 251"/>
              <a:gd name="T3" fmla="*/ 111 h 251"/>
              <a:gd name="T4" fmla="*/ 140 w 251"/>
              <a:gd name="T5" fmla="*/ 33 h 251"/>
              <a:gd name="T6" fmla="*/ 151 w 251"/>
              <a:gd name="T7" fmla="*/ 0 h 251"/>
              <a:gd name="T8" fmla="*/ 251 w 251"/>
              <a:gd name="T9" fmla="*/ 100 h 251"/>
              <a:gd name="T10" fmla="*/ 122 w 251"/>
              <a:gd name="T11" fmla="*/ 51 h 251"/>
              <a:gd name="T12" fmla="*/ 200 w 251"/>
              <a:gd name="T13" fmla="*/ 129 h 251"/>
              <a:gd name="T14" fmla="*/ 200 w 251"/>
              <a:gd name="T15" fmla="*/ 129 h 251"/>
              <a:gd name="T16" fmla="*/ 166 w 251"/>
              <a:gd name="T17" fmla="*/ 207 h 251"/>
              <a:gd name="T18" fmla="*/ 33 w 251"/>
              <a:gd name="T19" fmla="*/ 251 h 251"/>
              <a:gd name="T20" fmla="*/ 0 w 251"/>
              <a:gd name="T21" fmla="*/ 218 h 251"/>
              <a:gd name="T22" fmla="*/ 44 w 251"/>
              <a:gd name="T23" fmla="*/ 84 h 251"/>
              <a:gd name="T24" fmla="*/ 122 w 251"/>
              <a:gd name="T25" fmla="*/ 51 h 251"/>
              <a:gd name="T26" fmla="*/ 181 w 251"/>
              <a:gd name="T27" fmla="*/ 133 h 251"/>
              <a:gd name="T28" fmla="*/ 118 w 251"/>
              <a:gd name="T29" fmla="*/ 70 h 251"/>
              <a:gd name="T30" fmla="*/ 57 w 251"/>
              <a:gd name="T31" fmla="*/ 96 h 251"/>
              <a:gd name="T32" fmla="*/ 18 w 251"/>
              <a:gd name="T33" fmla="*/ 214 h 251"/>
              <a:gd name="T34" fmla="*/ 22 w 251"/>
              <a:gd name="T35" fmla="*/ 218 h 251"/>
              <a:gd name="T36" fmla="*/ 91 w 251"/>
              <a:gd name="T37" fmla="*/ 149 h 251"/>
              <a:gd name="T38" fmla="*/ 95 w 251"/>
              <a:gd name="T39" fmla="*/ 122 h 251"/>
              <a:gd name="T40" fmla="*/ 129 w 251"/>
              <a:gd name="T41" fmla="*/ 122 h 251"/>
              <a:gd name="T42" fmla="*/ 129 w 251"/>
              <a:gd name="T43" fmla="*/ 156 h 251"/>
              <a:gd name="T44" fmla="*/ 102 w 251"/>
              <a:gd name="T45" fmla="*/ 160 h 251"/>
              <a:gd name="T46" fmla="*/ 33 w 251"/>
              <a:gd name="T47" fmla="*/ 229 h 251"/>
              <a:gd name="T48" fmla="*/ 37 w 251"/>
              <a:gd name="T49" fmla="*/ 233 h 251"/>
              <a:gd name="T50" fmla="*/ 155 w 251"/>
              <a:gd name="T51" fmla="*/ 194 h 251"/>
              <a:gd name="T52" fmla="*/ 181 w 251"/>
              <a:gd name="T53" fmla="*/ 133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51" h="251">
                <a:moveTo>
                  <a:pt x="251" y="100"/>
                </a:moveTo>
                <a:cubicBezTo>
                  <a:pt x="218" y="111"/>
                  <a:pt x="218" y="111"/>
                  <a:pt x="218" y="111"/>
                </a:cubicBezTo>
                <a:cubicBezTo>
                  <a:pt x="140" y="33"/>
                  <a:pt x="140" y="33"/>
                  <a:pt x="140" y="33"/>
                </a:cubicBezTo>
                <a:cubicBezTo>
                  <a:pt x="151" y="0"/>
                  <a:pt x="151" y="0"/>
                  <a:pt x="151" y="0"/>
                </a:cubicBezTo>
                <a:lnTo>
                  <a:pt x="251" y="100"/>
                </a:lnTo>
                <a:close/>
                <a:moveTo>
                  <a:pt x="122" y="51"/>
                </a:moveTo>
                <a:cubicBezTo>
                  <a:pt x="200" y="129"/>
                  <a:pt x="200" y="129"/>
                  <a:pt x="200" y="129"/>
                </a:cubicBezTo>
                <a:cubicBezTo>
                  <a:pt x="200" y="129"/>
                  <a:pt x="200" y="129"/>
                  <a:pt x="200" y="129"/>
                </a:cubicBezTo>
                <a:cubicBezTo>
                  <a:pt x="166" y="207"/>
                  <a:pt x="166" y="207"/>
                  <a:pt x="166" y="207"/>
                </a:cubicBezTo>
                <a:cubicBezTo>
                  <a:pt x="33" y="251"/>
                  <a:pt x="33" y="251"/>
                  <a:pt x="33" y="251"/>
                </a:cubicBezTo>
                <a:cubicBezTo>
                  <a:pt x="0" y="218"/>
                  <a:pt x="0" y="218"/>
                  <a:pt x="0" y="218"/>
                </a:cubicBezTo>
                <a:cubicBezTo>
                  <a:pt x="44" y="84"/>
                  <a:pt x="44" y="84"/>
                  <a:pt x="44" y="84"/>
                </a:cubicBezTo>
                <a:lnTo>
                  <a:pt x="122" y="51"/>
                </a:lnTo>
                <a:close/>
                <a:moveTo>
                  <a:pt x="181" y="133"/>
                </a:moveTo>
                <a:cubicBezTo>
                  <a:pt x="118" y="70"/>
                  <a:pt x="118" y="70"/>
                  <a:pt x="118" y="70"/>
                </a:cubicBezTo>
                <a:cubicBezTo>
                  <a:pt x="57" y="96"/>
                  <a:pt x="57" y="96"/>
                  <a:pt x="57" y="96"/>
                </a:cubicBezTo>
                <a:cubicBezTo>
                  <a:pt x="18" y="214"/>
                  <a:pt x="18" y="214"/>
                  <a:pt x="18" y="214"/>
                </a:cubicBezTo>
                <a:cubicBezTo>
                  <a:pt x="22" y="218"/>
                  <a:pt x="22" y="218"/>
                  <a:pt x="22" y="218"/>
                </a:cubicBezTo>
                <a:cubicBezTo>
                  <a:pt x="91" y="149"/>
                  <a:pt x="91" y="149"/>
                  <a:pt x="91" y="149"/>
                </a:cubicBezTo>
                <a:cubicBezTo>
                  <a:pt x="87" y="140"/>
                  <a:pt x="88" y="130"/>
                  <a:pt x="95" y="122"/>
                </a:cubicBezTo>
                <a:cubicBezTo>
                  <a:pt x="104" y="113"/>
                  <a:pt x="119" y="113"/>
                  <a:pt x="129" y="122"/>
                </a:cubicBezTo>
                <a:cubicBezTo>
                  <a:pt x="138" y="132"/>
                  <a:pt x="138" y="146"/>
                  <a:pt x="129" y="156"/>
                </a:cubicBezTo>
                <a:cubicBezTo>
                  <a:pt x="121" y="163"/>
                  <a:pt x="111" y="164"/>
                  <a:pt x="102" y="160"/>
                </a:cubicBezTo>
                <a:cubicBezTo>
                  <a:pt x="33" y="229"/>
                  <a:pt x="33" y="229"/>
                  <a:pt x="33" y="229"/>
                </a:cubicBezTo>
                <a:cubicBezTo>
                  <a:pt x="37" y="233"/>
                  <a:pt x="37" y="233"/>
                  <a:pt x="37" y="233"/>
                </a:cubicBezTo>
                <a:cubicBezTo>
                  <a:pt x="155" y="194"/>
                  <a:pt x="155" y="194"/>
                  <a:pt x="155" y="194"/>
                </a:cubicBezTo>
                <a:lnTo>
                  <a:pt x="181" y="133"/>
                </a:lnTo>
                <a:close/>
              </a:path>
            </a:pathLst>
          </a:custGeom>
          <a:solidFill>
            <a:schemeClr val="accent2"/>
          </a:solidFill>
          <a:ln>
            <a:noFill/>
          </a:ln>
        </p:spPr>
        <p:txBody>
          <a:bodyPr vert="horz" wrap="square" lIns="91440" tIns="45720" rIns="91440" bIns="45720" numCol="1" anchor="t" anchorCtr="0" compatLnSpc="1"/>
          <a:lstStyle/>
          <a:p>
            <a:endParaRPr lang="zh-CN" altLang="en-US" sz="2400">
              <a:solidFill>
                <a:prstClr val="black"/>
              </a:solidFill>
            </a:endParaRPr>
          </a:p>
        </p:txBody>
      </p:sp>
      <p:sp>
        <p:nvSpPr>
          <p:cNvPr id="101" name="Freeform 7"/>
          <p:cNvSpPr>
            <a:spLocks noEditPoints="1"/>
          </p:cNvSpPr>
          <p:nvPr/>
        </p:nvSpPr>
        <p:spPr bwMode="auto">
          <a:xfrm>
            <a:off x="5934953" y="4285854"/>
            <a:ext cx="355407" cy="474615"/>
          </a:xfrm>
          <a:custGeom>
            <a:avLst/>
            <a:gdLst>
              <a:gd name="T0" fmla="*/ 173 w 188"/>
              <a:gd name="T1" fmla="*/ 16 h 251"/>
              <a:gd name="T2" fmla="*/ 188 w 188"/>
              <a:gd name="T3" fmla="*/ 16 h 251"/>
              <a:gd name="T4" fmla="*/ 188 w 188"/>
              <a:gd name="T5" fmla="*/ 0 h 251"/>
              <a:gd name="T6" fmla="*/ 0 w 188"/>
              <a:gd name="T7" fmla="*/ 0 h 251"/>
              <a:gd name="T8" fmla="*/ 0 w 188"/>
              <a:gd name="T9" fmla="*/ 16 h 251"/>
              <a:gd name="T10" fmla="*/ 15 w 188"/>
              <a:gd name="T11" fmla="*/ 16 h 251"/>
              <a:gd name="T12" fmla="*/ 15 w 188"/>
              <a:gd name="T13" fmla="*/ 31 h 251"/>
              <a:gd name="T14" fmla="*/ 23 w 188"/>
              <a:gd name="T15" fmla="*/ 31 h 251"/>
              <a:gd name="T16" fmla="*/ 48 w 188"/>
              <a:gd name="T17" fmla="*/ 118 h 251"/>
              <a:gd name="T18" fmla="*/ 61 w 188"/>
              <a:gd name="T19" fmla="*/ 126 h 251"/>
              <a:gd name="T20" fmla="*/ 48 w 188"/>
              <a:gd name="T21" fmla="*/ 134 h 251"/>
              <a:gd name="T22" fmla="*/ 23 w 188"/>
              <a:gd name="T23" fmla="*/ 220 h 251"/>
              <a:gd name="T24" fmla="*/ 15 w 188"/>
              <a:gd name="T25" fmla="*/ 220 h 251"/>
              <a:gd name="T26" fmla="*/ 15 w 188"/>
              <a:gd name="T27" fmla="*/ 236 h 251"/>
              <a:gd name="T28" fmla="*/ 0 w 188"/>
              <a:gd name="T29" fmla="*/ 236 h 251"/>
              <a:gd name="T30" fmla="*/ 0 w 188"/>
              <a:gd name="T31" fmla="*/ 251 h 251"/>
              <a:gd name="T32" fmla="*/ 188 w 188"/>
              <a:gd name="T33" fmla="*/ 251 h 251"/>
              <a:gd name="T34" fmla="*/ 188 w 188"/>
              <a:gd name="T35" fmla="*/ 236 h 251"/>
              <a:gd name="T36" fmla="*/ 173 w 188"/>
              <a:gd name="T37" fmla="*/ 236 h 251"/>
              <a:gd name="T38" fmla="*/ 173 w 188"/>
              <a:gd name="T39" fmla="*/ 220 h 251"/>
              <a:gd name="T40" fmla="*/ 165 w 188"/>
              <a:gd name="T41" fmla="*/ 220 h 251"/>
              <a:gd name="T42" fmla="*/ 140 w 188"/>
              <a:gd name="T43" fmla="*/ 134 h 251"/>
              <a:gd name="T44" fmla="*/ 127 w 188"/>
              <a:gd name="T45" fmla="*/ 126 h 251"/>
              <a:gd name="T46" fmla="*/ 140 w 188"/>
              <a:gd name="T47" fmla="*/ 118 h 251"/>
              <a:gd name="T48" fmla="*/ 165 w 188"/>
              <a:gd name="T49" fmla="*/ 31 h 251"/>
              <a:gd name="T50" fmla="*/ 173 w 188"/>
              <a:gd name="T51" fmla="*/ 31 h 251"/>
              <a:gd name="T52" fmla="*/ 173 w 188"/>
              <a:gd name="T53" fmla="*/ 16 h 251"/>
              <a:gd name="T54" fmla="*/ 131 w 188"/>
              <a:gd name="T55" fmla="*/ 105 h 251"/>
              <a:gd name="T56" fmla="*/ 110 w 188"/>
              <a:gd name="T57" fmla="*/ 116 h 251"/>
              <a:gd name="T58" fmla="*/ 110 w 188"/>
              <a:gd name="T59" fmla="*/ 136 h 251"/>
              <a:gd name="T60" fmla="*/ 131 w 188"/>
              <a:gd name="T61" fmla="*/ 146 h 251"/>
              <a:gd name="T62" fmla="*/ 150 w 188"/>
              <a:gd name="T63" fmla="*/ 217 h 251"/>
              <a:gd name="T64" fmla="*/ 148 w 188"/>
              <a:gd name="T65" fmla="*/ 220 h 251"/>
              <a:gd name="T66" fmla="*/ 132 w 188"/>
              <a:gd name="T67" fmla="*/ 220 h 251"/>
              <a:gd name="T68" fmla="*/ 120 w 188"/>
              <a:gd name="T69" fmla="*/ 183 h 251"/>
              <a:gd name="T70" fmla="*/ 102 w 188"/>
              <a:gd name="T71" fmla="*/ 174 h 251"/>
              <a:gd name="T72" fmla="*/ 102 w 188"/>
              <a:gd name="T73" fmla="*/ 109 h 251"/>
              <a:gd name="T74" fmla="*/ 128 w 188"/>
              <a:gd name="T75" fmla="*/ 98 h 251"/>
              <a:gd name="T76" fmla="*/ 143 w 188"/>
              <a:gd name="T77" fmla="*/ 79 h 251"/>
              <a:gd name="T78" fmla="*/ 46 w 188"/>
              <a:gd name="T79" fmla="*/ 79 h 251"/>
              <a:gd name="T80" fmla="*/ 60 w 188"/>
              <a:gd name="T81" fmla="*/ 98 h 251"/>
              <a:gd name="T82" fmla="*/ 86 w 188"/>
              <a:gd name="T83" fmla="*/ 109 h 251"/>
              <a:gd name="T84" fmla="*/ 86 w 188"/>
              <a:gd name="T85" fmla="*/ 174 h 251"/>
              <a:gd name="T86" fmla="*/ 68 w 188"/>
              <a:gd name="T87" fmla="*/ 183 h 251"/>
              <a:gd name="T88" fmla="*/ 56 w 188"/>
              <a:gd name="T89" fmla="*/ 220 h 251"/>
              <a:gd name="T90" fmla="*/ 40 w 188"/>
              <a:gd name="T91" fmla="*/ 220 h 251"/>
              <a:gd name="T92" fmla="*/ 38 w 188"/>
              <a:gd name="T93" fmla="*/ 217 h 251"/>
              <a:gd name="T94" fmla="*/ 57 w 188"/>
              <a:gd name="T95" fmla="*/ 146 h 251"/>
              <a:gd name="T96" fmla="*/ 78 w 188"/>
              <a:gd name="T97" fmla="*/ 136 h 251"/>
              <a:gd name="T98" fmla="*/ 78 w 188"/>
              <a:gd name="T99" fmla="*/ 116 h 251"/>
              <a:gd name="T100" fmla="*/ 57 w 188"/>
              <a:gd name="T101" fmla="*/ 105 h 251"/>
              <a:gd name="T102" fmla="*/ 38 w 188"/>
              <a:gd name="T103" fmla="*/ 34 h 251"/>
              <a:gd name="T104" fmla="*/ 40 w 188"/>
              <a:gd name="T105" fmla="*/ 31 h 251"/>
              <a:gd name="T106" fmla="*/ 148 w 188"/>
              <a:gd name="T107" fmla="*/ 31 h 251"/>
              <a:gd name="T108" fmla="*/ 150 w 188"/>
              <a:gd name="T109" fmla="*/ 34 h 251"/>
              <a:gd name="T110" fmla="*/ 131 w 188"/>
              <a:gd name="T111" fmla="*/ 105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8" h="251">
                <a:moveTo>
                  <a:pt x="173" y="16"/>
                </a:moveTo>
                <a:cubicBezTo>
                  <a:pt x="188" y="16"/>
                  <a:pt x="188" y="16"/>
                  <a:pt x="188" y="16"/>
                </a:cubicBezTo>
                <a:cubicBezTo>
                  <a:pt x="188" y="0"/>
                  <a:pt x="188" y="0"/>
                  <a:pt x="188" y="0"/>
                </a:cubicBezTo>
                <a:cubicBezTo>
                  <a:pt x="0" y="0"/>
                  <a:pt x="0" y="0"/>
                  <a:pt x="0" y="0"/>
                </a:cubicBezTo>
                <a:cubicBezTo>
                  <a:pt x="0" y="16"/>
                  <a:pt x="0" y="16"/>
                  <a:pt x="0" y="16"/>
                </a:cubicBezTo>
                <a:cubicBezTo>
                  <a:pt x="15" y="16"/>
                  <a:pt x="15" y="16"/>
                  <a:pt x="15" y="16"/>
                </a:cubicBezTo>
                <a:cubicBezTo>
                  <a:pt x="15" y="31"/>
                  <a:pt x="15" y="31"/>
                  <a:pt x="15" y="31"/>
                </a:cubicBezTo>
                <a:cubicBezTo>
                  <a:pt x="23" y="31"/>
                  <a:pt x="23" y="31"/>
                  <a:pt x="23" y="31"/>
                </a:cubicBezTo>
                <a:cubicBezTo>
                  <a:pt x="12" y="62"/>
                  <a:pt x="21" y="98"/>
                  <a:pt x="48" y="118"/>
                </a:cubicBezTo>
                <a:cubicBezTo>
                  <a:pt x="52" y="121"/>
                  <a:pt x="56" y="123"/>
                  <a:pt x="61" y="126"/>
                </a:cubicBezTo>
                <a:cubicBezTo>
                  <a:pt x="56" y="128"/>
                  <a:pt x="52" y="130"/>
                  <a:pt x="48" y="134"/>
                </a:cubicBezTo>
                <a:cubicBezTo>
                  <a:pt x="21" y="154"/>
                  <a:pt x="12" y="189"/>
                  <a:pt x="23" y="220"/>
                </a:cubicBezTo>
                <a:cubicBezTo>
                  <a:pt x="15" y="220"/>
                  <a:pt x="15" y="220"/>
                  <a:pt x="15" y="220"/>
                </a:cubicBezTo>
                <a:cubicBezTo>
                  <a:pt x="15" y="236"/>
                  <a:pt x="15" y="236"/>
                  <a:pt x="15" y="236"/>
                </a:cubicBezTo>
                <a:cubicBezTo>
                  <a:pt x="0" y="236"/>
                  <a:pt x="0" y="236"/>
                  <a:pt x="0" y="236"/>
                </a:cubicBezTo>
                <a:cubicBezTo>
                  <a:pt x="0" y="251"/>
                  <a:pt x="0" y="251"/>
                  <a:pt x="0" y="251"/>
                </a:cubicBezTo>
                <a:cubicBezTo>
                  <a:pt x="188" y="251"/>
                  <a:pt x="188" y="251"/>
                  <a:pt x="188" y="251"/>
                </a:cubicBezTo>
                <a:cubicBezTo>
                  <a:pt x="188" y="236"/>
                  <a:pt x="188" y="236"/>
                  <a:pt x="188" y="236"/>
                </a:cubicBezTo>
                <a:cubicBezTo>
                  <a:pt x="173" y="236"/>
                  <a:pt x="173" y="236"/>
                  <a:pt x="173" y="236"/>
                </a:cubicBezTo>
                <a:cubicBezTo>
                  <a:pt x="173" y="220"/>
                  <a:pt x="173" y="220"/>
                  <a:pt x="173" y="220"/>
                </a:cubicBezTo>
                <a:cubicBezTo>
                  <a:pt x="165" y="220"/>
                  <a:pt x="165" y="220"/>
                  <a:pt x="165" y="220"/>
                </a:cubicBezTo>
                <a:cubicBezTo>
                  <a:pt x="177" y="189"/>
                  <a:pt x="167" y="154"/>
                  <a:pt x="140" y="134"/>
                </a:cubicBezTo>
                <a:cubicBezTo>
                  <a:pt x="136" y="130"/>
                  <a:pt x="132" y="128"/>
                  <a:pt x="127" y="126"/>
                </a:cubicBezTo>
                <a:cubicBezTo>
                  <a:pt x="132" y="123"/>
                  <a:pt x="136" y="121"/>
                  <a:pt x="140" y="118"/>
                </a:cubicBezTo>
                <a:cubicBezTo>
                  <a:pt x="167" y="98"/>
                  <a:pt x="177" y="62"/>
                  <a:pt x="165" y="31"/>
                </a:cubicBezTo>
                <a:cubicBezTo>
                  <a:pt x="173" y="31"/>
                  <a:pt x="173" y="31"/>
                  <a:pt x="173" y="31"/>
                </a:cubicBezTo>
                <a:lnTo>
                  <a:pt x="173" y="16"/>
                </a:lnTo>
                <a:close/>
                <a:moveTo>
                  <a:pt x="131" y="105"/>
                </a:moveTo>
                <a:cubicBezTo>
                  <a:pt x="124" y="110"/>
                  <a:pt x="117" y="114"/>
                  <a:pt x="110" y="116"/>
                </a:cubicBezTo>
                <a:cubicBezTo>
                  <a:pt x="110" y="136"/>
                  <a:pt x="110" y="136"/>
                  <a:pt x="110" y="136"/>
                </a:cubicBezTo>
                <a:cubicBezTo>
                  <a:pt x="117" y="138"/>
                  <a:pt x="124" y="141"/>
                  <a:pt x="131" y="146"/>
                </a:cubicBezTo>
                <a:cubicBezTo>
                  <a:pt x="152" y="163"/>
                  <a:pt x="160" y="192"/>
                  <a:pt x="150" y="217"/>
                </a:cubicBezTo>
                <a:cubicBezTo>
                  <a:pt x="148" y="220"/>
                  <a:pt x="148" y="220"/>
                  <a:pt x="148" y="220"/>
                </a:cubicBezTo>
                <a:cubicBezTo>
                  <a:pt x="132" y="220"/>
                  <a:pt x="132" y="220"/>
                  <a:pt x="132" y="220"/>
                </a:cubicBezTo>
                <a:cubicBezTo>
                  <a:pt x="135" y="207"/>
                  <a:pt x="131" y="193"/>
                  <a:pt x="120" y="183"/>
                </a:cubicBezTo>
                <a:cubicBezTo>
                  <a:pt x="115" y="178"/>
                  <a:pt x="109" y="175"/>
                  <a:pt x="102" y="174"/>
                </a:cubicBezTo>
                <a:cubicBezTo>
                  <a:pt x="102" y="109"/>
                  <a:pt x="102" y="109"/>
                  <a:pt x="102" y="109"/>
                </a:cubicBezTo>
                <a:cubicBezTo>
                  <a:pt x="111" y="108"/>
                  <a:pt x="120" y="104"/>
                  <a:pt x="128" y="98"/>
                </a:cubicBezTo>
                <a:cubicBezTo>
                  <a:pt x="134" y="93"/>
                  <a:pt x="139" y="86"/>
                  <a:pt x="143" y="79"/>
                </a:cubicBezTo>
                <a:cubicBezTo>
                  <a:pt x="46" y="79"/>
                  <a:pt x="46" y="79"/>
                  <a:pt x="46" y="79"/>
                </a:cubicBezTo>
                <a:cubicBezTo>
                  <a:pt x="49" y="86"/>
                  <a:pt x="54" y="93"/>
                  <a:pt x="60" y="98"/>
                </a:cubicBezTo>
                <a:cubicBezTo>
                  <a:pt x="68" y="104"/>
                  <a:pt x="77" y="108"/>
                  <a:pt x="86" y="109"/>
                </a:cubicBezTo>
                <a:cubicBezTo>
                  <a:pt x="86" y="174"/>
                  <a:pt x="86" y="174"/>
                  <a:pt x="86" y="174"/>
                </a:cubicBezTo>
                <a:cubicBezTo>
                  <a:pt x="79" y="175"/>
                  <a:pt x="73" y="178"/>
                  <a:pt x="68" y="183"/>
                </a:cubicBezTo>
                <a:cubicBezTo>
                  <a:pt x="57" y="193"/>
                  <a:pt x="53" y="207"/>
                  <a:pt x="56" y="220"/>
                </a:cubicBezTo>
                <a:cubicBezTo>
                  <a:pt x="40" y="220"/>
                  <a:pt x="40" y="220"/>
                  <a:pt x="40" y="220"/>
                </a:cubicBezTo>
                <a:cubicBezTo>
                  <a:pt x="38" y="217"/>
                  <a:pt x="38" y="217"/>
                  <a:pt x="38" y="217"/>
                </a:cubicBezTo>
                <a:cubicBezTo>
                  <a:pt x="28" y="192"/>
                  <a:pt x="36" y="163"/>
                  <a:pt x="57" y="146"/>
                </a:cubicBezTo>
                <a:cubicBezTo>
                  <a:pt x="64" y="141"/>
                  <a:pt x="71" y="138"/>
                  <a:pt x="78" y="136"/>
                </a:cubicBezTo>
                <a:cubicBezTo>
                  <a:pt x="78" y="116"/>
                  <a:pt x="78" y="116"/>
                  <a:pt x="78" y="116"/>
                </a:cubicBezTo>
                <a:cubicBezTo>
                  <a:pt x="71" y="114"/>
                  <a:pt x="64" y="110"/>
                  <a:pt x="57" y="105"/>
                </a:cubicBezTo>
                <a:cubicBezTo>
                  <a:pt x="36" y="89"/>
                  <a:pt x="28" y="60"/>
                  <a:pt x="38" y="34"/>
                </a:cubicBezTo>
                <a:cubicBezTo>
                  <a:pt x="40" y="31"/>
                  <a:pt x="40" y="31"/>
                  <a:pt x="40" y="31"/>
                </a:cubicBezTo>
                <a:cubicBezTo>
                  <a:pt x="148" y="31"/>
                  <a:pt x="148" y="31"/>
                  <a:pt x="148" y="31"/>
                </a:cubicBezTo>
                <a:cubicBezTo>
                  <a:pt x="150" y="34"/>
                  <a:pt x="150" y="34"/>
                  <a:pt x="150" y="34"/>
                </a:cubicBezTo>
                <a:cubicBezTo>
                  <a:pt x="160" y="60"/>
                  <a:pt x="152" y="89"/>
                  <a:pt x="131" y="105"/>
                </a:cubicBezTo>
                <a:close/>
              </a:path>
            </a:pathLst>
          </a:custGeom>
          <a:solidFill>
            <a:schemeClr val="accent2"/>
          </a:solidFill>
          <a:ln>
            <a:noFill/>
          </a:ln>
        </p:spPr>
        <p:txBody>
          <a:bodyPr vert="horz" wrap="square" lIns="91440" tIns="45720" rIns="91440" bIns="45720" numCol="1" anchor="t" anchorCtr="0" compatLnSpc="1"/>
          <a:lstStyle/>
          <a:p>
            <a:endParaRPr lang="zh-CN" altLang="en-US" sz="2400">
              <a:solidFill>
                <a:prstClr val="black"/>
              </a:solidFill>
            </a:endParaRPr>
          </a:p>
        </p:txBody>
      </p:sp>
      <p:sp>
        <p:nvSpPr>
          <p:cNvPr id="102" name="Freeform 8"/>
          <p:cNvSpPr>
            <a:spLocks noEditPoints="1"/>
          </p:cNvSpPr>
          <p:nvPr/>
        </p:nvSpPr>
        <p:spPr bwMode="auto">
          <a:xfrm>
            <a:off x="4288343" y="4253862"/>
            <a:ext cx="338824" cy="538597"/>
          </a:xfrm>
          <a:custGeom>
            <a:avLst/>
            <a:gdLst>
              <a:gd name="T0" fmla="*/ 110 w 158"/>
              <a:gd name="T1" fmla="*/ 204 h 251"/>
              <a:gd name="T2" fmla="*/ 103 w 158"/>
              <a:gd name="T3" fmla="*/ 212 h 251"/>
              <a:gd name="T4" fmla="*/ 55 w 158"/>
              <a:gd name="T5" fmla="*/ 212 h 251"/>
              <a:gd name="T6" fmla="*/ 48 w 158"/>
              <a:gd name="T7" fmla="*/ 204 h 251"/>
              <a:gd name="T8" fmla="*/ 55 w 158"/>
              <a:gd name="T9" fmla="*/ 196 h 251"/>
              <a:gd name="T10" fmla="*/ 103 w 158"/>
              <a:gd name="T11" fmla="*/ 196 h 251"/>
              <a:gd name="T12" fmla="*/ 110 w 158"/>
              <a:gd name="T13" fmla="*/ 204 h 251"/>
              <a:gd name="T14" fmla="*/ 103 w 158"/>
              <a:gd name="T15" fmla="*/ 220 h 251"/>
              <a:gd name="T16" fmla="*/ 55 w 158"/>
              <a:gd name="T17" fmla="*/ 220 h 251"/>
              <a:gd name="T18" fmla="*/ 48 w 158"/>
              <a:gd name="T19" fmla="*/ 228 h 251"/>
              <a:gd name="T20" fmla="*/ 55 w 158"/>
              <a:gd name="T21" fmla="*/ 236 h 251"/>
              <a:gd name="T22" fmla="*/ 71 w 158"/>
              <a:gd name="T23" fmla="*/ 251 h 251"/>
              <a:gd name="T24" fmla="*/ 87 w 158"/>
              <a:gd name="T25" fmla="*/ 251 h 251"/>
              <a:gd name="T26" fmla="*/ 103 w 158"/>
              <a:gd name="T27" fmla="*/ 236 h 251"/>
              <a:gd name="T28" fmla="*/ 110 w 158"/>
              <a:gd name="T29" fmla="*/ 228 h 251"/>
              <a:gd name="T30" fmla="*/ 103 w 158"/>
              <a:gd name="T31" fmla="*/ 220 h 251"/>
              <a:gd name="T32" fmla="*/ 158 w 158"/>
              <a:gd name="T33" fmla="*/ 78 h 251"/>
              <a:gd name="T34" fmla="*/ 118 w 158"/>
              <a:gd name="T35" fmla="*/ 146 h 251"/>
              <a:gd name="T36" fmla="*/ 118 w 158"/>
              <a:gd name="T37" fmla="*/ 173 h 251"/>
              <a:gd name="T38" fmla="*/ 103 w 158"/>
              <a:gd name="T39" fmla="*/ 188 h 251"/>
              <a:gd name="T40" fmla="*/ 55 w 158"/>
              <a:gd name="T41" fmla="*/ 188 h 251"/>
              <a:gd name="T42" fmla="*/ 40 w 158"/>
              <a:gd name="T43" fmla="*/ 173 h 251"/>
              <a:gd name="T44" fmla="*/ 40 w 158"/>
              <a:gd name="T45" fmla="*/ 146 h 251"/>
              <a:gd name="T46" fmla="*/ 0 w 158"/>
              <a:gd name="T47" fmla="*/ 78 h 251"/>
              <a:gd name="T48" fmla="*/ 79 w 158"/>
              <a:gd name="T49" fmla="*/ 0 h 251"/>
              <a:gd name="T50" fmla="*/ 158 w 158"/>
              <a:gd name="T51" fmla="*/ 78 h 251"/>
              <a:gd name="T52" fmla="*/ 142 w 158"/>
              <a:gd name="T53" fmla="*/ 78 h 251"/>
              <a:gd name="T54" fmla="*/ 79 w 158"/>
              <a:gd name="T55" fmla="*/ 16 h 251"/>
              <a:gd name="T56" fmla="*/ 16 w 158"/>
              <a:gd name="T57" fmla="*/ 78 h 251"/>
              <a:gd name="T58" fmla="*/ 48 w 158"/>
              <a:gd name="T59" fmla="*/ 132 h 251"/>
              <a:gd name="T60" fmla="*/ 55 w 158"/>
              <a:gd name="T61" fmla="*/ 137 h 251"/>
              <a:gd name="T62" fmla="*/ 55 w 158"/>
              <a:gd name="T63" fmla="*/ 173 h 251"/>
              <a:gd name="T64" fmla="*/ 103 w 158"/>
              <a:gd name="T65" fmla="*/ 173 h 251"/>
              <a:gd name="T66" fmla="*/ 103 w 158"/>
              <a:gd name="T67" fmla="*/ 137 h 251"/>
              <a:gd name="T68" fmla="*/ 110 w 158"/>
              <a:gd name="T69" fmla="*/ 132 h 251"/>
              <a:gd name="T70" fmla="*/ 142 w 158"/>
              <a:gd name="T71" fmla="*/ 78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8" h="251">
                <a:moveTo>
                  <a:pt x="110" y="204"/>
                </a:moveTo>
                <a:cubicBezTo>
                  <a:pt x="110" y="208"/>
                  <a:pt x="107" y="212"/>
                  <a:pt x="103" y="212"/>
                </a:cubicBezTo>
                <a:cubicBezTo>
                  <a:pt x="55" y="212"/>
                  <a:pt x="55" y="212"/>
                  <a:pt x="55" y="212"/>
                </a:cubicBezTo>
                <a:cubicBezTo>
                  <a:pt x="51" y="212"/>
                  <a:pt x="48" y="208"/>
                  <a:pt x="48" y="204"/>
                </a:cubicBezTo>
                <a:cubicBezTo>
                  <a:pt x="48" y="200"/>
                  <a:pt x="51" y="196"/>
                  <a:pt x="55" y="196"/>
                </a:cubicBezTo>
                <a:cubicBezTo>
                  <a:pt x="103" y="196"/>
                  <a:pt x="103" y="196"/>
                  <a:pt x="103" y="196"/>
                </a:cubicBezTo>
                <a:cubicBezTo>
                  <a:pt x="107" y="196"/>
                  <a:pt x="110" y="200"/>
                  <a:pt x="110" y="204"/>
                </a:cubicBezTo>
                <a:close/>
                <a:moveTo>
                  <a:pt x="103" y="220"/>
                </a:moveTo>
                <a:cubicBezTo>
                  <a:pt x="55" y="220"/>
                  <a:pt x="55" y="220"/>
                  <a:pt x="55" y="220"/>
                </a:cubicBezTo>
                <a:cubicBezTo>
                  <a:pt x="51" y="220"/>
                  <a:pt x="48" y="223"/>
                  <a:pt x="48" y="228"/>
                </a:cubicBezTo>
                <a:cubicBezTo>
                  <a:pt x="48" y="232"/>
                  <a:pt x="51" y="236"/>
                  <a:pt x="55" y="236"/>
                </a:cubicBezTo>
                <a:cubicBezTo>
                  <a:pt x="55" y="244"/>
                  <a:pt x="62" y="251"/>
                  <a:pt x="71" y="251"/>
                </a:cubicBezTo>
                <a:cubicBezTo>
                  <a:pt x="87" y="251"/>
                  <a:pt x="87" y="251"/>
                  <a:pt x="87" y="251"/>
                </a:cubicBezTo>
                <a:cubicBezTo>
                  <a:pt x="96" y="251"/>
                  <a:pt x="103" y="244"/>
                  <a:pt x="103" y="236"/>
                </a:cubicBezTo>
                <a:cubicBezTo>
                  <a:pt x="107" y="236"/>
                  <a:pt x="110" y="232"/>
                  <a:pt x="110" y="228"/>
                </a:cubicBezTo>
                <a:cubicBezTo>
                  <a:pt x="110" y="223"/>
                  <a:pt x="107" y="220"/>
                  <a:pt x="103" y="220"/>
                </a:cubicBezTo>
                <a:close/>
                <a:moveTo>
                  <a:pt x="158" y="78"/>
                </a:moveTo>
                <a:cubicBezTo>
                  <a:pt x="158" y="107"/>
                  <a:pt x="142" y="132"/>
                  <a:pt x="118" y="146"/>
                </a:cubicBezTo>
                <a:cubicBezTo>
                  <a:pt x="118" y="173"/>
                  <a:pt x="118" y="173"/>
                  <a:pt x="118" y="173"/>
                </a:cubicBezTo>
                <a:cubicBezTo>
                  <a:pt x="118" y="181"/>
                  <a:pt x="111" y="188"/>
                  <a:pt x="103" y="188"/>
                </a:cubicBezTo>
                <a:cubicBezTo>
                  <a:pt x="55" y="188"/>
                  <a:pt x="55" y="188"/>
                  <a:pt x="55" y="188"/>
                </a:cubicBezTo>
                <a:cubicBezTo>
                  <a:pt x="47" y="188"/>
                  <a:pt x="40" y="181"/>
                  <a:pt x="40" y="173"/>
                </a:cubicBezTo>
                <a:cubicBezTo>
                  <a:pt x="40" y="146"/>
                  <a:pt x="40" y="146"/>
                  <a:pt x="40" y="146"/>
                </a:cubicBezTo>
                <a:cubicBezTo>
                  <a:pt x="16" y="132"/>
                  <a:pt x="0" y="107"/>
                  <a:pt x="0" y="78"/>
                </a:cubicBezTo>
                <a:cubicBezTo>
                  <a:pt x="0" y="35"/>
                  <a:pt x="36" y="0"/>
                  <a:pt x="79" y="0"/>
                </a:cubicBezTo>
                <a:cubicBezTo>
                  <a:pt x="122" y="0"/>
                  <a:pt x="158" y="35"/>
                  <a:pt x="158" y="78"/>
                </a:cubicBezTo>
                <a:close/>
                <a:moveTo>
                  <a:pt x="142" y="78"/>
                </a:moveTo>
                <a:cubicBezTo>
                  <a:pt x="142" y="44"/>
                  <a:pt x="114" y="16"/>
                  <a:pt x="79" y="16"/>
                </a:cubicBezTo>
                <a:cubicBezTo>
                  <a:pt x="44" y="16"/>
                  <a:pt x="16" y="44"/>
                  <a:pt x="16" y="78"/>
                </a:cubicBezTo>
                <a:cubicBezTo>
                  <a:pt x="16" y="101"/>
                  <a:pt x="28" y="121"/>
                  <a:pt x="48" y="132"/>
                </a:cubicBezTo>
                <a:cubicBezTo>
                  <a:pt x="55" y="137"/>
                  <a:pt x="55" y="137"/>
                  <a:pt x="55" y="137"/>
                </a:cubicBezTo>
                <a:cubicBezTo>
                  <a:pt x="55" y="173"/>
                  <a:pt x="55" y="173"/>
                  <a:pt x="55" y="173"/>
                </a:cubicBezTo>
                <a:cubicBezTo>
                  <a:pt x="103" y="173"/>
                  <a:pt x="103" y="173"/>
                  <a:pt x="103" y="173"/>
                </a:cubicBezTo>
                <a:cubicBezTo>
                  <a:pt x="103" y="137"/>
                  <a:pt x="103" y="137"/>
                  <a:pt x="103" y="137"/>
                </a:cubicBezTo>
                <a:cubicBezTo>
                  <a:pt x="110" y="132"/>
                  <a:pt x="110" y="132"/>
                  <a:pt x="110" y="132"/>
                </a:cubicBezTo>
                <a:cubicBezTo>
                  <a:pt x="130" y="121"/>
                  <a:pt x="142" y="101"/>
                  <a:pt x="142" y="78"/>
                </a:cubicBezTo>
                <a:close/>
              </a:path>
            </a:pathLst>
          </a:custGeom>
          <a:solidFill>
            <a:schemeClr val="accent2"/>
          </a:solidFill>
          <a:ln>
            <a:noFill/>
          </a:ln>
        </p:spPr>
        <p:txBody>
          <a:bodyPr vert="horz" wrap="square" lIns="91440" tIns="45720" rIns="91440" bIns="45720" numCol="1" anchor="t" anchorCtr="0" compatLnSpc="1"/>
          <a:lstStyle/>
          <a:p>
            <a:endParaRPr lang="zh-CN" altLang="en-US" sz="2400">
              <a:solidFill>
                <a:prstClr val="black"/>
              </a:solidFill>
            </a:endParaRPr>
          </a:p>
        </p:txBody>
      </p:sp>
      <p:sp>
        <p:nvSpPr>
          <p:cNvPr id="103" name="Freeform 9"/>
          <p:cNvSpPr>
            <a:spLocks noEditPoints="1"/>
          </p:cNvSpPr>
          <p:nvPr/>
        </p:nvSpPr>
        <p:spPr bwMode="auto">
          <a:xfrm>
            <a:off x="7546362" y="2656583"/>
            <a:ext cx="442377" cy="442323"/>
          </a:xfrm>
          <a:custGeom>
            <a:avLst/>
            <a:gdLst>
              <a:gd name="T0" fmla="*/ 201 w 206"/>
              <a:gd name="T1" fmla="*/ 35 h 206"/>
              <a:gd name="T2" fmla="*/ 179 w 206"/>
              <a:gd name="T3" fmla="*/ 57 h 206"/>
              <a:gd name="T4" fmla="*/ 157 w 206"/>
              <a:gd name="T5" fmla="*/ 57 h 206"/>
              <a:gd name="T6" fmla="*/ 148 w 206"/>
              <a:gd name="T7" fmla="*/ 49 h 206"/>
              <a:gd name="T8" fmla="*/ 148 w 206"/>
              <a:gd name="T9" fmla="*/ 27 h 206"/>
              <a:gd name="T10" fmla="*/ 171 w 206"/>
              <a:gd name="T11" fmla="*/ 4 h 206"/>
              <a:gd name="T12" fmla="*/ 128 w 206"/>
              <a:gd name="T13" fmla="*/ 16 h 206"/>
              <a:gd name="T14" fmla="*/ 117 w 206"/>
              <a:gd name="T15" fmla="*/ 58 h 206"/>
              <a:gd name="T16" fmla="*/ 58 w 206"/>
              <a:gd name="T17" fmla="*/ 118 h 206"/>
              <a:gd name="T18" fmla="*/ 15 w 206"/>
              <a:gd name="T19" fmla="*/ 129 h 206"/>
              <a:gd name="T20" fmla="*/ 4 w 206"/>
              <a:gd name="T21" fmla="*/ 171 h 206"/>
              <a:gd name="T22" fmla="*/ 27 w 206"/>
              <a:gd name="T23" fmla="*/ 149 h 206"/>
              <a:gd name="T24" fmla="*/ 49 w 206"/>
              <a:gd name="T25" fmla="*/ 149 h 206"/>
              <a:gd name="T26" fmla="*/ 57 w 206"/>
              <a:gd name="T27" fmla="*/ 157 h 206"/>
              <a:gd name="T28" fmla="*/ 57 w 206"/>
              <a:gd name="T29" fmla="*/ 179 h 206"/>
              <a:gd name="T30" fmla="*/ 34 w 206"/>
              <a:gd name="T31" fmla="*/ 202 h 206"/>
              <a:gd name="T32" fmla="*/ 77 w 206"/>
              <a:gd name="T33" fmla="*/ 191 h 206"/>
              <a:gd name="T34" fmla="*/ 88 w 206"/>
              <a:gd name="T35" fmla="*/ 148 h 206"/>
              <a:gd name="T36" fmla="*/ 148 w 206"/>
              <a:gd name="T37" fmla="*/ 89 h 206"/>
              <a:gd name="T38" fmla="*/ 190 w 206"/>
              <a:gd name="T39" fmla="*/ 77 h 206"/>
              <a:gd name="T40" fmla="*/ 201 w 206"/>
              <a:gd name="T41" fmla="*/ 35 h 206"/>
              <a:gd name="T42" fmla="*/ 127 w 206"/>
              <a:gd name="T43" fmla="*/ 89 h 206"/>
              <a:gd name="T44" fmla="*/ 89 w 206"/>
              <a:gd name="T45" fmla="*/ 127 h 206"/>
              <a:gd name="T46" fmla="*/ 79 w 206"/>
              <a:gd name="T47" fmla="*/ 127 h 206"/>
              <a:gd name="T48" fmla="*/ 79 w 206"/>
              <a:gd name="T49" fmla="*/ 117 h 206"/>
              <a:gd name="T50" fmla="*/ 117 w 206"/>
              <a:gd name="T51" fmla="*/ 78 h 206"/>
              <a:gd name="T52" fmla="*/ 127 w 206"/>
              <a:gd name="T53" fmla="*/ 78 h 206"/>
              <a:gd name="T54" fmla="*/ 127 w 206"/>
              <a:gd name="T55" fmla="*/ 89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6" h="206">
                <a:moveTo>
                  <a:pt x="201" y="35"/>
                </a:moveTo>
                <a:cubicBezTo>
                  <a:pt x="179" y="57"/>
                  <a:pt x="179" y="57"/>
                  <a:pt x="179" y="57"/>
                </a:cubicBezTo>
                <a:cubicBezTo>
                  <a:pt x="173" y="63"/>
                  <a:pt x="163" y="63"/>
                  <a:pt x="157" y="57"/>
                </a:cubicBezTo>
                <a:cubicBezTo>
                  <a:pt x="148" y="49"/>
                  <a:pt x="148" y="49"/>
                  <a:pt x="148" y="49"/>
                </a:cubicBezTo>
                <a:cubicBezTo>
                  <a:pt x="142" y="43"/>
                  <a:pt x="142" y="33"/>
                  <a:pt x="148" y="27"/>
                </a:cubicBezTo>
                <a:cubicBezTo>
                  <a:pt x="171" y="4"/>
                  <a:pt x="171" y="4"/>
                  <a:pt x="171" y="4"/>
                </a:cubicBezTo>
                <a:cubicBezTo>
                  <a:pt x="156" y="0"/>
                  <a:pt x="140" y="4"/>
                  <a:pt x="128" y="16"/>
                </a:cubicBezTo>
                <a:cubicBezTo>
                  <a:pt x="117" y="27"/>
                  <a:pt x="113" y="44"/>
                  <a:pt x="117" y="58"/>
                </a:cubicBezTo>
                <a:cubicBezTo>
                  <a:pt x="58" y="118"/>
                  <a:pt x="58" y="118"/>
                  <a:pt x="58" y="118"/>
                </a:cubicBezTo>
                <a:cubicBezTo>
                  <a:pt x="43" y="114"/>
                  <a:pt x="27" y="117"/>
                  <a:pt x="15" y="129"/>
                </a:cubicBezTo>
                <a:cubicBezTo>
                  <a:pt x="4" y="140"/>
                  <a:pt x="0" y="157"/>
                  <a:pt x="4" y="171"/>
                </a:cubicBezTo>
                <a:cubicBezTo>
                  <a:pt x="27" y="149"/>
                  <a:pt x="27" y="149"/>
                  <a:pt x="27" y="149"/>
                </a:cubicBezTo>
                <a:cubicBezTo>
                  <a:pt x="33" y="143"/>
                  <a:pt x="43" y="143"/>
                  <a:pt x="49" y="149"/>
                </a:cubicBezTo>
                <a:cubicBezTo>
                  <a:pt x="57" y="157"/>
                  <a:pt x="57" y="157"/>
                  <a:pt x="57" y="157"/>
                </a:cubicBezTo>
                <a:cubicBezTo>
                  <a:pt x="63" y="163"/>
                  <a:pt x="63" y="173"/>
                  <a:pt x="57" y="179"/>
                </a:cubicBezTo>
                <a:cubicBezTo>
                  <a:pt x="34" y="202"/>
                  <a:pt x="34" y="202"/>
                  <a:pt x="34" y="202"/>
                </a:cubicBezTo>
                <a:cubicBezTo>
                  <a:pt x="49" y="206"/>
                  <a:pt x="65" y="202"/>
                  <a:pt x="77" y="191"/>
                </a:cubicBezTo>
                <a:cubicBezTo>
                  <a:pt x="89" y="179"/>
                  <a:pt x="92" y="163"/>
                  <a:pt x="88" y="148"/>
                </a:cubicBezTo>
                <a:cubicBezTo>
                  <a:pt x="148" y="89"/>
                  <a:pt x="148" y="89"/>
                  <a:pt x="148" y="89"/>
                </a:cubicBezTo>
                <a:cubicBezTo>
                  <a:pt x="162" y="93"/>
                  <a:pt x="179" y="89"/>
                  <a:pt x="190" y="77"/>
                </a:cubicBezTo>
                <a:cubicBezTo>
                  <a:pt x="202" y="66"/>
                  <a:pt x="206" y="49"/>
                  <a:pt x="201" y="35"/>
                </a:cubicBezTo>
                <a:close/>
                <a:moveTo>
                  <a:pt x="127" y="89"/>
                </a:moveTo>
                <a:cubicBezTo>
                  <a:pt x="89" y="127"/>
                  <a:pt x="89" y="127"/>
                  <a:pt x="89" y="127"/>
                </a:cubicBezTo>
                <a:cubicBezTo>
                  <a:pt x="86" y="130"/>
                  <a:pt x="82" y="130"/>
                  <a:pt x="79" y="127"/>
                </a:cubicBezTo>
                <a:cubicBezTo>
                  <a:pt x="76" y="124"/>
                  <a:pt x="76" y="120"/>
                  <a:pt x="79" y="117"/>
                </a:cubicBezTo>
                <a:cubicBezTo>
                  <a:pt x="117" y="78"/>
                  <a:pt x="117" y="78"/>
                  <a:pt x="117" y="78"/>
                </a:cubicBezTo>
                <a:cubicBezTo>
                  <a:pt x="120" y="76"/>
                  <a:pt x="124" y="76"/>
                  <a:pt x="127" y="78"/>
                </a:cubicBezTo>
                <a:cubicBezTo>
                  <a:pt x="130" y="81"/>
                  <a:pt x="130" y="86"/>
                  <a:pt x="127" y="89"/>
                </a:cubicBezTo>
                <a:close/>
              </a:path>
            </a:pathLst>
          </a:custGeom>
          <a:solidFill>
            <a:schemeClr val="accent2"/>
          </a:solidFill>
          <a:ln>
            <a:noFill/>
          </a:ln>
        </p:spPr>
        <p:txBody>
          <a:bodyPr vert="horz" wrap="square" lIns="91440" tIns="45720" rIns="91440" bIns="45720" numCol="1" anchor="t" anchorCtr="0" compatLnSpc="1"/>
          <a:lstStyle/>
          <a:p>
            <a:endParaRPr lang="zh-CN" altLang="en-US" sz="2400">
              <a:solidFill>
                <a:prstClr val="black"/>
              </a:solidFill>
            </a:endParaRP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200"/>
                                        <p:tgtEl>
                                          <p:spTgt spid="56"/>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right)">
                                      <p:cBhvr>
                                        <p:cTn id="11" dur="200"/>
                                        <p:tgtEl>
                                          <p:spTgt spid="39"/>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wipe(up)">
                                      <p:cBhvr>
                                        <p:cTn id="15" dur="200"/>
                                        <p:tgtEl>
                                          <p:spTgt spid="40"/>
                                        </p:tgtEl>
                                      </p:cBhvr>
                                    </p:animEffect>
                                  </p:childTnLst>
                                </p:cTn>
                              </p:par>
                            </p:childTnLst>
                          </p:cTn>
                        </p:par>
                        <p:par>
                          <p:cTn id="16" fill="hold">
                            <p:stCondLst>
                              <p:cond delay="1500"/>
                            </p:stCondLst>
                            <p:childTnLst>
                              <p:par>
                                <p:cTn id="17" presetID="22" presetClass="entr" presetSubtype="2" fill="hold" grpId="0" nodeType="after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wipe(right)">
                                      <p:cBhvr>
                                        <p:cTn id="19" dur="200"/>
                                        <p:tgtEl>
                                          <p:spTgt spid="41"/>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wipe(down)">
                                      <p:cBhvr>
                                        <p:cTn id="23" dur="200"/>
                                        <p:tgtEl>
                                          <p:spTgt spid="42"/>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right)">
                                      <p:cBhvr>
                                        <p:cTn id="27" dur="200"/>
                                        <p:tgtEl>
                                          <p:spTgt spid="48"/>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Effect transition="in" filter="wipe(up)">
                                      <p:cBhvr>
                                        <p:cTn id="31" dur="200"/>
                                        <p:tgtEl>
                                          <p:spTgt spid="49"/>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50"/>
                                        </p:tgtEl>
                                        <p:attrNameLst>
                                          <p:attrName>style.visibility</p:attrName>
                                        </p:attrNameLst>
                                      </p:cBhvr>
                                      <p:to>
                                        <p:strVal val="visible"/>
                                      </p:to>
                                    </p:set>
                                    <p:animEffect transition="in" filter="wipe(left)">
                                      <p:cBhvr>
                                        <p:cTn id="35" dur="200"/>
                                        <p:tgtEl>
                                          <p:spTgt spid="50"/>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Effect transition="in" filter="wipe(up)">
                                      <p:cBhvr>
                                        <p:cTn id="39" dur="200"/>
                                        <p:tgtEl>
                                          <p:spTgt spid="51"/>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52"/>
                                        </p:tgtEl>
                                        <p:attrNameLst>
                                          <p:attrName>style.visibility</p:attrName>
                                        </p:attrNameLst>
                                      </p:cBhvr>
                                      <p:to>
                                        <p:strVal val="visible"/>
                                      </p:to>
                                    </p:set>
                                    <p:animEffect transition="in" filter="wipe(right)">
                                      <p:cBhvr>
                                        <p:cTn id="43" dur="200"/>
                                        <p:tgtEl>
                                          <p:spTgt spid="52"/>
                                        </p:tgtEl>
                                      </p:cBhvr>
                                    </p:animEffect>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53"/>
                                        </p:tgtEl>
                                        <p:attrNameLst>
                                          <p:attrName>style.visibility</p:attrName>
                                        </p:attrNameLst>
                                      </p:cBhvr>
                                      <p:to>
                                        <p:strVal val="visible"/>
                                      </p:to>
                                    </p:set>
                                    <p:animEffect transition="in" filter="wipe(down)">
                                      <p:cBhvr>
                                        <p:cTn id="47" dur="200"/>
                                        <p:tgtEl>
                                          <p:spTgt spid="53"/>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Effect transition="in" filter="wipe(right)">
                                      <p:cBhvr>
                                        <p:cTn id="51" dur="200"/>
                                        <p:tgtEl>
                                          <p:spTgt spid="5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200"/>
                                        <p:tgtEl>
                                          <p:spTgt spid="55"/>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right)">
                                      <p:cBhvr>
                                        <p:cTn id="59" dur="200"/>
                                        <p:tgtEl>
                                          <p:spTgt spid="57"/>
                                        </p:tgtEl>
                                      </p:cBhvr>
                                    </p:animEffect>
                                  </p:childTnLst>
                                </p:cTn>
                              </p:par>
                            </p:childTnLst>
                          </p:cTn>
                        </p:par>
                        <p:par>
                          <p:cTn id="60" fill="hold">
                            <p:stCondLst>
                              <p:cond delay="7000"/>
                            </p:stCondLst>
                            <p:childTnLst>
                              <p:par>
                                <p:cTn id="61" presetID="23" presetClass="entr" presetSubtype="32" fill="hold" grpId="0" nodeType="afterEffect">
                                  <p:stCondLst>
                                    <p:cond delay="0"/>
                                  </p:stCondLst>
                                  <p:childTnLst>
                                    <p:set>
                                      <p:cBhvr>
                                        <p:cTn id="62" dur="1" fill="hold">
                                          <p:stCondLst>
                                            <p:cond delay="0"/>
                                          </p:stCondLst>
                                        </p:cTn>
                                        <p:tgtEl>
                                          <p:spTgt spid="96"/>
                                        </p:tgtEl>
                                        <p:attrNameLst>
                                          <p:attrName>style.visibility</p:attrName>
                                        </p:attrNameLst>
                                      </p:cBhvr>
                                      <p:to>
                                        <p:strVal val="visible"/>
                                      </p:to>
                                    </p:set>
                                    <p:anim calcmode="lin" valueType="num">
                                      <p:cBhvr>
                                        <p:cTn id="63" dur="500" fill="hold"/>
                                        <p:tgtEl>
                                          <p:spTgt spid="96"/>
                                        </p:tgtEl>
                                        <p:attrNameLst>
                                          <p:attrName>ppt_w</p:attrName>
                                        </p:attrNameLst>
                                      </p:cBhvr>
                                      <p:tavLst>
                                        <p:tav tm="0">
                                          <p:val>
                                            <p:strVal val="4*#ppt_w"/>
                                          </p:val>
                                        </p:tav>
                                        <p:tav tm="100000">
                                          <p:val>
                                            <p:strVal val="#ppt_w"/>
                                          </p:val>
                                        </p:tav>
                                      </p:tavLst>
                                    </p:anim>
                                    <p:anim calcmode="lin" valueType="num">
                                      <p:cBhvr>
                                        <p:cTn id="64" dur="500" fill="hold"/>
                                        <p:tgtEl>
                                          <p:spTgt spid="96"/>
                                        </p:tgtEl>
                                        <p:attrNameLst>
                                          <p:attrName>ppt_h</p:attrName>
                                        </p:attrNameLst>
                                      </p:cBhvr>
                                      <p:tavLst>
                                        <p:tav tm="0">
                                          <p:val>
                                            <p:strVal val="4*#ppt_h"/>
                                          </p:val>
                                        </p:tav>
                                        <p:tav tm="100000">
                                          <p:val>
                                            <p:strVal val="#ppt_h"/>
                                          </p:val>
                                        </p:tav>
                                      </p:tavLst>
                                    </p:anim>
                                  </p:childTnLst>
                                </p:cTn>
                              </p:par>
                              <p:par>
                                <p:cTn id="65" presetID="23" presetClass="entr" presetSubtype="32" fill="hold" grpId="0" nodeType="withEffect">
                                  <p:stCondLst>
                                    <p:cond delay="0"/>
                                  </p:stCondLst>
                                  <p:childTnLst>
                                    <p:set>
                                      <p:cBhvr>
                                        <p:cTn id="66" dur="1" fill="hold">
                                          <p:stCondLst>
                                            <p:cond delay="0"/>
                                          </p:stCondLst>
                                        </p:cTn>
                                        <p:tgtEl>
                                          <p:spTgt spid="103"/>
                                        </p:tgtEl>
                                        <p:attrNameLst>
                                          <p:attrName>style.visibility</p:attrName>
                                        </p:attrNameLst>
                                      </p:cBhvr>
                                      <p:to>
                                        <p:strVal val="visible"/>
                                      </p:to>
                                    </p:set>
                                    <p:anim calcmode="lin" valueType="num">
                                      <p:cBhvr>
                                        <p:cTn id="67" dur="500" fill="hold"/>
                                        <p:tgtEl>
                                          <p:spTgt spid="103"/>
                                        </p:tgtEl>
                                        <p:attrNameLst>
                                          <p:attrName>ppt_w</p:attrName>
                                        </p:attrNameLst>
                                      </p:cBhvr>
                                      <p:tavLst>
                                        <p:tav tm="0">
                                          <p:val>
                                            <p:strVal val="4*#ppt_w"/>
                                          </p:val>
                                        </p:tav>
                                        <p:tav tm="100000">
                                          <p:val>
                                            <p:strVal val="#ppt_w"/>
                                          </p:val>
                                        </p:tav>
                                      </p:tavLst>
                                    </p:anim>
                                    <p:anim calcmode="lin" valueType="num">
                                      <p:cBhvr>
                                        <p:cTn id="68" dur="500" fill="hold"/>
                                        <p:tgtEl>
                                          <p:spTgt spid="103"/>
                                        </p:tgtEl>
                                        <p:attrNameLst>
                                          <p:attrName>ppt_h</p:attrName>
                                        </p:attrNameLst>
                                      </p:cBhvr>
                                      <p:tavLst>
                                        <p:tav tm="0">
                                          <p:val>
                                            <p:strVal val="4*#ppt_h"/>
                                          </p:val>
                                        </p:tav>
                                        <p:tav tm="100000">
                                          <p:val>
                                            <p:strVal val="#ppt_h"/>
                                          </p:val>
                                        </p:tav>
                                      </p:tavLst>
                                    </p:anim>
                                  </p:childTnLst>
                                </p:cTn>
                              </p:par>
                            </p:childTnLst>
                          </p:cTn>
                        </p:par>
                        <p:par>
                          <p:cTn id="69" fill="hold">
                            <p:stCondLst>
                              <p:cond delay="7500"/>
                            </p:stCondLst>
                            <p:childTnLst>
                              <p:par>
                                <p:cTn id="70" presetID="12" presetClass="entr" presetSubtype="8"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 calcmode="lin" valueType="num">
                                      <p:cBhvr additive="base">
                                        <p:cTn id="72" dur="500"/>
                                        <p:tgtEl>
                                          <p:spTgt spid="58"/>
                                        </p:tgtEl>
                                        <p:attrNameLst>
                                          <p:attrName>ppt_x</p:attrName>
                                        </p:attrNameLst>
                                      </p:cBhvr>
                                      <p:tavLst>
                                        <p:tav tm="0">
                                          <p:val>
                                            <p:strVal val="#ppt_x-#ppt_w*1.125000"/>
                                          </p:val>
                                        </p:tav>
                                        <p:tav tm="100000">
                                          <p:val>
                                            <p:strVal val="#ppt_x"/>
                                          </p:val>
                                        </p:tav>
                                      </p:tavLst>
                                    </p:anim>
                                    <p:animEffect transition="in" filter="wipe(right)">
                                      <p:cBhvr>
                                        <p:cTn id="73" dur="500"/>
                                        <p:tgtEl>
                                          <p:spTgt spid="58"/>
                                        </p:tgtEl>
                                      </p:cBhvr>
                                    </p:animEffect>
                                  </p:childTnLst>
                                </p:cTn>
                              </p:par>
                              <p:par>
                                <p:cTn id="74" presetID="12" presetClass="entr" presetSubtype="8" fill="hold" grpId="0" nodeType="withEffect">
                                  <p:stCondLst>
                                    <p:cond delay="0"/>
                                  </p:stCondLst>
                                  <p:childTnLst>
                                    <p:set>
                                      <p:cBhvr>
                                        <p:cTn id="75" dur="1" fill="hold">
                                          <p:stCondLst>
                                            <p:cond delay="0"/>
                                          </p:stCondLst>
                                        </p:cTn>
                                        <p:tgtEl>
                                          <p:spTgt spid="59"/>
                                        </p:tgtEl>
                                        <p:attrNameLst>
                                          <p:attrName>style.visibility</p:attrName>
                                        </p:attrNameLst>
                                      </p:cBhvr>
                                      <p:to>
                                        <p:strVal val="visible"/>
                                      </p:to>
                                    </p:set>
                                    <p:anim calcmode="lin" valueType="num">
                                      <p:cBhvr additive="base">
                                        <p:cTn id="76" dur="500"/>
                                        <p:tgtEl>
                                          <p:spTgt spid="59"/>
                                        </p:tgtEl>
                                        <p:attrNameLst>
                                          <p:attrName>ppt_x</p:attrName>
                                        </p:attrNameLst>
                                      </p:cBhvr>
                                      <p:tavLst>
                                        <p:tav tm="0">
                                          <p:val>
                                            <p:strVal val="#ppt_x-#ppt_w*1.125000"/>
                                          </p:val>
                                        </p:tav>
                                        <p:tav tm="100000">
                                          <p:val>
                                            <p:strVal val="#ppt_x"/>
                                          </p:val>
                                        </p:tav>
                                      </p:tavLst>
                                    </p:anim>
                                    <p:animEffect transition="in" filter="wipe(right)">
                                      <p:cBhvr>
                                        <p:cTn id="77" dur="500"/>
                                        <p:tgtEl>
                                          <p:spTgt spid="59"/>
                                        </p:tgtEl>
                                      </p:cBhvr>
                                    </p:animEffect>
                                  </p:childTnLst>
                                </p:cTn>
                              </p:par>
                            </p:childTnLst>
                          </p:cTn>
                        </p:par>
                        <p:par>
                          <p:cTn id="78" fill="hold">
                            <p:stCondLst>
                              <p:cond delay="8000"/>
                            </p:stCondLst>
                            <p:childTnLst>
                              <p:par>
                                <p:cTn id="79" presetID="23" presetClass="entr" presetSubtype="32" fill="hold" grpId="0" nodeType="afterEffect">
                                  <p:stCondLst>
                                    <p:cond delay="0"/>
                                  </p:stCondLst>
                                  <p:childTnLst>
                                    <p:set>
                                      <p:cBhvr>
                                        <p:cTn id="80" dur="1" fill="hold">
                                          <p:stCondLst>
                                            <p:cond delay="0"/>
                                          </p:stCondLst>
                                        </p:cTn>
                                        <p:tgtEl>
                                          <p:spTgt spid="97"/>
                                        </p:tgtEl>
                                        <p:attrNameLst>
                                          <p:attrName>style.visibility</p:attrName>
                                        </p:attrNameLst>
                                      </p:cBhvr>
                                      <p:to>
                                        <p:strVal val="visible"/>
                                      </p:to>
                                    </p:set>
                                    <p:anim calcmode="lin" valueType="num">
                                      <p:cBhvr>
                                        <p:cTn id="81" dur="500" fill="hold"/>
                                        <p:tgtEl>
                                          <p:spTgt spid="97"/>
                                        </p:tgtEl>
                                        <p:attrNameLst>
                                          <p:attrName>ppt_w</p:attrName>
                                        </p:attrNameLst>
                                      </p:cBhvr>
                                      <p:tavLst>
                                        <p:tav tm="0">
                                          <p:val>
                                            <p:strVal val="4*#ppt_w"/>
                                          </p:val>
                                        </p:tav>
                                        <p:tav tm="100000">
                                          <p:val>
                                            <p:strVal val="#ppt_w"/>
                                          </p:val>
                                        </p:tav>
                                      </p:tavLst>
                                    </p:anim>
                                    <p:anim calcmode="lin" valueType="num">
                                      <p:cBhvr>
                                        <p:cTn id="82" dur="500" fill="hold"/>
                                        <p:tgtEl>
                                          <p:spTgt spid="97"/>
                                        </p:tgtEl>
                                        <p:attrNameLst>
                                          <p:attrName>ppt_h</p:attrName>
                                        </p:attrNameLst>
                                      </p:cBhvr>
                                      <p:tavLst>
                                        <p:tav tm="0">
                                          <p:val>
                                            <p:strVal val="4*#ppt_h"/>
                                          </p:val>
                                        </p:tav>
                                        <p:tav tm="100000">
                                          <p:val>
                                            <p:strVal val="#ppt_h"/>
                                          </p:val>
                                        </p:tav>
                                      </p:tavLst>
                                    </p:anim>
                                  </p:childTnLst>
                                </p:cTn>
                              </p:par>
                              <p:par>
                                <p:cTn id="83" presetID="23" presetClass="entr" presetSubtype="32" fill="hold" grpId="0" nodeType="withEffect">
                                  <p:stCondLst>
                                    <p:cond delay="0"/>
                                  </p:stCondLst>
                                  <p:childTnLst>
                                    <p:set>
                                      <p:cBhvr>
                                        <p:cTn id="84" dur="1" fill="hold">
                                          <p:stCondLst>
                                            <p:cond delay="0"/>
                                          </p:stCondLst>
                                        </p:cTn>
                                        <p:tgtEl>
                                          <p:spTgt spid="100"/>
                                        </p:tgtEl>
                                        <p:attrNameLst>
                                          <p:attrName>style.visibility</p:attrName>
                                        </p:attrNameLst>
                                      </p:cBhvr>
                                      <p:to>
                                        <p:strVal val="visible"/>
                                      </p:to>
                                    </p:set>
                                    <p:anim calcmode="lin" valueType="num">
                                      <p:cBhvr>
                                        <p:cTn id="85" dur="500" fill="hold"/>
                                        <p:tgtEl>
                                          <p:spTgt spid="100"/>
                                        </p:tgtEl>
                                        <p:attrNameLst>
                                          <p:attrName>ppt_w</p:attrName>
                                        </p:attrNameLst>
                                      </p:cBhvr>
                                      <p:tavLst>
                                        <p:tav tm="0">
                                          <p:val>
                                            <p:strVal val="4*#ppt_w"/>
                                          </p:val>
                                        </p:tav>
                                        <p:tav tm="100000">
                                          <p:val>
                                            <p:strVal val="#ppt_w"/>
                                          </p:val>
                                        </p:tav>
                                      </p:tavLst>
                                    </p:anim>
                                    <p:anim calcmode="lin" valueType="num">
                                      <p:cBhvr>
                                        <p:cTn id="86" dur="500" fill="hold"/>
                                        <p:tgtEl>
                                          <p:spTgt spid="100"/>
                                        </p:tgtEl>
                                        <p:attrNameLst>
                                          <p:attrName>ppt_h</p:attrName>
                                        </p:attrNameLst>
                                      </p:cBhvr>
                                      <p:tavLst>
                                        <p:tav tm="0">
                                          <p:val>
                                            <p:strVal val="4*#ppt_h"/>
                                          </p:val>
                                        </p:tav>
                                        <p:tav tm="100000">
                                          <p:val>
                                            <p:strVal val="#ppt_h"/>
                                          </p:val>
                                        </p:tav>
                                      </p:tavLst>
                                    </p:anim>
                                  </p:childTnLst>
                                </p:cTn>
                              </p:par>
                            </p:childTnLst>
                          </p:cTn>
                        </p:par>
                        <p:par>
                          <p:cTn id="87" fill="hold">
                            <p:stCondLst>
                              <p:cond delay="8500"/>
                            </p:stCondLst>
                            <p:childTnLst>
                              <p:par>
                                <p:cTn id="88" presetID="12" presetClass="entr" presetSubtype="2" fill="hold" grpId="0" nodeType="afterEffect">
                                  <p:stCondLst>
                                    <p:cond delay="0"/>
                                  </p:stCondLst>
                                  <p:childTnLst>
                                    <p:set>
                                      <p:cBhvr>
                                        <p:cTn id="89" dur="1" fill="hold">
                                          <p:stCondLst>
                                            <p:cond delay="0"/>
                                          </p:stCondLst>
                                        </p:cTn>
                                        <p:tgtEl>
                                          <p:spTgt spid="60"/>
                                        </p:tgtEl>
                                        <p:attrNameLst>
                                          <p:attrName>style.visibility</p:attrName>
                                        </p:attrNameLst>
                                      </p:cBhvr>
                                      <p:to>
                                        <p:strVal val="visible"/>
                                      </p:to>
                                    </p:set>
                                    <p:anim calcmode="lin" valueType="num">
                                      <p:cBhvr additive="base">
                                        <p:cTn id="90" dur="500"/>
                                        <p:tgtEl>
                                          <p:spTgt spid="60"/>
                                        </p:tgtEl>
                                        <p:attrNameLst>
                                          <p:attrName>ppt_x</p:attrName>
                                        </p:attrNameLst>
                                      </p:cBhvr>
                                      <p:tavLst>
                                        <p:tav tm="0">
                                          <p:val>
                                            <p:strVal val="#ppt_x+#ppt_w*1.125000"/>
                                          </p:val>
                                        </p:tav>
                                        <p:tav tm="100000">
                                          <p:val>
                                            <p:strVal val="#ppt_x"/>
                                          </p:val>
                                        </p:tav>
                                      </p:tavLst>
                                    </p:anim>
                                    <p:animEffect transition="in" filter="wipe(left)">
                                      <p:cBhvr>
                                        <p:cTn id="91" dur="500"/>
                                        <p:tgtEl>
                                          <p:spTgt spid="60"/>
                                        </p:tgtEl>
                                      </p:cBhvr>
                                    </p:animEffect>
                                  </p:childTnLst>
                                </p:cTn>
                              </p:par>
                              <p:par>
                                <p:cTn id="92" presetID="12" presetClass="entr" presetSubtype="2" fill="hold" grpId="0" nodeType="with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p:tgtEl>
                                          <p:spTgt spid="61"/>
                                        </p:tgtEl>
                                        <p:attrNameLst>
                                          <p:attrName>ppt_x</p:attrName>
                                        </p:attrNameLst>
                                      </p:cBhvr>
                                      <p:tavLst>
                                        <p:tav tm="0">
                                          <p:val>
                                            <p:strVal val="#ppt_x+#ppt_w*1.125000"/>
                                          </p:val>
                                        </p:tav>
                                        <p:tav tm="100000">
                                          <p:val>
                                            <p:strVal val="#ppt_x"/>
                                          </p:val>
                                        </p:tav>
                                      </p:tavLst>
                                    </p:anim>
                                    <p:animEffect transition="in" filter="wipe(left)">
                                      <p:cBhvr>
                                        <p:cTn id="95" dur="500"/>
                                        <p:tgtEl>
                                          <p:spTgt spid="61"/>
                                        </p:tgtEl>
                                      </p:cBhvr>
                                    </p:animEffect>
                                  </p:childTnLst>
                                </p:cTn>
                              </p:par>
                            </p:childTnLst>
                          </p:cTn>
                        </p:par>
                        <p:par>
                          <p:cTn id="96" fill="hold">
                            <p:stCondLst>
                              <p:cond delay="9000"/>
                            </p:stCondLst>
                            <p:childTnLst>
                              <p:par>
                                <p:cTn id="97" presetID="23" presetClass="entr" presetSubtype="32" fill="hold" grpId="0" nodeType="afterEffect">
                                  <p:stCondLst>
                                    <p:cond delay="0"/>
                                  </p:stCondLst>
                                  <p:childTnLst>
                                    <p:set>
                                      <p:cBhvr>
                                        <p:cTn id="98" dur="1" fill="hold">
                                          <p:stCondLst>
                                            <p:cond delay="0"/>
                                          </p:stCondLst>
                                        </p:cTn>
                                        <p:tgtEl>
                                          <p:spTgt spid="98"/>
                                        </p:tgtEl>
                                        <p:attrNameLst>
                                          <p:attrName>style.visibility</p:attrName>
                                        </p:attrNameLst>
                                      </p:cBhvr>
                                      <p:to>
                                        <p:strVal val="visible"/>
                                      </p:to>
                                    </p:set>
                                    <p:anim calcmode="lin" valueType="num">
                                      <p:cBhvr>
                                        <p:cTn id="99" dur="500" fill="hold"/>
                                        <p:tgtEl>
                                          <p:spTgt spid="98"/>
                                        </p:tgtEl>
                                        <p:attrNameLst>
                                          <p:attrName>ppt_w</p:attrName>
                                        </p:attrNameLst>
                                      </p:cBhvr>
                                      <p:tavLst>
                                        <p:tav tm="0">
                                          <p:val>
                                            <p:strVal val="4*#ppt_w"/>
                                          </p:val>
                                        </p:tav>
                                        <p:tav tm="100000">
                                          <p:val>
                                            <p:strVal val="#ppt_w"/>
                                          </p:val>
                                        </p:tav>
                                      </p:tavLst>
                                    </p:anim>
                                    <p:anim calcmode="lin" valueType="num">
                                      <p:cBhvr>
                                        <p:cTn id="100" dur="500" fill="hold"/>
                                        <p:tgtEl>
                                          <p:spTgt spid="98"/>
                                        </p:tgtEl>
                                        <p:attrNameLst>
                                          <p:attrName>ppt_h</p:attrName>
                                        </p:attrNameLst>
                                      </p:cBhvr>
                                      <p:tavLst>
                                        <p:tav tm="0">
                                          <p:val>
                                            <p:strVal val="4*#ppt_h"/>
                                          </p:val>
                                        </p:tav>
                                        <p:tav tm="100000">
                                          <p:val>
                                            <p:strVal val="#ppt_h"/>
                                          </p:val>
                                        </p:tav>
                                      </p:tavLst>
                                    </p:anim>
                                  </p:childTnLst>
                                </p:cTn>
                              </p:par>
                              <p:par>
                                <p:cTn id="101" presetID="23" presetClass="entr" presetSubtype="32" fill="hold" grpId="0" nodeType="withEffect">
                                  <p:stCondLst>
                                    <p:cond delay="0"/>
                                  </p:stCondLst>
                                  <p:childTnLst>
                                    <p:set>
                                      <p:cBhvr>
                                        <p:cTn id="102" dur="1" fill="hold">
                                          <p:stCondLst>
                                            <p:cond delay="0"/>
                                          </p:stCondLst>
                                        </p:cTn>
                                        <p:tgtEl>
                                          <p:spTgt spid="101"/>
                                        </p:tgtEl>
                                        <p:attrNameLst>
                                          <p:attrName>style.visibility</p:attrName>
                                        </p:attrNameLst>
                                      </p:cBhvr>
                                      <p:to>
                                        <p:strVal val="visible"/>
                                      </p:to>
                                    </p:set>
                                    <p:anim calcmode="lin" valueType="num">
                                      <p:cBhvr>
                                        <p:cTn id="103" dur="500" fill="hold"/>
                                        <p:tgtEl>
                                          <p:spTgt spid="101"/>
                                        </p:tgtEl>
                                        <p:attrNameLst>
                                          <p:attrName>ppt_w</p:attrName>
                                        </p:attrNameLst>
                                      </p:cBhvr>
                                      <p:tavLst>
                                        <p:tav tm="0">
                                          <p:val>
                                            <p:strVal val="4*#ppt_w"/>
                                          </p:val>
                                        </p:tav>
                                        <p:tav tm="100000">
                                          <p:val>
                                            <p:strVal val="#ppt_w"/>
                                          </p:val>
                                        </p:tav>
                                      </p:tavLst>
                                    </p:anim>
                                    <p:anim calcmode="lin" valueType="num">
                                      <p:cBhvr>
                                        <p:cTn id="104" dur="500" fill="hold"/>
                                        <p:tgtEl>
                                          <p:spTgt spid="101"/>
                                        </p:tgtEl>
                                        <p:attrNameLst>
                                          <p:attrName>ppt_h</p:attrName>
                                        </p:attrNameLst>
                                      </p:cBhvr>
                                      <p:tavLst>
                                        <p:tav tm="0">
                                          <p:val>
                                            <p:strVal val="4*#ppt_h"/>
                                          </p:val>
                                        </p:tav>
                                        <p:tav tm="100000">
                                          <p:val>
                                            <p:strVal val="#ppt_h"/>
                                          </p:val>
                                        </p:tav>
                                      </p:tavLst>
                                    </p:anim>
                                  </p:childTnLst>
                                </p:cTn>
                              </p:par>
                            </p:childTnLst>
                          </p:cTn>
                        </p:par>
                        <p:par>
                          <p:cTn id="105" fill="hold">
                            <p:stCondLst>
                              <p:cond delay="9500"/>
                            </p:stCondLst>
                            <p:childTnLst>
                              <p:par>
                                <p:cTn id="106" presetID="12" presetClass="entr" presetSubtype="8" fill="hold" grpId="0" nodeType="afterEffect">
                                  <p:stCondLst>
                                    <p:cond delay="0"/>
                                  </p:stCondLst>
                                  <p:childTnLst>
                                    <p:set>
                                      <p:cBhvr>
                                        <p:cTn id="107" dur="1" fill="hold">
                                          <p:stCondLst>
                                            <p:cond delay="0"/>
                                          </p:stCondLst>
                                        </p:cTn>
                                        <p:tgtEl>
                                          <p:spTgt spid="76"/>
                                        </p:tgtEl>
                                        <p:attrNameLst>
                                          <p:attrName>style.visibility</p:attrName>
                                        </p:attrNameLst>
                                      </p:cBhvr>
                                      <p:to>
                                        <p:strVal val="visible"/>
                                      </p:to>
                                    </p:set>
                                    <p:anim calcmode="lin" valueType="num">
                                      <p:cBhvr additive="base">
                                        <p:cTn id="108" dur="500"/>
                                        <p:tgtEl>
                                          <p:spTgt spid="76"/>
                                        </p:tgtEl>
                                        <p:attrNameLst>
                                          <p:attrName>ppt_x</p:attrName>
                                        </p:attrNameLst>
                                      </p:cBhvr>
                                      <p:tavLst>
                                        <p:tav tm="0">
                                          <p:val>
                                            <p:strVal val="#ppt_x-#ppt_w*1.125000"/>
                                          </p:val>
                                        </p:tav>
                                        <p:tav tm="100000">
                                          <p:val>
                                            <p:strVal val="#ppt_x"/>
                                          </p:val>
                                        </p:tav>
                                      </p:tavLst>
                                    </p:anim>
                                    <p:animEffect transition="in" filter="wipe(right)">
                                      <p:cBhvr>
                                        <p:cTn id="109" dur="500"/>
                                        <p:tgtEl>
                                          <p:spTgt spid="76"/>
                                        </p:tgtEl>
                                      </p:cBhvr>
                                    </p:animEffect>
                                  </p:childTnLst>
                                </p:cTn>
                              </p:par>
                              <p:par>
                                <p:cTn id="110" presetID="12" presetClass="entr" presetSubtype="8" fill="hold" grpId="0" nodeType="withEffect">
                                  <p:stCondLst>
                                    <p:cond delay="0"/>
                                  </p:stCondLst>
                                  <p:childTnLst>
                                    <p:set>
                                      <p:cBhvr>
                                        <p:cTn id="111" dur="1" fill="hold">
                                          <p:stCondLst>
                                            <p:cond delay="0"/>
                                          </p:stCondLst>
                                        </p:cTn>
                                        <p:tgtEl>
                                          <p:spTgt spid="77"/>
                                        </p:tgtEl>
                                        <p:attrNameLst>
                                          <p:attrName>style.visibility</p:attrName>
                                        </p:attrNameLst>
                                      </p:cBhvr>
                                      <p:to>
                                        <p:strVal val="visible"/>
                                      </p:to>
                                    </p:set>
                                    <p:anim calcmode="lin" valueType="num">
                                      <p:cBhvr additive="base">
                                        <p:cTn id="112" dur="500"/>
                                        <p:tgtEl>
                                          <p:spTgt spid="77"/>
                                        </p:tgtEl>
                                        <p:attrNameLst>
                                          <p:attrName>ppt_x</p:attrName>
                                        </p:attrNameLst>
                                      </p:cBhvr>
                                      <p:tavLst>
                                        <p:tav tm="0">
                                          <p:val>
                                            <p:strVal val="#ppt_x-#ppt_w*1.125000"/>
                                          </p:val>
                                        </p:tav>
                                        <p:tav tm="100000">
                                          <p:val>
                                            <p:strVal val="#ppt_x"/>
                                          </p:val>
                                        </p:tav>
                                      </p:tavLst>
                                    </p:anim>
                                    <p:animEffect transition="in" filter="wipe(right)">
                                      <p:cBhvr>
                                        <p:cTn id="113" dur="500"/>
                                        <p:tgtEl>
                                          <p:spTgt spid="77"/>
                                        </p:tgtEl>
                                      </p:cBhvr>
                                    </p:animEffect>
                                  </p:childTnLst>
                                </p:cTn>
                              </p:par>
                            </p:childTnLst>
                          </p:cTn>
                        </p:par>
                        <p:par>
                          <p:cTn id="114" fill="hold">
                            <p:stCondLst>
                              <p:cond delay="10000"/>
                            </p:stCondLst>
                            <p:childTnLst>
                              <p:par>
                                <p:cTn id="115" presetID="23" presetClass="entr" presetSubtype="32" fill="hold" grpId="0" nodeType="afterEffect">
                                  <p:stCondLst>
                                    <p:cond delay="0"/>
                                  </p:stCondLst>
                                  <p:childTnLst>
                                    <p:set>
                                      <p:cBhvr>
                                        <p:cTn id="116" dur="1" fill="hold">
                                          <p:stCondLst>
                                            <p:cond delay="0"/>
                                          </p:stCondLst>
                                        </p:cTn>
                                        <p:tgtEl>
                                          <p:spTgt spid="99"/>
                                        </p:tgtEl>
                                        <p:attrNameLst>
                                          <p:attrName>style.visibility</p:attrName>
                                        </p:attrNameLst>
                                      </p:cBhvr>
                                      <p:to>
                                        <p:strVal val="visible"/>
                                      </p:to>
                                    </p:set>
                                    <p:anim calcmode="lin" valueType="num">
                                      <p:cBhvr>
                                        <p:cTn id="117" dur="500" fill="hold"/>
                                        <p:tgtEl>
                                          <p:spTgt spid="99"/>
                                        </p:tgtEl>
                                        <p:attrNameLst>
                                          <p:attrName>ppt_w</p:attrName>
                                        </p:attrNameLst>
                                      </p:cBhvr>
                                      <p:tavLst>
                                        <p:tav tm="0">
                                          <p:val>
                                            <p:strVal val="4*#ppt_w"/>
                                          </p:val>
                                        </p:tav>
                                        <p:tav tm="100000">
                                          <p:val>
                                            <p:strVal val="#ppt_w"/>
                                          </p:val>
                                        </p:tav>
                                      </p:tavLst>
                                    </p:anim>
                                    <p:anim calcmode="lin" valueType="num">
                                      <p:cBhvr>
                                        <p:cTn id="118" dur="500" fill="hold"/>
                                        <p:tgtEl>
                                          <p:spTgt spid="99"/>
                                        </p:tgtEl>
                                        <p:attrNameLst>
                                          <p:attrName>ppt_h</p:attrName>
                                        </p:attrNameLst>
                                      </p:cBhvr>
                                      <p:tavLst>
                                        <p:tav tm="0">
                                          <p:val>
                                            <p:strVal val="4*#ppt_h"/>
                                          </p:val>
                                        </p:tav>
                                        <p:tav tm="100000">
                                          <p:val>
                                            <p:strVal val="#ppt_h"/>
                                          </p:val>
                                        </p:tav>
                                      </p:tavLst>
                                    </p:anim>
                                  </p:childTnLst>
                                </p:cTn>
                              </p:par>
                              <p:par>
                                <p:cTn id="119" presetID="23" presetClass="entr" presetSubtype="32" fill="hold" grpId="0" nodeType="withEffect">
                                  <p:stCondLst>
                                    <p:cond delay="0"/>
                                  </p:stCondLst>
                                  <p:childTnLst>
                                    <p:set>
                                      <p:cBhvr>
                                        <p:cTn id="120" dur="1" fill="hold">
                                          <p:stCondLst>
                                            <p:cond delay="0"/>
                                          </p:stCondLst>
                                        </p:cTn>
                                        <p:tgtEl>
                                          <p:spTgt spid="102"/>
                                        </p:tgtEl>
                                        <p:attrNameLst>
                                          <p:attrName>style.visibility</p:attrName>
                                        </p:attrNameLst>
                                      </p:cBhvr>
                                      <p:to>
                                        <p:strVal val="visible"/>
                                      </p:to>
                                    </p:set>
                                    <p:anim calcmode="lin" valueType="num">
                                      <p:cBhvr>
                                        <p:cTn id="121" dur="500" fill="hold"/>
                                        <p:tgtEl>
                                          <p:spTgt spid="102"/>
                                        </p:tgtEl>
                                        <p:attrNameLst>
                                          <p:attrName>ppt_w</p:attrName>
                                        </p:attrNameLst>
                                      </p:cBhvr>
                                      <p:tavLst>
                                        <p:tav tm="0">
                                          <p:val>
                                            <p:strVal val="4*#ppt_w"/>
                                          </p:val>
                                        </p:tav>
                                        <p:tav tm="100000">
                                          <p:val>
                                            <p:strVal val="#ppt_w"/>
                                          </p:val>
                                        </p:tav>
                                      </p:tavLst>
                                    </p:anim>
                                    <p:anim calcmode="lin" valueType="num">
                                      <p:cBhvr>
                                        <p:cTn id="122" dur="500" fill="hold"/>
                                        <p:tgtEl>
                                          <p:spTgt spid="102"/>
                                        </p:tgtEl>
                                        <p:attrNameLst>
                                          <p:attrName>ppt_h</p:attrName>
                                        </p:attrNameLst>
                                      </p:cBhvr>
                                      <p:tavLst>
                                        <p:tav tm="0">
                                          <p:val>
                                            <p:strVal val="4*#ppt_h"/>
                                          </p:val>
                                        </p:tav>
                                        <p:tav tm="100000">
                                          <p:val>
                                            <p:strVal val="#ppt_h"/>
                                          </p:val>
                                        </p:tav>
                                      </p:tavLst>
                                    </p:anim>
                                  </p:childTnLst>
                                </p:cTn>
                              </p:par>
                            </p:childTnLst>
                          </p:cTn>
                        </p:par>
                        <p:par>
                          <p:cTn id="123" fill="hold">
                            <p:stCondLst>
                              <p:cond delay="10500"/>
                            </p:stCondLst>
                            <p:childTnLst>
                              <p:par>
                                <p:cTn id="124" presetID="12" presetClass="entr" presetSubtype="2" fill="hold" grpId="0" nodeType="afterEffect">
                                  <p:stCondLst>
                                    <p:cond delay="0"/>
                                  </p:stCondLst>
                                  <p:childTnLst>
                                    <p:set>
                                      <p:cBhvr>
                                        <p:cTn id="125" dur="1" fill="hold">
                                          <p:stCondLst>
                                            <p:cond delay="0"/>
                                          </p:stCondLst>
                                        </p:cTn>
                                        <p:tgtEl>
                                          <p:spTgt spid="94"/>
                                        </p:tgtEl>
                                        <p:attrNameLst>
                                          <p:attrName>style.visibility</p:attrName>
                                        </p:attrNameLst>
                                      </p:cBhvr>
                                      <p:to>
                                        <p:strVal val="visible"/>
                                      </p:to>
                                    </p:set>
                                    <p:anim calcmode="lin" valueType="num">
                                      <p:cBhvr additive="base">
                                        <p:cTn id="126" dur="500"/>
                                        <p:tgtEl>
                                          <p:spTgt spid="94"/>
                                        </p:tgtEl>
                                        <p:attrNameLst>
                                          <p:attrName>ppt_x</p:attrName>
                                        </p:attrNameLst>
                                      </p:cBhvr>
                                      <p:tavLst>
                                        <p:tav tm="0">
                                          <p:val>
                                            <p:strVal val="#ppt_x+#ppt_w*1.125000"/>
                                          </p:val>
                                        </p:tav>
                                        <p:tav tm="100000">
                                          <p:val>
                                            <p:strVal val="#ppt_x"/>
                                          </p:val>
                                        </p:tav>
                                      </p:tavLst>
                                    </p:anim>
                                    <p:animEffect transition="in" filter="wipe(left)">
                                      <p:cBhvr>
                                        <p:cTn id="127" dur="500"/>
                                        <p:tgtEl>
                                          <p:spTgt spid="94"/>
                                        </p:tgtEl>
                                      </p:cBhvr>
                                    </p:animEffect>
                                  </p:childTnLst>
                                </p:cTn>
                              </p:par>
                              <p:par>
                                <p:cTn id="128" presetID="12" presetClass="entr" presetSubtype="2" fill="hold" grpId="0" nodeType="withEffect">
                                  <p:stCondLst>
                                    <p:cond delay="0"/>
                                  </p:stCondLst>
                                  <p:childTnLst>
                                    <p:set>
                                      <p:cBhvr>
                                        <p:cTn id="129" dur="1" fill="hold">
                                          <p:stCondLst>
                                            <p:cond delay="0"/>
                                          </p:stCondLst>
                                        </p:cTn>
                                        <p:tgtEl>
                                          <p:spTgt spid="95"/>
                                        </p:tgtEl>
                                        <p:attrNameLst>
                                          <p:attrName>style.visibility</p:attrName>
                                        </p:attrNameLst>
                                      </p:cBhvr>
                                      <p:to>
                                        <p:strVal val="visible"/>
                                      </p:to>
                                    </p:set>
                                    <p:anim calcmode="lin" valueType="num">
                                      <p:cBhvr additive="base">
                                        <p:cTn id="130" dur="500"/>
                                        <p:tgtEl>
                                          <p:spTgt spid="95"/>
                                        </p:tgtEl>
                                        <p:attrNameLst>
                                          <p:attrName>ppt_x</p:attrName>
                                        </p:attrNameLst>
                                      </p:cBhvr>
                                      <p:tavLst>
                                        <p:tav tm="0">
                                          <p:val>
                                            <p:strVal val="#ppt_x+#ppt_w*1.125000"/>
                                          </p:val>
                                        </p:tav>
                                        <p:tav tm="100000">
                                          <p:val>
                                            <p:strVal val="#ppt_x"/>
                                          </p:val>
                                        </p:tav>
                                      </p:tavLst>
                                    </p:anim>
                                    <p:animEffect transition="in" filter="wipe(left)">
                                      <p:cBhvr>
                                        <p:cTn id="131"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42"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p:bldP spid="59" grpId="0"/>
      <p:bldP spid="60" grpId="0"/>
      <p:bldP spid="61" grpId="0"/>
      <p:bldP spid="76" grpId="0"/>
      <p:bldP spid="77" grpId="0"/>
      <p:bldP spid="94" grpId="0"/>
      <p:bldP spid="95" grpId="0"/>
      <p:bldP spid="96" grpId="0" animBg="1"/>
      <p:bldP spid="97" grpId="0" animBg="1"/>
      <p:bldP spid="98" grpId="0" animBg="1"/>
      <p:bldP spid="99" grpId="0" animBg="1"/>
      <p:bldP spid="100" grpId="0" animBg="1"/>
      <p:bldP spid="101" grpId="0" animBg="1"/>
      <p:bldP spid="102" grpId="0" animBg="1"/>
      <p:bldP spid="10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5765144" y="1700809"/>
            <a:ext cx="1825259" cy="2134081"/>
            <a:chOff x="4323858" y="1485396"/>
            <a:chExt cx="1368944" cy="1600561"/>
          </a:xfrm>
        </p:grpSpPr>
        <p:sp>
          <p:nvSpPr>
            <p:cNvPr id="26" name="Freeform 7"/>
            <p:cNvSpPr/>
            <p:nvPr/>
          </p:nvSpPr>
          <p:spPr bwMode="auto">
            <a:xfrm>
              <a:off x="4323858" y="1485396"/>
              <a:ext cx="1368944" cy="1600561"/>
            </a:xfrm>
            <a:custGeom>
              <a:avLst/>
              <a:gdLst>
                <a:gd name="T0" fmla="*/ 508 w 836"/>
                <a:gd name="T1" fmla="*/ 0 h 977"/>
                <a:gd name="T2" fmla="*/ 0 w 836"/>
                <a:gd name="T3" fmla="*/ 0 h 977"/>
                <a:gd name="T4" fmla="*/ 230 w 836"/>
                <a:gd name="T5" fmla="*/ 141 h 977"/>
                <a:gd name="T6" fmla="*/ 609 w 836"/>
                <a:gd name="T7" fmla="*/ 675 h 977"/>
                <a:gd name="T8" fmla="*/ 658 w 836"/>
                <a:gd name="T9" fmla="*/ 892 h 977"/>
                <a:gd name="T10" fmla="*/ 651 w 836"/>
                <a:gd name="T11" fmla="*/ 977 h 977"/>
                <a:gd name="T12" fmla="*/ 810 w 836"/>
                <a:gd name="T13" fmla="*/ 570 h 977"/>
                <a:gd name="T14" fmla="*/ 796 w 836"/>
                <a:gd name="T15" fmla="*/ 231 h 977"/>
                <a:gd name="T16" fmla="*/ 728 w 836"/>
                <a:gd name="T17" fmla="*/ 104 h 977"/>
                <a:gd name="T18" fmla="*/ 508 w 836"/>
                <a:gd name="T19" fmla="*/ 0 h 9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36" h="977">
                  <a:moveTo>
                    <a:pt x="508" y="0"/>
                  </a:moveTo>
                  <a:cubicBezTo>
                    <a:pt x="0" y="0"/>
                    <a:pt x="0" y="0"/>
                    <a:pt x="0" y="0"/>
                  </a:cubicBezTo>
                  <a:cubicBezTo>
                    <a:pt x="70" y="25"/>
                    <a:pt x="150" y="68"/>
                    <a:pt x="230" y="141"/>
                  </a:cubicBezTo>
                  <a:cubicBezTo>
                    <a:pt x="443" y="333"/>
                    <a:pt x="574" y="598"/>
                    <a:pt x="609" y="675"/>
                  </a:cubicBezTo>
                  <a:cubicBezTo>
                    <a:pt x="642" y="743"/>
                    <a:pt x="658" y="816"/>
                    <a:pt x="658" y="892"/>
                  </a:cubicBezTo>
                  <a:cubicBezTo>
                    <a:pt x="658" y="921"/>
                    <a:pt x="656" y="949"/>
                    <a:pt x="651" y="977"/>
                  </a:cubicBezTo>
                  <a:cubicBezTo>
                    <a:pt x="711" y="869"/>
                    <a:pt x="777" y="724"/>
                    <a:pt x="810" y="570"/>
                  </a:cubicBezTo>
                  <a:cubicBezTo>
                    <a:pt x="836" y="448"/>
                    <a:pt x="831" y="334"/>
                    <a:pt x="796" y="231"/>
                  </a:cubicBezTo>
                  <a:cubicBezTo>
                    <a:pt x="769" y="154"/>
                    <a:pt x="733" y="110"/>
                    <a:pt x="728" y="104"/>
                  </a:cubicBezTo>
                  <a:cubicBezTo>
                    <a:pt x="671" y="43"/>
                    <a:pt x="581" y="0"/>
                    <a:pt x="508" y="0"/>
                  </a:cubicBez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pitchFamily="34" charset="-122"/>
                <a:ea typeface="微软雅黑" panose="020B0503020204020204" pitchFamily="34" charset="-122"/>
              </a:endParaRPr>
            </a:p>
          </p:txBody>
        </p:sp>
        <p:grpSp>
          <p:nvGrpSpPr>
            <p:cNvPr id="30" name="Group 121"/>
            <p:cNvGrpSpPr/>
            <p:nvPr/>
          </p:nvGrpSpPr>
          <p:grpSpPr>
            <a:xfrm>
              <a:off x="5110024" y="1696761"/>
              <a:ext cx="355518" cy="356126"/>
              <a:chOff x="9145588" y="4435475"/>
              <a:chExt cx="464344" cy="465138"/>
            </a:xfrm>
            <a:solidFill>
              <a:srgbClr val="5A8A26"/>
            </a:solidFill>
          </p:grpSpPr>
          <p:sp>
            <p:nvSpPr>
              <p:cNvPr id="75" name="AutoShape 7"/>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solidFill>
                <a:schemeClr val="accent3"/>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prstClr val="black"/>
                  </a:solidFill>
                  <a:ea typeface="微软雅黑" panose="020B0503020204020204" pitchFamily="34" charset="-122"/>
                  <a:sym typeface="Gill Sans" charset="0"/>
                </a:endParaRPr>
              </a:p>
            </p:txBody>
          </p:sp>
          <p:sp>
            <p:nvSpPr>
              <p:cNvPr id="76"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solidFill>
                <a:schemeClr val="accent3"/>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prstClr val="black"/>
                  </a:solidFill>
                  <a:ea typeface="微软雅黑" panose="020B0503020204020204" pitchFamily="34" charset="-122"/>
                  <a:sym typeface="Gill Sans" charset="0"/>
                </a:endParaRPr>
              </a:p>
            </p:txBody>
          </p:sp>
          <p:sp>
            <p:nvSpPr>
              <p:cNvPr id="77"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solidFill>
                <a:schemeClr val="accent3"/>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prstClr val="black"/>
                  </a:solidFill>
                  <a:ea typeface="微软雅黑" panose="020B0503020204020204" pitchFamily="34" charset="-122"/>
                  <a:sym typeface="Gill Sans" charset="0"/>
                </a:endParaRPr>
              </a:p>
            </p:txBody>
          </p:sp>
          <p:sp>
            <p:nvSpPr>
              <p:cNvPr id="78"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solidFill>
                <a:schemeClr val="accent3"/>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prstClr val="black"/>
                  </a:solidFill>
                  <a:ea typeface="微软雅黑" panose="020B0503020204020204" pitchFamily="34" charset="-122"/>
                  <a:sym typeface="Gill Sans" charset="0"/>
                </a:endParaRPr>
              </a:p>
            </p:txBody>
          </p:sp>
          <p:sp>
            <p:nvSpPr>
              <p:cNvPr id="79"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solidFill>
                <a:schemeClr val="accent3"/>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prstClr val="black"/>
                  </a:solidFill>
                  <a:ea typeface="微软雅黑" panose="020B0503020204020204" pitchFamily="34" charset="-122"/>
                  <a:sym typeface="Gill Sans" charset="0"/>
                </a:endParaRPr>
              </a:p>
            </p:txBody>
          </p:sp>
          <p:sp>
            <p:nvSpPr>
              <p:cNvPr id="80"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solidFill>
                <a:schemeClr val="accent3"/>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prstClr val="black"/>
                  </a:solidFill>
                  <a:ea typeface="微软雅黑" panose="020B0503020204020204" pitchFamily="34" charset="-122"/>
                  <a:sym typeface="Gill Sans" charset="0"/>
                </a:endParaRPr>
              </a:p>
            </p:txBody>
          </p:sp>
          <p:sp>
            <p:nvSpPr>
              <p:cNvPr id="81"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solidFill>
                <a:schemeClr val="accent3"/>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prstClr val="black"/>
                  </a:solidFill>
                  <a:ea typeface="微软雅黑" panose="020B0503020204020204" pitchFamily="34" charset="-122"/>
                  <a:sym typeface="Gill Sans" charset="0"/>
                </a:endParaRPr>
              </a:p>
            </p:txBody>
          </p:sp>
          <p:sp>
            <p:nvSpPr>
              <p:cNvPr id="82"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solidFill>
                <a:schemeClr val="accent3"/>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prstClr val="black"/>
                  </a:solidFill>
                  <a:ea typeface="微软雅黑" panose="020B0503020204020204" pitchFamily="34" charset="-122"/>
                  <a:sym typeface="Gill Sans" charset="0"/>
                </a:endParaRPr>
              </a:p>
            </p:txBody>
          </p:sp>
          <p:sp>
            <p:nvSpPr>
              <p:cNvPr id="83"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solidFill>
                <a:schemeClr val="accent3"/>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prstClr val="black"/>
                  </a:solidFill>
                  <a:ea typeface="微软雅黑" panose="020B0503020204020204" pitchFamily="34" charset="-122"/>
                  <a:sym typeface="Gill Sans" charset="0"/>
                </a:endParaRPr>
              </a:p>
            </p:txBody>
          </p:sp>
        </p:grpSp>
      </p:grpSp>
      <p:grpSp>
        <p:nvGrpSpPr>
          <p:cNvPr id="8" name="组合 7"/>
          <p:cNvGrpSpPr/>
          <p:nvPr/>
        </p:nvGrpSpPr>
        <p:grpSpPr>
          <a:xfrm>
            <a:off x="6487942" y="2373797"/>
            <a:ext cx="1790945" cy="2296793"/>
            <a:chOff x="4865956" y="1990137"/>
            <a:chExt cx="1343209" cy="1722595"/>
          </a:xfrm>
        </p:grpSpPr>
        <p:sp>
          <p:nvSpPr>
            <p:cNvPr id="27" name="Freeform 8"/>
            <p:cNvSpPr/>
            <p:nvPr/>
          </p:nvSpPr>
          <p:spPr bwMode="auto">
            <a:xfrm>
              <a:off x="4865956" y="1990137"/>
              <a:ext cx="1343209" cy="1722595"/>
            </a:xfrm>
            <a:custGeom>
              <a:avLst/>
              <a:gdLst>
                <a:gd name="T0" fmla="*/ 522 w 820"/>
                <a:gd name="T1" fmla="*/ 0 h 1052"/>
                <a:gd name="T2" fmla="*/ 515 w 820"/>
                <a:gd name="T3" fmla="*/ 269 h 1052"/>
                <a:gd name="T4" fmla="*/ 235 w 820"/>
                <a:gd name="T5" fmla="*/ 873 h 1052"/>
                <a:gd name="T6" fmla="*/ 0 w 820"/>
                <a:gd name="T7" fmla="*/ 1052 h 1052"/>
                <a:gd name="T8" fmla="*/ 433 w 820"/>
                <a:gd name="T9" fmla="*/ 986 h 1052"/>
                <a:gd name="T10" fmla="*/ 796 w 820"/>
                <a:gd name="T11" fmla="*/ 681 h 1052"/>
                <a:gd name="T12" fmla="*/ 775 w 820"/>
                <a:gd name="T13" fmla="*/ 439 h 1052"/>
                <a:gd name="T14" fmla="*/ 522 w 820"/>
                <a:gd name="T15" fmla="*/ 0 h 10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0" h="1052">
                  <a:moveTo>
                    <a:pt x="522" y="0"/>
                  </a:moveTo>
                  <a:cubicBezTo>
                    <a:pt x="535" y="74"/>
                    <a:pt x="537" y="163"/>
                    <a:pt x="515" y="269"/>
                  </a:cubicBezTo>
                  <a:cubicBezTo>
                    <a:pt x="449" y="574"/>
                    <a:pt x="257" y="843"/>
                    <a:pt x="235" y="873"/>
                  </a:cubicBezTo>
                  <a:cubicBezTo>
                    <a:pt x="176" y="956"/>
                    <a:pt x="93" y="1018"/>
                    <a:pt x="0" y="1052"/>
                  </a:cubicBezTo>
                  <a:cubicBezTo>
                    <a:pt x="119" y="1050"/>
                    <a:pt x="281" y="1035"/>
                    <a:pt x="433" y="986"/>
                  </a:cubicBezTo>
                  <a:cubicBezTo>
                    <a:pt x="715" y="895"/>
                    <a:pt x="791" y="694"/>
                    <a:pt x="796" y="681"/>
                  </a:cubicBezTo>
                  <a:cubicBezTo>
                    <a:pt x="820" y="602"/>
                    <a:pt x="812" y="502"/>
                    <a:pt x="775" y="439"/>
                  </a:cubicBezTo>
                  <a:cubicBezTo>
                    <a:pt x="522" y="0"/>
                    <a:pt x="522" y="0"/>
                    <a:pt x="522" y="0"/>
                  </a:cubicBez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pitchFamily="34" charset="-122"/>
                <a:ea typeface="微软雅黑" panose="020B0503020204020204" pitchFamily="34" charset="-122"/>
              </a:endParaRPr>
            </a:p>
          </p:txBody>
        </p:sp>
        <p:grpSp>
          <p:nvGrpSpPr>
            <p:cNvPr id="31" name="Group 131"/>
            <p:cNvGrpSpPr/>
            <p:nvPr/>
          </p:nvGrpSpPr>
          <p:grpSpPr>
            <a:xfrm>
              <a:off x="5714130" y="2817271"/>
              <a:ext cx="355518" cy="345187"/>
              <a:chOff x="8216107" y="4449763"/>
              <a:chExt cx="464344" cy="450850"/>
            </a:xfrm>
            <a:solidFill>
              <a:srgbClr val="5A8A26"/>
            </a:solidFill>
          </p:grpSpPr>
          <p:sp>
            <p:nvSpPr>
              <p:cNvPr id="68" name="AutoShape 16"/>
              <p:cNvSpPr/>
              <p:nvPr/>
            </p:nvSpPr>
            <p:spPr bwMode="auto">
              <a:xfrm>
                <a:off x="8448675" y="4696619"/>
                <a:ext cx="57944" cy="587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4841"/>
                      <a:pt x="0" y="10800"/>
                    </a:cubicBezTo>
                    <a:cubicBezTo>
                      <a:pt x="0" y="16758"/>
                      <a:pt x="4838" y="21599"/>
                      <a:pt x="10800" y="21599"/>
                    </a:cubicBezTo>
                    <a:cubicBezTo>
                      <a:pt x="16761" y="21599"/>
                      <a:pt x="21600" y="16758"/>
                      <a:pt x="21600" y="10800"/>
                    </a:cubicBezTo>
                    <a:cubicBezTo>
                      <a:pt x="21600" y="4841"/>
                      <a:pt x="16761" y="0"/>
                      <a:pt x="10800" y="0"/>
                    </a:cubicBezTo>
                  </a:path>
                </a:pathLst>
              </a:custGeom>
              <a:solidFill>
                <a:schemeClr val="accent3"/>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charset="0"/>
                  <a:ea typeface="微软雅黑" panose="020B0503020204020204" pitchFamily="34" charset="-122"/>
                  <a:sym typeface="Gill Sans" charset="0"/>
                </a:endParaRPr>
              </a:p>
            </p:txBody>
          </p:sp>
          <p:sp>
            <p:nvSpPr>
              <p:cNvPr id="69" name="AutoShape 17"/>
              <p:cNvSpPr/>
              <p:nvPr/>
            </p:nvSpPr>
            <p:spPr bwMode="auto">
              <a:xfrm>
                <a:off x="8216107" y="4449763"/>
                <a:ext cx="464344" cy="450850"/>
              </a:xfrm>
              <a:custGeom>
                <a:avLst/>
                <a:gdLst>
                  <a:gd name="T0" fmla="*/ 10473 w 20946"/>
                  <a:gd name="T1" fmla="*/ 10800 h 21600"/>
                  <a:gd name="T2" fmla="*/ 10473 w 20946"/>
                  <a:gd name="T3" fmla="*/ 10800 h 21600"/>
                  <a:gd name="T4" fmla="*/ 10473 w 20946"/>
                  <a:gd name="T5" fmla="*/ 10800 h 21600"/>
                  <a:gd name="T6" fmla="*/ 10473 w 20946"/>
                  <a:gd name="T7" fmla="*/ 10800 h 21600"/>
                </a:gdLst>
                <a:ahLst/>
                <a:cxnLst>
                  <a:cxn ang="0">
                    <a:pos x="T0" y="T1"/>
                  </a:cxn>
                  <a:cxn ang="0">
                    <a:pos x="T2" y="T3"/>
                  </a:cxn>
                  <a:cxn ang="0">
                    <a:pos x="T4" y="T5"/>
                  </a:cxn>
                  <a:cxn ang="0">
                    <a:pos x="T6" y="T7"/>
                  </a:cxn>
                </a:cxnLst>
                <a:rect l="0" t="0" r="r" b="b"/>
                <a:pathLst>
                  <a:path w="20946" h="21600">
                    <a:moveTo>
                      <a:pt x="18509" y="15329"/>
                    </a:moveTo>
                    <a:lnTo>
                      <a:pt x="11782" y="15329"/>
                    </a:lnTo>
                    <a:cubicBezTo>
                      <a:pt x="10699" y="15329"/>
                      <a:pt x="9818" y="14391"/>
                      <a:pt x="9818" y="13238"/>
                    </a:cubicBezTo>
                    <a:cubicBezTo>
                      <a:pt x="9818" y="12086"/>
                      <a:pt x="10699" y="11148"/>
                      <a:pt x="11782" y="11148"/>
                    </a:cubicBezTo>
                    <a:lnTo>
                      <a:pt x="17673" y="11148"/>
                    </a:lnTo>
                    <a:cubicBezTo>
                      <a:pt x="18077" y="11142"/>
                      <a:pt x="18477" y="10934"/>
                      <a:pt x="18721" y="10588"/>
                    </a:cubicBezTo>
                    <a:cubicBezTo>
                      <a:pt x="18789" y="10491"/>
                      <a:pt x="18842" y="10381"/>
                      <a:pt x="18885" y="10267"/>
                    </a:cubicBezTo>
                    <a:cubicBezTo>
                      <a:pt x="18890" y="10251"/>
                      <a:pt x="18901" y="10239"/>
                      <a:pt x="18906" y="10224"/>
                    </a:cubicBezTo>
                    <a:cubicBezTo>
                      <a:pt x="19377" y="10880"/>
                      <a:pt x="19636" y="11686"/>
                      <a:pt x="19636" y="12541"/>
                    </a:cubicBezTo>
                    <a:cubicBezTo>
                      <a:pt x="19636" y="13613"/>
                      <a:pt x="19230" y="14607"/>
                      <a:pt x="18509" y="15329"/>
                    </a:cubicBezTo>
                    <a:moveTo>
                      <a:pt x="17673" y="17767"/>
                    </a:moveTo>
                    <a:cubicBezTo>
                      <a:pt x="17673" y="19114"/>
                      <a:pt x="16647" y="20206"/>
                      <a:pt x="15382" y="20206"/>
                    </a:cubicBezTo>
                    <a:lnTo>
                      <a:pt x="3600" y="20206"/>
                    </a:lnTo>
                    <a:cubicBezTo>
                      <a:pt x="2334" y="20206"/>
                      <a:pt x="1309" y="19114"/>
                      <a:pt x="1309" y="17767"/>
                    </a:cubicBezTo>
                    <a:lnTo>
                      <a:pt x="1309" y="6786"/>
                    </a:lnTo>
                    <a:cubicBezTo>
                      <a:pt x="1931" y="7334"/>
                      <a:pt x="2730" y="7664"/>
                      <a:pt x="3600" y="7664"/>
                    </a:cubicBezTo>
                    <a:lnTo>
                      <a:pt x="14400" y="7664"/>
                    </a:lnTo>
                    <a:lnTo>
                      <a:pt x="17018" y="7664"/>
                    </a:lnTo>
                    <a:cubicBezTo>
                      <a:pt x="17379" y="7664"/>
                      <a:pt x="17673" y="7976"/>
                      <a:pt x="17673" y="8361"/>
                    </a:cubicBezTo>
                    <a:lnTo>
                      <a:pt x="17673" y="9754"/>
                    </a:lnTo>
                    <a:lnTo>
                      <a:pt x="11782" y="9754"/>
                    </a:lnTo>
                    <a:cubicBezTo>
                      <a:pt x="9974" y="9754"/>
                      <a:pt x="8509" y="11314"/>
                      <a:pt x="8509" y="13238"/>
                    </a:cubicBezTo>
                    <a:cubicBezTo>
                      <a:pt x="8509" y="15163"/>
                      <a:pt x="9974" y="16722"/>
                      <a:pt x="11782" y="16722"/>
                    </a:cubicBezTo>
                    <a:lnTo>
                      <a:pt x="17673" y="16722"/>
                    </a:lnTo>
                    <a:cubicBezTo>
                      <a:pt x="17673" y="16722"/>
                      <a:pt x="17673" y="17767"/>
                      <a:pt x="17673" y="17767"/>
                    </a:cubicBezTo>
                    <a:close/>
                    <a:moveTo>
                      <a:pt x="16363" y="5574"/>
                    </a:moveTo>
                    <a:lnTo>
                      <a:pt x="16363" y="6270"/>
                    </a:lnTo>
                    <a:lnTo>
                      <a:pt x="14400" y="6270"/>
                    </a:lnTo>
                    <a:lnTo>
                      <a:pt x="3600" y="6270"/>
                    </a:lnTo>
                    <a:cubicBezTo>
                      <a:pt x="3246" y="6270"/>
                      <a:pt x="2916" y="6179"/>
                      <a:pt x="2617" y="6027"/>
                    </a:cubicBezTo>
                    <a:lnTo>
                      <a:pt x="2617" y="5574"/>
                    </a:lnTo>
                    <a:cubicBezTo>
                      <a:pt x="2617" y="5574"/>
                      <a:pt x="16363" y="5574"/>
                      <a:pt x="16363" y="5574"/>
                    </a:cubicBezTo>
                    <a:close/>
                    <a:moveTo>
                      <a:pt x="16363" y="4877"/>
                    </a:moveTo>
                    <a:lnTo>
                      <a:pt x="2617" y="4877"/>
                    </a:lnTo>
                    <a:lnTo>
                      <a:pt x="2617" y="4180"/>
                    </a:lnTo>
                    <a:lnTo>
                      <a:pt x="16363" y="4180"/>
                    </a:lnTo>
                    <a:cubicBezTo>
                      <a:pt x="16363" y="4180"/>
                      <a:pt x="16363" y="4877"/>
                      <a:pt x="16363" y="4877"/>
                    </a:cubicBezTo>
                    <a:close/>
                    <a:moveTo>
                      <a:pt x="16363" y="3483"/>
                    </a:moveTo>
                    <a:lnTo>
                      <a:pt x="2617" y="3483"/>
                    </a:lnTo>
                    <a:lnTo>
                      <a:pt x="2617" y="2787"/>
                    </a:lnTo>
                    <a:lnTo>
                      <a:pt x="16363" y="2787"/>
                    </a:lnTo>
                    <a:cubicBezTo>
                      <a:pt x="16363" y="2787"/>
                      <a:pt x="16363" y="3483"/>
                      <a:pt x="16363" y="3483"/>
                    </a:cubicBezTo>
                    <a:close/>
                    <a:moveTo>
                      <a:pt x="3600" y="1393"/>
                    </a:moveTo>
                    <a:lnTo>
                      <a:pt x="14400" y="1393"/>
                    </a:lnTo>
                    <a:lnTo>
                      <a:pt x="17018" y="1393"/>
                    </a:lnTo>
                    <a:cubicBezTo>
                      <a:pt x="17379" y="1393"/>
                      <a:pt x="17673" y="1705"/>
                      <a:pt x="17673" y="2090"/>
                    </a:cubicBezTo>
                    <a:lnTo>
                      <a:pt x="17673" y="3832"/>
                    </a:lnTo>
                    <a:lnTo>
                      <a:pt x="17673" y="4180"/>
                    </a:lnTo>
                    <a:lnTo>
                      <a:pt x="17673" y="6398"/>
                    </a:lnTo>
                    <a:cubicBezTo>
                      <a:pt x="17466" y="6321"/>
                      <a:pt x="17249" y="6270"/>
                      <a:pt x="17018" y="6270"/>
                    </a:cubicBezTo>
                    <a:lnTo>
                      <a:pt x="17018" y="5574"/>
                    </a:lnTo>
                    <a:lnTo>
                      <a:pt x="17018" y="4180"/>
                    </a:lnTo>
                    <a:lnTo>
                      <a:pt x="17018" y="2787"/>
                    </a:lnTo>
                    <a:cubicBezTo>
                      <a:pt x="17018" y="2401"/>
                      <a:pt x="16724" y="2090"/>
                      <a:pt x="16363" y="2090"/>
                    </a:cubicBezTo>
                    <a:lnTo>
                      <a:pt x="2617" y="2090"/>
                    </a:lnTo>
                    <a:cubicBezTo>
                      <a:pt x="2256" y="2090"/>
                      <a:pt x="1963" y="2401"/>
                      <a:pt x="1963" y="2787"/>
                    </a:cubicBezTo>
                    <a:lnTo>
                      <a:pt x="1963" y="4180"/>
                    </a:lnTo>
                    <a:lnTo>
                      <a:pt x="1963" y="5534"/>
                    </a:lnTo>
                    <a:cubicBezTo>
                      <a:pt x="1559" y="5094"/>
                      <a:pt x="1309" y="4495"/>
                      <a:pt x="1309" y="3832"/>
                    </a:cubicBezTo>
                    <a:cubicBezTo>
                      <a:pt x="1309" y="2485"/>
                      <a:pt x="2334" y="1393"/>
                      <a:pt x="3600" y="1393"/>
                    </a:cubicBezTo>
                    <a:moveTo>
                      <a:pt x="18983" y="8361"/>
                    </a:moveTo>
                    <a:lnTo>
                      <a:pt x="18982" y="8361"/>
                    </a:lnTo>
                    <a:lnTo>
                      <a:pt x="18982" y="4180"/>
                    </a:lnTo>
                    <a:lnTo>
                      <a:pt x="18982" y="3832"/>
                    </a:lnTo>
                    <a:lnTo>
                      <a:pt x="18982" y="2090"/>
                    </a:lnTo>
                    <a:cubicBezTo>
                      <a:pt x="18982" y="935"/>
                      <a:pt x="18102" y="0"/>
                      <a:pt x="17018" y="0"/>
                    </a:cubicBezTo>
                    <a:lnTo>
                      <a:pt x="14400" y="0"/>
                    </a:lnTo>
                    <a:lnTo>
                      <a:pt x="3600" y="0"/>
                    </a:lnTo>
                    <a:cubicBezTo>
                      <a:pt x="1614" y="0"/>
                      <a:pt x="0" y="1719"/>
                      <a:pt x="0" y="3832"/>
                    </a:cubicBezTo>
                    <a:lnTo>
                      <a:pt x="0" y="17767"/>
                    </a:lnTo>
                    <a:cubicBezTo>
                      <a:pt x="0" y="19880"/>
                      <a:pt x="1614" y="21600"/>
                      <a:pt x="3600" y="21600"/>
                    </a:cubicBezTo>
                    <a:lnTo>
                      <a:pt x="15382" y="21600"/>
                    </a:lnTo>
                    <a:cubicBezTo>
                      <a:pt x="17366" y="21600"/>
                      <a:pt x="18982" y="19880"/>
                      <a:pt x="18982" y="17767"/>
                    </a:cubicBezTo>
                    <a:lnTo>
                      <a:pt x="18982" y="16722"/>
                    </a:lnTo>
                    <a:lnTo>
                      <a:pt x="18983" y="16722"/>
                    </a:lnTo>
                    <a:cubicBezTo>
                      <a:pt x="21600" y="14631"/>
                      <a:pt x="21600" y="10452"/>
                      <a:pt x="18983" y="8361"/>
                    </a:cubicBezTo>
                  </a:path>
                </a:pathLst>
              </a:custGeom>
              <a:solidFill>
                <a:schemeClr val="accent3"/>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charset="0"/>
                  <a:ea typeface="微软雅黑" panose="020B0503020204020204" pitchFamily="34" charset="-122"/>
                  <a:sym typeface="Gill Sans" charset="0"/>
                </a:endParaRPr>
              </a:p>
            </p:txBody>
          </p:sp>
        </p:grpSp>
      </p:grpSp>
      <p:grpSp>
        <p:nvGrpSpPr>
          <p:cNvPr id="9" name="组合 8"/>
          <p:cNvGrpSpPr/>
          <p:nvPr/>
        </p:nvGrpSpPr>
        <p:grpSpPr>
          <a:xfrm>
            <a:off x="5415367" y="4321921"/>
            <a:ext cx="2559125" cy="1270708"/>
            <a:chOff x="4061525" y="3451230"/>
            <a:chExt cx="1919344" cy="953031"/>
          </a:xfrm>
        </p:grpSpPr>
        <p:sp>
          <p:nvSpPr>
            <p:cNvPr id="29" name="Freeform 10"/>
            <p:cNvSpPr/>
            <p:nvPr/>
          </p:nvSpPr>
          <p:spPr bwMode="auto">
            <a:xfrm>
              <a:off x="4061525" y="3451230"/>
              <a:ext cx="1919344" cy="953031"/>
            </a:xfrm>
            <a:custGeom>
              <a:avLst/>
              <a:gdLst>
                <a:gd name="T0" fmla="*/ 1172 w 1172"/>
                <a:gd name="T1" fmla="*/ 0 h 582"/>
                <a:gd name="T2" fmla="*/ 936 w 1172"/>
                <a:gd name="T3" fmla="*/ 128 h 582"/>
                <a:gd name="T4" fmla="*/ 451 w 1172"/>
                <a:gd name="T5" fmla="*/ 196 h 582"/>
                <a:gd name="T6" fmla="*/ 275 w 1172"/>
                <a:gd name="T7" fmla="*/ 188 h 582"/>
                <a:gd name="T8" fmla="*/ 0 w 1172"/>
                <a:gd name="T9" fmla="*/ 74 h 582"/>
                <a:gd name="T10" fmla="*/ 274 w 1172"/>
                <a:gd name="T11" fmla="*/ 416 h 582"/>
                <a:gd name="T12" fmla="*/ 665 w 1172"/>
                <a:gd name="T13" fmla="*/ 582 h 582"/>
                <a:gd name="T14" fmla="*/ 719 w 1172"/>
                <a:gd name="T15" fmla="*/ 578 h 582"/>
                <a:gd name="T16" fmla="*/ 919 w 1172"/>
                <a:gd name="T17" fmla="*/ 439 h 582"/>
                <a:gd name="T18" fmla="*/ 1172 w 1172"/>
                <a:gd name="T19" fmla="*/ 0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72" h="582">
                  <a:moveTo>
                    <a:pt x="1172" y="0"/>
                  </a:moveTo>
                  <a:cubicBezTo>
                    <a:pt x="1115" y="48"/>
                    <a:pt x="1038" y="95"/>
                    <a:pt x="936" y="128"/>
                  </a:cubicBezTo>
                  <a:cubicBezTo>
                    <a:pt x="761" y="185"/>
                    <a:pt x="576" y="196"/>
                    <a:pt x="451" y="196"/>
                  </a:cubicBezTo>
                  <a:cubicBezTo>
                    <a:pt x="360" y="196"/>
                    <a:pt x="293" y="190"/>
                    <a:pt x="275" y="188"/>
                  </a:cubicBezTo>
                  <a:cubicBezTo>
                    <a:pt x="173" y="179"/>
                    <a:pt x="77" y="138"/>
                    <a:pt x="0" y="74"/>
                  </a:cubicBezTo>
                  <a:cubicBezTo>
                    <a:pt x="64" y="179"/>
                    <a:pt x="157" y="310"/>
                    <a:pt x="274" y="416"/>
                  </a:cubicBezTo>
                  <a:cubicBezTo>
                    <a:pt x="434" y="560"/>
                    <a:pt x="588" y="582"/>
                    <a:pt x="665" y="582"/>
                  </a:cubicBezTo>
                  <a:cubicBezTo>
                    <a:pt x="695" y="582"/>
                    <a:pt x="715" y="578"/>
                    <a:pt x="719" y="578"/>
                  </a:cubicBezTo>
                  <a:cubicBezTo>
                    <a:pt x="800" y="559"/>
                    <a:pt x="882" y="502"/>
                    <a:pt x="919" y="439"/>
                  </a:cubicBezTo>
                  <a:cubicBezTo>
                    <a:pt x="1172" y="0"/>
                    <a:pt x="1172" y="0"/>
                    <a:pt x="1172" y="0"/>
                  </a:cubicBez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pitchFamily="34" charset="-122"/>
                <a:ea typeface="微软雅黑" panose="020B0503020204020204" pitchFamily="34" charset="-122"/>
              </a:endParaRPr>
            </a:p>
          </p:txBody>
        </p:sp>
        <p:grpSp>
          <p:nvGrpSpPr>
            <p:cNvPr id="32" name="Group 134"/>
            <p:cNvGrpSpPr/>
            <p:nvPr/>
          </p:nvGrpSpPr>
          <p:grpSpPr>
            <a:xfrm>
              <a:off x="4975717" y="3965347"/>
              <a:ext cx="356126" cy="299608"/>
              <a:chOff x="5368132" y="2625725"/>
              <a:chExt cx="465138" cy="391319"/>
            </a:xfrm>
            <a:solidFill>
              <a:srgbClr val="5A8A26"/>
            </a:solidFill>
          </p:grpSpPr>
          <p:sp>
            <p:nvSpPr>
              <p:cNvPr id="65" name="AutoShape 120"/>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solidFill>
                <a:schemeClr val="accent3"/>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charset="0"/>
                  <a:ea typeface="微软雅黑" panose="020B0503020204020204" pitchFamily="34" charset="-122"/>
                  <a:sym typeface="Gill Sans" charset="0"/>
                </a:endParaRPr>
              </a:p>
            </p:txBody>
          </p:sp>
          <p:sp>
            <p:nvSpPr>
              <p:cNvPr id="66" name="AutoShape 121"/>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solidFill>
                <a:schemeClr val="accent3"/>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charset="0"/>
                  <a:ea typeface="微软雅黑" panose="020B0503020204020204" pitchFamily="34" charset="-122"/>
                  <a:sym typeface="Gill Sans" charset="0"/>
                </a:endParaRPr>
              </a:p>
            </p:txBody>
          </p:sp>
          <p:sp>
            <p:nvSpPr>
              <p:cNvPr id="67" name="AutoShape 122"/>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solidFill>
                <a:schemeClr val="accent3"/>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charset="0"/>
                  <a:ea typeface="微软雅黑" panose="020B0503020204020204" pitchFamily="34" charset="-122"/>
                  <a:sym typeface="Gill Sans" charset="0"/>
                </a:endParaRPr>
              </a:p>
            </p:txBody>
          </p:sp>
        </p:grpSp>
      </p:grpSp>
      <p:grpSp>
        <p:nvGrpSpPr>
          <p:cNvPr id="10" name="组合 9"/>
          <p:cNvGrpSpPr/>
          <p:nvPr/>
        </p:nvGrpSpPr>
        <p:grpSpPr>
          <a:xfrm>
            <a:off x="4559743" y="3462974"/>
            <a:ext cx="1903848" cy="2134081"/>
            <a:chOff x="3419807" y="2807020"/>
            <a:chExt cx="1427886" cy="1600561"/>
          </a:xfrm>
        </p:grpSpPr>
        <p:sp>
          <p:nvSpPr>
            <p:cNvPr id="28" name="Freeform 9"/>
            <p:cNvSpPr/>
            <p:nvPr/>
          </p:nvSpPr>
          <p:spPr bwMode="auto">
            <a:xfrm>
              <a:off x="3419807" y="2807020"/>
              <a:ext cx="1427886" cy="1600561"/>
            </a:xfrm>
            <a:custGeom>
              <a:avLst/>
              <a:gdLst>
                <a:gd name="T0" fmla="*/ 221 w 872"/>
                <a:gd name="T1" fmla="*/ 0 h 977"/>
                <a:gd name="T2" fmla="*/ 62 w 872"/>
                <a:gd name="T3" fmla="*/ 407 h 977"/>
                <a:gd name="T4" fmla="*/ 145 w 872"/>
                <a:gd name="T5" fmla="*/ 873 h 977"/>
                <a:gd name="T6" fmla="*/ 365 w 872"/>
                <a:gd name="T7" fmla="*/ 977 h 977"/>
                <a:gd name="T8" fmla="*/ 872 w 872"/>
                <a:gd name="T9" fmla="*/ 977 h 977"/>
                <a:gd name="T10" fmla="*/ 642 w 872"/>
                <a:gd name="T11" fmla="*/ 836 h 977"/>
                <a:gd name="T12" fmla="*/ 263 w 872"/>
                <a:gd name="T13" fmla="*/ 302 h 977"/>
                <a:gd name="T14" fmla="*/ 214 w 872"/>
                <a:gd name="T15" fmla="*/ 85 h 977"/>
                <a:gd name="T16" fmla="*/ 221 w 872"/>
                <a:gd name="T17" fmla="*/ 0 h 9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2" h="977">
                  <a:moveTo>
                    <a:pt x="221" y="0"/>
                  </a:moveTo>
                  <a:cubicBezTo>
                    <a:pt x="162" y="108"/>
                    <a:pt x="95" y="253"/>
                    <a:pt x="62" y="407"/>
                  </a:cubicBezTo>
                  <a:cubicBezTo>
                    <a:pt x="0" y="697"/>
                    <a:pt x="136" y="863"/>
                    <a:pt x="145" y="873"/>
                  </a:cubicBezTo>
                  <a:cubicBezTo>
                    <a:pt x="201" y="934"/>
                    <a:pt x="292" y="977"/>
                    <a:pt x="365" y="977"/>
                  </a:cubicBezTo>
                  <a:cubicBezTo>
                    <a:pt x="872" y="977"/>
                    <a:pt x="872" y="977"/>
                    <a:pt x="872" y="977"/>
                  </a:cubicBezTo>
                  <a:cubicBezTo>
                    <a:pt x="802" y="952"/>
                    <a:pt x="723" y="909"/>
                    <a:pt x="642" y="836"/>
                  </a:cubicBezTo>
                  <a:cubicBezTo>
                    <a:pt x="429" y="644"/>
                    <a:pt x="298" y="379"/>
                    <a:pt x="263" y="302"/>
                  </a:cubicBezTo>
                  <a:cubicBezTo>
                    <a:pt x="230" y="234"/>
                    <a:pt x="214" y="161"/>
                    <a:pt x="214" y="85"/>
                  </a:cubicBezTo>
                  <a:cubicBezTo>
                    <a:pt x="214" y="56"/>
                    <a:pt x="216" y="28"/>
                    <a:pt x="221" y="0"/>
                  </a:cubicBez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pitchFamily="34" charset="-122"/>
                <a:ea typeface="微软雅黑" panose="020B0503020204020204" pitchFamily="34" charset="-122"/>
              </a:endParaRPr>
            </a:p>
          </p:txBody>
        </p:sp>
        <p:grpSp>
          <p:nvGrpSpPr>
            <p:cNvPr id="33" name="Group 138"/>
            <p:cNvGrpSpPr/>
            <p:nvPr/>
          </p:nvGrpSpPr>
          <p:grpSpPr>
            <a:xfrm>
              <a:off x="3706007" y="3834726"/>
              <a:ext cx="355518" cy="355518"/>
              <a:chOff x="4439444" y="2582069"/>
              <a:chExt cx="464344" cy="464344"/>
            </a:xfrm>
            <a:solidFill>
              <a:srgbClr val="5A8A26"/>
            </a:solidFill>
          </p:grpSpPr>
          <p:sp>
            <p:nvSpPr>
              <p:cNvPr id="62" name="AutoShape 123"/>
              <p:cNvSpPr/>
              <p:nvPr/>
            </p:nvSpPr>
            <p:spPr bwMode="auto">
              <a:xfrm>
                <a:off x="4439444" y="258206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solidFill>
                <a:schemeClr val="accent3"/>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prstClr val="black"/>
                  </a:solidFill>
                  <a:ea typeface="微软雅黑" panose="020B0503020204020204" pitchFamily="34" charset="-122"/>
                  <a:sym typeface="Gill Sans" charset="0"/>
                </a:endParaRPr>
              </a:p>
            </p:txBody>
          </p:sp>
          <p:sp>
            <p:nvSpPr>
              <p:cNvPr id="63" name="AutoShape 124"/>
              <p:cNvSpPr/>
              <p:nvPr/>
            </p:nvSpPr>
            <p:spPr bwMode="auto">
              <a:xfrm>
                <a:off x="4570413" y="2712244"/>
                <a:ext cx="203200" cy="203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solidFill>
                <a:schemeClr val="accent3"/>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prstClr val="black"/>
                  </a:solidFill>
                  <a:ea typeface="微软雅黑" panose="020B0503020204020204" pitchFamily="34" charset="-122"/>
                  <a:sym typeface="Gill Sans" charset="0"/>
                </a:endParaRPr>
              </a:p>
            </p:txBody>
          </p:sp>
          <p:sp>
            <p:nvSpPr>
              <p:cNvPr id="64" name="AutoShape 125"/>
              <p:cNvSpPr/>
              <p:nvPr/>
            </p:nvSpPr>
            <p:spPr bwMode="auto">
              <a:xfrm>
                <a:off x="4613275" y="2755900"/>
                <a:ext cx="116682" cy="1166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solidFill>
                <a:schemeClr val="accent3"/>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prstClr val="black"/>
                  </a:solidFill>
                  <a:ea typeface="微软雅黑" panose="020B0503020204020204" pitchFamily="34" charset="-122"/>
                  <a:sym typeface="Gill Sans" charset="0"/>
                </a:endParaRPr>
              </a:p>
            </p:txBody>
          </p:sp>
        </p:grpSp>
      </p:grpSp>
      <p:grpSp>
        <p:nvGrpSpPr>
          <p:cNvPr id="11" name="组合 10"/>
          <p:cNvGrpSpPr/>
          <p:nvPr/>
        </p:nvGrpSpPr>
        <p:grpSpPr>
          <a:xfrm>
            <a:off x="3949847" y="2627275"/>
            <a:ext cx="1793159" cy="2294579"/>
            <a:chOff x="2962385" y="2180246"/>
            <a:chExt cx="1344869" cy="1720934"/>
          </a:xfrm>
        </p:grpSpPr>
        <p:sp>
          <p:nvSpPr>
            <p:cNvPr id="24" name="Freeform 5"/>
            <p:cNvSpPr/>
            <p:nvPr/>
          </p:nvSpPr>
          <p:spPr bwMode="auto">
            <a:xfrm>
              <a:off x="2962385" y="2180246"/>
              <a:ext cx="1344869" cy="1720934"/>
            </a:xfrm>
            <a:custGeom>
              <a:avLst/>
              <a:gdLst>
                <a:gd name="T0" fmla="*/ 821 w 821"/>
                <a:gd name="T1" fmla="*/ 0 h 1051"/>
                <a:gd name="T2" fmla="*/ 387 w 821"/>
                <a:gd name="T3" fmla="*/ 66 h 1051"/>
                <a:gd name="T4" fmla="*/ 101 w 821"/>
                <a:gd name="T5" fmla="*/ 248 h 1051"/>
                <a:gd name="T6" fmla="*/ 25 w 821"/>
                <a:gd name="T7" fmla="*/ 371 h 1051"/>
                <a:gd name="T8" fmla="*/ 45 w 821"/>
                <a:gd name="T9" fmla="*/ 613 h 1051"/>
                <a:gd name="T10" fmla="*/ 298 w 821"/>
                <a:gd name="T11" fmla="*/ 1051 h 1051"/>
                <a:gd name="T12" fmla="*/ 306 w 821"/>
                <a:gd name="T13" fmla="*/ 783 h 1051"/>
                <a:gd name="T14" fmla="*/ 585 w 821"/>
                <a:gd name="T15" fmla="*/ 179 h 1051"/>
                <a:gd name="T16" fmla="*/ 821 w 821"/>
                <a:gd name="T17"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1" h="1051">
                  <a:moveTo>
                    <a:pt x="821" y="0"/>
                  </a:moveTo>
                  <a:cubicBezTo>
                    <a:pt x="701" y="2"/>
                    <a:pt x="539" y="17"/>
                    <a:pt x="387" y="66"/>
                  </a:cubicBezTo>
                  <a:cubicBezTo>
                    <a:pt x="269" y="104"/>
                    <a:pt x="173" y="165"/>
                    <a:pt x="101" y="248"/>
                  </a:cubicBezTo>
                  <a:cubicBezTo>
                    <a:pt x="48" y="310"/>
                    <a:pt x="27" y="363"/>
                    <a:pt x="25" y="371"/>
                  </a:cubicBezTo>
                  <a:cubicBezTo>
                    <a:pt x="0" y="450"/>
                    <a:pt x="9" y="550"/>
                    <a:pt x="45" y="613"/>
                  </a:cubicBezTo>
                  <a:cubicBezTo>
                    <a:pt x="298" y="1051"/>
                    <a:pt x="298" y="1051"/>
                    <a:pt x="298" y="1051"/>
                  </a:cubicBezTo>
                  <a:cubicBezTo>
                    <a:pt x="285" y="978"/>
                    <a:pt x="283" y="889"/>
                    <a:pt x="306" y="783"/>
                  </a:cubicBezTo>
                  <a:cubicBezTo>
                    <a:pt x="371" y="478"/>
                    <a:pt x="564" y="209"/>
                    <a:pt x="585" y="179"/>
                  </a:cubicBezTo>
                  <a:cubicBezTo>
                    <a:pt x="644" y="96"/>
                    <a:pt x="727" y="34"/>
                    <a:pt x="821" y="0"/>
                  </a:cubicBez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pitchFamily="34" charset="-122"/>
                <a:ea typeface="微软雅黑" panose="020B0503020204020204" pitchFamily="34" charset="-122"/>
              </a:endParaRPr>
            </a:p>
          </p:txBody>
        </p:sp>
        <p:grpSp>
          <p:nvGrpSpPr>
            <p:cNvPr id="34" name="Group 142"/>
            <p:cNvGrpSpPr/>
            <p:nvPr/>
          </p:nvGrpSpPr>
          <p:grpSpPr>
            <a:xfrm>
              <a:off x="3114023" y="2751039"/>
              <a:ext cx="355518" cy="355518"/>
              <a:chOff x="4439444" y="1652588"/>
              <a:chExt cx="464344" cy="464344"/>
            </a:xfrm>
            <a:solidFill>
              <a:srgbClr val="5A8A26"/>
            </a:solidFill>
          </p:grpSpPr>
          <p:sp>
            <p:nvSpPr>
              <p:cNvPr id="59" name="AutoShape 136"/>
              <p:cNvSpPr/>
              <p:nvPr/>
            </p:nvSpPr>
            <p:spPr bwMode="auto">
              <a:xfrm>
                <a:off x="4686300" y="1710532"/>
                <a:ext cx="152400"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solidFill>
                <a:schemeClr val="accent3"/>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prstClr val="black"/>
                  </a:solidFill>
                  <a:ea typeface="微软雅黑" panose="020B0503020204020204" pitchFamily="34" charset="-122"/>
                  <a:sym typeface="Gill Sans" charset="0"/>
                </a:endParaRPr>
              </a:p>
            </p:txBody>
          </p:sp>
          <p:sp>
            <p:nvSpPr>
              <p:cNvPr id="60" name="AutoShape 137"/>
              <p:cNvSpPr/>
              <p:nvPr/>
            </p:nvSpPr>
            <p:spPr bwMode="auto">
              <a:xfrm>
                <a:off x="4439444" y="1652588"/>
                <a:ext cx="464344" cy="464344"/>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solidFill>
                <a:schemeClr val="accent3"/>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prstClr val="black"/>
                  </a:solidFill>
                  <a:ea typeface="微软雅黑" panose="020B0503020204020204" pitchFamily="34" charset="-122"/>
                  <a:sym typeface="Gill Sans" charset="0"/>
                </a:endParaRPr>
              </a:p>
            </p:txBody>
          </p:sp>
          <p:sp>
            <p:nvSpPr>
              <p:cNvPr id="61" name="AutoShape 138"/>
              <p:cNvSpPr/>
              <p:nvPr/>
            </p:nvSpPr>
            <p:spPr bwMode="auto">
              <a:xfrm>
                <a:off x="4686300" y="1652588"/>
                <a:ext cx="217488" cy="217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solidFill>
                <a:schemeClr val="accent3"/>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prstClr val="black"/>
                  </a:solidFill>
                  <a:ea typeface="微软雅黑" panose="020B0503020204020204" pitchFamily="34" charset="-122"/>
                  <a:sym typeface="Gill Sans" charset="0"/>
                </a:endParaRPr>
              </a:p>
            </p:txBody>
          </p:sp>
        </p:grpSp>
      </p:grpSp>
      <p:grpSp>
        <p:nvGrpSpPr>
          <p:cNvPr id="6" name="组合 5"/>
          <p:cNvGrpSpPr/>
          <p:nvPr/>
        </p:nvGrpSpPr>
        <p:grpSpPr>
          <a:xfrm>
            <a:off x="4253133" y="1705235"/>
            <a:ext cx="2560232" cy="1270708"/>
            <a:chOff x="3189850" y="1488716"/>
            <a:chExt cx="1920174" cy="953031"/>
          </a:xfrm>
        </p:grpSpPr>
        <p:sp>
          <p:nvSpPr>
            <p:cNvPr id="25" name="Freeform 6"/>
            <p:cNvSpPr/>
            <p:nvPr/>
          </p:nvSpPr>
          <p:spPr bwMode="auto">
            <a:xfrm>
              <a:off x="3189850" y="1488716"/>
              <a:ext cx="1920174" cy="953031"/>
            </a:xfrm>
            <a:custGeom>
              <a:avLst/>
              <a:gdLst>
                <a:gd name="T0" fmla="*/ 507 w 1172"/>
                <a:gd name="T1" fmla="*/ 0 h 582"/>
                <a:gd name="T2" fmla="*/ 453 w 1172"/>
                <a:gd name="T3" fmla="*/ 4 h 582"/>
                <a:gd name="T4" fmla="*/ 254 w 1172"/>
                <a:gd name="T5" fmla="*/ 143 h 582"/>
                <a:gd name="T6" fmla="*/ 0 w 1172"/>
                <a:gd name="T7" fmla="*/ 582 h 582"/>
                <a:gd name="T8" fmla="*/ 237 w 1172"/>
                <a:gd name="T9" fmla="*/ 454 h 582"/>
                <a:gd name="T10" fmla="*/ 721 w 1172"/>
                <a:gd name="T11" fmla="*/ 386 h 582"/>
                <a:gd name="T12" fmla="*/ 898 w 1172"/>
                <a:gd name="T13" fmla="*/ 394 h 582"/>
                <a:gd name="T14" fmla="*/ 1172 w 1172"/>
                <a:gd name="T15" fmla="*/ 508 h 582"/>
                <a:gd name="T16" fmla="*/ 898 w 1172"/>
                <a:gd name="T17" fmla="*/ 166 h 582"/>
                <a:gd name="T18" fmla="*/ 507 w 1172"/>
                <a:gd name="T19" fmla="*/ 0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72" h="582">
                  <a:moveTo>
                    <a:pt x="507" y="0"/>
                  </a:moveTo>
                  <a:cubicBezTo>
                    <a:pt x="477" y="0"/>
                    <a:pt x="457" y="4"/>
                    <a:pt x="453" y="4"/>
                  </a:cubicBezTo>
                  <a:cubicBezTo>
                    <a:pt x="372" y="23"/>
                    <a:pt x="290" y="80"/>
                    <a:pt x="254" y="143"/>
                  </a:cubicBezTo>
                  <a:cubicBezTo>
                    <a:pt x="0" y="582"/>
                    <a:pt x="0" y="582"/>
                    <a:pt x="0" y="582"/>
                  </a:cubicBezTo>
                  <a:cubicBezTo>
                    <a:pt x="57" y="534"/>
                    <a:pt x="134" y="487"/>
                    <a:pt x="237" y="454"/>
                  </a:cubicBezTo>
                  <a:cubicBezTo>
                    <a:pt x="411" y="397"/>
                    <a:pt x="596" y="386"/>
                    <a:pt x="721" y="386"/>
                  </a:cubicBezTo>
                  <a:cubicBezTo>
                    <a:pt x="812" y="386"/>
                    <a:pt x="879" y="392"/>
                    <a:pt x="898" y="394"/>
                  </a:cubicBezTo>
                  <a:cubicBezTo>
                    <a:pt x="1000" y="403"/>
                    <a:pt x="1095" y="444"/>
                    <a:pt x="1172" y="508"/>
                  </a:cubicBezTo>
                  <a:cubicBezTo>
                    <a:pt x="1108" y="403"/>
                    <a:pt x="1015" y="272"/>
                    <a:pt x="898" y="166"/>
                  </a:cubicBezTo>
                  <a:cubicBezTo>
                    <a:pt x="739" y="22"/>
                    <a:pt x="585" y="0"/>
                    <a:pt x="507" y="0"/>
                  </a:cubicBez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pitchFamily="34" charset="-122"/>
                <a:ea typeface="微软雅黑" panose="020B0503020204020204" pitchFamily="34" charset="-122"/>
              </a:endParaRPr>
            </a:p>
          </p:txBody>
        </p:sp>
        <p:grpSp>
          <p:nvGrpSpPr>
            <p:cNvPr id="39" name="Group 146"/>
            <p:cNvGrpSpPr/>
            <p:nvPr/>
          </p:nvGrpSpPr>
          <p:grpSpPr>
            <a:xfrm>
              <a:off x="3837886" y="1663944"/>
              <a:ext cx="355518" cy="277730"/>
              <a:chOff x="2581275" y="1710532"/>
              <a:chExt cx="464344" cy="362744"/>
            </a:xfrm>
            <a:solidFill>
              <a:srgbClr val="5A8A26"/>
            </a:solidFill>
          </p:grpSpPr>
          <p:sp>
            <p:nvSpPr>
              <p:cNvPr id="52" name="AutoShape 140"/>
              <p:cNvSpPr/>
              <p:nvPr/>
            </p:nvSpPr>
            <p:spPr bwMode="auto">
              <a:xfrm>
                <a:off x="2639219" y="1768475"/>
                <a:ext cx="290513" cy="235744"/>
              </a:xfrm>
              <a:custGeom>
                <a:avLst/>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ah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solidFill>
                <a:schemeClr val="accent3"/>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charset="0"/>
                  <a:ea typeface="微软雅黑" panose="020B0503020204020204" pitchFamily="34" charset="-122"/>
                  <a:sym typeface="Gill Sans" charset="0"/>
                </a:endParaRPr>
              </a:p>
            </p:txBody>
          </p:sp>
          <p:sp>
            <p:nvSpPr>
              <p:cNvPr id="53" name="AutoShape 141"/>
              <p:cNvSpPr/>
              <p:nvPr/>
            </p:nvSpPr>
            <p:spPr bwMode="auto">
              <a:xfrm>
                <a:off x="2581275" y="1710532"/>
                <a:ext cx="464344" cy="362744"/>
              </a:xfrm>
              <a:custGeom>
                <a:avLst/>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ah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solidFill>
                <a:schemeClr val="accent3"/>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charset="0"/>
                  <a:ea typeface="微软雅黑" panose="020B0503020204020204" pitchFamily="34" charset="-122"/>
                  <a:sym typeface="Gill Sans" charset="0"/>
                </a:endParaRPr>
              </a:p>
            </p:txBody>
          </p:sp>
          <p:sp>
            <p:nvSpPr>
              <p:cNvPr id="54" name="AutoShape 142"/>
              <p:cNvSpPr/>
              <p:nvPr/>
            </p:nvSpPr>
            <p:spPr bwMode="auto">
              <a:xfrm>
                <a:off x="2944019" y="1783557"/>
                <a:ext cx="43656"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solidFill>
                <a:schemeClr val="accent3"/>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charset="0"/>
                  <a:ea typeface="微软雅黑" panose="020B0503020204020204" pitchFamily="34" charset="-122"/>
                  <a:sym typeface="Gill Sans" charset="0"/>
                </a:endParaRPr>
              </a:p>
            </p:txBody>
          </p:sp>
          <p:sp>
            <p:nvSpPr>
              <p:cNvPr id="55" name="AutoShape 143"/>
              <p:cNvSpPr/>
              <p:nvPr/>
            </p:nvSpPr>
            <p:spPr bwMode="auto">
              <a:xfrm>
                <a:off x="2929732" y="1971675"/>
                <a:ext cx="57944"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solidFill>
                <a:schemeClr val="accent3"/>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charset="0"/>
                  <a:ea typeface="微软雅黑" panose="020B0503020204020204" pitchFamily="34" charset="-122"/>
                  <a:sym typeface="Gill Sans" charset="0"/>
                </a:endParaRPr>
              </a:p>
            </p:txBody>
          </p:sp>
          <p:sp>
            <p:nvSpPr>
              <p:cNvPr id="56" name="AutoShape 144"/>
              <p:cNvSpPr/>
              <p:nvPr/>
            </p:nvSpPr>
            <p:spPr bwMode="auto">
              <a:xfrm>
                <a:off x="2944019" y="1928019"/>
                <a:ext cx="58738"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solidFill>
                <a:schemeClr val="accent3"/>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charset="0"/>
                  <a:ea typeface="微软雅黑" panose="020B0503020204020204" pitchFamily="34" charset="-122"/>
                  <a:sym typeface="Gill Sans" charset="0"/>
                </a:endParaRPr>
              </a:p>
            </p:txBody>
          </p:sp>
          <p:sp>
            <p:nvSpPr>
              <p:cNvPr id="57" name="AutoShape 145"/>
              <p:cNvSpPr/>
              <p:nvPr/>
            </p:nvSpPr>
            <p:spPr bwMode="auto">
              <a:xfrm>
                <a:off x="2944019" y="1885157"/>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solidFill>
                <a:schemeClr val="accent3"/>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charset="0"/>
                  <a:ea typeface="微软雅黑" panose="020B0503020204020204" pitchFamily="34" charset="-122"/>
                  <a:sym typeface="Gill Sans" charset="0"/>
                </a:endParaRPr>
              </a:p>
            </p:txBody>
          </p:sp>
          <p:sp>
            <p:nvSpPr>
              <p:cNvPr id="58" name="AutoShape 146"/>
              <p:cNvSpPr/>
              <p:nvPr/>
            </p:nvSpPr>
            <p:spPr bwMode="auto">
              <a:xfrm>
                <a:off x="2697957" y="1826419"/>
                <a:ext cx="86519" cy="61119"/>
              </a:xfrm>
              <a:custGeom>
                <a:avLst/>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ah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solidFill>
                <a:schemeClr val="accent3"/>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charset="0"/>
                  <a:ea typeface="微软雅黑" panose="020B0503020204020204" pitchFamily="34" charset="-122"/>
                  <a:sym typeface="Gill Sans" charset="0"/>
                </a:endParaRPr>
              </a:p>
            </p:txBody>
          </p:sp>
        </p:grpSp>
      </p:grpSp>
      <p:sp>
        <p:nvSpPr>
          <p:cNvPr id="50" name="TextBox 49"/>
          <p:cNvSpPr txBox="1"/>
          <p:nvPr/>
        </p:nvSpPr>
        <p:spPr>
          <a:xfrm>
            <a:off x="5681178" y="4004408"/>
            <a:ext cx="867545" cy="502766"/>
          </a:xfrm>
          <a:prstGeom prst="rect">
            <a:avLst/>
          </a:prstGeom>
          <a:noFill/>
        </p:spPr>
        <p:txBody>
          <a:bodyPr wrap="none" rtlCol="0">
            <a:spAutoFit/>
          </a:bodyPr>
          <a:lstStyle/>
          <a:p>
            <a:pPr algn="ctr"/>
            <a:r>
              <a:rPr lang="zh-CN" altLang="en-US" sz="2665" dirty="0">
                <a:solidFill>
                  <a:srgbClr val="0070C0"/>
                </a:solidFill>
                <a:latin typeface="微软雅黑" panose="020B0503020204020204" pitchFamily="34" charset="-122"/>
                <a:ea typeface="微软雅黑" panose="020B0503020204020204" pitchFamily="34" charset="-122"/>
              </a:rPr>
              <a:t>标题</a:t>
            </a:r>
            <a:endParaRPr lang="en-GB" sz="2665" dirty="0">
              <a:solidFill>
                <a:srgbClr val="0070C0"/>
              </a:solidFill>
              <a:latin typeface="微软雅黑" panose="020B0503020204020204" pitchFamily="34" charset="-122"/>
              <a:ea typeface="微软雅黑" panose="020B0503020204020204" pitchFamily="34" charset="-122"/>
            </a:endParaRPr>
          </a:p>
        </p:txBody>
      </p:sp>
      <p:sp>
        <p:nvSpPr>
          <p:cNvPr id="51" name="Oval 2"/>
          <p:cNvSpPr>
            <a:spLocks noChangeAspect="1"/>
          </p:cNvSpPr>
          <p:nvPr/>
        </p:nvSpPr>
        <p:spPr bwMode="auto">
          <a:xfrm>
            <a:off x="5624949" y="3040639"/>
            <a:ext cx="978839" cy="998981"/>
          </a:xfrm>
          <a:custGeom>
            <a:avLst/>
            <a:gdLst/>
            <a:ahLst/>
            <a:cxnLst/>
            <a:rect l="l" t="t" r="r" b="b"/>
            <a:pathLst>
              <a:path w="6400801" h="6400800">
                <a:moveTo>
                  <a:pt x="2938779" y="4069139"/>
                </a:moveTo>
                <a:cubicBezTo>
                  <a:pt x="2956231" y="4067140"/>
                  <a:pt x="2974014" y="4067638"/>
                  <a:pt x="2991556" y="4070755"/>
                </a:cubicBezTo>
                <a:cubicBezTo>
                  <a:pt x="3014946" y="4074909"/>
                  <a:pt x="3037908" y="4083720"/>
                  <a:pt x="3059084" y="4097472"/>
                </a:cubicBezTo>
                <a:cubicBezTo>
                  <a:pt x="3143792" y="4152481"/>
                  <a:pt x="3167866" y="4265744"/>
                  <a:pt x="3112857" y="4350451"/>
                </a:cubicBezTo>
                <a:lnTo>
                  <a:pt x="2988352" y="4542172"/>
                </a:lnTo>
                <a:cubicBezTo>
                  <a:pt x="2933343" y="4626878"/>
                  <a:pt x="2820081" y="4650954"/>
                  <a:pt x="2735373" y="4595945"/>
                </a:cubicBezTo>
                <a:cubicBezTo>
                  <a:pt x="2650665" y="4540935"/>
                  <a:pt x="2626590" y="4427672"/>
                  <a:pt x="2681600" y="4342965"/>
                </a:cubicBezTo>
                <a:lnTo>
                  <a:pt x="2806105" y="4151244"/>
                </a:lnTo>
                <a:cubicBezTo>
                  <a:pt x="2837048" y="4103596"/>
                  <a:pt x="2886422" y="4075134"/>
                  <a:pt x="2938779" y="4069139"/>
                </a:cubicBezTo>
                <a:close/>
                <a:moveTo>
                  <a:pt x="5599195" y="3955694"/>
                </a:moveTo>
                <a:lnTo>
                  <a:pt x="6310324" y="3955694"/>
                </a:lnTo>
                <a:cubicBezTo>
                  <a:pt x="5971594" y="5358821"/>
                  <a:pt x="4707682" y="6400800"/>
                  <a:pt x="3200402" y="6400800"/>
                </a:cubicBezTo>
                <a:cubicBezTo>
                  <a:pt x="1795855" y="6400800"/>
                  <a:pt x="602631" y="5496018"/>
                  <a:pt x="174768" y="4236478"/>
                </a:cubicBezTo>
                <a:lnTo>
                  <a:pt x="911006" y="4236478"/>
                </a:lnTo>
                <a:cubicBezTo>
                  <a:pt x="1303909" y="5108844"/>
                  <a:pt x="2181368" y="5715000"/>
                  <a:pt x="3200402" y="5715000"/>
                </a:cubicBezTo>
                <a:cubicBezTo>
                  <a:pt x="4325971" y="5715000"/>
                  <a:pt x="5278816" y="4975478"/>
                  <a:pt x="5599195" y="3955694"/>
                </a:cubicBezTo>
                <a:close/>
                <a:moveTo>
                  <a:pt x="1486918" y="3748003"/>
                </a:moveTo>
                <a:cubicBezTo>
                  <a:pt x="1504370" y="3746005"/>
                  <a:pt x="1522154" y="3746503"/>
                  <a:pt x="1539696" y="3749619"/>
                </a:cubicBezTo>
                <a:cubicBezTo>
                  <a:pt x="1563086" y="3753774"/>
                  <a:pt x="1586048" y="3762584"/>
                  <a:pt x="1607224" y="3776337"/>
                </a:cubicBezTo>
                <a:cubicBezTo>
                  <a:pt x="1691932" y="3831346"/>
                  <a:pt x="1716006" y="3944609"/>
                  <a:pt x="1660997" y="4029316"/>
                </a:cubicBezTo>
                <a:lnTo>
                  <a:pt x="1536492" y="4221036"/>
                </a:lnTo>
                <a:cubicBezTo>
                  <a:pt x="1481483" y="4305744"/>
                  <a:pt x="1368220" y="4329819"/>
                  <a:pt x="1283513" y="4274809"/>
                </a:cubicBezTo>
                <a:cubicBezTo>
                  <a:pt x="1198805" y="4219799"/>
                  <a:pt x="1174730" y="4106537"/>
                  <a:pt x="1229740" y="4021829"/>
                </a:cubicBezTo>
                <a:lnTo>
                  <a:pt x="1354245" y="3830109"/>
                </a:lnTo>
                <a:cubicBezTo>
                  <a:pt x="1385188" y="3782461"/>
                  <a:pt x="1434563" y="3753997"/>
                  <a:pt x="1486918" y="3748003"/>
                </a:cubicBezTo>
                <a:close/>
                <a:moveTo>
                  <a:pt x="2583225" y="3741166"/>
                </a:moveTo>
                <a:cubicBezTo>
                  <a:pt x="2600677" y="3739167"/>
                  <a:pt x="2618461" y="3739666"/>
                  <a:pt x="2636003" y="3742783"/>
                </a:cubicBezTo>
                <a:cubicBezTo>
                  <a:pt x="2659393" y="3746937"/>
                  <a:pt x="2682355" y="3755747"/>
                  <a:pt x="2703532" y="3769499"/>
                </a:cubicBezTo>
                <a:cubicBezTo>
                  <a:pt x="2788239" y="3824509"/>
                  <a:pt x="2812314" y="3937772"/>
                  <a:pt x="2757304" y="4022479"/>
                </a:cubicBezTo>
                <a:lnTo>
                  <a:pt x="2458493" y="4482607"/>
                </a:lnTo>
                <a:cubicBezTo>
                  <a:pt x="2403484" y="4567315"/>
                  <a:pt x="2290221" y="4591390"/>
                  <a:pt x="2205514" y="4536380"/>
                </a:cubicBezTo>
                <a:cubicBezTo>
                  <a:pt x="2120806" y="4481370"/>
                  <a:pt x="2096732" y="4368108"/>
                  <a:pt x="2151741" y="4283400"/>
                </a:cubicBezTo>
                <a:lnTo>
                  <a:pt x="2450552" y="3823272"/>
                </a:lnTo>
                <a:cubicBezTo>
                  <a:pt x="2481495" y="3775625"/>
                  <a:pt x="2530870" y="3747161"/>
                  <a:pt x="2583225" y="3741166"/>
                </a:cubicBezTo>
                <a:close/>
                <a:moveTo>
                  <a:pt x="2180840" y="3483954"/>
                </a:moveTo>
                <a:cubicBezTo>
                  <a:pt x="2198293" y="3481957"/>
                  <a:pt x="2216075" y="3482455"/>
                  <a:pt x="2233618" y="3485571"/>
                </a:cubicBezTo>
                <a:cubicBezTo>
                  <a:pt x="2257008" y="3489726"/>
                  <a:pt x="2279970" y="3498537"/>
                  <a:pt x="2301147" y="3512288"/>
                </a:cubicBezTo>
                <a:cubicBezTo>
                  <a:pt x="2385854" y="3567298"/>
                  <a:pt x="2409929" y="3680560"/>
                  <a:pt x="2354918" y="3765268"/>
                </a:cubicBezTo>
                <a:lnTo>
                  <a:pt x="1956504" y="4378773"/>
                </a:lnTo>
                <a:cubicBezTo>
                  <a:pt x="1901495" y="4463479"/>
                  <a:pt x="1788232" y="4487555"/>
                  <a:pt x="1703524" y="4432545"/>
                </a:cubicBezTo>
                <a:cubicBezTo>
                  <a:pt x="1618818" y="4377535"/>
                  <a:pt x="1594743" y="4264272"/>
                  <a:pt x="1649752" y="4179565"/>
                </a:cubicBezTo>
                <a:lnTo>
                  <a:pt x="2048167" y="3566060"/>
                </a:lnTo>
                <a:cubicBezTo>
                  <a:pt x="2079109" y="3518413"/>
                  <a:pt x="2128484" y="3489950"/>
                  <a:pt x="2180840" y="3483954"/>
                </a:cubicBezTo>
                <a:close/>
                <a:moveTo>
                  <a:pt x="1956920" y="2161748"/>
                </a:moveTo>
                <a:cubicBezTo>
                  <a:pt x="1979525" y="2163726"/>
                  <a:pt x="2001374" y="2174326"/>
                  <a:pt x="2017112" y="2193079"/>
                </a:cubicBezTo>
                <a:cubicBezTo>
                  <a:pt x="2046159" y="2227697"/>
                  <a:pt x="2044230" y="2277999"/>
                  <a:pt x="2013153" y="2309251"/>
                </a:cubicBezTo>
                <a:lnTo>
                  <a:pt x="2014245" y="2310464"/>
                </a:lnTo>
                <a:lnTo>
                  <a:pt x="2008427" y="2315176"/>
                </a:lnTo>
                <a:cubicBezTo>
                  <a:pt x="2007986" y="2316444"/>
                  <a:pt x="2007094" y="2317222"/>
                  <a:pt x="2006184" y="2317986"/>
                </a:cubicBezTo>
                <a:lnTo>
                  <a:pt x="1806882" y="2485219"/>
                </a:lnTo>
                <a:cubicBezTo>
                  <a:pt x="1704191" y="2599553"/>
                  <a:pt x="1697282" y="2774681"/>
                  <a:pt x="1797185" y="2898050"/>
                </a:cubicBezTo>
                <a:cubicBezTo>
                  <a:pt x="1908420" y="3035413"/>
                  <a:pt x="2109946" y="3056594"/>
                  <a:pt x="2247309" y="2945360"/>
                </a:cubicBezTo>
                <a:lnTo>
                  <a:pt x="2338616" y="2871422"/>
                </a:lnTo>
                <a:lnTo>
                  <a:pt x="2338630" y="2871437"/>
                </a:lnTo>
                <a:lnTo>
                  <a:pt x="2338945" y="2871156"/>
                </a:lnTo>
                <a:lnTo>
                  <a:pt x="2602621" y="2657635"/>
                </a:lnTo>
                <a:cubicBezTo>
                  <a:pt x="2608606" y="2652788"/>
                  <a:pt x="2614369" y="2647772"/>
                  <a:pt x="2618891" y="2641505"/>
                </a:cubicBezTo>
                <a:cubicBezTo>
                  <a:pt x="2716015" y="2580063"/>
                  <a:pt x="2827312" y="2544504"/>
                  <a:pt x="2944280" y="2540144"/>
                </a:cubicBezTo>
                <a:cubicBezTo>
                  <a:pt x="2997945" y="2538144"/>
                  <a:pt x="3049962" y="2542817"/>
                  <a:pt x="3099337" y="2555009"/>
                </a:cubicBezTo>
                <a:cubicBezTo>
                  <a:pt x="3099582" y="2554669"/>
                  <a:pt x="3099830" y="2554330"/>
                  <a:pt x="3099955" y="2553895"/>
                </a:cubicBezTo>
                <a:lnTo>
                  <a:pt x="3507123" y="2641827"/>
                </a:lnTo>
                <a:lnTo>
                  <a:pt x="3840287" y="2720589"/>
                </a:lnTo>
                <a:lnTo>
                  <a:pt x="3839574" y="2722689"/>
                </a:lnTo>
                <a:cubicBezTo>
                  <a:pt x="3918505" y="2742806"/>
                  <a:pt x="3992686" y="2774673"/>
                  <a:pt x="4059647" y="2818014"/>
                </a:cubicBezTo>
                <a:lnTo>
                  <a:pt x="4436081" y="3181533"/>
                </a:lnTo>
                <a:lnTo>
                  <a:pt x="4492118" y="3242741"/>
                </a:lnTo>
                <a:cubicBezTo>
                  <a:pt x="4502616" y="3245767"/>
                  <a:pt x="4510658" y="3252516"/>
                  <a:pt x="4518205" y="3260063"/>
                </a:cubicBezTo>
                <a:lnTo>
                  <a:pt x="5035468" y="3777326"/>
                </a:lnTo>
                <a:cubicBezTo>
                  <a:pt x="5106887" y="3848745"/>
                  <a:pt x="5106887" y="3964538"/>
                  <a:pt x="5035467" y="4035957"/>
                </a:cubicBezTo>
                <a:cubicBezTo>
                  <a:pt x="4964049" y="4107377"/>
                  <a:pt x="4848256" y="4107377"/>
                  <a:pt x="4776836" y="4035958"/>
                </a:cubicBezTo>
                <a:lnTo>
                  <a:pt x="4355415" y="3614535"/>
                </a:lnTo>
                <a:lnTo>
                  <a:pt x="4354368" y="3615620"/>
                </a:lnTo>
                <a:cubicBezTo>
                  <a:pt x="4331787" y="3604156"/>
                  <a:pt x="4303602" y="3608170"/>
                  <a:pt x="4284681" y="3627089"/>
                </a:cubicBezTo>
                <a:cubicBezTo>
                  <a:pt x="4267674" y="3644096"/>
                  <a:pt x="4262713" y="3668585"/>
                  <a:pt x="4272546" y="3688883"/>
                </a:cubicBezTo>
                <a:cubicBezTo>
                  <a:pt x="4293541" y="3697118"/>
                  <a:pt x="4312939" y="3710026"/>
                  <a:pt x="4329850" y="3726936"/>
                </a:cubicBezTo>
                <a:lnTo>
                  <a:pt x="4847114" y="4244199"/>
                </a:lnTo>
                <a:cubicBezTo>
                  <a:pt x="4918533" y="4315619"/>
                  <a:pt x="4918535" y="4431412"/>
                  <a:pt x="4847114" y="4502830"/>
                </a:cubicBezTo>
                <a:cubicBezTo>
                  <a:pt x="4775693" y="4574249"/>
                  <a:pt x="4659901" y="4574249"/>
                  <a:pt x="4588482" y="4502831"/>
                </a:cubicBezTo>
                <a:lnTo>
                  <a:pt x="4071219" y="3985568"/>
                </a:lnTo>
                <a:lnTo>
                  <a:pt x="4041024" y="3940095"/>
                </a:lnTo>
                <a:lnTo>
                  <a:pt x="4040360" y="3940782"/>
                </a:lnTo>
                <a:cubicBezTo>
                  <a:pt x="4017254" y="3924832"/>
                  <a:pt x="3985516" y="3927706"/>
                  <a:pt x="3964843" y="3948379"/>
                </a:cubicBezTo>
                <a:cubicBezTo>
                  <a:pt x="3944472" y="3968751"/>
                  <a:pt x="3941381" y="3999857"/>
                  <a:pt x="3957437" y="4022240"/>
                </a:cubicBezTo>
                <a:lnTo>
                  <a:pt x="4411220" y="4476023"/>
                </a:lnTo>
                <a:cubicBezTo>
                  <a:pt x="4482639" y="4547442"/>
                  <a:pt x="4482640" y="4663235"/>
                  <a:pt x="4411220" y="4734654"/>
                </a:cubicBezTo>
                <a:cubicBezTo>
                  <a:pt x="4339801" y="4806074"/>
                  <a:pt x="4224009" y="4806074"/>
                  <a:pt x="4152588" y="4734654"/>
                </a:cubicBezTo>
                <a:lnTo>
                  <a:pt x="3693759" y="4275824"/>
                </a:lnTo>
                <a:cubicBezTo>
                  <a:pt x="3674507" y="4266207"/>
                  <a:pt x="3651523" y="4271480"/>
                  <a:pt x="3635327" y="4287674"/>
                </a:cubicBezTo>
                <a:cubicBezTo>
                  <a:pt x="3616352" y="4306648"/>
                  <a:pt x="3612370" y="4334938"/>
                  <a:pt x="3624934" y="4356886"/>
                </a:cubicBezTo>
                <a:cubicBezTo>
                  <a:pt x="3635049" y="4359778"/>
                  <a:pt x="3642739" y="4366280"/>
                  <a:pt x="3649973" y="4373515"/>
                </a:cubicBezTo>
                <a:lnTo>
                  <a:pt x="3908605" y="4632146"/>
                </a:lnTo>
                <a:cubicBezTo>
                  <a:pt x="3980025" y="4703566"/>
                  <a:pt x="3980024" y="4819358"/>
                  <a:pt x="3908605" y="4890778"/>
                </a:cubicBezTo>
                <a:cubicBezTo>
                  <a:pt x="3837186" y="4962196"/>
                  <a:pt x="3721393" y="4962197"/>
                  <a:pt x="3649973" y="4890777"/>
                </a:cubicBezTo>
                <a:lnTo>
                  <a:pt x="3391342" y="4632145"/>
                </a:lnTo>
                <a:lnTo>
                  <a:pt x="3383755" y="4620718"/>
                </a:lnTo>
                <a:lnTo>
                  <a:pt x="3380889" y="4623684"/>
                </a:lnTo>
                <a:lnTo>
                  <a:pt x="3174745" y="4424613"/>
                </a:lnTo>
                <a:lnTo>
                  <a:pt x="3205723" y="4376911"/>
                </a:lnTo>
                <a:cubicBezTo>
                  <a:pt x="3288238" y="4249850"/>
                  <a:pt x="3252126" y="4079956"/>
                  <a:pt x="3125065" y="3997443"/>
                </a:cubicBezTo>
                <a:cubicBezTo>
                  <a:pt x="3050998" y="3949342"/>
                  <a:pt x="2962377" y="3941552"/>
                  <a:pt x="2885364" y="3969651"/>
                </a:cubicBezTo>
                <a:cubicBezTo>
                  <a:pt x="2904562" y="3864147"/>
                  <a:pt x="2860444" y="3752656"/>
                  <a:pt x="2764879" y="3690594"/>
                </a:cubicBezTo>
                <a:cubicBezTo>
                  <a:pt x="2675680" y="3632668"/>
                  <a:pt x="2565374" y="3633204"/>
                  <a:pt x="2479613" y="3683683"/>
                </a:cubicBezTo>
                <a:cubicBezTo>
                  <a:pt x="2491746" y="3584340"/>
                  <a:pt x="2447375" y="3482413"/>
                  <a:pt x="2357597" y="3424112"/>
                </a:cubicBezTo>
                <a:cubicBezTo>
                  <a:pt x="2230536" y="3341596"/>
                  <a:pt x="2060642" y="3377708"/>
                  <a:pt x="1978127" y="3504770"/>
                </a:cubicBezTo>
                <a:lnTo>
                  <a:pt x="1773143" y="3820415"/>
                </a:lnTo>
                <a:cubicBezTo>
                  <a:pt x="1771585" y="3822815"/>
                  <a:pt x="1770069" y="3825230"/>
                  <a:pt x="1769218" y="3828038"/>
                </a:cubicBezTo>
                <a:cubicBezTo>
                  <a:pt x="1752743" y="3768112"/>
                  <a:pt x="1714307" y="3714419"/>
                  <a:pt x="1658027" y="3677872"/>
                </a:cubicBezTo>
                <a:cubicBezTo>
                  <a:pt x="1530967" y="3595356"/>
                  <a:pt x="1361072" y="3631468"/>
                  <a:pt x="1278558" y="3758529"/>
                </a:cubicBezTo>
                <a:lnTo>
                  <a:pt x="1214041" y="3857878"/>
                </a:lnTo>
                <a:cubicBezTo>
                  <a:pt x="1129847" y="4012173"/>
                  <a:pt x="965736" y="4115631"/>
                  <a:pt x="777460" y="4115631"/>
                </a:cubicBezTo>
                <a:lnTo>
                  <a:pt x="770030" y="4114882"/>
                </a:lnTo>
                <a:lnTo>
                  <a:pt x="133314" y="4114882"/>
                </a:lnTo>
                <a:cubicBezTo>
                  <a:pt x="46334" y="3825273"/>
                  <a:pt x="0" y="3518249"/>
                  <a:pt x="0" y="3200402"/>
                </a:cubicBezTo>
                <a:cubicBezTo>
                  <a:pt x="-1" y="2981216"/>
                  <a:pt x="22034" y="2767175"/>
                  <a:pt x="64130" y="2560401"/>
                </a:cubicBezTo>
                <a:lnTo>
                  <a:pt x="1002249" y="2560400"/>
                </a:lnTo>
                <a:lnTo>
                  <a:pt x="1891037" y="2183134"/>
                </a:lnTo>
                <a:lnTo>
                  <a:pt x="1892205" y="2182154"/>
                </a:lnTo>
                <a:cubicBezTo>
                  <a:pt x="1910959" y="2166416"/>
                  <a:pt x="1934318" y="2159770"/>
                  <a:pt x="1956920" y="2161748"/>
                </a:cubicBezTo>
                <a:close/>
                <a:moveTo>
                  <a:pt x="3656858" y="1633115"/>
                </a:moveTo>
                <a:cubicBezTo>
                  <a:pt x="3684170" y="1634110"/>
                  <a:pt x="3710479" y="1635996"/>
                  <a:pt x="3735468" y="1640302"/>
                </a:cubicBezTo>
                <a:cubicBezTo>
                  <a:pt x="3736801" y="1640168"/>
                  <a:pt x="3738134" y="1640167"/>
                  <a:pt x="3739468" y="1640167"/>
                </a:cubicBezTo>
                <a:cubicBezTo>
                  <a:pt x="4305222" y="1640169"/>
                  <a:pt x="4816641" y="1846440"/>
                  <a:pt x="5181704" y="2180522"/>
                </a:cubicBezTo>
                <a:lnTo>
                  <a:pt x="5182750" y="2177646"/>
                </a:lnTo>
                <a:cubicBezTo>
                  <a:pt x="5259259" y="2244293"/>
                  <a:pt x="5359072" y="2283923"/>
                  <a:pt x="5468110" y="2284801"/>
                </a:cubicBezTo>
                <a:lnTo>
                  <a:pt x="5467703" y="2285921"/>
                </a:lnTo>
                <a:lnTo>
                  <a:pt x="6267485" y="2285921"/>
                </a:lnTo>
                <a:cubicBezTo>
                  <a:pt x="6354465" y="2575530"/>
                  <a:pt x="6400801" y="2882555"/>
                  <a:pt x="6400801" y="3200402"/>
                </a:cubicBezTo>
                <a:cubicBezTo>
                  <a:pt x="6400800" y="3419588"/>
                  <a:pt x="6378766" y="3633626"/>
                  <a:pt x="6336672" y="3840401"/>
                </a:cubicBezTo>
                <a:lnTo>
                  <a:pt x="5704421" y="3840400"/>
                </a:lnTo>
                <a:lnTo>
                  <a:pt x="5517569" y="3840400"/>
                </a:lnTo>
                <a:cubicBezTo>
                  <a:pt x="5516068" y="3840851"/>
                  <a:pt x="5514564" y="3840855"/>
                  <a:pt x="5513058" y="3840856"/>
                </a:cubicBezTo>
                <a:cubicBezTo>
                  <a:pt x="5346942" y="3840856"/>
                  <a:pt x="5196620" y="3773228"/>
                  <a:pt x="5088259" y="3663870"/>
                </a:cubicBezTo>
                <a:lnTo>
                  <a:pt x="5088088" y="3664207"/>
                </a:lnTo>
                <a:lnTo>
                  <a:pt x="4240840" y="2816960"/>
                </a:lnTo>
                <a:cubicBezTo>
                  <a:pt x="4240396" y="2817661"/>
                  <a:pt x="4239784" y="2818172"/>
                  <a:pt x="4239171" y="2818678"/>
                </a:cubicBezTo>
                <a:cubicBezTo>
                  <a:pt x="4135954" y="2720312"/>
                  <a:pt x="4008137" y="2648478"/>
                  <a:pt x="3866360" y="2610767"/>
                </a:cubicBezTo>
                <a:lnTo>
                  <a:pt x="3866992" y="2608888"/>
                </a:lnTo>
                <a:lnTo>
                  <a:pt x="3535264" y="2526178"/>
                </a:lnTo>
                <a:lnTo>
                  <a:pt x="3130135" y="2432647"/>
                </a:lnTo>
                <a:cubicBezTo>
                  <a:pt x="3130024" y="2433039"/>
                  <a:pt x="3129793" y="2433339"/>
                  <a:pt x="3129562" y="2433637"/>
                </a:cubicBezTo>
                <a:cubicBezTo>
                  <a:pt x="3080383" y="2420910"/>
                  <a:pt x="3028848" y="2414912"/>
                  <a:pt x="2975908" y="2414912"/>
                </a:cubicBezTo>
                <a:cubicBezTo>
                  <a:pt x="2811943" y="2414912"/>
                  <a:pt x="2661415" y="2472455"/>
                  <a:pt x="2545396" y="2570876"/>
                </a:cubicBezTo>
                <a:lnTo>
                  <a:pt x="2543573" y="2569717"/>
                </a:lnTo>
                <a:lnTo>
                  <a:pt x="2193720" y="2853022"/>
                </a:lnTo>
                <a:cubicBezTo>
                  <a:pt x="2105416" y="2924529"/>
                  <a:pt x="1975860" y="2910914"/>
                  <a:pt x="1904353" y="2822609"/>
                </a:cubicBezTo>
                <a:cubicBezTo>
                  <a:pt x="1832844" y="2734303"/>
                  <a:pt x="1846461" y="2604750"/>
                  <a:pt x="1934767" y="2533243"/>
                </a:cubicBezTo>
                <a:lnTo>
                  <a:pt x="2350832" y="2196320"/>
                </a:lnTo>
                <a:lnTo>
                  <a:pt x="2704088" y="1899903"/>
                </a:lnTo>
                <a:cubicBezTo>
                  <a:pt x="2709938" y="1893802"/>
                  <a:pt x="2716509" y="1888323"/>
                  <a:pt x="2723713" y="1883435"/>
                </a:cubicBezTo>
                <a:lnTo>
                  <a:pt x="2732397" y="1876148"/>
                </a:lnTo>
                <a:lnTo>
                  <a:pt x="2741152" y="1870710"/>
                </a:lnTo>
                <a:cubicBezTo>
                  <a:pt x="2794071" y="1830023"/>
                  <a:pt x="2859630" y="1794650"/>
                  <a:pt x="2933347" y="1767819"/>
                </a:cubicBezTo>
                <a:lnTo>
                  <a:pt x="3001298" y="1748265"/>
                </a:lnTo>
                <a:cubicBezTo>
                  <a:pt x="3071697" y="1720366"/>
                  <a:pt x="3148660" y="1697120"/>
                  <a:pt x="3229866" y="1678372"/>
                </a:cubicBezTo>
                <a:cubicBezTo>
                  <a:pt x="3383705" y="1642856"/>
                  <a:pt x="3530928" y="1628523"/>
                  <a:pt x="3656858" y="1633115"/>
                </a:cubicBezTo>
                <a:close/>
                <a:moveTo>
                  <a:pt x="3200402" y="0"/>
                </a:moveTo>
                <a:cubicBezTo>
                  <a:pt x="4604889" y="0"/>
                  <a:pt x="5798071" y="904705"/>
                  <a:pt x="6225978" y="2164162"/>
                </a:cubicBezTo>
                <a:lnTo>
                  <a:pt x="5489721" y="2164162"/>
                </a:lnTo>
                <a:cubicBezTo>
                  <a:pt x="5096787" y="1291881"/>
                  <a:pt x="4219373" y="685800"/>
                  <a:pt x="3200402" y="685800"/>
                </a:cubicBezTo>
                <a:cubicBezTo>
                  <a:pt x="2074893" y="685800"/>
                  <a:pt x="1122090" y="1425244"/>
                  <a:pt x="801668" y="2444946"/>
                </a:cubicBezTo>
                <a:lnTo>
                  <a:pt x="90517" y="2444946"/>
                </a:lnTo>
                <a:cubicBezTo>
                  <a:pt x="429306" y="1041901"/>
                  <a:pt x="1693180" y="0"/>
                  <a:pt x="3200402" y="0"/>
                </a:cubicBezTo>
                <a:close/>
              </a:path>
            </a:pathLst>
          </a:custGeom>
          <a:solidFill>
            <a:schemeClr val="accent3"/>
          </a:solidFill>
          <a:ln w="9525" cap="flat" cmpd="sng" algn="ctr">
            <a:noFill/>
            <a:prstDash val="solid"/>
            <a:headEnd type="none" w="med" len="med"/>
            <a:tailEnd type="none" w="med" len="med"/>
          </a:ln>
          <a:effectLst/>
        </p:spPr>
        <p:txBody>
          <a:bodyPr vert="horz" wrap="square" lIns="124341" tIns="62171" rIns="124341" bIns="62171" numCol="1" rtlCol="0" anchor="ctr" anchorCtr="0" compatLnSpc="1"/>
          <a:lstStyle/>
          <a:p>
            <a:pPr algn="ctr" defTabSz="1242060" fontAlgn="base">
              <a:lnSpc>
                <a:spcPct val="90000"/>
              </a:lnSpc>
              <a:spcBef>
                <a:spcPct val="0"/>
              </a:spcBef>
              <a:spcAft>
                <a:spcPct val="0"/>
              </a:spcAft>
              <a:defRPr/>
            </a:pPr>
            <a:endParaRPr lang="en-US" sz="2935" kern="0" dirty="0">
              <a:gradFill>
                <a:gsLst>
                  <a:gs pos="0">
                    <a:srgbClr val="FFFFFF"/>
                  </a:gs>
                  <a:gs pos="100000">
                    <a:srgbClr val="FFFFFF"/>
                  </a:gs>
                </a:gsLst>
                <a:lin ang="5400000" scaled="0"/>
              </a:gradFill>
              <a:ea typeface="微软雅黑" panose="020B0503020204020204" pitchFamily="34" charset="-122"/>
            </a:endParaRPr>
          </a:p>
        </p:txBody>
      </p:sp>
      <p:grpSp>
        <p:nvGrpSpPr>
          <p:cNvPr id="84" name="组合 83"/>
          <p:cNvGrpSpPr/>
          <p:nvPr/>
        </p:nvGrpSpPr>
        <p:grpSpPr>
          <a:xfrm>
            <a:off x="1375647" y="1735778"/>
            <a:ext cx="2565023" cy="1006341"/>
            <a:chOff x="1072034" y="1783252"/>
            <a:chExt cx="1923767" cy="754756"/>
          </a:xfrm>
        </p:grpSpPr>
        <p:sp>
          <p:nvSpPr>
            <p:cNvPr id="85" name="TextBox 84"/>
            <p:cNvSpPr txBox="1"/>
            <p:nvPr/>
          </p:nvSpPr>
          <p:spPr>
            <a:xfrm>
              <a:off x="1072034" y="2087885"/>
              <a:ext cx="1923767" cy="450123"/>
            </a:xfrm>
            <a:prstGeom prst="rect">
              <a:avLst/>
            </a:prstGeom>
            <a:noFill/>
          </p:spPr>
          <p:txBody>
            <a:bodyPr wrap="square" lIns="0" tIns="0" rtlCol="0" anchor="t">
              <a:spAutoFit/>
            </a:bodyPr>
            <a:lstStyle/>
            <a:p>
              <a:pPr algn="r"/>
              <a:r>
                <a:rPr lang="zh-CN" altLang="en-US" sz="1200" dirty="0">
                  <a:solidFill>
                    <a:prstClr val="black">
                      <a:lumMod val="65000"/>
                      <a:lumOff val="35000"/>
                    </a:prst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86" name="TextBox 85"/>
            <p:cNvSpPr txBox="1"/>
            <p:nvPr/>
          </p:nvSpPr>
          <p:spPr>
            <a:xfrm>
              <a:off x="2116288" y="1783252"/>
              <a:ext cx="822341" cy="246173"/>
            </a:xfrm>
            <a:prstGeom prst="rect">
              <a:avLst/>
            </a:prstGeom>
            <a:noFill/>
          </p:spPr>
          <p:txBody>
            <a:bodyPr wrap="none" lIns="0" tIns="0" rIns="0" bIns="0" rtlCol="0" anchor="t">
              <a:spAutoFit/>
            </a:bodyPr>
            <a:lstStyle/>
            <a:p>
              <a:pPr algn="ctr"/>
              <a:r>
                <a:rPr lang="zh-CN" altLang="en-US" sz="2135" b="1" dirty="0">
                  <a:solidFill>
                    <a:srgbClr val="0070C0"/>
                  </a:solidFill>
                  <a:latin typeface="微软雅黑" panose="020B0503020204020204" pitchFamily="34" charset="-122"/>
                  <a:ea typeface="微软雅黑" panose="020B0503020204020204" pitchFamily="34" charset="-122"/>
                </a:rPr>
                <a:t>标题文字</a:t>
              </a:r>
              <a:endParaRPr lang="en-US" sz="2135" b="1" dirty="0">
                <a:solidFill>
                  <a:srgbClr val="0070C0"/>
                </a:solidFill>
                <a:latin typeface="微软雅黑" panose="020B0503020204020204" pitchFamily="34" charset="-122"/>
                <a:ea typeface="微软雅黑" panose="020B0503020204020204" pitchFamily="34" charset="-122"/>
              </a:endParaRPr>
            </a:p>
          </p:txBody>
        </p:sp>
      </p:grpSp>
      <p:grpSp>
        <p:nvGrpSpPr>
          <p:cNvPr id="87" name="组合 86"/>
          <p:cNvGrpSpPr/>
          <p:nvPr/>
        </p:nvGrpSpPr>
        <p:grpSpPr>
          <a:xfrm>
            <a:off x="1375647" y="3136397"/>
            <a:ext cx="2565023" cy="1006341"/>
            <a:chOff x="1072034" y="1783252"/>
            <a:chExt cx="1923767" cy="754756"/>
          </a:xfrm>
        </p:grpSpPr>
        <p:sp>
          <p:nvSpPr>
            <p:cNvPr id="88" name="TextBox 87"/>
            <p:cNvSpPr txBox="1"/>
            <p:nvPr/>
          </p:nvSpPr>
          <p:spPr>
            <a:xfrm>
              <a:off x="1072034" y="2087885"/>
              <a:ext cx="1923767" cy="450123"/>
            </a:xfrm>
            <a:prstGeom prst="rect">
              <a:avLst/>
            </a:prstGeom>
            <a:noFill/>
          </p:spPr>
          <p:txBody>
            <a:bodyPr wrap="square" lIns="0" tIns="0" rtlCol="0" anchor="t">
              <a:spAutoFit/>
            </a:bodyPr>
            <a:lstStyle/>
            <a:p>
              <a:pPr algn="r"/>
              <a:r>
                <a:rPr lang="zh-CN" altLang="en-US" sz="1200" dirty="0">
                  <a:solidFill>
                    <a:prstClr val="black">
                      <a:lumMod val="65000"/>
                      <a:lumOff val="35000"/>
                    </a:prst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89" name="TextBox 88"/>
            <p:cNvSpPr txBox="1"/>
            <p:nvPr/>
          </p:nvSpPr>
          <p:spPr>
            <a:xfrm>
              <a:off x="2033116" y="1783252"/>
              <a:ext cx="822340" cy="246173"/>
            </a:xfrm>
            <a:prstGeom prst="rect">
              <a:avLst/>
            </a:prstGeom>
            <a:noFill/>
          </p:spPr>
          <p:txBody>
            <a:bodyPr wrap="none" lIns="0" tIns="0" rIns="0" bIns="0" rtlCol="0" anchor="t">
              <a:spAutoFit/>
            </a:bodyPr>
            <a:lstStyle/>
            <a:p>
              <a:pPr algn="ctr"/>
              <a:r>
                <a:rPr lang="zh-CN" altLang="en-US" sz="2135" b="1" dirty="0">
                  <a:solidFill>
                    <a:srgbClr val="0070C0"/>
                  </a:solidFill>
                  <a:latin typeface="微软雅黑" panose="020B0503020204020204" pitchFamily="34" charset="-122"/>
                  <a:ea typeface="微软雅黑" panose="020B0503020204020204" pitchFamily="34" charset="-122"/>
                </a:rPr>
                <a:t>标题文字</a:t>
              </a:r>
              <a:endParaRPr lang="en-US" sz="2135" b="1" dirty="0">
                <a:solidFill>
                  <a:srgbClr val="0070C0"/>
                </a:solidFill>
                <a:latin typeface="微软雅黑" panose="020B0503020204020204" pitchFamily="34" charset="-122"/>
                <a:ea typeface="微软雅黑" panose="020B0503020204020204" pitchFamily="34" charset="-122"/>
              </a:endParaRPr>
            </a:p>
          </p:txBody>
        </p:sp>
      </p:grpSp>
      <p:grpSp>
        <p:nvGrpSpPr>
          <p:cNvPr id="90" name="组合 89"/>
          <p:cNvGrpSpPr/>
          <p:nvPr/>
        </p:nvGrpSpPr>
        <p:grpSpPr>
          <a:xfrm>
            <a:off x="1375647" y="4593874"/>
            <a:ext cx="2565023" cy="1006341"/>
            <a:chOff x="1072034" y="1783252"/>
            <a:chExt cx="1923767" cy="754756"/>
          </a:xfrm>
        </p:grpSpPr>
        <p:sp>
          <p:nvSpPr>
            <p:cNvPr id="91" name="TextBox 90"/>
            <p:cNvSpPr txBox="1"/>
            <p:nvPr/>
          </p:nvSpPr>
          <p:spPr>
            <a:xfrm>
              <a:off x="1072034" y="2087885"/>
              <a:ext cx="1923767" cy="450123"/>
            </a:xfrm>
            <a:prstGeom prst="rect">
              <a:avLst/>
            </a:prstGeom>
            <a:noFill/>
          </p:spPr>
          <p:txBody>
            <a:bodyPr wrap="square" lIns="0" tIns="0" rtlCol="0" anchor="t">
              <a:spAutoFit/>
            </a:bodyPr>
            <a:lstStyle/>
            <a:p>
              <a:pPr algn="r"/>
              <a:r>
                <a:rPr lang="zh-CN" altLang="en-US" sz="1200" dirty="0">
                  <a:solidFill>
                    <a:prstClr val="black">
                      <a:lumMod val="65000"/>
                      <a:lumOff val="35000"/>
                    </a:prst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92" name="TextBox 91"/>
            <p:cNvSpPr txBox="1"/>
            <p:nvPr/>
          </p:nvSpPr>
          <p:spPr>
            <a:xfrm>
              <a:off x="2033116" y="1783252"/>
              <a:ext cx="822340" cy="246173"/>
            </a:xfrm>
            <a:prstGeom prst="rect">
              <a:avLst/>
            </a:prstGeom>
            <a:noFill/>
          </p:spPr>
          <p:txBody>
            <a:bodyPr wrap="none" lIns="0" tIns="0" rIns="0" bIns="0" rtlCol="0" anchor="t">
              <a:spAutoFit/>
            </a:bodyPr>
            <a:lstStyle/>
            <a:p>
              <a:pPr algn="ctr"/>
              <a:r>
                <a:rPr lang="zh-CN" altLang="en-US" sz="2135" b="1" dirty="0">
                  <a:solidFill>
                    <a:srgbClr val="0070C0"/>
                  </a:solidFill>
                  <a:latin typeface="微软雅黑" panose="020B0503020204020204" pitchFamily="34" charset="-122"/>
                  <a:ea typeface="微软雅黑" panose="020B0503020204020204" pitchFamily="34" charset="-122"/>
                </a:rPr>
                <a:t>标题文字</a:t>
              </a:r>
              <a:endParaRPr lang="en-US" sz="2135" b="1" dirty="0">
                <a:solidFill>
                  <a:srgbClr val="0070C0"/>
                </a:solidFill>
                <a:latin typeface="微软雅黑" panose="020B0503020204020204" pitchFamily="34" charset="-122"/>
                <a:ea typeface="微软雅黑" panose="020B0503020204020204" pitchFamily="34" charset="-122"/>
              </a:endParaRPr>
            </a:p>
          </p:txBody>
        </p:sp>
      </p:grpSp>
      <p:grpSp>
        <p:nvGrpSpPr>
          <p:cNvPr id="93" name="组合 92"/>
          <p:cNvGrpSpPr/>
          <p:nvPr/>
        </p:nvGrpSpPr>
        <p:grpSpPr>
          <a:xfrm>
            <a:off x="8405643" y="1740466"/>
            <a:ext cx="2566090" cy="1006341"/>
            <a:chOff x="1071233" y="1783252"/>
            <a:chExt cx="1924568" cy="754756"/>
          </a:xfrm>
        </p:grpSpPr>
        <p:sp>
          <p:nvSpPr>
            <p:cNvPr id="94" name="TextBox 93"/>
            <p:cNvSpPr txBox="1"/>
            <p:nvPr/>
          </p:nvSpPr>
          <p:spPr>
            <a:xfrm>
              <a:off x="1072034" y="2087885"/>
              <a:ext cx="1923767" cy="450123"/>
            </a:xfrm>
            <a:prstGeom prst="rect">
              <a:avLst/>
            </a:prstGeom>
            <a:noFill/>
          </p:spPr>
          <p:txBody>
            <a:bodyPr wrap="square" lIns="0" tIns="0" rtlCol="0" anchor="t">
              <a:spAutoFit/>
            </a:bodyPr>
            <a:lstStyle/>
            <a:p>
              <a:r>
                <a:rPr lang="zh-CN" altLang="en-US" sz="1200" dirty="0">
                  <a:solidFill>
                    <a:prstClr val="black">
                      <a:lumMod val="65000"/>
                      <a:lumOff val="35000"/>
                    </a:prst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95" name="TextBox 94"/>
            <p:cNvSpPr txBox="1"/>
            <p:nvPr/>
          </p:nvSpPr>
          <p:spPr>
            <a:xfrm>
              <a:off x="1071233" y="1783252"/>
              <a:ext cx="822341" cy="246173"/>
            </a:xfrm>
            <a:prstGeom prst="rect">
              <a:avLst/>
            </a:prstGeom>
            <a:noFill/>
          </p:spPr>
          <p:txBody>
            <a:bodyPr wrap="none" lIns="0" tIns="0" rIns="0" bIns="0" rtlCol="0" anchor="t">
              <a:spAutoFit/>
            </a:bodyPr>
            <a:lstStyle/>
            <a:p>
              <a:pPr algn="ctr"/>
              <a:r>
                <a:rPr lang="zh-CN" altLang="en-US" sz="2135" b="1" dirty="0">
                  <a:solidFill>
                    <a:srgbClr val="0070C0"/>
                  </a:solidFill>
                  <a:latin typeface="微软雅黑" panose="020B0503020204020204" pitchFamily="34" charset="-122"/>
                  <a:ea typeface="微软雅黑" panose="020B0503020204020204" pitchFamily="34" charset="-122"/>
                </a:rPr>
                <a:t>标题文字</a:t>
              </a:r>
              <a:endParaRPr lang="en-US" sz="2135" b="1" dirty="0">
                <a:solidFill>
                  <a:srgbClr val="0070C0"/>
                </a:solidFill>
                <a:latin typeface="微软雅黑" panose="020B0503020204020204" pitchFamily="34" charset="-122"/>
                <a:ea typeface="微软雅黑" panose="020B0503020204020204" pitchFamily="34" charset="-122"/>
              </a:endParaRPr>
            </a:p>
          </p:txBody>
        </p:sp>
      </p:grpSp>
      <p:grpSp>
        <p:nvGrpSpPr>
          <p:cNvPr id="96" name="组合 95"/>
          <p:cNvGrpSpPr/>
          <p:nvPr/>
        </p:nvGrpSpPr>
        <p:grpSpPr>
          <a:xfrm>
            <a:off x="8405643" y="3197946"/>
            <a:ext cx="2566090" cy="1006341"/>
            <a:chOff x="1071233" y="1783252"/>
            <a:chExt cx="1924568" cy="754756"/>
          </a:xfrm>
        </p:grpSpPr>
        <p:sp>
          <p:nvSpPr>
            <p:cNvPr id="97" name="TextBox 96"/>
            <p:cNvSpPr txBox="1"/>
            <p:nvPr/>
          </p:nvSpPr>
          <p:spPr>
            <a:xfrm>
              <a:off x="1072034" y="2087885"/>
              <a:ext cx="1923767" cy="450123"/>
            </a:xfrm>
            <a:prstGeom prst="rect">
              <a:avLst/>
            </a:prstGeom>
            <a:noFill/>
          </p:spPr>
          <p:txBody>
            <a:bodyPr wrap="square" lIns="0" tIns="0" rtlCol="0" anchor="t">
              <a:spAutoFit/>
            </a:bodyPr>
            <a:lstStyle/>
            <a:p>
              <a:r>
                <a:rPr lang="zh-CN" altLang="en-US" sz="1200" dirty="0">
                  <a:solidFill>
                    <a:prstClr val="black">
                      <a:lumMod val="65000"/>
                      <a:lumOff val="35000"/>
                    </a:prst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98" name="TextBox 97"/>
            <p:cNvSpPr txBox="1"/>
            <p:nvPr/>
          </p:nvSpPr>
          <p:spPr>
            <a:xfrm>
              <a:off x="1071233" y="1783252"/>
              <a:ext cx="822341" cy="246173"/>
            </a:xfrm>
            <a:prstGeom prst="rect">
              <a:avLst/>
            </a:prstGeom>
            <a:noFill/>
          </p:spPr>
          <p:txBody>
            <a:bodyPr wrap="none" lIns="0" tIns="0" rIns="0" bIns="0" rtlCol="0" anchor="t">
              <a:spAutoFit/>
            </a:bodyPr>
            <a:lstStyle/>
            <a:p>
              <a:pPr algn="ctr"/>
              <a:r>
                <a:rPr lang="zh-CN" altLang="en-US" sz="2135" b="1" dirty="0">
                  <a:solidFill>
                    <a:srgbClr val="0070C0"/>
                  </a:solidFill>
                  <a:latin typeface="微软雅黑" panose="020B0503020204020204" pitchFamily="34" charset="-122"/>
                  <a:ea typeface="微软雅黑" panose="020B0503020204020204" pitchFamily="34" charset="-122"/>
                </a:rPr>
                <a:t>标题文字</a:t>
              </a:r>
              <a:endParaRPr lang="en-US" sz="2135" b="1" dirty="0">
                <a:solidFill>
                  <a:srgbClr val="0070C0"/>
                </a:solidFill>
                <a:latin typeface="微软雅黑" panose="020B0503020204020204" pitchFamily="34" charset="-122"/>
                <a:ea typeface="微软雅黑" panose="020B0503020204020204" pitchFamily="34" charset="-122"/>
              </a:endParaRPr>
            </a:p>
          </p:txBody>
        </p:sp>
      </p:grpSp>
      <p:grpSp>
        <p:nvGrpSpPr>
          <p:cNvPr id="99" name="组合 98"/>
          <p:cNvGrpSpPr/>
          <p:nvPr/>
        </p:nvGrpSpPr>
        <p:grpSpPr>
          <a:xfrm>
            <a:off x="8405643" y="4489186"/>
            <a:ext cx="2566090" cy="1006341"/>
            <a:chOff x="1071233" y="1783252"/>
            <a:chExt cx="1924568" cy="754756"/>
          </a:xfrm>
        </p:grpSpPr>
        <p:sp>
          <p:nvSpPr>
            <p:cNvPr id="100" name="TextBox 99"/>
            <p:cNvSpPr txBox="1"/>
            <p:nvPr/>
          </p:nvSpPr>
          <p:spPr>
            <a:xfrm>
              <a:off x="1072034" y="2087885"/>
              <a:ext cx="1923767" cy="450123"/>
            </a:xfrm>
            <a:prstGeom prst="rect">
              <a:avLst/>
            </a:prstGeom>
            <a:noFill/>
          </p:spPr>
          <p:txBody>
            <a:bodyPr wrap="square" lIns="0" tIns="0" rtlCol="0" anchor="t">
              <a:spAutoFit/>
            </a:bodyPr>
            <a:lstStyle/>
            <a:p>
              <a:r>
                <a:rPr lang="zh-CN" altLang="en-US" sz="1200" dirty="0">
                  <a:solidFill>
                    <a:prstClr val="black">
                      <a:lumMod val="65000"/>
                      <a:lumOff val="35000"/>
                    </a:prst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101" name="TextBox 100"/>
            <p:cNvSpPr txBox="1"/>
            <p:nvPr/>
          </p:nvSpPr>
          <p:spPr>
            <a:xfrm>
              <a:off x="1071233" y="1783252"/>
              <a:ext cx="822341" cy="246173"/>
            </a:xfrm>
            <a:prstGeom prst="rect">
              <a:avLst/>
            </a:prstGeom>
            <a:noFill/>
          </p:spPr>
          <p:txBody>
            <a:bodyPr wrap="none" lIns="0" tIns="0" rIns="0" bIns="0" rtlCol="0" anchor="t">
              <a:spAutoFit/>
            </a:bodyPr>
            <a:lstStyle/>
            <a:p>
              <a:pPr algn="ctr"/>
              <a:r>
                <a:rPr lang="zh-CN" altLang="en-US" sz="2135" b="1" dirty="0">
                  <a:solidFill>
                    <a:srgbClr val="0070C0"/>
                  </a:solidFill>
                  <a:latin typeface="微软雅黑" panose="020B0503020204020204" pitchFamily="34" charset="-122"/>
                  <a:ea typeface="微软雅黑" panose="020B0503020204020204" pitchFamily="34" charset="-122"/>
                </a:rPr>
                <a:t>标题文字</a:t>
              </a:r>
              <a:endParaRPr lang="en-US" sz="2135" b="1" dirty="0">
                <a:solidFill>
                  <a:srgbClr val="0070C0"/>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500"/>
                                        <p:tgtEl>
                                          <p:spTgt spid="50"/>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up)">
                                      <p:cBhvr>
                                        <p:cTn id="15" dur="500"/>
                                        <p:tgtEl>
                                          <p:spTgt spid="6"/>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up)">
                                      <p:cBhvr>
                                        <p:cTn id="19" dur="500"/>
                                        <p:tgtEl>
                                          <p:spTgt spid="7"/>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up)">
                                      <p:cBhvr>
                                        <p:cTn id="27" dur="500"/>
                                        <p:tgtEl>
                                          <p:spTgt spid="9"/>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down)">
                                      <p:cBhvr>
                                        <p:cTn id="31" dur="500"/>
                                        <p:tgtEl>
                                          <p:spTgt spid="10"/>
                                        </p:tgtEl>
                                      </p:cBhvr>
                                    </p:animEffect>
                                  </p:childTnLst>
                                </p:cTn>
                              </p:par>
                            </p:childTnLst>
                          </p:cTn>
                        </p:par>
                        <p:par>
                          <p:cTn id="32" fill="hold">
                            <p:stCondLst>
                              <p:cond delay="3500"/>
                            </p:stCondLst>
                            <p:childTnLst>
                              <p:par>
                                <p:cTn id="33" presetID="22" presetClass="entr" presetSubtype="4"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down)">
                                      <p:cBhvr>
                                        <p:cTn id="35" dur="500"/>
                                        <p:tgtEl>
                                          <p:spTgt spid="11"/>
                                        </p:tgtEl>
                                      </p:cBhvr>
                                    </p:animEffect>
                                  </p:childTnLst>
                                </p:cTn>
                              </p:par>
                            </p:childTnLst>
                          </p:cTn>
                        </p:par>
                        <p:par>
                          <p:cTn id="36" fill="hold">
                            <p:stCondLst>
                              <p:cond delay="4000"/>
                            </p:stCondLst>
                            <p:childTnLst>
                              <p:par>
                                <p:cTn id="37" presetID="2" presetClass="entr" presetSubtype="6" fill="hold" nodeType="afterEffect">
                                  <p:stCondLst>
                                    <p:cond delay="0"/>
                                  </p:stCondLst>
                                  <p:childTnLst>
                                    <p:set>
                                      <p:cBhvr>
                                        <p:cTn id="38" dur="1" fill="hold">
                                          <p:stCondLst>
                                            <p:cond delay="0"/>
                                          </p:stCondLst>
                                        </p:cTn>
                                        <p:tgtEl>
                                          <p:spTgt spid="84"/>
                                        </p:tgtEl>
                                        <p:attrNameLst>
                                          <p:attrName>style.visibility</p:attrName>
                                        </p:attrNameLst>
                                      </p:cBhvr>
                                      <p:to>
                                        <p:strVal val="visible"/>
                                      </p:to>
                                    </p:set>
                                    <p:anim calcmode="lin" valueType="num">
                                      <p:cBhvr additive="base">
                                        <p:cTn id="39" dur="500" fill="hold"/>
                                        <p:tgtEl>
                                          <p:spTgt spid="84"/>
                                        </p:tgtEl>
                                        <p:attrNameLst>
                                          <p:attrName>ppt_x</p:attrName>
                                        </p:attrNameLst>
                                      </p:cBhvr>
                                      <p:tavLst>
                                        <p:tav tm="0">
                                          <p:val>
                                            <p:strVal val="1+#ppt_w/2"/>
                                          </p:val>
                                        </p:tav>
                                        <p:tav tm="100000">
                                          <p:val>
                                            <p:strVal val="#ppt_x"/>
                                          </p:val>
                                        </p:tav>
                                      </p:tavLst>
                                    </p:anim>
                                    <p:anim calcmode="lin" valueType="num">
                                      <p:cBhvr additive="base">
                                        <p:cTn id="40" dur="500" fill="hold"/>
                                        <p:tgtEl>
                                          <p:spTgt spid="84"/>
                                        </p:tgtEl>
                                        <p:attrNameLst>
                                          <p:attrName>ppt_y</p:attrName>
                                        </p:attrNameLst>
                                      </p:cBhvr>
                                      <p:tavLst>
                                        <p:tav tm="0">
                                          <p:val>
                                            <p:strVal val="1+#ppt_h/2"/>
                                          </p:val>
                                        </p:tav>
                                        <p:tav tm="100000">
                                          <p:val>
                                            <p:strVal val="#ppt_y"/>
                                          </p:val>
                                        </p:tav>
                                      </p:tavLst>
                                    </p:anim>
                                  </p:childTnLst>
                                </p:cTn>
                              </p:par>
                              <p:par>
                                <p:cTn id="41" presetID="2" presetClass="entr" presetSubtype="12" fill="hold" nodeType="withEffect">
                                  <p:stCondLst>
                                    <p:cond delay="0"/>
                                  </p:stCondLst>
                                  <p:childTnLst>
                                    <p:set>
                                      <p:cBhvr>
                                        <p:cTn id="42" dur="1" fill="hold">
                                          <p:stCondLst>
                                            <p:cond delay="0"/>
                                          </p:stCondLst>
                                        </p:cTn>
                                        <p:tgtEl>
                                          <p:spTgt spid="93"/>
                                        </p:tgtEl>
                                        <p:attrNameLst>
                                          <p:attrName>style.visibility</p:attrName>
                                        </p:attrNameLst>
                                      </p:cBhvr>
                                      <p:to>
                                        <p:strVal val="visible"/>
                                      </p:to>
                                    </p:set>
                                    <p:anim calcmode="lin" valueType="num">
                                      <p:cBhvr additive="base">
                                        <p:cTn id="43" dur="500" fill="hold"/>
                                        <p:tgtEl>
                                          <p:spTgt spid="93"/>
                                        </p:tgtEl>
                                        <p:attrNameLst>
                                          <p:attrName>ppt_x</p:attrName>
                                        </p:attrNameLst>
                                      </p:cBhvr>
                                      <p:tavLst>
                                        <p:tav tm="0">
                                          <p:val>
                                            <p:strVal val="0-#ppt_w/2"/>
                                          </p:val>
                                        </p:tav>
                                        <p:tav tm="100000">
                                          <p:val>
                                            <p:strVal val="#ppt_x"/>
                                          </p:val>
                                        </p:tav>
                                      </p:tavLst>
                                    </p:anim>
                                    <p:anim calcmode="lin" valueType="num">
                                      <p:cBhvr additive="base">
                                        <p:cTn id="44" dur="500" fill="hold"/>
                                        <p:tgtEl>
                                          <p:spTgt spid="93"/>
                                        </p:tgtEl>
                                        <p:attrNameLst>
                                          <p:attrName>ppt_y</p:attrName>
                                        </p:attrNameLst>
                                      </p:cBhvr>
                                      <p:tavLst>
                                        <p:tav tm="0">
                                          <p:val>
                                            <p:strVal val="1+#ppt_h/2"/>
                                          </p:val>
                                        </p:tav>
                                        <p:tav tm="100000">
                                          <p:val>
                                            <p:strVal val="#ppt_y"/>
                                          </p:val>
                                        </p:tav>
                                      </p:tavLst>
                                    </p:anim>
                                  </p:childTnLst>
                                </p:cTn>
                              </p:par>
                              <p:par>
                                <p:cTn id="45" presetID="2" presetClass="entr" presetSubtype="2" fill="hold" nodeType="withEffect">
                                  <p:stCondLst>
                                    <p:cond delay="0"/>
                                  </p:stCondLst>
                                  <p:childTnLst>
                                    <p:set>
                                      <p:cBhvr>
                                        <p:cTn id="46" dur="1" fill="hold">
                                          <p:stCondLst>
                                            <p:cond delay="0"/>
                                          </p:stCondLst>
                                        </p:cTn>
                                        <p:tgtEl>
                                          <p:spTgt spid="87"/>
                                        </p:tgtEl>
                                        <p:attrNameLst>
                                          <p:attrName>style.visibility</p:attrName>
                                        </p:attrNameLst>
                                      </p:cBhvr>
                                      <p:to>
                                        <p:strVal val="visible"/>
                                      </p:to>
                                    </p:set>
                                    <p:anim calcmode="lin" valueType="num">
                                      <p:cBhvr additive="base">
                                        <p:cTn id="47" dur="500" fill="hold"/>
                                        <p:tgtEl>
                                          <p:spTgt spid="87"/>
                                        </p:tgtEl>
                                        <p:attrNameLst>
                                          <p:attrName>ppt_x</p:attrName>
                                        </p:attrNameLst>
                                      </p:cBhvr>
                                      <p:tavLst>
                                        <p:tav tm="0">
                                          <p:val>
                                            <p:strVal val="1+#ppt_w/2"/>
                                          </p:val>
                                        </p:tav>
                                        <p:tav tm="100000">
                                          <p:val>
                                            <p:strVal val="#ppt_x"/>
                                          </p:val>
                                        </p:tav>
                                      </p:tavLst>
                                    </p:anim>
                                    <p:anim calcmode="lin" valueType="num">
                                      <p:cBhvr additive="base">
                                        <p:cTn id="48" dur="500" fill="hold"/>
                                        <p:tgtEl>
                                          <p:spTgt spid="87"/>
                                        </p:tgtEl>
                                        <p:attrNameLst>
                                          <p:attrName>ppt_y</p:attrName>
                                        </p:attrNameLst>
                                      </p:cBhvr>
                                      <p:tavLst>
                                        <p:tav tm="0">
                                          <p:val>
                                            <p:strVal val="#ppt_y"/>
                                          </p:val>
                                        </p:tav>
                                        <p:tav tm="100000">
                                          <p:val>
                                            <p:strVal val="#ppt_y"/>
                                          </p:val>
                                        </p:tav>
                                      </p:tavLst>
                                    </p:anim>
                                  </p:childTnLst>
                                </p:cTn>
                              </p:par>
                              <p:par>
                                <p:cTn id="49" presetID="2" presetClass="entr" presetSubtype="8" fill="hold" nodeType="with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additive="base">
                                        <p:cTn id="51" dur="500" fill="hold"/>
                                        <p:tgtEl>
                                          <p:spTgt spid="96"/>
                                        </p:tgtEl>
                                        <p:attrNameLst>
                                          <p:attrName>ppt_x</p:attrName>
                                        </p:attrNameLst>
                                      </p:cBhvr>
                                      <p:tavLst>
                                        <p:tav tm="0">
                                          <p:val>
                                            <p:strVal val="0-#ppt_w/2"/>
                                          </p:val>
                                        </p:tav>
                                        <p:tav tm="100000">
                                          <p:val>
                                            <p:strVal val="#ppt_x"/>
                                          </p:val>
                                        </p:tav>
                                      </p:tavLst>
                                    </p:anim>
                                    <p:anim calcmode="lin" valueType="num">
                                      <p:cBhvr additive="base">
                                        <p:cTn id="52" dur="500" fill="hold"/>
                                        <p:tgtEl>
                                          <p:spTgt spid="96"/>
                                        </p:tgtEl>
                                        <p:attrNameLst>
                                          <p:attrName>ppt_y</p:attrName>
                                        </p:attrNameLst>
                                      </p:cBhvr>
                                      <p:tavLst>
                                        <p:tav tm="0">
                                          <p:val>
                                            <p:strVal val="#ppt_y"/>
                                          </p:val>
                                        </p:tav>
                                        <p:tav tm="100000">
                                          <p:val>
                                            <p:strVal val="#ppt_y"/>
                                          </p:val>
                                        </p:tav>
                                      </p:tavLst>
                                    </p:anim>
                                  </p:childTnLst>
                                </p:cTn>
                              </p:par>
                              <p:par>
                                <p:cTn id="53" presetID="2" presetClass="entr" presetSubtype="3" fill="hold" nodeType="withEffect">
                                  <p:stCondLst>
                                    <p:cond delay="0"/>
                                  </p:stCondLst>
                                  <p:childTnLst>
                                    <p:set>
                                      <p:cBhvr>
                                        <p:cTn id="54" dur="1" fill="hold">
                                          <p:stCondLst>
                                            <p:cond delay="0"/>
                                          </p:stCondLst>
                                        </p:cTn>
                                        <p:tgtEl>
                                          <p:spTgt spid="90"/>
                                        </p:tgtEl>
                                        <p:attrNameLst>
                                          <p:attrName>style.visibility</p:attrName>
                                        </p:attrNameLst>
                                      </p:cBhvr>
                                      <p:to>
                                        <p:strVal val="visible"/>
                                      </p:to>
                                    </p:set>
                                    <p:anim calcmode="lin" valueType="num">
                                      <p:cBhvr additive="base">
                                        <p:cTn id="55" dur="500" fill="hold"/>
                                        <p:tgtEl>
                                          <p:spTgt spid="90"/>
                                        </p:tgtEl>
                                        <p:attrNameLst>
                                          <p:attrName>ppt_x</p:attrName>
                                        </p:attrNameLst>
                                      </p:cBhvr>
                                      <p:tavLst>
                                        <p:tav tm="0">
                                          <p:val>
                                            <p:strVal val="1+#ppt_w/2"/>
                                          </p:val>
                                        </p:tav>
                                        <p:tav tm="100000">
                                          <p:val>
                                            <p:strVal val="#ppt_x"/>
                                          </p:val>
                                        </p:tav>
                                      </p:tavLst>
                                    </p:anim>
                                    <p:anim calcmode="lin" valueType="num">
                                      <p:cBhvr additive="base">
                                        <p:cTn id="56" dur="500" fill="hold"/>
                                        <p:tgtEl>
                                          <p:spTgt spid="90"/>
                                        </p:tgtEl>
                                        <p:attrNameLst>
                                          <p:attrName>ppt_y</p:attrName>
                                        </p:attrNameLst>
                                      </p:cBhvr>
                                      <p:tavLst>
                                        <p:tav tm="0">
                                          <p:val>
                                            <p:strVal val="0-#ppt_h/2"/>
                                          </p:val>
                                        </p:tav>
                                        <p:tav tm="100000">
                                          <p:val>
                                            <p:strVal val="#ppt_y"/>
                                          </p:val>
                                        </p:tav>
                                      </p:tavLst>
                                    </p:anim>
                                  </p:childTnLst>
                                </p:cTn>
                              </p:par>
                              <p:par>
                                <p:cTn id="57" presetID="2" presetClass="entr" presetSubtype="9" fill="hold" nodeType="withEffect">
                                  <p:stCondLst>
                                    <p:cond delay="0"/>
                                  </p:stCondLst>
                                  <p:childTnLst>
                                    <p:set>
                                      <p:cBhvr>
                                        <p:cTn id="58" dur="1" fill="hold">
                                          <p:stCondLst>
                                            <p:cond delay="0"/>
                                          </p:stCondLst>
                                        </p:cTn>
                                        <p:tgtEl>
                                          <p:spTgt spid="99"/>
                                        </p:tgtEl>
                                        <p:attrNameLst>
                                          <p:attrName>style.visibility</p:attrName>
                                        </p:attrNameLst>
                                      </p:cBhvr>
                                      <p:to>
                                        <p:strVal val="visible"/>
                                      </p:to>
                                    </p:set>
                                    <p:anim calcmode="lin" valueType="num">
                                      <p:cBhvr additive="base">
                                        <p:cTn id="59" dur="500" fill="hold"/>
                                        <p:tgtEl>
                                          <p:spTgt spid="99"/>
                                        </p:tgtEl>
                                        <p:attrNameLst>
                                          <p:attrName>ppt_x</p:attrName>
                                        </p:attrNameLst>
                                      </p:cBhvr>
                                      <p:tavLst>
                                        <p:tav tm="0">
                                          <p:val>
                                            <p:strVal val="0-#ppt_w/2"/>
                                          </p:val>
                                        </p:tav>
                                        <p:tav tm="100000">
                                          <p:val>
                                            <p:strVal val="#ppt_x"/>
                                          </p:val>
                                        </p:tav>
                                      </p:tavLst>
                                    </p:anim>
                                    <p:anim calcmode="lin" valueType="num">
                                      <p:cBhvr additive="base">
                                        <p:cTn id="60" dur="500" fill="hold"/>
                                        <p:tgtEl>
                                          <p:spTgt spid="9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5"/>
          <p:cNvSpPr/>
          <p:nvPr/>
        </p:nvSpPr>
        <p:spPr bwMode="auto">
          <a:xfrm rot="5400000">
            <a:off x="1208165" y="1547932"/>
            <a:ext cx="2375760" cy="210638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blurRad="203200" dist="762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4" name="Freeform 5"/>
          <p:cNvSpPr/>
          <p:nvPr/>
        </p:nvSpPr>
        <p:spPr bwMode="auto">
          <a:xfrm rot="5400000">
            <a:off x="1462581" y="1773503"/>
            <a:ext cx="1866929" cy="165524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blurRad="203200" dist="762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5" name="Freeform 5"/>
          <p:cNvSpPr/>
          <p:nvPr/>
        </p:nvSpPr>
        <p:spPr bwMode="auto">
          <a:xfrm rot="5400000">
            <a:off x="1715790" y="1997999"/>
            <a:ext cx="1360511" cy="120624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1"/>
          </a:solidFill>
          <a:ln w="15875">
            <a:noFill/>
          </a:ln>
          <a:effectLst>
            <a:innerShdw blurRad="63500" dist="25400" dir="8100000">
              <a:prstClr val="black">
                <a:alpha val="50000"/>
              </a:prstClr>
            </a:innerShdw>
          </a:effec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6" name="文本框 15"/>
          <p:cNvSpPr txBox="1"/>
          <p:nvPr/>
        </p:nvSpPr>
        <p:spPr>
          <a:xfrm>
            <a:off x="2009875" y="2237626"/>
            <a:ext cx="772340" cy="646331"/>
          </a:xfrm>
          <a:prstGeom prst="rect">
            <a:avLst/>
          </a:prstGeom>
          <a:noFill/>
        </p:spPr>
        <p:txBody>
          <a:bodyPr wrap="square" rtlCol="0">
            <a:spAutoFit/>
          </a:bodyPr>
          <a:lstStyle/>
          <a:p>
            <a:pPr algn="ctr"/>
            <a:r>
              <a:rPr lang="en-US" altLang="zh-CN" sz="3600" dirty="0">
                <a:solidFill>
                  <a:prstClr val="white"/>
                </a:solidFill>
                <a:latin typeface="Impact" panose="020B0806030902050204" pitchFamily="34" charset="0"/>
                <a:ea typeface="微软雅黑" panose="020B0503020204020204" pitchFamily="34" charset="-122"/>
              </a:rPr>
              <a:t>01</a:t>
            </a:r>
            <a:endParaRPr lang="zh-CN" altLang="en-US" sz="3600" dirty="0">
              <a:solidFill>
                <a:prstClr val="white"/>
              </a:solidFill>
              <a:latin typeface="Impact" panose="020B0806030902050204" pitchFamily="34" charset="0"/>
              <a:ea typeface="微软雅黑" panose="020B0503020204020204" pitchFamily="34" charset="-122"/>
            </a:endParaRPr>
          </a:p>
        </p:txBody>
      </p:sp>
      <p:sp>
        <p:nvSpPr>
          <p:cNvPr id="8" name="Freeform 5"/>
          <p:cNvSpPr/>
          <p:nvPr/>
        </p:nvSpPr>
        <p:spPr bwMode="auto">
          <a:xfrm rot="5400000">
            <a:off x="3662689" y="4139576"/>
            <a:ext cx="2375760" cy="210638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blurRad="203200" dist="762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9" name="Freeform 5"/>
          <p:cNvSpPr/>
          <p:nvPr/>
        </p:nvSpPr>
        <p:spPr bwMode="auto">
          <a:xfrm rot="5400000">
            <a:off x="3917106" y="4365145"/>
            <a:ext cx="1866929" cy="165524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blurRad="203200" dist="762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0" name="Freeform 5"/>
          <p:cNvSpPr/>
          <p:nvPr/>
        </p:nvSpPr>
        <p:spPr bwMode="auto">
          <a:xfrm rot="5400000">
            <a:off x="4170314" y="4589641"/>
            <a:ext cx="1360511" cy="120624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2"/>
          </a:solidFill>
          <a:ln w="15875">
            <a:noFill/>
          </a:ln>
          <a:effectLst>
            <a:innerShdw blurRad="63500" dist="25400" dir="8100000">
              <a:prstClr val="black">
                <a:alpha val="50000"/>
              </a:prstClr>
            </a:innerShdw>
          </a:effec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1" name="文本框 54"/>
          <p:cNvSpPr txBox="1"/>
          <p:nvPr/>
        </p:nvSpPr>
        <p:spPr>
          <a:xfrm>
            <a:off x="4464399" y="4829267"/>
            <a:ext cx="772340" cy="646331"/>
          </a:xfrm>
          <a:prstGeom prst="rect">
            <a:avLst/>
          </a:prstGeom>
          <a:noFill/>
        </p:spPr>
        <p:txBody>
          <a:bodyPr wrap="square" rtlCol="0">
            <a:spAutoFit/>
          </a:bodyPr>
          <a:lstStyle/>
          <a:p>
            <a:pPr algn="ctr"/>
            <a:r>
              <a:rPr lang="en-US" altLang="zh-CN" sz="3600" dirty="0">
                <a:solidFill>
                  <a:prstClr val="white"/>
                </a:solidFill>
                <a:latin typeface="Impact" panose="020B0806030902050204" pitchFamily="34" charset="0"/>
                <a:ea typeface="微软雅黑" panose="020B0503020204020204" pitchFamily="34" charset="-122"/>
              </a:rPr>
              <a:t>02</a:t>
            </a:r>
            <a:endParaRPr lang="zh-CN" altLang="en-US" sz="3600" dirty="0">
              <a:solidFill>
                <a:prstClr val="white"/>
              </a:solidFill>
              <a:latin typeface="Impact" panose="020B0806030902050204" pitchFamily="34" charset="0"/>
              <a:ea typeface="微软雅黑" panose="020B0503020204020204" pitchFamily="34" charset="-122"/>
            </a:endParaRPr>
          </a:p>
        </p:txBody>
      </p:sp>
      <p:sp>
        <p:nvSpPr>
          <p:cNvPr id="13" name="Freeform 5"/>
          <p:cNvSpPr/>
          <p:nvPr/>
        </p:nvSpPr>
        <p:spPr bwMode="auto">
          <a:xfrm rot="5400000">
            <a:off x="6131028" y="1547932"/>
            <a:ext cx="2375760" cy="210638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blurRad="203200" dist="762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4" name="Freeform 5"/>
          <p:cNvSpPr/>
          <p:nvPr/>
        </p:nvSpPr>
        <p:spPr bwMode="auto">
          <a:xfrm rot="5400000">
            <a:off x="6385445" y="1773503"/>
            <a:ext cx="1866929" cy="165524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blurRad="203200" dist="762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5" name="Freeform 5"/>
          <p:cNvSpPr/>
          <p:nvPr/>
        </p:nvSpPr>
        <p:spPr bwMode="auto">
          <a:xfrm rot="5400000">
            <a:off x="6638653" y="1997999"/>
            <a:ext cx="1360511" cy="120624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3"/>
          </a:solidFill>
          <a:ln w="15875">
            <a:noFill/>
          </a:ln>
          <a:effectLst>
            <a:innerShdw blurRad="63500" dist="25400" dir="8100000">
              <a:prstClr val="black">
                <a:alpha val="50000"/>
              </a:prstClr>
            </a:innerShdw>
          </a:effec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6" name="文本框 59"/>
          <p:cNvSpPr txBox="1"/>
          <p:nvPr/>
        </p:nvSpPr>
        <p:spPr>
          <a:xfrm>
            <a:off x="6864887" y="2237626"/>
            <a:ext cx="946731" cy="646331"/>
          </a:xfrm>
          <a:prstGeom prst="rect">
            <a:avLst/>
          </a:prstGeom>
          <a:noFill/>
        </p:spPr>
        <p:txBody>
          <a:bodyPr wrap="square" rtlCol="0">
            <a:spAutoFit/>
          </a:bodyPr>
          <a:lstStyle/>
          <a:p>
            <a:pPr algn="ctr"/>
            <a:r>
              <a:rPr lang="en-US" altLang="zh-CN" sz="3600" dirty="0">
                <a:solidFill>
                  <a:prstClr val="white"/>
                </a:solidFill>
                <a:latin typeface="Impact" panose="020B0806030902050204" pitchFamily="34" charset="0"/>
                <a:ea typeface="微软雅黑" panose="020B0503020204020204" pitchFamily="34" charset="-122"/>
              </a:rPr>
              <a:t>03</a:t>
            </a:r>
            <a:endParaRPr lang="zh-CN" altLang="en-US" sz="3600" dirty="0">
              <a:solidFill>
                <a:prstClr val="white"/>
              </a:solidFill>
              <a:latin typeface="Impact" panose="020B0806030902050204" pitchFamily="34" charset="0"/>
              <a:ea typeface="微软雅黑" panose="020B0503020204020204" pitchFamily="34" charset="-122"/>
            </a:endParaRPr>
          </a:p>
        </p:txBody>
      </p:sp>
      <p:sp>
        <p:nvSpPr>
          <p:cNvPr id="18" name="Freeform 5"/>
          <p:cNvSpPr/>
          <p:nvPr/>
        </p:nvSpPr>
        <p:spPr bwMode="auto">
          <a:xfrm rot="5400000">
            <a:off x="8608075" y="4139576"/>
            <a:ext cx="2375760" cy="210638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blurRad="203200" dist="762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9" name="Freeform 5"/>
          <p:cNvSpPr/>
          <p:nvPr/>
        </p:nvSpPr>
        <p:spPr bwMode="auto">
          <a:xfrm rot="5400000">
            <a:off x="8862493" y="4365145"/>
            <a:ext cx="1866929" cy="165524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blurRad="203200" dist="762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20" name="Freeform 5"/>
          <p:cNvSpPr/>
          <p:nvPr/>
        </p:nvSpPr>
        <p:spPr bwMode="auto">
          <a:xfrm rot="5400000">
            <a:off x="9115701" y="4589641"/>
            <a:ext cx="1360511" cy="120624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4"/>
          </a:solidFill>
          <a:ln w="15875">
            <a:noFill/>
          </a:ln>
          <a:effectLst>
            <a:innerShdw blurRad="63500" dist="25400" dir="8100000">
              <a:prstClr val="black">
                <a:alpha val="50000"/>
              </a:prstClr>
            </a:innerShdw>
          </a:effec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21" name="文本框 87"/>
          <p:cNvSpPr txBox="1"/>
          <p:nvPr/>
        </p:nvSpPr>
        <p:spPr>
          <a:xfrm>
            <a:off x="9409786" y="4829267"/>
            <a:ext cx="772340" cy="646331"/>
          </a:xfrm>
          <a:prstGeom prst="rect">
            <a:avLst/>
          </a:prstGeom>
          <a:noFill/>
        </p:spPr>
        <p:txBody>
          <a:bodyPr wrap="square" rtlCol="0">
            <a:spAutoFit/>
          </a:bodyPr>
          <a:lstStyle/>
          <a:p>
            <a:pPr algn="ctr"/>
            <a:r>
              <a:rPr lang="en-US" altLang="zh-CN" sz="3600" dirty="0">
                <a:solidFill>
                  <a:prstClr val="white"/>
                </a:solidFill>
                <a:latin typeface="Impact" panose="020B0806030902050204" pitchFamily="34" charset="0"/>
                <a:ea typeface="微软雅黑" panose="020B0503020204020204" pitchFamily="34" charset="-122"/>
              </a:rPr>
              <a:t>04</a:t>
            </a:r>
            <a:endParaRPr lang="zh-CN" altLang="en-US" sz="3600" dirty="0">
              <a:solidFill>
                <a:prstClr val="white"/>
              </a:solidFill>
              <a:latin typeface="Impact" panose="020B0806030902050204" pitchFamily="34" charset="0"/>
              <a:ea typeface="微软雅黑" panose="020B0503020204020204" pitchFamily="34" charset="-122"/>
            </a:endParaRPr>
          </a:p>
        </p:txBody>
      </p:sp>
      <p:sp>
        <p:nvSpPr>
          <p:cNvPr id="24" name="Freeform 5"/>
          <p:cNvSpPr/>
          <p:nvPr/>
        </p:nvSpPr>
        <p:spPr bwMode="auto">
          <a:xfrm rot="5400000">
            <a:off x="1208167" y="4139576"/>
            <a:ext cx="2375760" cy="210638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blurRad="203200" dist="762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lumMod val="65000"/>
                  <a:lumOff val="35000"/>
                </a:prstClr>
              </a:solidFill>
              <a:ea typeface="微软雅黑" panose="020B0503020204020204" pitchFamily="34" charset="-122"/>
            </a:endParaRPr>
          </a:p>
        </p:txBody>
      </p:sp>
      <p:sp>
        <p:nvSpPr>
          <p:cNvPr id="29" name="Freeform 5"/>
          <p:cNvSpPr/>
          <p:nvPr/>
        </p:nvSpPr>
        <p:spPr bwMode="auto">
          <a:xfrm rot="5400000">
            <a:off x="3658911" y="1547932"/>
            <a:ext cx="2375760" cy="210638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blurRad="203200" dist="762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34" name="Freeform 5"/>
          <p:cNvSpPr/>
          <p:nvPr/>
        </p:nvSpPr>
        <p:spPr bwMode="auto">
          <a:xfrm rot="5400000">
            <a:off x="6131028" y="4139576"/>
            <a:ext cx="2375760" cy="210638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blurRad="203200" dist="762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39" name="Freeform 5"/>
          <p:cNvSpPr/>
          <p:nvPr/>
        </p:nvSpPr>
        <p:spPr bwMode="auto">
          <a:xfrm rot="5400000">
            <a:off x="8608076" y="1547932"/>
            <a:ext cx="2375760" cy="210638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blurRad="203200" dist="762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grpSp>
        <p:nvGrpSpPr>
          <p:cNvPr id="25" name="组合 24"/>
          <p:cNvGrpSpPr/>
          <p:nvPr/>
        </p:nvGrpSpPr>
        <p:grpSpPr>
          <a:xfrm>
            <a:off x="6456696" y="4452510"/>
            <a:ext cx="1689835" cy="1429525"/>
            <a:chOff x="6455856" y="4453542"/>
            <a:chExt cx="1689614" cy="1429856"/>
          </a:xfrm>
        </p:grpSpPr>
        <p:sp>
          <p:nvSpPr>
            <p:cNvPr id="45" name="文本框 38"/>
            <p:cNvSpPr txBox="1"/>
            <p:nvPr/>
          </p:nvSpPr>
          <p:spPr>
            <a:xfrm>
              <a:off x="6671673" y="4453542"/>
              <a:ext cx="1277281" cy="400203"/>
            </a:xfrm>
            <a:prstGeom prst="rect">
              <a:avLst/>
            </a:prstGeom>
            <a:noFill/>
          </p:spPr>
          <p:txBody>
            <a:bodyPr wrap="square" rtlCol="0">
              <a:spAutoFit/>
            </a:bodyPr>
            <a:lstStyle/>
            <a:p>
              <a:r>
                <a:rPr lang="zh-CN" altLang="en-US" sz="2000" b="1" dirty="0">
                  <a:solidFill>
                    <a:srgbClr val="0070C0"/>
                  </a:solidFill>
                  <a:latin typeface="微软雅黑" panose="020B0503020204020204" pitchFamily="34" charset="-122"/>
                  <a:ea typeface="微软雅黑" panose="020B0503020204020204" pitchFamily="34" charset="-122"/>
                </a:rPr>
                <a:t>添加标题</a:t>
              </a:r>
            </a:p>
          </p:txBody>
        </p:sp>
        <p:sp>
          <p:nvSpPr>
            <p:cNvPr id="49" name="矩形 47"/>
            <p:cNvSpPr>
              <a:spLocks noChangeArrowheads="1"/>
            </p:cNvSpPr>
            <p:nvPr/>
          </p:nvSpPr>
          <p:spPr bwMode="auto">
            <a:xfrm>
              <a:off x="6455856" y="4853652"/>
              <a:ext cx="1689614" cy="1029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nSpc>
                  <a:spcPct val="130000"/>
                </a:lnSpc>
                <a:spcBef>
                  <a:spcPct val="0"/>
                </a:spcBef>
              </a:pPr>
              <a:r>
                <a:rPr lang="zh-CN" altLang="en-US" sz="1200" dirty="0">
                  <a:solidFill>
                    <a:prstClr val="black">
                      <a:lumMod val="65000"/>
                      <a:lumOff val="35000"/>
                    </a:prst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200" dirty="0">
                <a:solidFill>
                  <a:prstClr val="black">
                    <a:lumMod val="65000"/>
                    <a:lumOff val="35000"/>
                  </a:prst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3" name="组合 22"/>
          <p:cNvGrpSpPr/>
          <p:nvPr/>
        </p:nvGrpSpPr>
        <p:grpSpPr>
          <a:xfrm>
            <a:off x="1597457" y="4446858"/>
            <a:ext cx="1689835" cy="1429523"/>
            <a:chOff x="1597250" y="4447889"/>
            <a:chExt cx="1689614" cy="1429855"/>
          </a:xfrm>
        </p:grpSpPr>
        <p:sp>
          <p:nvSpPr>
            <p:cNvPr id="46" name="文本框 27"/>
            <p:cNvSpPr txBox="1"/>
            <p:nvPr/>
          </p:nvSpPr>
          <p:spPr>
            <a:xfrm>
              <a:off x="1793588" y="4447889"/>
              <a:ext cx="1277281" cy="400203"/>
            </a:xfrm>
            <a:prstGeom prst="rect">
              <a:avLst/>
            </a:prstGeom>
            <a:noFill/>
          </p:spPr>
          <p:txBody>
            <a:bodyPr wrap="square" rtlCol="0">
              <a:spAutoFit/>
            </a:bodyPr>
            <a:lstStyle/>
            <a:p>
              <a:r>
                <a:rPr lang="zh-CN" altLang="en-US" sz="2000" b="1" dirty="0">
                  <a:solidFill>
                    <a:srgbClr val="0070C0"/>
                  </a:solidFill>
                  <a:latin typeface="微软雅黑" panose="020B0503020204020204" pitchFamily="34" charset="-122"/>
                  <a:ea typeface="微软雅黑" panose="020B0503020204020204" pitchFamily="34" charset="-122"/>
                </a:rPr>
                <a:t>添加标题</a:t>
              </a:r>
            </a:p>
          </p:txBody>
        </p:sp>
        <p:sp>
          <p:nvSpPr>
            <p:cNvPr id="50" name="矩形 47"/>
            <p:cNvSpPr>
              <a:spLocks noChangeArrowheads="1"/>
            </p:cNvSpPr>
            <p:nvPr/>
          </p:nvSpPr>
          <p:spPr bwMode="auto">
            <a:xfrm>
              <a:off x="1597250" y="4847998"/>
              <a:ext cx="1689614" cy="1029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nSpc>
                  <a:spcPct val="130000"/>
                </a:lnSpc>
                <a:spcBef>
                  <a:spcPct val="0"/>
                </a:spcBef>
              </a:pPr>
              <a:r>
                <a:rPr lang="zh-CN" altLang="en-US" sz="1200" dirty="0">
                  <a:solidFill>
                    <a:prstClr val="black">
                      <a:lumMod val="65000"/>
                      <a:lumOff val="35000"/>
                    </a:prst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200" dirty="0">
                <a:solidFill>
                  <a:prstClr val="black">
                    <a:lumMod val="65000"/>
                    <a:lumOff val="35000"/>
                  </a:prst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2" name="组合 21"/>
          <p:cNvGrpSpPr/>
          <p:nvPr/>
        </p:nvGrpSpPr>
        <p:grpSpPr>
          <a:xfrm>
            <a:off x="4011465" y="1846753"/>
            <a:ext cx="1689835" cy="1429523"/>
            <a:chOff x="4010943" y="1847180"/>
            <a:chExt cx="1689614" cy="1429855"/>
          </a:xfrm>
        </p:grpSpPr>
        <p:sp>
          <p:nvSpPr>
            <p:cNvPr id="47" name="文本框 29"/>
            <p:cNvSpPr txBox="1"/>
            <p:nvPr/>
          </p:nvSpPr>
          <p:spPr>
            <a:xfrm>
              <a:off x="4196909" y="1847180"/>
              <a:ext cx="1277281" cy="400203"/>
            </a:xfrm>
            <a:prstGeom prst="rect">
              <a:avLst/>
            </a:prstGeom>
            <a:noFill/>
          </p:spPr>
          <p:txBody>
            <a:bodyPr wrap="square" rtlCol="0">
              <a:spAutoFit/>
            </a:bodyPr>
            <a:lstStyle/>
            <a:p>
              <a:r>
                <a:rPr lang="zh-CN" altLang="en-US" sz="2000" b="1" dirty="0">
                  <a:solidFill>
                    <a:srgbClr val="0070C0"/>
                  </a:solidFill>
                  <a:latin typeface="微软雅黑" panose="020B0503020204020204" pitchFamily="34" charset="-122"/>
                  <a:ea typeface="微软雅黑" panose="020B0503020204020204" pitchFamily="34" charset="-122"/>
                </a:rPr>
                <a:t>添加标题</a:t>
              </a:r>
            </a:p>
          </p:txBody>
        </p:sp>
        <p:sp>
          <p:nvSpPr>
            <p:cNvPr id="51" name="矩形 47"/>
            <p:cNvSpPr>
              <a:spLocks noChangeArrowheads="1"/>
            </p:cNvSpPr>
            <p:nvPr/>
          </p:nvSpPr>
          <p:spPr bwMode="auto">
            <a:xfrm>
              <a:off x="4010943" y="2247289"/>
              <a:ext cx="1689614" cy="1029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nSpc>
                  <a:spcPct val="130000"/>
                </a:lnSpc>
                <a:spcBef>
                  <a:spcPct val="0"/>
                </a:spcBef>
              </a:pPr>
              <a:r>
                <a:rPr lang="zh-CN" altLang="en-US" sz="1200" dirty="0">
                  <a:solidFill>
                    <a:prstClr val="black">
                      <a:lumMod val="65000"/>
                      <a:lumOff val="35000"/>
                    </a:prst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200" dirty="0">
                <a:solidFill>
                  <a:prstClr val="black">
                    <a:lumMod val="65000"/>
                    <a:lumOff val="35000"/>
                  </a:prst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6" name="组合 25"/>
          <p:cNvGrpSpPr/>
          <p:nvPr/>
        </p:nvGrpSpPr>
        <p:grpSpPr>
          <a:xfrm>
            <a:off x="8938259" y="1845192"/>
            <a:ext cx="1689835" cy="1429522"/>
            <a:chOff x="8937096" y="1845618"/>
            <a:chExt cx="1689614" cy="1429854"/>
          </a:xfrm>
        </p:grpSpPr>
        <p:sp>
          <p:nvSpPr>
            <p:cNvPr id="48" name="文本框 41"/>
            <p:cNvSpPr txBox="1"/>
            <p:nvPr/>
          </p:nvSpPr>
          <p:spPr>
            <a:xfrm>
              <a:off x="9138404" y="1845618"/>
              <a:ext cx="1277281" cy="400203"/>
            </a:xfrm>
            <a:prstGeom prst="rect">
              <a:avLst/>
            </a:prstGeom>
            <a:noFill/>
          </p:spPr>
          <p:txBody>
            <a:bodyPr wrap="square" rtlCol="0">
              <a:spAutoFit/>
            </a:bodyPr>
            <a:lstStyle/>
            <a:p>
              <a:r>
                <a:rPr lang="zh-CN" altLang="en-US" sz="2000" b="1" dirty="0">
                  <a:solidFill>
                    <a:srgbClr val="0070C0"/>
                  </a:solidFill>
                  <a:latin typeface="微软雅黑" panose="020B0503020204020204" pitchFamily="34" charset="-122"/>
                  <a:ea typeface="微软雅黑" panose="020B0503020204020204" pitchFamily="34" charset="-122"/>
                </a:rPr>
                <a:t>添加标题</a:t>
              </a:r>
            </a:p>
          </p:txBody>
        </p:sp>
        <p:sp>
          <p:nvSpPr>
            <p:cNvPr id="52" name="矩形 47"/>
            <p:cNvSpPr>
              <a:spLocks noChangeArrowheads="1"/>
            </p:cNvSpPr>
            <p:nvPr/>
          </p:nvSpPr>
          <p:spPr bwMode="auto">
            <a:xfrm>
              <a:off x="8937096" y="2245726"/>
              <a:ext cx="1689614" cy="1029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nSpc>
                  <a:spcPct val="130000"/>
                </a:lnSpc>
                <a:spcBef>
                  <a:spcPct val="0"/>
                </a:spcBef>
              </a:pPr>
              <a:r>
                <a:rPr lang="zh-CN" altLang="en-US" sz="1200" dirty="0">
                  <a:solidFill>
                    <a:prstClr val="black">
                      <a:lumMod val="65000"/>
                      <a:lumOff val="35000"/>
                    </a:prst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200" dirty="0">
                <a:solidFill>
                  <a:prstClr val="black">
                    <a:lumMod val="65000"/>
                    <a:lumOff val="35000"/>
                  </a:prst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grpId="0" nodeType="withEffect">
                                  <p:stCondLst>
                                    <p:cond delay="50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par>
                                <p:cTn id="20" presetID="53" presetClass="entr" presetSubtype="16" fill="hold" grpId="0" nodeType="withEffect">
                                  <p:stCondLst>
                                    <p:cond delay="75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par>
                                <p:cTn id="25" presetID="53" presetClass="entr" presetSubtype="16" fill="hold" grpId="0" nodeType="withEffect">
                                  <p:stCondLst>
                                    <p:cond delay="100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par>
                                <p:cTn id="30" presetID="53" presetClass="entr" presetSubtype="16" fill="hold" grpId="0" nodeType="withEffect">
                                  <p:stCondLst>
                                    <p:cond delay="125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par>
                                <p:cTn id="35" presetID="53" presetClass="entr" presetSubtype="16" fill="hold" grpId="0" nodeType="withEffect">
                                  <p:stCondLst>
                                    <p:cond delay="150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animEffect transition="in" filter="fade">
                                      <p:cBhvr>
                                        <p:cTn id="39" dur="500"/>
                                        <p:tgtEl>
                                          <p:spTgt spid="10"/>
                                        </p:tgtEl>
                                      </p:cBhvr>
                                    </p:animEffect>
                                  </p:childTnLst>
                                </p:cTn>
                              </p:par>
                              <p:par>
                                <p:cTn id="40" presetID="53" presetClass="entr" presetSubtype="16" fill="hold" grpId="0" nodeType="withEffect">
                                  <p:stCondLst>
                                    <p:cond delay="17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par>
                                <p:cTn id="45" presetID="53" presetClass="entr" presetSubtype="16" fill="hold" grpId="0" nodeType="withEffect">
                                  <p:stCondLst>
                                    <p:cond delay="200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par>
                                <p:cTn id="50" presetID="53" presetClass="entr" presetSubtype="16" fill="hold" grpId="0" nodeType="withEffect">
                                  <p:stCondLst>
                                    <p:cond delay="2250"/>
                                  </p:stCondLst>
                                  <p:childTnLst>
                                    <p:set>
                                      <p:cBhvr>
                                        <p:cTn id="51" dur="1" fill="hold">
                                          <p:stCondLst>
                                            <p:cond delay="0"/>
                                          </p:stCondLst>
                                        </p:cTn>
                                        <p:tgtEl>
                                          <p:spTgt spid="14"/>
                                        </p:tgtEl>
                                        <p:attrNameLst>
                                          <p:attrName>style.visibility</p:attrName>
                                        </p:attrNameLst>
                                      </p:cBhvr>
                                      <p:to>
                                        <p:strVal val="visible"/>
                                      </p:to>
                                    </p:set>
                                    <p:anim calcmode="lin" valueType="num">
                                      <p:cBhvr>
                                        <p:cTn id="52" dur="500" fill="hold"/>
                                        <p:tgtEl>
                                          <p:spTgt spid="14"/>
                                        </p:tgtEl>
                                        <p:attrNameLst>
                                          <p:attrName>ppt_w</p:attrName>
                                        </p:attrNameLst>
                                      </p:cBhvr>
                                      <p:tavLst>
                                        <p:tav tm="0">
                                          <p:val>
                                            <p:fltVal val="0"/>
                                          </p:val>
                                        </p:tav>
                                        <p:tav tm="100000">
                                          <p:val>
                                            <p:strVal val="#ppt_w"/>
                                          </p:val>
                                        </p:tav>
                                      </p:tavLst>
                                    </p:anim>
                                    <p:anim calcmode="lin" valueType="num">
                                      <p:cBhvr>
                                        <p:cTn id="53" dur="500" fill="hold"/>
                                        <p:tgtEl>
                                          <p:spTgt spid="14"/>
                                        </p:tgtEl>
                                        <p:attrNameLst>
                                          <p:attrName>ppt_h</p:attrName>
                                        </p:attrNameLst>
                                      </p:cBhvr>
                                      <p:tavLst>
                                        <p:tav tm="0">
                                          <p:val>
                                            <p:fltVal val="0"/>
                                          </p:val>
                                        </p:tav>
                                        <p:tav tm="100000">
                                          <p:val>
                                            <p:strVal val="#ppt_h"/>
                                          </p:val>
                                        </p:tav>
                                      </p:tavLst>
                                    </p:anim>
                                    <p:animEffect transition="in" filter="fade">
                                      <p:cBhvr>
                                        <p:cTn id="54" dur="500"/>
                                        <p:tgtEl>
                                          <p:spTgt spid="14"/>
                                        </p:tgtEl>
                                      </p:cBhvr>
                                    </p:animEffect>
                                  </p:childTnLst>
                                </p:cTn>
                              </p:par>
                              <p:par>
                                <p:cTn id="55" presetID="53" presetClass="entr" presetSubtype="16" fill="hold" grpId="0" nodeType="withEffect">
                                  <p:stCondLst>
                                    <p:cond delay="2500"/>
                                  </p:stCondLst>
                                  <p:childTnLst>
                                    <p:set>
                                      <p:cBhvr>
                                        <p:cTn id="56" dur="1" fill="hold">
                                          <p:stCondLst>
                                            <p:cond delay="0"/>
                                          </p:stCondLst>
                                        </p:cTn>
                                        <p:tgtEl>
                                          <p:spTgt spid="15"/>
                                        </p:tgtEl>
                                        <p:attrNameLst>
                                          <p:attrName>style.visibility</p:attrName>
                                        </p:attrNameLst>
                                      </p:cBhvr>
                                      <p:to>
                                        <p:strVal val="visible"/>
                                      </p:to>
                                    </p:set>
                                    <p:anim calcmode="lin" valueType="num">
                                      <p:cBhvr>
                                        <p:cTn id="57" dur="500" fill="hold"/>
                                        <p:tgtEl>
                                          <p:spTgt spid="15"/>
                                        </p:tgtEl>
                                        <p:attrNameLst>
                                          <p:attrName>ppt_w</p:attrName>
                                        </p:attrNameLst>
                                      </p:cBhvr>
                                      <p:tavLst>
                                        <p:tav tm="0">
                                          <p:val>
                                            <p:fltVal val="0"/>
                                          </p:val>
                                        </p:tav>
                                        <p:tav tm="100000">
                                          <p:val>
                                            <p:strVal val="#ppt_w"/>
                                          </p:val>
                                        </p:tav>
                                      </p:tavLst>
                                    </p:anim>
                                    <p:anim calcmode="lin" valueType="num">
                                      <p:cBhvr>
                                        <p:cTn id="58" dur="500" fill="hold"/>
                                        <p:tgtEl>
                                          <p:spTgt spid="15"/>
                                        </p:tgtEl>
                                        <p:attrNameLst>
                                          <p:attrName>ppt_h</p:attrName>
                                        </p:attrNameLst>
                                      </p:cBhvr>
                                      <p:tavLst>
                                        <p:tav tm="0">
                                          <p:val>
                                            <p:fltVal val="0"/>
                                          </p:val>
                                        </p:tav>
                                        <p:tav tm="100000">
                                          <p:val>
                                            <p:strVal val="#ppt_h"/>
                                          </p:val>
                                        </p:tav>
                                      </p:tavLst>
                                    </p:anim>
                                    <p:animEffect transition="in" filter="fade">
                                      <p:cBhvr>
                                        <p:cTn id="59" dur="500"/>
                                        <p:tgtEl>
                                          <p:spTgt spid="15"/>
                                        </p:tgtEl>
                                      </p:cBhvr>
                                    </p:animEffect>
                                  </p:childTnLst>
                                </p:cTn>
                              </p:par>
                              <p:par>
                                <p:cTn id="60" presetID="53" presetClass="entr" presetSubtype="16" fill="hold" grpId="0" nodeType="withEffect">
                                  <p:stCondLst>
                                    <p:cond delay="275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par>
                                <p:cTn id="65" presetID="53" presetClass="entr" presetSubtype="16" fill="hold" grpId="0" nodeType="withEffect">
                                  <p:stCondLst>
                                    <p:cond delay="3000"/>
                                  </p:stCondLst>
                                  <p:childTnLst>
                                    <p:set>
                                      <p:cBhvr>
                                        <p:cTn id="66" dur="1" fill="hold">
                                          <p:stCondLst>
                                            <p:cond delay="0"/>
                                          </p:stCondLst>
                                        </p:cTn>
                                        <p:tgtEl>
                                          <p:spTgt spid="18"/>
                                        </p:tgtEl>
                                        <p:attrNameLst>
                                          <p:attrName>style.visibility</p:attrName>
                                        </p:attrNameLst>
                                      </p:cBhvr>
                                      <p:to>
                                        <p:strVal val="visible"/>
                                      </p:to>
                                    </p:set>
                                    <p:anim calcmode="lin" valueType="num">
                                      <p:cBhvr>
                                        <p:cTn id="67" dur="500" fill="hold"/>
                                        <p:tgtEl>
                                          <p:spTgt spid="18"/>
                                        </p:tgtEl>
                                        <p:attrNameLst>
                                          <p:attrName>ppt_w</p:attrName>
                                        </p:attrNameLst>
                                      </p:cBhvr>
                                      <p:tavLst>
                                        <p:tav tm="0">
                                          <p:val>
                                            <p:fltVal val="0"/>
                                          </p:val>
                                        </p:tav>
                                        <p:tav tm="100000">
                                          <p:val>
                                            <p:strVal val="#ppt_w"/>
                                          </p:val>
                                        </p:tav>
                                      </p:tavLst>
                                    </p:anim>
                                    <p:anim calcmode="lin" valueType="num">
                                      <p:cBhvr>
                                        <p:cTn id="68" dur="500" fill="hold"/>
                                        <p:tgtEl>
                                          <p:spTgt spid="18"/>
                                        </p:tgtEl>
                                        <p:attrNameLst>
                                          <p:attrName>ppt_h</p:attrName>
                                        </p:attrNameLst>
                                      </p:cBhvr>
                                      <p:tavLst>
                                        <p:tav tm="0">
                                          <p:val>
                                            <p:fltVal val="0"/>
                                          </p:val>
                                        </p:tav>
                                        <p:tav tm="100000">
                                          <p:val>
                                            <p:strVal val="#ppt_h"/>
                                          </p:val>
                                        </p:tav>
                                      </p:tavLst>
                                    </p:anim>
                                    <p:animEffect transition="in" filter="fade">
                                      <p:cBhvr>
                                        <p:cTn id="69" dur="500"/>
                                        <p:tgtEl>
                                          <p:spTgt spid="18"/>
                                        </p:tgtEl>
                                      </p:cBhvr>
                                    </p:animEffect>
                                  </p:childTnLst>
                                </p:cTn>
                              </p:par>
                              <p:par>
                                <p:cTn id="70" presetID="53" presetClass="entr" presetSubtype="16" fill="hold" grpId="0" nodeType="withEffect">
                                  <p:stCondLst>
                                    <p:cond delay="3250"/>
                                  </p:stCondLst>
                                  <p:childTnLst>
                                    <p:set>
                                      <p:cBhvr>
                                        <p:cTn id="71" dur="1" fill="hold">
                                          <p:stCondLst>
                                            <p:cond delay="0"/>
                                          </p:stCondLst>
                                        </p:cTn>
                                        <p:tgtEl>
                                          <p:spTgt spid="19"/>
                                        </p:tgtEl>
                                        <p:attrNameLst>
                                          <p:attrName>style.visibility</p:attrName>
                                        </p:attrNameLst>
                                      </p:cBhvr>
                                      <p:to>
                                        <p:strVal val="visible"/>
                                      </p:to>
                                    </p:set>
                                    <p:anim calcmode="lin" valueType="num">
                                      <p:cBhvr>
                                        <p:cTn id="72" dur="500" fill="hold"/>
                                        <p:tgtEl>
                                          <p:spTgt spid="19"/>
                                        </p:tgtEl>
                                        <p:attrNameLst>
                                          <p:attrName>ppt_w</p:attrName>
                                        </p:attrNameLst>
                                      </p:cBhvr>
                                      <p:tavLst>
                                        <p:tav tm="0">
                                          <p:val>
                                            <p:fltVal val="0"/>
                                          </p:val>
                                        </p:tav>
                                        <p:tav tm="100000">
                                          <p:val>
                                            <p:strVal val="#ppt_w"/>
                                          </p:val>
                                        </p:tav>
                                      </p:tavLst>
                                    </p:anim>
                                    <p:anim calcmode="lin" valueType="num">
                                      <p:cBhvr>
                                        <p:cTn id="73" dur="500" fill="hold"/>
                                        <p:tgtEl>
                                          <p:spTgt spid="19"/>
                                        </p:tgtEl>
                                        <p:attrNameLst>
                                          <p:attrName>ppt_h</p:attrName>
                                        </p:attrNameLst>
                                      </p:cBhvr>
                                      <p:tavLst>
                                        <p:tav tm="0">
                                          <p:val>
                                            <p:fltVal val="0"/>
                                          </p:val>
                                        </p:tav>
                                        <p:tav tm="100000">
                                          <p:val>
                                            <p:strVal val="#ppt_h"/>
                                          </p:val>
                                        </p:tav>
                                      </p:tavLst>
                                    </p:anim>
                                    <p:animEffect transition="in" filter="fade">
                                      <p:cBhvr>
                                        <p:cTn id="74" dur="500"/>
                                        <p:tgtEl>
                                          <p:spTgt spid="19"/>
                                        </p:tgtEl>
                                      </p:cBhvr>
                                    </p:animEffect>
                                  </p:childTnLst>
                                </p:cTn>
                              </p:par>
                              <p:par>
                                <p:cTn id="75" presetID="53" presetClass="entr" presetSubtype="16" fill="hold" grpId="0" nodeType="withEffect">
                                  <p:stCondLst>
                                    <p:cond delay="3500"/>
                                  </p:stCondLst>
                                  <p:childTnLst>
                                    <p:set>
                                      <p:cBhvr>
                                        <p:cTn id="76" dur="1" fill="hold">
                                          <p:stCondLst>
                                            <p:cond delay="0"/>
                                          </p:stCondLst>
                                        </p:cTn>
                                        <p:tgtEl>
                                          <p:spTgt spid="20"/>
                                        </p:tgtEl>
                                        <p:attrNameLst>
                                          <p:attrName>style.visibility</p:attrName>
                                        </p:attrNameLst>
                                      </p:cBhvr>
                                      <p:to>
                                        <p:strVal val="visible"/>
                                      </p:to>
                                    </p:set>
                                    <p:anim calcmode="lin" valueType="num">
                                      <p:cBhvr>
                                        <p:cTn id="77" dur="500" fill="hold"/>
                                        <p:tgtEl>
                                          <p:spTgt spid="20"/>
                                        </p:tgtEl>
                                        <p:attrNameLst>
                                          <p:attrName>ppt_w</p:attrName>
                                        </p:attrNameLst>
                                      </p:cBhvr>
                                      <p:tavLst>
                                        <p:tav tm="0">
                                          <p:val>
                                            <p:fltVal val="0"/>
                                          </p:val>
                                        </p:tav>
                                        <p:tav tm="100000">
                                          <p:val>
                                            <p:strVal val="#ppt_w"/>
                                          </p:val>
                                        </p:tav>
                                      </p:tavLst>
                                    </p:anim>
                                    <p:anim calcmode="lin" valueType="num">
                                      <p:cBhvr>
                                        <p:cTn id="78" dur="500" fill="hold"/>
                                        <p:tgtEl>
                                          <p:spTgt spid="20"/>
                                        </p:tgtEl>
                                        <p:attrNameLst>
                                          <p:attrName>ppt_h</p:attrName>
                                        </p:attrNameLst>
                                      </p:cBhvr>
                                      <p:tavLst>
                                        <p:tav tm="0">
                                          <p:val>
                                            <p:fltVal val="0"/>
                                          </p:val>
                                        </p:tav>
                                        <p:tav tm="100000">
                                          <p:val>
                                            <p:strVal val="#ppt_h"/>
                                          </p:val>
                                        </p:tav>
                                      </p:tavLst>
                                    </p:anim>
                                    <p:animEffect transition="in" filter="fade">
                                      <p:cBhvr>
                                        <p:cTn id="79" dur="500"/>
                                        <p:tgtEl>
                                          <p:spTgt spid="20"/>
                                        </p:tgtEl>
                                      </p:cBhvr>
                                    </p:animEffect>
                                  </p:childTnLst>
                                </p:cTn>
                              </p:par>
                              <p:par>
                                <p:cTn id="80" presetID="53" presetClass="entr" presetSubtype="16" fill="hold" grpId="0" nodeType="withEffect">
                                  <p:stCondLst>
                                    <p:cond delay="375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500"/>
                            </p:stCondLst>
                            <p:childTnLst>
                              <p:par>
                                <p:cTn id="86" presetID="53" presetClass="entr" presetSubtype="16"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 calcmode="lin" valueType="num">
                                      <p:cBhvr>
                                        <p:cTn id="88" dur="100" fill="hold"/>
                                        <p:tgtEl>
                                          <p:spTgt spid="29"/>
                                        </p:tgtEl>
                                        <p:attrNameLst>
                                          <p:attrName>ppt_w</p:attrName>
                                        </p:attrNameLst>
                                      </p:cBhvr>
                                      <p:tavLst>
                                        <p:tav tm="0">
                                          <p:val>
                                            <p:fltVal val="0"/>
                                          </p:val>
                                        </p:tav>
                                        <p:tav tm="100000">
                                          <p:val>
                                            <p:strVal val="#ppt_w"/>
                                          </p:val>
                                        </p:tav>
                                      </p:tavLst>
                                    </p:anim>
                                    <p:anim calcmode="lin" valueType="num">
                                      <p:cBhvr>
                                        <p:cTn id="89" dur="100" fill="hold"/>
                                        <p:tgtEl>
                                          <p:spTgt spid="29"/>
                                        </p:tgtEl>
                                        <p:attrNameLst>
                                          <p:attrName>ppt_h</p:attrName>
                                        </p:attrNameLst>
                                      </p:cBhvr>
                                      <p:tavLst>
                                        <p:tav tm="0">
                                          <p:val>
                                            <p:fltVal val="0"/>
                                          </p:val>
                                        </p:tav>
                                        <p:tav tm="100000">
                                          <p:val>
                                            <p:strVal val="#ppt_h"/>
                                          </p:val>
                                        </p:tav>
                                      </p:tavLst>
                                    </p:anim>
                                    <p:animEffect transition="in" filter="fade">
                                      <p:cBhvr>
                                        <p:cTn id="90" dur="100"/>
                                        <p:tgtEl>
                                          <p:spTgt spid="29"/>
                                        </p:tgtEl>
                                      </p:cBhvr>
                                    </p:animEffect>
                                  </p:childTnLst>
                                </p:cTn>
                              </p:par>
                              <p:par>
                                <p:cTn id="91" presetID="6" presetClass="emph" presetSubtype="0" fill="hold" grpId="1" nodeType="withEffect">
                                  <p:stCondLst>
                                    <p:cond delay="100"/>
                                  </p:stCondLst>
                                  <p:childTnLst>
                                    <p:animScale>
                                      <p:cBhvr>
                                        <p:cTn id="92" dur="100" fill="hold"/>
                                        <p:tgtEl>
                                          <p:spTgt spid="29"/>
                                        </p:tgtEl>
                                      </p:cBhvr>
                                      <p:by x="110000" y="110000"/>
                                    </p:animScale>
                                  </p:childTnLst>
                                </p:cTn>
                              </p:par>
                              <p:par>
                                <p:cTn id="93" presetID="6" presetClass="emph" presetSubtype="0" fill="hold" grpId="2" nodeType="withEffect">
                                  <p:stCondLst>
                                    <p:cond delay="200"/>
                                  </p:stCondLst>
                                  <p:childTnLst>
                                    <p:animScale>
                                      <p:cBhvr>
                                        <p:cTn id="94" dur="200" fill="hold"/>
                                        <p:tgtEl>
                                          <p:spTgt spid="29"/>
                                        </p:tgtEl>
                                      </p:cBhvr>
                                      <p:by x="90000" y="90000"/>
                                    </p:animScale>
                                  </p:childTnLst>
                                </p:cTn>
                              </p:par>
                              <p:par>
                                <p:cTn id="95" presetID="6" presetClass="emph" presetSubtype="0" fill="hold" grpId="3" nodeType="withEffect">
                                  <p:stCondLst>
                                    <p:cond delay="400"/>
                                  </p:stCondLst>
                                  <p:childTnLst>
                                    <p:animScale>
                                      <p:cBhvr>
                                        <p:cTn id="96" dur="100" fill="hold"/>
                                        <p:tgtEl>
                                          <p:spTgt spid="29"/>
                                        </p:tgtEl>
                                      </p:cBhvr>
                                      <p:by x="105000" y="105000"/>
                                    </p:animScale>
                                  </p:childTnLst>
                                </p:cTn>
                              </p:par>
                              <p:par>
                                <p:cTn id="97" presetID="6" presetClass="emph" presetSubtype="0" fill="hold" grpId="4" nodeType="withEffect">
                                  <p:stCondLst>
                                    <p:cond delay="500"/>
                                  </p:stCondLst>
                                  <p:childTnLst>
                                    <p:animScale>
                                      <p:cBhvr>
                                        <p:cTn id="98" dur="200" fill="hold"/>
                                        <p:tgtEl>
                                          <p:spTgt spid="29"/>
                                        </p:tgtEl>
                                      </p:cBhvr>
                                      <p:by x="95000" y="95000"/>
                                    </p:animScale>
                                  </p:childTnLst>
                                </p:cTn>
                              </p:par>
                            </p:childTnLst>
                          </p:cTn>
                        </p:par>
                        <p:par>
                          <p:cTn id="99" fill="hold">
                            <p:stCondLst>
                              <p:cond delay="1000"/>
                            </p:stCondLst>
                            <p:childTnLst>
                              <p:par>
                                <p:cTn id="100" presetID="53" presetClass="entr" presetSubtype="16" fill="hold" grpId="0" nodeType="afterEffect">
                                  <p:stCondLst>
                                    <p:cond delay="0"/>
                                  </p:stCondLst>
                                  <p:childTnLst>
                                    <p:set>
                                      <p:cBhvr>
                                        <p:cTn id="101" dur="1" fill="hold">
                                          <p:stCondLst>
                                            <p:cond delay="0"/>
                                          </p:stCondLst>
                                        </p:cTn>
                                        <p:tgtEl>
                                          <p:spTgt spid="34"/>
                                        </p:tgtEl>
                                        <p:attrNameLst>
                                          <p:attrName>style.visibility</p:attrName>
                                        </p:attrNameLst>
                                      </p:cBhvr>
                                      <p:to>
                                        <p:strVal val="visible"/>
                                      </p:to>
                                    </p:set>
                                    <p:anim calcmode="lin" valueType="num">
                                      <p:cBhvr>
                                        <p:cTn id="102" dur="100" fill="hold"/>
                                        <p:tgtEl>
                                          <p:spTgt spid="34"/>
                                        </p:tgtEl>
                                        <p:attrNameLst>
                                          <p:attrName>ppt_w</p:attrName>
                                        </p:attrNameLst>
                                      </p:cBhvr>
                                      <p:tavLst>
                                        <p:tav tm="0">
                                          <p:val>
                                            <p:fltVal val="0"/>
                                          </p:val>
                                        </p:tav>
                                        <p:tav tm="100000">
                                          <p:val>
                                            <p:strVal val="#ppt_w"/>
                                          </p:val>
                                        </p:tav>
                                      </p:tavLst>
                                    </p:anim>
                                    <p:anim calcmode="lin" valueType="num">
                                      <p:cBhvr>
                                        <p:cTn id="103" dur="100" fill="hold"/>
                                        <p:tgtEl>
                                          <p:spTgt spid="34"/>
                                        </p:tgtEl>
                                        <p:attrNameLst>
                                          <p:attrName>ppt_h</p:attrName>
                                        </p:attrNameLst>
                                      </p:cBhvr>
                                      <p:tavLst>
                                        <p:tav tm="0">
                                          <p:val>
                                            <p:fltVal val="0"/>
                                          </p:val>
                                        </p:tav>
                                        <p:tav tm="100000">
                                          <p:val>
                                            <p:strVal val="#ppt_h"/>
                                          </p:val>
                                        </p:tav>
                                      </p:tavLst>
                                    </p:anim>
                                    <p:animEffect transition="in" filter="fade">
                                      <p:cBhvr>
                                        <p:cTn id="104" dur="100"/>
                                        <p:tgtEl>
                                          <p:spTgt spid="34"/>
                                        </p:tgtEl>
                                      </p:cBhvr>
                                    </p:animEffect>
                                  </p:childTnLst>
                                </p:cTn>
                              </p:par>
                              <p:par>
                                <p:cTn id="105" presetID="6" presetClass="emph" presetSubtype="0" fill="hold" grpId="1" nodeType="withEffect">
                                  <p:stCondLst>
                                    <p:cond delay="100"/>
                                  </p:stCondLst>
                                  <p:childTnLst>
                                    <p:animScale>
                                      <p:cBhvr>
                                        <p:cTn id="106" dur="100" fill="hold"/>
                                        <p:tgtEl>
                                          <p:spTgt spid="34"/>
                                        </p:tgtEl>
                                      </p:cBhvr>
                                      <p:by x="110000" y="110000"/>
                                    </p:animScale>
                                  </p:childTnLst>
                                </p:cTn>
                              </p:par>
                              <p:par>
                                <p:cTn id="107" presetID="6" presetClass="emph" presetSubtype="0" fill="hold" grpId="2" nodeType="withEffect">
                                  <p:stCondLst>
                                    <p:cond delay="200"/>
                                  </p:stCondLst>
                                  <p:childTnLst>
                                    <p:animScale>
                                      <p:cBhvr>
                                        <p:cTn id="108" dur="200" fill="hold"/>
                                        <p:tgtEl>
                                          <p:spTgt spid="34"/>
                                        </p:tgtEl>
                                      </p:cBhvr>
                                      <p:by x="90000" y="90000"/>
                                    </p:animScale>
                                  </p:childTnLst>
                                </p:cTn>
                              </p:par>
                              <p:par>
                                <p:cTn id="109" presetID="6" presetClass="emph" presetSubtype="0" fill="hold" grpId="3" nodeType="withEffect">
                                  <p:stCondLst>
                                    <p:cond delay="400"/>
                                  </p:stCondLst>
                                  <p:childTnLst>
                                    <p:animScale>
                                      <p:cBhvr>
                                        <p:cTn id="110" dur="100" fill="hold"/>
                                        <p:tgtEl>
                                          <p:spTgt spid="34"/>
                                        </p:tgtEl>
                                      </p:cBhvr>
                                      <p:by x="105000" y="105000"/>
                                    </p:animScale>
                                  </p:childTnLst>
                                </p:cTn>
                              </p:par>
                              <p:par>
                                <p:cTn id="111" presetID="6" presetClass="emph" presetSubtype="0" fill="hold" grpId="4" nodeType="withEffect">
                                  <p:stCondLst>
                                    <p:cond delay="500"/>
                                  </p:stCondLst>
                                  <p:childTnLst>
                                    <p:animScale>
                                      <p:cBhvr>
                                        <p:cTn id="112" dur="200" fill="hold"/>
                                        <p:tgtEl>
                                          <p:spTgt spid="34"/>
                                        </p:tgtEl>
                                      </p:cBhvr>
                                      <p:by x="95000" y="95000"/>
                                    </p:animScale>
                                  </p:childTnLst>
                                </p:cTn>
                              </p:par>
                            </p:childTnLst>
                          </p:cTn>
                        </p:par>
                        <p:par>
                          <p:cTn id="113" fill="hold">
                            <p:stCondLst>
                              <p:cond delay="1500"/>
                            </p:stCondLst>
                            <p:childTnLst>
                              <p:par>
                                <p:cTn id="114" presetID="53" presetClass="entr" presetSubtype="16" fill="hold" grpId="0" nodeType="after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p:cTn id="116" dur="100" fill="hold"/>
                                        <p:tgtEl>
                                          <p:spTgt spid="24"/>
                                        </p:tgtEl>
                                        <p:attrNameLst>
                                          <p:attrName>ppt_w</p:attrName>
                                        </p:attrNameLst>
                                      </p:cBhvr>
                                      <p:tavLst>
                                        <p:tav tm="0">
                                          <p:val>
                                            <p:fltVal val="0"/>
                                          </p:val>
                                        </p:tav>
                                        <p:tav tm="100000">
                                          <p:val>
                                            <p:strVal val="#ppt_w"/>
                                          </p:val>
                                        </p:tav>
                                      </p:tavLst>
                                    </p:anim>
                                    <p:anim calcmode="lin" valueType="num">
                                      <p:cBhvr>
                                        <p:cTn id="117" dur="100" fill="hold"/>
                                        <p:tgtEl>
                                          <p:spTgt spid="24"/>
                                        </p:tgtEl>
                                        <p:attrNameLst>
                                          <p:attrName>ppt_h</p:attrName>
                                        </p:attrNameLst>
                                      </p:cBhvr>
                                      <p:tavLst>
                                        <p:tav tm="0">
                                          <p:val>
                                            <p:fltVal val="0"/>
                                          </p:val>
                                        </p:tav>
                                        <p:tav tm="100000">
                                          <p:val>
                                            <p:strVal val="#ppt_h"/>
                                          </p:val>
                                        </p:tav>
                                      </p:tavLst>
                                    </p:anim>
                                    <p:animEffect transition="in" filter="fade">
                                      <p:cBhvr>
                                        <p:cTn id="118" dur="100"/>
                                        <p:tgtEl>
                                          <p:spTgt spid="24"/>
                                        </p:tgtEl>
                                      </p:cBhvr>
                                    </p:animEffect>
                                  </p:childTnLst>
                                </p:cTn>
                              </p:par>
                              <p:par>
                                <p:cTn id="119" presetID="6" presetClass="emph" presetSubtype="0" fill="hold" grpId="1" nodeType="withEffect">
                                  <p:stCondLst>
                                    <p:cond delay="100"/>
                                  </p:stCondLst>
                                  <p:childTnLst>
                                    <p:animScale>
                                      <p:cBhvr>
                                        <p:cTn id="120" dur="100" fill="hold"/>
                                        <p:tgtEl>
                                          <p:spTgt spid="24"/>
                                        </p:tgtEl>
                                      </p:cBhvr>
                                      <p:by x="110000" y="110000"/>
                                    </p:animScale>
                                  </p:childTnLst>
                                </p:cTn>
                              </p:par>
                              <p:par>
                                <p:cTn id="121" presetID="6" presetClass="emph" presetSubtype="0" fill="hold" grpId="2" nodeType="withEffect">
                                  <p:stCondLst>
                                    <p:cond delay="200"/>
                                  </p:stCondLst>
                                  <p:childTnLst>
                                    <p:animScale>
                                      <p:cBhvr>
                                        <p:cTn id="122" dur="200" fill="hold"/>
                                        <p:tgtEl>
                                          <p:spTgt spid="24"/>
                                        </p:tgtEl>
                                      </p:cBhvr>
                                      <p:by x="90000" y="90000"/>
                                    </p:animScale>
                                  </p:childTnLst>
                                </p:cTn>
                              </p:par>
                              <p:par>
                                <p:cTn id="123" presetID="6" presetClass="emph" presetSubtype="0" fill="hold" grpId="3" nodeType="withEffect">
                                  <p:stCondLst>
                                    <p:cond delay="400"/>
                                  </p:stCondLst>
                                  <p:childTnLst>
                                    <p:animScale>
                                      <p:cBhvr>
                                        <p:cTn id="124" dur="100" fill="hold"/>
                                        <p:tgtEl>
                                          <p:spTgt spid="24"/>
                                        </p:tgtEl>
                                      </p:cBhvr>
                                      <p:by x="105000" y="105000"/>
                                    </p:animScale>
                                  </p:childTnLst>
                                </p:cTn>
                              </p:par>
                              <p:par>
                                <p:cTn id="125" presetID="6" presetClass="emph" presetSubtype="0" fill="hold" grpId="4" nodeType="withEffect">
                                  <p:stCondLst>
                                    <p:cond delay="500"/>
                                  </p:stCondLst>
                                  <p:childTnLst>
                                    <p:animScale>
                                      <p:cBhvr>
                                        <p:cTn id="126" dur="200" fill="hold"/>
                                        <p:tgtEl>
                                          <p:spTgt spid="24"/>
                                        </p:tgtEl>
                                      </p:cBhvr>
                                      <p:by x="95000" y="95000"/>
                                    </p:animScale>
                                  </p:childTnLst>
                                </p:cTn>
                              </p:par>
                            </p:childTnLst>
                          </p:cTn>
                        </p:par>
                        <p:par>
                          <p:cTn id="127" fill="hold">
                            <p:stCondLst>
                              <p:cond delay="2000"/>
                            </p:stCondLst>
                            <p:childTnLst>
                              <p:par>
                                <p:cTn id="128" presetID="53" presetClass="entr" presetSubtype="16" fill="hold" grpId="0" nodeType="afterEffect">
                                  <p:stCondLst>
                                    <p:cond delay="0"/>
                                  </p:stCondLst>
                                  <p:childTnLst>
                                    <p:set>
                                      <p:cBhvr>
                                        <p:cTn id="129" dur="1" fill="hold">
                                          <p:stCondLst>
                                            <p:cond delay="0"/>
                                          </p:stCondLst>
                                        </p:cTn>
                                        <p:tgtEl>
                                          <p:spTgt spid="39"/>
                                        </p:tgtEl>
                                        <p:attrNameLst>
                                          <p:attrName>style.visibility</p:attrName>
                                        </p:attrNameLst>
                                      </p:cBhvr>
                                      <p:to>
                                        <p:strVal val="visible"/>
                                      </p:to>
                                    </p:set>
                                    <p:anim calcmode="lin" valueType="num">
                                      <p:cBhvr>
                                        <p:cTn id="130" dur="100" fill="hold"/>
                                        <p:tgtEl>
                                          <p:spTgt spid="39"/>
                                        </p:tgtEl>
                                        <p:attrNameLst>
                                          <p:attrName>ppt_w</p:attrName>
                                        </p:attrNameLst>
                                      </p:cBhvr>
                                      <p:tavLst>
                                        <p:tav tm="0">
                                          <p:val>
                                            <p:fltVal val="0"/>
                                          </p:val>
                                        </p:tav>
                                        <p:tav tm="100000">
                                          <p:val>
                                            <p:strVal val="#ppt_w"/>
                                          </p:val>
                                        </p:tav>
                                      </p:tavLst>
                                    </p:anim>
                                    <p:anim calcmode="lin" valueType="num">
                                      <p:cBhvr>
                                        <p:cTn id="131" dur="100" fill="hold"/>
                                        <p:tgtEl>
                                          <p:spTgt spid="39"/>
                                        </p:tgtEl>
                                        <p:attrNameLst>
                                          <p:attrName>ppt_h</p:attrName>
                                        </p:attrNameLst>
                                      </p:cBhvr>
                                      <p:tavLst>
                                        <p:tav tm="0">
                                          <p:val>
                                            <p:fltVal val="0"/>
                                          </p:val>
                                        </p:tav>
                                        <p:tav tm="100000">
                                          <p:val>
                                            <p:strVal val="#ppt_h"/>
                                          </p:val>
                                        </p:tav>
                                      </p:tavLst>
                                    </p:anim>
                                    <p:animEffect transition="in" filter="fade">
                                      <p:cBhvr>
                                        <p:cTn id="132" dur="100"/>
                                        <p:tgtEl>
                                          <p:spTgt spid="39"/>
                                        </p:tgtEl>
                                      </p:cBhvr>
                                    </p:animEffect>
                                  </p:childTnLst>
                                </p:cTn>
                              </p:par>
                              <p:par>
                                <p:cTn id="133" presetID="6" presetClass="emph" presetSubtype="0" fill="hold" grpId="1" nodeType="withEffect">
                                  <p:stCondLst>
                                    <p:cond delay="100"/>
                                  </p:stCondLst>
                                  <p:childTnLst>
                                    <p:animScale>
                                      <p:cBhvr>
                                        <p:cTn id="134" dur="100" fill="hold"/>
                                        <p:tgtEl>
                                          <p:spTgt spid="39"/>
                                        </p:tgtEl>
                                      </p:cBhvr>
                                      <p:by x="110000" y="110000"/>
                                    </p:animScale>
                                  </p:childTnLst>
                                </p:cTn>
                              </p:par>
                              <p:par>
                                <p:cTn id="135" presetID="6" presetClass="emph" presetSubtype="0" fill="hold" grpId="2" nodeType="withEffect">
                                  <p:stCondLst>
                                    <p:cond delay="200"/>
                                  </p:stCondLst>
                                  <p:childTnLst>
                                    <p:animScale>
                                      <p:cBhvr>
                                        <p:cTn id="136" dur="200" fill="hold"/>
                                        <p:tgtEl>
                                          <p:spTgt spid="39"/>
                                        </p:tgtEl>
                                      </p:cBhvr>
                                      <p:by x="90000" y="90000"/>
                                    </p:animScale>
                                  </p:childTnLst>
                                </p:cTn>
                              </p:par>
                              <p:par>
                                <p:cTn id="137" presetID="6" presetClass="emph" presetSubtype="0" fill="hold" grpId="3" nodeType="withEffect">
                                  <p:stCondLst>
                                    <p:cond delay="400"/>
                                  </p:stCondLst>
                                  <p:childTnLst>
                                    <p:animScale>
                                      <p:cBhvr>
                                        <p:cTn id="138" dur="100" fill="hold"/>
                                        <p:tgtEl>
                                          <p:spTgt spid="39"/>
                                        </p:tgtEl>
                                      </p:cBhvr>
                                      <p:by x="105000" y="105000"/>
                                    </p:animScale>
                                  </p:childTnLst>
                                </p:cTn>
                              </p:par>
                              <p:par>
                                <p:cTn id="139" presetID="6" presetClass="emph" presetSubtype="0" fill="hold" grpId="4" nodeType="withEffect">
                                  <p:stCondLst>
                                    <p:cond delay="500"/>
                                  </p:stCondLst>
                                  <p:childTnLst>
                                    <p:animScale>
                                      <p:cBhvr>
                                        <p:cTn id="140" dur="200" fill="hold"/>
                                        <p:tgtEl>
                                          <p:spTgt spid="39"/>
                                        </p:tgtEl>
                                      </p:cBhvr>
                                      <p:by x="95000" y="95000"/>
                                    </p:animScale>
                                  </p:childTnLst>
                                </p:cTn>
                              </p:par>
                            </p:childTnLst>
                          </p:cTn>
                        </p:par>
                        <p:par>
                          <p:cTn id="141" fill="hold">
                            <p:stCondLst>
                              <p:cond delay="2500"/>
                            </p:stCondLst>
                            <p:childTnLst>
                              <p:par>
                                <p:cTn id="142" presetID="14" presetClass="entr" presetSubtype="5" fill="hold" nodeType="afterEffect">
                                  <p:stCondLst>
                                    <p:cond delay="0"/>
                                  </p:stCondLst>
                                  <p:childTnLst>
                                    <p:set>
                                      <p:cBhvr>
                                        <p:cTn id="143" dur="1" fill="hold">
                                          <p:stCondLst>
                                            <p:cond delay="0"/>
                                          </p:stCondLst>
                                        </p:cTn>
                                        <p:tgtEl>
                                          <p:spTgt spid="22"/>
                                        </p:tgtEl>
                                        <p:attrNameLst>
                                          <p:attrName>style.visibility</p:attrName>
                                        </p:attrNameLst>
                                      </p:cBhvr>
                                      <p:to>
                                        <p:strVal val="visible"/>
                                      </p:to>
                                    </p:set>
                                    <p:animEffect transition="in" filter="randombar(vertical)">
                                      <p:cBhvr>
                                        <p:cTn id="144" dur="250"/>
                                        <p:tgtEl>
                                          <p:spTgt spid="22"/>
                                        </p:tgtEl>
                                      </p:cBhvr>
                                    </p:animEffect>
                                  </p:childTnLst>
                                </p:cTn>
                              </p:par>
                            </p:childTnLst>
                          </p:cTn>
                        </p:par>
                        <p:par>
                          <p:cTn id="145" fill="hold">
                            <p:stCondLst>
                              <p:cond delay="3000"/>
                            </p:stCondLst>
                            <p:childTnLst>
                              <p:par>
                                <p:cTn id="146" presetID="14" presetClass="entr" presetSubtype="5" fill="hold" nodeType="afterEffect">
                                  <p:stCondLst>
                                    <p:cond delay="0"/>
                                  </p:stCondLst>
                                  <p:childTnLst>
                                    <p:set>
                                      <p:cBhvr>
                                        <p:cTn id="147" dur="1" fill="hold">
                                          <p:stCondLst>
                                            <p:cond delay="0"/>
                                          </p:stCondLst>
                                        </p:cTn>
                                        <p:tgtEl>
                                          <p:spTgt spid="26"/>
                                        </p:tgtEl>
                                        <p:attrNameLst>
                                          <p:attrName>style.visibility</p:attrName>
                                        </p:attrNameLst>
                                      </p:cBhvr>
                                      <p:to>
                                        <p:strVal val="visible"/>
                                      </p:to>
                                    </p:set>
                                    <p:animEffect transition="in" filter="randombar(vertical)">
                                      <p:cBhvr>
                                        <p:cTn id="148" dur="250"/>
                                        <p:tgtEl>
                                          <p:spTgt spid="26"/>
                                        </p:tgtEl>
                                      </p:cBhvr>
                                    </p:animEffect>
                                  </p:childTnLst>
                                </p:cTn>
                              </p:par>
                            </p:childTnLst>
                          </p:cTn>
                        </p:par>
                        <p:par>
                          <p:cTn id="149" fill="hold">
                            <p:stCondLst>
                              <p:cond delay="3500"/>
                            </p:stCondLst>
                            <p:childTnLst>
                              <p:par>
                                <p:cTn id="150" presetID="14" presetClass="entr" presetSubtype="5" fill="hold" nodeType="afterEffect">
                                  <p:stCondLst>
                                    <p:cond delay="0"/>
                                  </p:stCondLst>
                                  <p:childTnLst>
                                    <p:set>
                                      <p:cBhvr>
                                        <p:cTn id="151" dur="1" fill="hold">
                                          <p:stCondLst>
                                            <p:cond delay="0"/>
                                          </p:stCondLst>
                                        </p:cTn>
                                        <p:tgtEl>
                                          <p:spTgt spid="25"/>
                                        </p:tgtEl>
                                        <p:attrNameLst>
                                          <p:attrName>style.visibility</p:attrName>
                                        </p:attrNameLst>
                                      </p:cBhvr>
                                      <p:to>
                                        <p:strVal val="visible"/>
                                      </p:to>
                                    </p:set>
                                    <p:animEffect transition="in" filter="randombar(vertical)">
                                      <p:cBhvr>
                                        <p:cTn id="152" dur="250"/>
                                        <p:tgtEl>
                                          <p:spTgt spid="25"/>
                                        </p:tgtEl>
                                      </p:cBhvr>
                                    </p:animEffect>
                                  </p:childTnLst>
                                </p:cTn>
                              </p:par>
                            </p:childTnLst>
                          </p:cTn>
                        </p:par>
                        <p:par>
                          <p:cTn id="153" fill="hold">
                            <p:stCondLst>
                              <p:cond delay="4000"/>
                            </p:stCondLst>
                            <p:childTnLst>
                              <p:par>
                                <p:cTn id="154" presetID="14" presetClass="entr" presetSubtype="5" fill="hold" nodeType="afterEffect">
                                  <p:stCondLst>
                                    <p:cond delay="0"/>
                                  </p:stCondLst>
                                  <p:childTnLst>
                                    <p:set>
                                      <p:cBhvr>
                                        <p:cTn id="155" dur="1" fill="hold">
                                          <p:stCondLst>
                                            <p:cond delay="0"/>
                                          </p:stCondLst>
                                        </p:cTn>
                                        <p:tgtEl>
                                          <p:spTgt spid="23"/>
                                        </p:tgtEl>
                                        <p:attrNameLst>
                                          <p:attrName>style.visibility</p:attrName>
                                        </p:attrNameLst>
                                      </p:cBhvr>
                                      <p:to>
                                        <p:strVal val="visible"/>
                                      </p:to>
                                    </p:set>
                                    <p:animEffect transition="in" filter="randombar(vertical)">
                                      <p:cBhvr>
                                        <p:cTn id="156" dur="25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p:bldP spid="8" grpId="0" animBg="1"/>
      <p:bldP spid="9" grpId="0" animBg="1"/>
      <p:bldP spid="10" grpId="0" animBg="1"/>
      <p:bldP spid="11" grpId="0"/>
      <p:bldP spid="13" grpId="0" animBg="1"/>
      <p:bldP spid="14" grpId="0" animBg="1"/>
      <p:bldP spid="15" grpId="0" animBg="1"/>
      <p:bldP spid="16" grpId="0"/>
      <p:bldP spid="18" grpId="0" animBg="1"/>
      <p:bldP spid="19" grpId="0" animBg="1"/>
      <p:bldP spid="20" grpId="0" animBg="1"/>
      <p:bldP spid="21" grpId="0"/>
      <p:bldP spid="24" grpId="0" animBg="1"/>
      <p:bldP spid="24" grpId="1" animBg="1"/>
      <p:bldP spid="24" grpId="2" animBg="1"/>
      <p:bldP spid="24" grpId="3" animBg="1"/>
      <p:bldP spid="24" grpId="4" animBg="1"/>
      <p:bldP spid="29" grpId="0" animBg="1"/>
      <p:bldP spid="29" grpId="1" animBg="1"/>
      <p:bldP spid="29" grpId="2" animBg="1"/>
      <p:bldP spid="29" grpId="3" animBg="1"/>
      <p:bldP spid="29" grpId="4" animBg="1"/>
      <p:bldP spid="34" grpId="0" animBg="1"/>
      <p:bldP spid="34" grpId="1" animBg="1"/>
      <p:bldP spid="34" grpId="2" animBg="1"/>
      <p:bldP spid="34" grpId="3" animBg="1"/>
      <p:bldP spid="34" grpId="4" animBg="1"/>
      <p:bldP spid="39" grpId="0" animBg="1"/>
      <p:bldP spid="39" grpId="1" animBg="1"/>
      <p:bldP spid="39" grpId="2" animBg="1"/>
      <p:bldP spid="39" grpId="3" animBg="1"/>
      <p:bldP spid="39" grpId="4"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6896844" y="1466470"/>
            <a:ext cx="3559792" cy="854609"/>
            <a:chOff x="5172633" y="1099852"/>
            <a:chExt cx="2669844" cy="640957"/>
          </a:xfrm>
        </p:grpSpPr>
        <p:sp>
          <p:nvSpPr>
            <p:cNvPr id="44" name="任意多边形 43"/>
            <p:cNvSpPr/>
            <p:nvPr/>
          </p:nvSpPr>
          <p:spPr bwMode="auto">
            <a:xfrm>
              <a:off x="5172633" y="1099852"/>
              <a:ext cx="2669844" cy="640957"/>
            </a:xfrm>
            <a:custGeom>
              <a:avLst/>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sz="2400">
                <a:solidFill>
                  <a:prstClr val="black"/>
                </a:solidFill>
              </a:endParaRPr>
            </a:p>
          </p:txBody>
        </p:sp>
        <p:sp>
          <p:nvSpPr>
            <p:cNvPr id="49" name="任意多边形 48"/>
            <p:cNvSpPr/>
            <p:nvPr/>
          </p:nvSpPr>
          <p:spPr bwMode="auto">
            <a:xfrm>
              <a:off x="5273919" y="1171449"/>
              <a:ext cx="2478628" cy="497761"/>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chemeClr val="accent2"/>
            </a:solidFill>
            <a:ln w="19050">
              <a:gradFill flip="none" rotWithShape="1">
                <a:gsLst>
                  <a:gs pos="0">
                    <a:schemeClr val="bg1">
                      <a:lumMod val="75000"/>
                    </a:schemeClr>
                  </a:gs>
                  <a:gs pos="100000">
                    <a:schemeClr val="bg1"/>
                  </a:gs>
                </a:gsLst>
                <a:lin ang="2700000" scaled="1"/>
                <a:tileRect/>
              </a:gradFill>
            </a:ln>
            <a:effectLst>
              <a:innerShdw blurRad="63500" dist="50800" dir="13500000">
                <a:prstClr val="black">
                  <a:alpha val="50000"/>
                </a:prstClr>
              </a:innerShdw>
            </a:effectLst>
          </p:spPr>
          <p:txBody>
            <a:bodyPr vert="horz" wrap="square" lIns="91440" tIns="45720" rIns="91440" bIns="45720" numCol="1" anchor="t" anchorCtr="0" compatLnSpc="1">
              <a:noAutofit/>
            </a:bodyPr>
            <a:lstStyle/>
            <a:p>
              <a:endParaRPr lang="zh-CN" altLang="en-US" sz="2400">
                <a:solidFill>
                  <a:prstClr val="black"/>
                </a:solidFill>
              </a:endParaRPr>
            </a:p>
          </p:txBody>
        </p:sp>
        <p:grpSp>
          <p:nvGrpSpPr>
            <p:cNvPr id="180" name="组合 179"/>
            <p:cNvGrpSpPr/>
            <p:nvPr/>
          </p:nvGrpSpPr>
          <p:grpSpPr>
            <a:xfrm>
              <a:off x="5682570" y="1242021"/>
              <a:ext cx="1790862" cy="376524"/>
              <a:chOff x="3457192" y="3906440"/>
              <a:chExt cx="1951476" cy="502032"/>
            </a:xfrm>
          </p:grpSpPr>
          <p:sp>
            <p:nvSpPr>
              <p:cNvPr id="181" name="文本框 180"/>
              <p:cNvSpPr txBox="1"/>
              <p:nvPr/>
            </p:nvSpPr>
            <p:spPr>
              <a:xfrm>
                <a:off x="3457511" y="3906440"/>
                <a:ext cx="1725052" cy="318100"/>
              </a:xfrm>
              <a:prstGeom prst="rect">
                <a:avLst/>
              </a:prstGeom>
              <a:noFill/>
            </p:spPr>
            <p:txBody>
              <a:bodyPr wrap="square" rtlCol="0">
                <a:spAutoFit/>
              </a:bodyPr>
              <a:lstStyle/>
              <a:p>
                <a:r>
                  <a:rPr lang="zh-CN" altLang="en-US" sz="1465" dirty="0">
                    <a:solidFill>
                      <a:prstClr val="white"/>
                    </a:solidFill>
                    <a:latin typeface="微软雅黑" panose="020B0503020204020204" pitchFamily="34" charset="-122"/>
                    <a:ea typeface="微软雅黑" panose="020B0503020204020204" pitchFamily="34" charset="-122"/>
                  </a:rPr>
                  <a:t>在此添加标题</a:t>
                </a:r>
              </a:p>
            </p:txBody>
          </p:sp>
          <p:sp>
            <p:nvSpPr>
              <p:cNvPr id="182" name="文本框 181"/>
              <p:cNvSpPr txBox="1"/>
              <p:nvPr/>
            </p:nvSpPr>
            <p:spPr>
              <a:xfrm>
                <a:off x="3457192" y="4135512"/>
                <a:ext cx="1951476" cy="272960"/>
              </a:xfrm>
              <a:prstGeom prst="rect">
                <a:avLst/>
              </a:prstGeom>
              <a:noFill/>
            </p:spPr>
            <p:txBody>
              <a:bodyPr wrap="square" rtlCol="0">
                <a:spAutoFit/>
              </a:bodyPr>
              <a:lstStyle/>
              <a:p>
                <a:pPr defTabSz="1218565">
                  <a:lnSpc>
                    <a:spcPct val="110000"/>
                  </a:lnSpc>
                  <a:defRPr/>
                </a:pPr>
                <a:r>
                  <a:rPr lang="zh-CN" altLang="en-US" sz="1065" dirty="0">
                    <a:solidFill>
                      <a:prstClr val="white"/>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a:t>
                </a:r>
                <a:endParaRPr lang="zh-CN" altLang="en-US" sz="1065" dirty="0">
                  <a:solidFill>
                    <a:prstClr val="white"/>
                  </a:solidFill>
                  <a:latin typeface="微软雅黑" panose="020B0503020204020204" pitchFamily="34" charset="-122"/>
                  <a:ea typeface="微软雅黑" panose="020B0503020204020204" pitchFamily="34" charset="-122"/>
                </a:endParaRPr>
              </a:p>
            </p:txBody>
          </p:sp>
        </p:grpSp>
      </p:grpSp>
      <p:grpSp>
        <p:nvGrpSpPr>
          <p:cNvPr id="19" name="组合 18"/>
          <p:cNvGrpSpPr/>
          <p:nvPr/>
        </p:nvGrpSpPr>
        <p:grpSpPr>
          <a:xfrm>
            <a:off x="6896844" y="2806320"/>
            <a:ext cx="3559792" cy="854610"/>
            <a:chOff x="5172633" y="2104739"/>
            <a:chExt cx="2669844" cy="640957"/>
          </a:xfrm>
        </p:grpSpPr>
        <p:sp>
          <p:nvSpPr>
            <p:cNvPr id="117" name="任意多边形 116"/>
            <p:cNvSpPr/>
            <p:nvPr/>
          </p:nvSpPr>
          <p:spPr bwMode="auto">
            <a:xfrm>
              <a:off x="5172633" y="2104739"/>
              <a:ext cx="2669844" cy="640957"/>
            </a:xfrm>
            <a:custGeom>
              <a:avLst/>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sz="2400">
                <a:solidFill>
                  <a:prstClr val="black"/>
                </a:solidFill>
              </a:endParaRPr>
            </a:p>
          </p:txBody>
        </p:sp>
        <p:sp>
          <p:nvSpPr>
            <p:cNvPr id="118" name="任意多边形 117"/>
            <p:cNvSpPr/>
            <p:nvPr/>
          </p:nvSpPr>
          <p:spPr bwMode="auto">
            <a:xfrm>
              <a:off x="5273919" y="2176337"/>
              <a:ext cx="2478628" cy="497761"/>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chemeClr val="accent2"/>
            </a:solidFill>
            <a:ln w="19050">
              <a:gradFill flip="none" rotWithShape="1">
                <a:gsLst>
                  <a:gs pos="0">
                    <a:schemeClr val="bg1">
                      <a:lumMod val="75000"/>
                    </a:schemeClr>
                  </a:gs>
                  <a:gs pos="100000">
                    <a:schemeClr val="bg1"/>
                  </a:gs>
                </a:gsLst>
                <a:lin ang="2700000" scaled="1"/>
                <a:tileRect/>
              </a:gradFill>
            </a:ln>
            <a:effectLst>
              <a:innerShdw blurRad="63500" dist="50800" dir="13500000">
                <a:prstClr val="black">
                  <a:alpha val="50000"/>
                </a:prstClr>
              </a:innerShdw>
            </a:effectLst>
          </p:spPr>
          <p:txBody>
            <a:bodyPr vert="horz" wrap="square" lIns="91440" tIns="45720" rIns="91440" bIns="45720" numCol="1" anchor="t" anchorCtr="0" compatLnSpc="1">
              <a:noAutofit/>
            </a:bodyPr>
            <a:lstStyle/>
            <a:p>
              <a:endParaRPr lang="zh-CN" altLang="en-US" sz="2400">
                <a:solidFill>
                  <a:prstClr val="black"/>
                </a:solidFill>
              </a:endParaRPr>
            </a:p>
          </p:txBody>
        </p:sp>
        <p:grpSp>
          <p:nvGrpSpPr>
            <p:cNvPr id="183" name="组合 182"/>
            <p:cNvGrpSpPr/>
            <p:nvPr/>
          </p:nvGrpSpPr>
          <p:grpSpPr>
            <a:xfrm>
              <a:off x="5682570" y="2242415"/>
              <a:ext cx="1790862" cy="376524"/>
              <a:chOff x="3457192" y="3906440"/>
              <a:chExt cx="1951476" cy="502032"/>
            </a:xfrm>
          </p:grpSpPr>
          <p:sp>
            <p:nvSpPr>
              <p:cNvPr id="184" name="文本框 183"/>
              <p:cNvSpPr txBox="1"/>
              <p:nvPr/>
            </p:nvSpPr>
            <p:spPr>
              <a:xfrm>
                <a:off x="3457511" y="3906440"/>
                <a:ext cx="1725052" cy="318100"/>
              </a:xfrm>
              <a:prstGeom prst="rect">
                <a:avLst/>
              </a:prstGeom>
              <a:noFill/>
            </p:spPr>
            <p:txBody>
              <a:bodyPr wrap="square" rtlCol="0">
                <a:spAutoFit/>
              </a:bodyPr>
              <a:lstStyle/>
              <a:p>
                <a:r>
                  <a:rPr lang="zh-CN" altLang="en-US" sz="1465" dirty="0">
                    <a:solidFill>
                      <a:prstClr val="white"/>
                    </a:solidFill>
                    <a:latin typeface="微软雅黑" panose="020B0503020204020204" pitchFamily="34" charset="-122"/>
                    <a:ea typeface="微软雅黑" panose="020B0503020204020204" pitchFamily="34" charset="-122"/>
                  </a:rPr>
                  <a:t>在此添加标题</a:t>
                </a:r>
              </a:p>
            </p:txBody>
          </p:sp>
          <p:sp>
            <p:nvSpPr>
              <p:cNvPr id="185" name="文本框 184"/>
              <p:cNvSpPr txBox="1"/>
              <p:nvPr/>
            </p:nvSpPr>
            <p:spPr>
              <a:xfrm>
                <a:off x="3457192" y="4135512"/>
                <a:ext cx="1951476" cy="272960"/>
              </a:xfrm>
              <a:prstGeom prst="rect">
                <a:avLst/>
              </a:prstGeom>
              <a:noFill/>
            </p:spPr>
            <p:txBody>
              <a:bodyPr wrap="square" rtlCol="0">
                <a:spAutoFit/>
              </a:bodyPr>
              <a:lstStyle/>
              <a:p>
                <a:pPr defTabSz="1218565">
                  <a:lnSpc>
                    <a:spcPct val="110000"/>
                  </a:lnSpc>
                  <a:defRPr/>
                </a:pPr>
                <a:r>
                  <a:rPr lang="zh-CN" altLang="en-US" sz="1065" dirty="0">
                    <a:solidFill>
                      <a:prstClr val="white"/>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a:t>
                </a:r>
                <a:endParaRPr lang="zh-CN" altLang="en-US" sz="1065" dirty="0">
                  <a:solidFill>
                    <a:prstClr val="white"/>
                  </a:solidFill>
                  <a:latin typeface="微软雅黑" panose="020B0503020204020204" pitchFamily="34" charset="-122"/>
                  <a:ea typeface="微软雅黑" panose="020B0503020204020204" pitchFamily="34" charset="-122"/>
                </a:endParaRPr>
              </a:p>
            </p:txBody>
          </p:sp>
        </p:grpSp>
      </p:grpSp>
      <p:grpSp>
        <p:nvGrpSpPr>
          <p:cNvPr id="22" name="组合 21"/>
          <p:cNvGrpSpPr/>
          <p:nvPr/>
        </p:nvGrpSpPr>
        <p:grpSpPr>
          <a:xfrm>
            <a:off x="6896844" y="4146170"/>
            <a:ext cx="3559792" cy="854609"/>
            <a:chOff x="5172633" y="3109627"/>
            <a:chExt cx="2669844" cy="640957"/>
          </a:xfrm>
        </p:grpSpPr>
        <p:sp>
          <p:nvSpPr>
            <p:cNvPr id="131" name="任意多边形 130"/>
            <p:cNvSpPr/>
            <p:nvPr/>
          </p:nvSpPr>
          <p:spPr bwMode="auto">
            <a:xfrm>
              <a:off x="5172633" y="3109627"/>
              <a:ext cx="2669844" cy="640957"/>
            </a:xfrm>
            <a:custGeom>
              <a:avLst/>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sz="2400">
                <a:solidFill>
                  <a:prstClr val="black"/>
                </a:solidFill>
              </a:endParaRPr>
            </a:p>
          </p:txBody>
        </p:sp>
        <p:sp>
          <p:nvSpPr>
            <p:cNvPr id="132" name="任意多边形 131"/>
            <p:cNvSpPr/>
            <p:nvPr/>
          </p:nvSpPr>
          <p:spPr bwMode="auto">
            <a:xfrm>
              <a:off x="5273919" y="3181224"/>
              <a:ext cx="2478628" cy="497761"/>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chemeClr val="accent2"/>
            </a:solidFill>
            <a:ln w="19050">
              <a:gradFill flip="none" rotWithShape="1">
                <a:gsLst>
                  <a:gs pos="0">
                    <a:schemeClr val="bg1">
                      <a:lumMod val="75000"/>
                    </a:schemeClr>
                  </a:gs>
                  <a:gs pos="100000">
                    <a:schemeClr val="bg1"/>
                  </a:gs>
                </a:gsLst>
                <a:lin ang="2700000" scaled="1"/>
                <a:tileRect/>
              </a:gradFill>
            </a:ln>
            <a:effectLst>
              <a:innerShdw blurRad="63500" dist="50800" dir="13500000">
                <a:prstClr val="black">
                  <a:alpha val="50000"/>
                </a:prstClr>
              </a:innerShdw>
            </a:effectLst>
          </p:spPr>
          <p:txBody>
            <a:bodyPr vert="horz" wrap="square" lIns="91440" tIns="45720" rIns="91440" bIns="45720" numCol="1" anchor="t" anchorCtr="0" compatLnSpc="1">
              <a:noAutofit/>
            </a:bodyPr>
            <a:lstStyle/>
            <a:p>
              <a:endParaRPr lang="zh-CN" altLang="en-US" sz="2400">
                <a:solidFill>
                  <a:prstClr val="black"/>
                </a:solidFill>
              </a:endParaRPr>
            </a:p>
          </p:txBody>
        </p:sp>
        <p:grpSp>
          <p:nvGrpSpPr>
            <p:cNvPr id="186" name="组合 185"/>
            <p:cNvGrpSpPr/>
            <p:nvPr/>
          </p:nvGrpSpPr>
          <p:grpSpPr>
            <a:xfrm>
              <a:off x="5682570" y="3252309"/>
              <a:ext cx="1790862" cy="376524"/>
              <a:chOff x="3457192" y="3906440"/>
              <a:chExt cx="1951476" cy="502032"/>
            </a:xfrm>
          </p:grpSpPr>
          <p:sp>
            <p:nvSpPr>
              <p:cNvPr id="187" name="文本框 186"/>
              <p:cNvSpPr txBox="1"/>
              <p:nvPr/>
            </p:nvSpPr>
            <p:spPr>
              <a:xfrm>
                <a:off x="3457511" y="3906440"/>
                <a:ext cx="1725052" cy="318100"/>
              </a:xfrm>
              <a:prstGeom prst="rect">
                <a:avLst/>
              </a:prstGeom>
              <a:noFill/>
            </p:spPr>
            <p:txBody>
              <a:bodyPr wrap="square" rtlCol="0">
                <a:spAutoFit/>
              </a:bodyPr>
              <a:lstStyle/>
              <a:p>
                <a:r>
                  <a:rPr lang="zh-CN" altLang="en-US" sz="1465" dirty="0">
                    <a:solidFill>
                      <a:prstClr val="white"/>
                    </a:solidFill>
                    <a:latin typeface="微软雅黑" panose="020B0503020204020204" pitchFamily="34" charset="-122"/>
                    <a:ea typeface="微软雅黑" panose="020B0503020204020204" pitchFamily="34" charset="-122"/>
                  </a:rPr>
                  <a:t>在此添加标题</a:t>
                </a:r>
              </a:p>
            </p:txBody>
          </p:sp>
          <p:sp>
            <p:nvSpPr>
              <p:cNvPr id="188" name="文本框 187"/>
              <p:cNvSpPr txBox="1"/>
              <p:nvPr/>
            </p:nvSpPr>
            <p:spPr>
              <a:xfrm>
                <a:off x="3457192" y="4135512"/>
                <a:ext cx="1951476" cy="272960"/>
              </a:xfrm>
              <a:prstGeom prst="rect">
                <a:avLst/>
              </a:prstGeom>
              <a:noFill/>
            </p:spPr>
            <p:txBody>
              <a:bodyPr wrap="square" rtlCol="0">
                <a:spAutoFit/>
              </a:bodyPr>
              <a:lstStyle/>
              <a:p>
                <a:pPr defTabSz="1218565">
                  <a:lnSpc>
                    <a:spcPct val="110000"/>
                  </a:lnSpc>
                  <a:defRPr/>
                </a:pPr>
                <a:r>
                  <a:rPr lang="zh-CN" altLang="en-US" sz="1065" dirty="0">
                    <a:solidFill>
                      <a:prstClr val="white"/>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a:t>
                </a:r>
                <a:endParaRPr lang="zh-CN" altLang="en-US" sz="1065" dirty="0">
                  <a:solidFill>
                    <a:prstClr val="white"/>
                  </a:solidFill>
                  <a:latin typeface="微软雅黑" panose="020B0503020204020204" pitchFamily="34" charset="-122"/>
                  <a:ea typeface="微软雅黑" panose="020B0503020204020204" pitchFamily="34" charset="-122"/>
                </a:endParaRPr>
              </a:p>
            </p:txBody>
          </p:sp>
        </p:grpSp>
      </p:grpSp>
      <p:grpSp>
        <p:nvGrpSpPr>
          <p:cNvPr id="17" name="组合 16"/>
          <p:cNvGrpSpPr/>
          <p:nvPr/>
        </p:nvGrpSpPr>
        <p:grpSpPr>
          <a:xfrm>
            <a:off x="6421665" y="1412777"/>
            <a:ext cx="1085408" cy="961991"/>
            <a:chOff x="4816249" y="1059582"/>
            <a:chExt cx="814056" cy="721493"/>
          </a:xfrm>
        </p:grpSpPr>
        <p:grpSp>
          <p:nvGrpSpPr>
            <p:cNvPr id="2" name="组合 1"/>
            <p:cNvGrpSpPr/>
            <p:nvPr/>
          </p:nvGrpSpPr>
          <p:grpSpPr>
            <a:xfrm rot="16200000">
              <a:off x="4862530" y="1013301"/>
              <a:ext cx="721493" cy="814056"/>
              <a:chOff x="8439634" y="3544648"/>
              <a:chExt cx="1611146" cy="1817848"/>
            </a:xfrm>
          </p:grpSpPr>
          <p:sp>
            <p:nvSpPr>
              <p:cNvPr id="6" name="Freeform 5"/>
              <p:cNvSpPr/>
              <p:nvPr/>
            </p:nvSpPr>
            <p:spPr bwMode="auto">
              <a:xfrm rot="5400000">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lumMod val="97000"/>
                    </a:schemeClr>
                  </a:gs>
                  <a:gs pos="100000">
                    <a:schemeClr val="bg1">
                      <a:lumMod val="85000"/>
                    </a:schemeClr>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121920" tIns="60960" rIns="121920" bIns="60960" numCol="1" anchor="t" anchorCtr="0" compatLnSpc="1"/>
              <a:lstStyle/>
              <a:p>
                <a:endParaRPr lang="zh-CN" altLang="en-US" sz="2400">
                  <a:solidFill>
                    <a:prstClr val="black"/>
                  </a:solidFill>
                </a:endParaRPr>
              </a:p>
            </p:txBody>
          </p:sp>
          <p:sp>
            <p:nvSpPr>
              <p:cNvPr id="7" name="Freeform 5"/>
              <p:cNvSpPr/>
              <p:nvPr/>
            </p:nvSpPr>
            <p:spPr bwMode="auto">
              <a:xfrm rot="5400000">
                <a:off x="8582835" y="3866516"/>
                <a:ext cx="1324744"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1"/>
              </a:solidFill>
              <a:ln w="15875">
                <a:gradFill flip="none" rotWithShape="1">
                  <a:gsLst>
                    <a:gs pos="0">
                      <a:schemeClr val="bg1">
                        <a:lumMod val="65000"/>
                      </a:schemeClr>
                    </a:gs>
                    <a:gs pos="100000">
                      <a:schemeClr val="bg1"/>
                    </a:gs>
                  </a:gsLst>
                  <a:lin ang="2700000" scaled="1"/>
                  <a:tileRect/>
                </a:gradFill>
              </a:ln>
              <a:effectLst>
                <a:innerShdw blurRad="50800" dist="25400" dir="13500000">
                  <a:prstClr val="black">
                    <a:alpha val="50000"/>
                  </a:prstClr>
                </a:innerShdw>
              </a:effectLst>
            </p:spPr>
            <p:txBody>
              <a:bodyPr vert="horz" wrap="square" lIns="121920" tIns="60960" rIns="121920" bIns="60960" numCol="1" anchor="t" anchorCtr="0" compatLnSpc="1"/>
              <a:lstStyle/>
              <a:p>
                <a:endParaRPr lang="zh-CN" altLang="en-US" sz="2400">
                  <a:solidFill>
                    <a:prstClr val="black"/>
                  </a:solidFill>
                </a:endParaRPr>
              </a:p>
            </p:txBody>
          </p:sp>
        </p:grpSp>
        <p:grpSp>
          <p:nvGrpSpPr>
            <p:cNvPr id="158" name="Group 17"/>
            <p:cNvGrpSpPr>
              <a:grpSpLocks noChangeAspect="1"/>
            </p:cNvGrpSpPr>
            <p:nvPr/>
          </p:nvGrpSpPr>
          <p:grpSpPr bwMode="auto">
            <a:xfrm>
              <a:off x="5100998" y="1293837"/>
              <a:ext cx="244558" cy="262518"/>
              <a:chOff x="231" y="1205"/>
              <a:chExt cx="640" cy="687"/>
            </a:xfrm>
            <a:solidFill>
              <a:schemeClr val="bg1"/>
            </a:solidFill>
            <a:effectLst/>
          </p:grpSpPr>
          <p:sp>
            <p:nvSpPr>
              <p:cNvPr id="159" name="Freeform 18"/>
              <p:cNvSpPr/>
              <p:nvPr/>
            </p:nvSpPr>
            <p:spPr bwMode="auto">
              <a:xfrm>
                <a:off x="231" y="1205"/>
                <a:ext cx="499" cy="687"/>
              </a:xfrm>
              <a:custGeom>
                <a:avLst/>
                <a:gdLst>
                  <a:gd name="T0" fmla="*/ 442 w 499"/>
                  <a:gd name="T1" fmla="*/ 629 h 687"/>
                  <a:gd name="T2" fmla="*/ 57 w 499"/>
                  <a:gd name="T3" fmla="*/ 629 h 687"/>
                  <a:gd name="T4" fmla="*/ 57 w 499"/>
                  <a:gd name="T5" fmla="*/ 200 h 687"/>
                  <a:gd name="T6" fmla="*/ 200 w 499"/>
                  <a:gd name="T7" fmla="*/ 200 h 687"/>
                  <a:gd name="T8" fmla="*/ 200 w 499"/>
                  <a:gd name="T9" fmla="*/ 57 h 687"/>
                  <a:gd name="T10" fmla="*/ 442 w 499"/>
                  <a:gd name="T11" fmla="*/ 57 h 687"/>
                  <a:gd name="T12" fmla="*/ 442 w 499"/>
                  <a:gd name="T13" fmla="*/ 116 h 687"/>
                  <a:gd name="T14" fmla="*/ 494 w 499"/>
                  <a:gd name="T15" fmla="*/ 64 h 687"/>
                  <a:gd name="T16" fmla="*/ 499 w 499"/>
                  <a:gd name="T17" fmla="*/ 59 h 687"/>
                  <a:gd name="T18" fmla="*/ 499 w 499"/>
                  <a:gd name="T19" fmla="*/ 0 h 687"/>
                  <a:gd name="T20" fmla="*/ 143 w 499"/>
                  <a:gd name="T21" fmla="*/ 0 h 687"/>
                  <a:gd name="T22" fmla="*/ 143 w 499"/>
                  <a:gd name="T23" fmla="*/ 0 h 687"/>
                  <a:gd name="T24" fmla="*/ 0 w 499"/>
                  <a:gd name="T25" fmla="*/ 143 h 687"/>
                  <a:gd name="T26" fmla="*/ 0 w 499"/>
                  <a:gd name="T27" fmla="*/ 687 h 687"/>
                  <a:gd name="T28" fmla="*/ 499 w 499"/>
                  <a:gd name="T29" fmla="*/ 687 h 687"/>
                  <a:gd name="T30" fmla="*/ 499 w 499"/>
                  <a:gd name="T31" fmla="*/ 429 h 687"/>
                  <a:gd name="T32" fmla="*/ 442 w 499"/>
                  <a:gd name="T33" fmla="*/ 486 h 687"/>
                  <a:gd name="T34" fmla="*/ 442 w 499"/>
                  <a:gd name="T35" fmla="*/ 629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9" h="687">
                    <a:moveTo>
                      <a:pt x="442" y="629"/>
                    </a:moveTo>
                    <a:lnTo>
                      <a:pt x="57" y="629"/>
                    </a:lnTo>
                    <a:lnTo>
                      <a:pt x="57" y="200"/>
                    </a:lnTo>
                    <a:lnTo>
                      <a:pt x="200" y="200"/>
                    </a:lnTo>
                    <a:lnTo>
                      <a:pt x="200" y="57"/>
                    </a:lnTo>
                    <a:lnTo>
                      <a:pt x="442" y="57"/>
                    </a:lnTo>
                    <a:lnTo>
                      <a:pt x="442" y="116"/>
                    </a:lnTo>
                    <a:lnTo>
                      <a:pt x="494" y="64"/>
                    </a:lnTo>
                    <a:lnTo>
                      <a:pt x="499" y="59"/>
                    </a:lnTo>
                    <a:lnTo>
                      <a:pt x="499" y="0"/>
                    </a:lnTo>
                    <a:lnTo>
                      <a:pt x="143" y="0"/>
                    </a:lnTo>
                    <a:lnTo>
                      <a:pt x="143" y="0"/>
                    </a:lnTo>
                    <a:lnTo>
                      <a:pt x="0" y="143"/>
                    </a:lnTo>
                    <a:lnTo>
                      <a:pt x="0" y="687"/>
                    </a:lnTo>
                    <a:lnTo>
                      <a:pt x="499" y="687"/>
                    </a:lnTo>
                    <a:lnTo>
                      <a:pt x="499" y="429"/>
                    </a:lnTo>
                    <a:lnTo>
                      <a:pt x="442" y="486"/>
                    </a:lnTo>
                    <a:lnTo>
                      <a:pt x="442" y="6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ndParaRPr>
              </a:p>
            </p:txBody>
          </p:sp>
          <p:sp>
            <p:nvSpPr>
              <p:cNvPr id="160" name="Freeform 19"/>
              <p:cNvSpPr>
                <a:spLocks noEditPoints="1"/>
              </p:cNvSpPr>
              <p:nvPr/>
            </p:nvSpPr>
            <p:spPr bwMode="auto">
              <a:xfrm>
                <a:off x="436" y="1310"/>
                <a:ext cx="435" cy="431"/>
              </a:xfrm>
              <a:custGeom>
                <a:avLst/>
                <a:gdLst>
                  <a:gd name="T0" fmla="*/ 50 w 435"/>
                  <a:gd name="T1" fmla="*/ 279 h 431"/>
                  <a:gd name="T2" fmla="*/ 50 w 435"/>
                  <a:gd name="T3" fmla="*/ 279 h 431"/>
                  <a:gd name="T4" fmla="*/ 50 w 435"/>
                  <a:gd name="T5" fmla="*/ 279 h 431"/>
                  <a:gd name="T6" fmla="*/ 50 w 435"/>
                  <a:gd name="T7" fmla="*/ 279 h 431"/>
                  <a:gd name="T8" fmla="*/ 0 w 435"/>
                  <a:gd name="T9" fmla="*/ 431 h 431"/>
                  <a:gd name="T10" fmla="*/ 155 w 435"/>
                  <a:gd name="T11" fmla="*/ 381 h 431"/>
                  <a:gd name="T12" fmla="*/ 155 w 435"/>
                  <a:gd name="T13" fmla="*/ 381 h 431"/>
                  <a:gd name="T14" fmla="*/ 155 w 435"/>
                  <a:gd name="T15" fmla="*/ 381 h 431"/>
                  <a:gd name="T16" fmla="*/ 155 w 435"/>
                  <a:gd name="T17" fmla="*/ 381 h 431"/>
                  <a:gd name="T18" fmla="*/ 435 w 435"/>
                  <a:gd name="T19" fmla="*/ 102 h 431"/>
                  <a:gd name="T20" fmla="*/ 330 w 435"/>
                  <a:gd name="T21" fmla="*/ 0 h 431"/>
                  <a:gd name="T22" fmla="*/ 50 w 435"/>
                  <a:gd name="T23" fmla="*/ 279 h 431"/>
                  <a:gd name="T24" fmla="*/ 50 w 435"/>
                  <a:gd name="T25" fmla="*/ 279 h 431"/>
                  <a:gd name="T26" fmla="*/ 141 w 435"/>
                  <a:gd name="T27" fmla="*/ 360 h 431"/>
                  <a:gd name="T28" fmla="*/ 38 w 435"/>
                  <a:gd name="T29" fmla="*/ 396 h 431"/>
                  <a:gd name="T30" fmla="*/ 72 w 435"/>
                  <a:gd name="T31" fmla="*/ 291 h 431"/>
                  <a:gd name="T32" fmla="*/ 141 w 435"/>
                  <a:gd name="T33" fmla="*/ 36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5" h="431">
                    <a:moveTo>
                      <a:pt x="50" y="279"/>
                    </a:moveTo>
                    <a:lnTo>
                      <a:pt x="50" y="279"/>
                    </a:lnTo>
                    <a:lnTo>
                      <a:pt x="50" y="279"/>
                    </a:lnTo>
                    <a:lnTo>
                      <a:pt x="50" y="279"/>
                    </a:lnTo>
                    <a:lnTo>
                      <a:pt x="0" y="431"/>
                    </a:lnTo>
                    <a:lnTo>
                      <a:pt x="155" y="381"/>
                    </a:lnTo>
                    <a:lnTo>
                      <a:pt x="155" y="381"/>
                    </a:lnTo>
                    <a:lnTo>
                      <a:pt x="155" y="381"/>
                    </a:lnTo>
                    <a:lnTo>
                      <a:pt x="155" y="381"/>
                    </a:lnTo>
                    <a:lnTo>
                      <a:pt x="435" y="102"/>
                    </a:lnTo>
                    <a:lnTo>
                      <a:pt x="330" y="0"/>
                    </a:lnTo>
                    <a:lnTo>
                      <a:pt x="50" y="279"/>
                    </a:lnTo>
                    <a:lnTo>
                      <a:pt x="50" y="279"/>
                    </a:lnTo>
                    <a:close/>
                    <a:moveTo>
                      <a:pt x="141" y="360"/>
                    </a:moveTo>
                    <a:lnTo>
                      <a:pt x="38" y="396"/>
                    </a:lnTo>
                    <a:lnTo>
                      <a:pt x="72" y="291"/>
                    </a:lnTo>
                    <a:lnTo>
                      <a:pt x="141" y="3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ndParaRPr>
              </a:p>
            </p:txBody>
          </p:sp>
        </p:grpSp>
      </p:grpSp>
      <p:grpSp>
        <p:nvGrpSpPr>
          <p:cNvPr id="16" name="组合 15"/>
          <p:cNvGrpSpPr/>
          <p:nvPr/>
        </p:nvGrpSpPr>
        <p:grpSpPr>
          <a:xfrm>
            <a:off x="6421665" y="2752627"/>
            <a:ext cx="1085408" cy="961991"/>
            <a:chOff x="4816249" y="2064470"/>
            <a:chExt cx="814056" cy="721493"/>
          </a:xfrm>
        </p:grpSpPr>
        <p:grpSp>
          <p:nvGrpSpPr>
            <p:cNvPr id="119" name="组合 118"/>
            <p:cNvGrpSpPr/>
            <p:nvPr/>
          </p:nvGrpSpPr>
          <p:grpSpPr>
            <a:xfrm rot="16200000">
              <a:off x="4862530" y="2018189"/>
              <a:ext cx="721493" cy="814056"/>
              <a:chOff x="8439634" y="3544648"/>
              <a:chExt cx="1611146" cy="1817848"/>
            </a:xfrm>
          </p:grpSpPr>
          <p:sp>
            <p:nvSpPr>
              <p:cNvPr id="121" name="Freeform 5"/>
              <p:cNvSpPr/>
              <p:nvPr/>
            </p:nvSpPr>
            <p:spPr bwMode="auto">
              <a:xfrm rot="5400000">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lumMod val="97000"/>
                    </a:schemeClr>
                  </a:gs>
                  <a:gs pos="100000">
                    <a:schemeClr val="bg1">
                      <a:lumMod val="85000"/>
                    </a:schemeClr>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121920" tIns="60960" rIns="121920" bIns="60960" numCol="1" anchor="t" anchorCtr="0" compatLnSpc="1"/>
              <a:lstStyle/>
              <a:p>
                <a:endParaRPr lang="zh-CN" altLang="en-US" sz="2400">
                  <a:solidFill>
                    <a:prstClr val="black"/>
                  </a:solidFill>
                </a:endParaRPr>
              </a:p>
            </p:txBody>
          </p:sp>
          <p:sp>
            <p:nvSpPr>
              <p:cNvPr id="122" name="Freeform 5"/>
              <p:cNvSpPr/>
              <p:nvPr/>
            </p:nvSpPr>
            <p:spPr bwMode="auto">
              <a:xfrm rot="5400000">
                <a:off x="8582835" y="3866516"/>
                <a:ext cx="1324744"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1"/>
              </a:solidFill>
              <a:ln w="15875">
                <a:gradFill flip="none" rotWithShape="1">
                  <a:gsLst>
                    <a:gs pos="0">
                      <a:schemeClr val="bg1">
                        <a:lumMod val="65000"/>
                      </a:schemeClr>
                    </a:gs>
                    <a:gs pos="100000">
                      <a:schemeClr val="bg1"/>
                    </a:gs>
                  </a:gsLst>
                  <a:lin ang="2700000" scaled="1"/>
                  <a:tileRect/>
                </a:gradFill>
              </a:ln>
              <a:effectLst>
                <a:innerShdw blurRad="50800" dist="25400" dir="13500000">
                  <a:prstClr val="black">
                    <a:alpha val="50000"/>
                  </a:prstClr>
                </a:innerShdw>
              </a:effectLst>
            </p:spPr>
            <p:txBody>
              <a:bodyPr vert="horz" wrap="square" lIns="121920" tIns="60960" rIns="121920" bIns="60960" numCol="1" anchor="t" anchorCtr="0" compatLnSpc="1"/>
              <a:lstStyle/>
              <a:p>
                <a:endParaRPr lang="zh-CN" altLang="en-US" sz="2400">
                  <a:solidFill>
                    <a:prstClr val="black"/>
                  </a:solidFill>
                </a:endParaRPr>
              </a:p>
            </p:txBody>
          </p:sp>
        </p:grpSp>
        <p:sp>
          <p:nvSpPr>
            <p:cNvPr id="154" name="Freeform 987"/>
            <p:cNvSpPr>
              <a:spLocks noEditPoints="1"/>
            </p:cNvSpPr>
            <p:nvPr/>
          </p:nvSpPr>
          <p:spPr bwMode="auto">
            <a:xfrm>
              <a:off x="5115967" y="2232351"/>
              <a:ext cx="219441" cy="352982"/>
            </a:xfrm>
            <a:custGeom>
              <a:avLst/>
              <a:gdLst>
                <a:gd name="T0" fmla="*/ 133 w 205"/>
                <a:gd name="T1" fmla="*/ 170 h 331"/>
                <a:gd name="T2" fmla="*/ 148 w 205"/>
                <a:gd name="T3" fmla="*/ 126 h 331"/>
                <a:gd name="T4" fmla="*/ 148 w 205"/>
                <a:gd name="T5" fmla="*/ 110 h 331"/>
                <a:gd name="T6" fmla="*/ 48 w 205"/>
                <a:gd name="T7" fmla="*/ 118 h 331"/>
                <a:gd name="T8" fmla="*/ 71 w 205"/>
                <a:gd name="T9" fmla="*/ 126 h 331"/>
                <a:gd name="T10" fmla="*/ 39 w 205"/>
                <a:gd name="T11" fmla="*/ 224 h 331"/>
                <a:gd name="T12" fmla="*/ 44 w 205"/>
                <a:gd name="T13" fmla="*/ 331 h 331"/>
                <a:gd name="T14" fmla="*/ 205 w 205"/>
                <a:gd name="T15" fmla="*/ 298 h 331"/>
                <a:gd name="T16" fmla="*/ 161 w 205"/>
                <a:gd name="T17" fmla="*/ 315 h 331"/>
                <a:gd name="T18" fmla="*/ 16 w 205"/>
                <a:gd name="T19" fmla="*/ 298 h 331"/>
                <a:gd name="T20" fmla="*/ 87 w 205"/>
                <a:gd name="T21" fmla="*/ 170 h 331"/>
                <a:gd name="T22" fmla="*/ 117 w 205"/>
                <a:gd name="T23" fmla="*/ 126 h 331"/>
                <a:gd name="T24" fmla="*/ 153 w 205"/>
                <a:gd name="T25" fmla="*/ 234 h 331"/>
                <a:gd name="T26" fmla="*/ 161 w 205"/>
                <a:gd name="T27" fmla="*/ 315 h 331"/>
                <a:gd name="T28" fmla="*/ 121 w 205"/>
                <a:gd name="T29" fmla="*/ 262 h 331"/>
                <a:gd name="T30" fmla="*/ 101 w 205"/>
                <a:gd name="T31" fmla="*/ 258 h 331"/>
                <a:gd name="T32" fmla="*/ 63 w 205"/>
                <a:gd name="T33" fmla="*/ 263 h 331"/>
                <a:gd name="T34" fmla="*/ 48 w 205"/>
                <a:gd name="T35" fmla="*/ 259 h 331"/>
                <a:gd name="T36" fmla="*/ 24 w 205"/>
                <a:gd name="T37" fmla="*/ 298 h 331"/>
                <a:gd name="T38" fmla="*/ 161 w 205"/>
                <a:gd name="T39" fmla="*/ 307 h 331"/>
                <a:gd name="T40" fmla="*/ 167 w 205"/>
                <a:gd name="T41" fmla="*/ 266 h 331"/>
                <a:gd name="T42" fmla="*/ 165 w 205"/>
                <a:gd name="T43" fmla="*/ 264 h 331"/>
                <a:gd name="T44" fmla="*/ 144 w 205"/>
                <a:gd name="T45" fmla="*/ 248 h 331"/>
                <a:gd name="T46" fmla="*/ 124 w 205"/>
                <a:gd name="T47" fmla="*/ 23 h 331"/>
                <a:gd name="T48" fmla="*/ 124 w 205"/>
                <a:gd name="T49" fmla="*/ 0 h 331"/>
                <a:gd name="T50" fmla="*/ 124 w 205"/>
                <a:gd name="T51" fmla="*/ 23 h 331"/>
                <a:gd name="T52" fmla="*/ 91 w 205"/>
                <a:gd name="T53" fmla="*/ 49 h 331"/>
                <a:gd name="T54" fmla="*/ 74 w 205"/>
                <a:gd name="T55" fmla="*/ 32 h 331"/>
                <a:gd name="T56" fmla="*/ 58 w 205"/>
                <a:gd name="T57" fmla="*/ 49 h 331"/>
                <a:gd name="T58" fmla="*/ 68 w 205"/>
                <a:gd name="T59" fmla="*/ 43 h 331"/>
                <a:gd name="T60" fmla="*/ 80 w 205"/>
                <a:gd name="T61" fmla="*/ 43 h 331"/>
                <a:gd name="T62" fmla="*/ 74 w 205"/>
                <a:gd name="T63" fmla="*/ 57 h 331"/>
                <a:gd name="T64" fmla="*/ 68 w 205"/>
                <a:gd name="T65" fmla="*/ 43 h 331"/>
                <a:gd name="T66" fmla="*/ 92 w 205"/>
                <a:gd name="T67" fmla="*/ 102 h 331"/>
                <a:gd name="T68" fmla="*/ 98 w 205"/>
                <a:gd name="T69" fmla="*/ 82 h 331"/>
                <a:gd name="T70" fmla="*/ 129 w 205"/>
                <a:gd name="T71" fmla="*/ 82 h 331"/>
                <a:gd name="T72" fmla="*/ 134 w 205"/>
                <a:gd name="T73" fmla="*/ 102 h 331"/>
                <a:gd name="T74" fmla="*/ 143 w 205"/>
                <a:gd name="T75" fmla="*/ 97 h 331"/>
                <a:gd name="T76" fmla="*/ 113 w 205"/>
                <a:gd name="T77" fmla="*/ 68 h 331"/>
                <a:gd name="T78" fmla="*/ 84 w 205"/>
                <a:gd name="T79" fmla="*/ 97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5" h="331">
                  <a:moveTo>
                    <a:pt x="165" y="224"/>
                  </a:moveTo>
                  <a:cubicBezTo>
                    <a:pt x="150" y="204"/>
                    <a:pt x="133" y="184"/>
                    <a:pt x="133" y="170"/>
                  </a:cubicBezTo>
                  <a:cubicBezTo>
                    <a:pt x="133" y="126"/>
                    <a:pt x="133" y="126"/>
                    <a:pt x="133" y="126"/>
                  </a:cubicBezTo>
                  <a:cubicBezTo>
                    <a:pt x="148" y="126"/>
                    <a:pt x="148" y="126"/>
                    <a:pt x="148" y="126"/>
                  </a:cubicBezTo>
                  <a:cubicBezTo>
                    <a:pt x="153" y="126"/>
                    <a:pt x="156" y="122"/>
                    <a:pt x="156" y="118"/>
                  </a:cubicBezTo>
                  <a:cubicBezTo>
                    <a:pt x="156" y="113"/>
                    <a:pt x="153" y="110"/>
                    <a:pt x="148" y="110"/>
                  </a:cubicBezTo>
                  <a:cubicBezTo>
                    <a:pt x="56" y="110"/>
                    <a:pt x="56" y="110"/>
                    <a:pt x="56" y="110"/>
                  </a:cubicBezTo>
                  <a:cubicBezTo>
                    <a:pt x="52" y="110"/>
                    <a:pt x="48" y="113"/>
                    <a:pt x="48" y="118"/>
                  </a:cubicBezTo>
                  <a:cubicBezTo>
                    <a:pt x="48" y="122"/>
                    <a:pt x="52" y="126"/>
                    <a:pt x="56" y="126"/>
                  </a:cubicBezTo>
                  <a:cubicBezTo>
                    <a:pt x="71" y="126"/>
                    <a:pt x="71" y="126"/>
                    <a:pt x="71" y="126"/>
                  </a:cubicBezTo>
                  <a:cubicBezTo>
                    <a:pt x="71" y="170"/>
                    <a:pt x="71" y="170"/>
                    <a:pt x="71" y="170"/>
                  </a:cubicBezTo>
                  <a:cubicBezTo>
                    <a:pt x="71" y="184"/>
                    <a:pt x="55" y="204"/>
                    <a:pt x="39" y="224"/>
                  </a:cubicBezTo>
                  <a:cubicBezTo>
                    <a:pt x="20" y="249"/>
                    <a:pt x="0" y="274"/>
                    <a:pt x="0" y="298"/>
                  </a:cubicBezTo>
                  <a:cubicBezTo>
                    <a:pt x="0" y="318"/>
                    <a:pt x="16" y="331"/>
                    <a:pt x="44" y="331"/>
                  </a:cubicBezTo>
                  <a:cubicBezTo>
                    <a:pt x="161" y="331"/>
                    <a:pt x="161" y="331"/>
                    <a:pt x="161" y="331"/>
                  </a:cubicBezTo>
                  <a:cubicBezTo>
                    <a:pt x="188" y="331"/>
                    <a:pt x="205" y="318"/>
                    <a:pt x="205" y="298"/>
                  </a:cubicBezTo>
                  <a:cubicBezTo>
                    <a:pt x="205" y="274"/>
                    <a:pt x="185" y="249"/>
                    <a:pt x="165" y="224"/>
                  </a:cubicBezTo>
                  <a:close/>
                  <a:moveTo>
                    <a:pt x="161" y="315"/>
                  </a:moveTo>
                  <a:cubicBezTo>
                    <a:pt x="44" y="315"/>
                    <a:pt x="44" y="315"/>
                    <a:pt x="44" y="315"/>
                  </a:cubicBezTo>
                  <a:cubicBezTo>
                    <a:pt x="33" y="315"/>
                    <a:pt x="16" y="313"/>
                    <a:pt x="16" y="298"/>
                  </a:cubicBezTo>
                  <a:cubicBezTo>
                    <a:pt x="16" y="280"/>
                    <a:pt x="34" y="257"/>
                    <a:pt x="52" y="234"/>
                  </a:cubicBezTo>
                  <a:cubicBezTo>
                    <a:pt x="70" y="211"/>
                    <a:pt x="87" y="189"/>
                    <a:pt x="87" y="170"/>
                  </a:cubicBezTo>
                  <a:cubicBezTo>
                    <a:pt x="87" y="126"/>
                    <a:pt x="87" y="126"/>
                    <a:pt x="87" y="126"/>
                  </a:cubicBezTo>
                  <a:cubicBezTo>
                    <a:pt x="117" y="126"/>
                    <a:pt x="117" y="126"/>
                    <a:pt x="117" y="126"/>
                  </a:cubicBezTo>
                  <a:cubicBezTo>
                    <a:pt x="117" y="170"/>
                    <a:pt x="117" y="170"/>
                    <a:pt x="117" y="170"/>
                  </a:cubicBezTo>
                  <a:cubicBezTo>
                    <a:pt x="117" y="189"/>
                    <a:pt x="135" y="211"/>
                    <a:pt x="153" y="234"/>
                  </a:cubicBezTo>
                  <a:cubicBezTo>
                    <a:pt x="171" y="257"/>
                    <a:pt x="189" y="280"/>
                    <a:pt x="189" y="298"/>
                  </a:cubicBezTo>
                  <a:cubicBezTo>
                    <a:pt x="189" y="313"/>
                    <a:pt x="171" y="315"/>
                    <a:pt x="161" y="315"/>
                  </a:cubicBezTo>
                  <a:close/>
                  <a:moveTo>
                    <a:pt x="122" y="263"/>
                  </a:moveTo>
                  <a:cubicBezTo>
                    <a:pt x="122" y="263"/>
                    <a:pt x="121" y="263"/>
                    <a:pt x="121" y="262"/>
                  </a:cubicBezTo>
                  <a:cubicBezTo>
                    <a:pt x="118" y="258"/>
                    <a:pt x="114" y="256"/>
                    <a:pt x="109" y="256"/>
                  </a:cubicBezTo>
                  <a:cubicBezTo>
                    <a:pt x="106" y="256"/>
                    <a:pt x="103" y="257"/>
                    <a:pt x="101" y="258"/>
                  </a:cubicBezTo>
                  <a:cubicBezTo>
                    <a:pt x="99" y="250"/>
                    <a:pt x="91" y="244"/>
                    <a:pt x="82" y="244"/>
                  </a:cubicBezTo>
                  <a:cubicBezTo>
                    <a:pt x="72" y="244"/>
                    <a:pt x="63" y="252"/>
                    <a:pt x="63" y="263"/>
                  </a:cubicBezTo>
                  <a:cubicBezTo>
                    <a:pt x="63" y="264"/>
                    <a:pt x="63" y="264"/>
                    <a:pt x="63" y="265"/>
                  </a:cubicBezTo>
                  <a:cubicBezTo>
                    <a:pt x="59" y="261"/>
                    <a:pt x="54" y="259"/>
                    <a:pt x="48" y="259"/>
                  </a:cubicBezTo>
                  <a:cubicBezTo>
                    <a:pt x="46" y="259"/>
                    <a:pt x="44" y="260"/>
                    <a:pt x="42" y="260"/>
                  </a:cubicBezTo>
                  <a:cubicBezTo>
                    <a:pt x="32" y="274"/>
                    <a:pt x="24" y="288"/>
                    <a:pt x="24" y="298"/>
                  </a:cubicBezTo>
                  <a:cubicBezTo>
                    <a:pt x="24" y="306"/>
                    <a:pt x="34" y="307"/>
                    <a:pt x="44" y="307"/>
                  </a:cubicBezTo>
                  <a:cubicBezTo>
                    <a:pt x="161" y="307"/>
                    <a:pt x="161" y="307"/>
                    <a:pt x="161" y="307"/>
                  </a:cubicBezTo>
                  <a:cubicBezTo>
                    <a:pt x="170" y="307"/>
                    <a:pt x="181" y="306"/>
                    <a:pt x="181" y="298"/>
                  </a:cubicBezTo>
                  <a:cubicBezTo>
                    <a:pt x="181" y="289"/>
                    <a:pt x="175" y="278"/>
                    <a:pt x="167" y="266"/>
                  </a:cubicBezTo>
                  <a:cubicBezTo>
                    <a:pt x="167" y="266"/>
                    <a:pt x="166" y="266"/>
                    <a:pt x="166" y="266"/>
                  </a:cubicBezTo>
                  <a:cubicBezTo>
                    <a:pt x="166" y="265"/>
                    <a:pt x="166" y="265"/>
                    <a:pt x="165" y="264"/>
                  </a:cubicBezTo>
                  <a:cubicBezTo>
                    <a:pt x="163" y="260"/>
                    <a:pt x="160" y="256"/>
                    <a:pt x="156" y="252"/>
                  </a:cubicBezTo>
                  <a:cubicBezTo>
                    <a:pt x="153" y="249"/>
                    <a:pt x="148" y="248"/>
                    <a:pt x="144" y="248"/>
                  </a:cubicBezTo>
                  <a:cubicBezTo>
                    <a:pt x="134" y="248"/>
                    <a:pt x="125" y="254"/>
                    <a:pt x="122" y="263"/>
                  </a:cubicBezTo>
                  <a:close/>
                  <a:moveTo>
                    <a:pt x="124" y="23"/>
                  </a:moveTo>
                  <a:cubicBezTo>
                    <a:pt x="130" y="23"/>
                    <a:pt x="135" y="18"/>
                    <a:pt x="135" y="11"/>
                  </a:cubicBezTo>
                  <a:cubicBezTo>
                    <a:pt x="135" y="5"/>
                    <a:pt x="130" y="0"/>
                    <a:pt x="124" y="0"/>
                  </a:cubicBezTo>
                  <a:cubicBezTo>
                    <a:pt x="118" y="0"/>
                    <a:pt x="112" y="5"/>
                    <a:pt x="112" y="11"/>
                  </a:cubicBezTo>
                  <a:cubicBezTo>
                    <a:pt x="112" y="18"/>
                    <a:pt x="118" y="23"/>
                    <a:pt x="124" y="23"/>
                  </a:cubicBezTo>
                  <a:close/>
                  <a:moveTo>
                    <a:pt x="74" y="65"/>
                  </a:moveTo>
                  <a:cubicBezTo>
                    <a:pt x="83" y="65"/>
                    <a:pt x="91" y="58"/>
                    <a:pt x="91" y="49"/>
                  </a:cubicBezTo>
                  <a:cubicBezTo>
                    <a:pt x="91" y="45"/>
                    <a:pt x="89" y="40"/>
                    <a:pt x="86" y="37"/>
                  </a:cubicBezTo>
                  <a:cubicBezTo>
                    <a:pt x="83" y="34"/>
                    <a:pt x="79" y="32"/>
                    <a:pt x="74" y="32"/>
                  </a:cubicBezTo>
                  <a:cubicBezTo>
                    <a:pt x="70" y="32"/>
                    <a:pt x="66" y="34"/>
                    <a:pt x="62" y="37"/>
                  </a:cubicBezTo>
                  <a:cubicBezTo>
                    <a:pt x="59" y="40"/>
                    <a:pt x="58" y="45"/>
                    <a:pt x="58" y="49"/>
                  </a:cubicBezTo>
                  <a:cubicBezTo>
                    <a:pt x="58" y="58"/>
                    <a:pt x="65" y="65"/>
                    <a:pt x="74" y="65"/>
                  </a:cubicBezTo>
                  <a:close/>
                  <a:moveTo>
                    <a:pt x="68" y="43"/>
                  </a:moveTo>
                  <a:cubicBezTo>
                    <a:pt x="70" y="41"/>
                    <a:pt x="72" y="40"/>
                    <a:pt x="74" y="40"/>
                  </a:cubicBezTo>
                  <a:cubicBezTo>
                    <a:pt x="76" y="40"/>
                    <a:pt x="79" y="41"/>
                    <a:pt x="80" y="43"/>
                  </a:cubicBezTo>
                  <a:cubicBezTo>
                    <a:pt x="82" y="45"/>
                    <a:pt x="83" y="47"/>
                    <a:pt x="83" y="49"/>
                  </a:cubicBezTo>
                  <a:cubicBezTo>
                    <a:pt x="83" y="54"/>
                    <a:pt x="79" y="57"/>
                    <a:pt x="74" y="57"/>
                  </a:cubicBezTo>
                  <a:cubicBezTo>
                    <a:pt x="69" y="57"/>
                    <a:pt x="66" y="54"/>
                    <a:pt x="66" y="49"/>
                  </a:cubicBezTo>
                  <a:cubicBezTo>
                    <a:pt x="66" y="47"/>
                    <a:pt x="66" y="45"/>
                    <a:pt x="68" y="43"/>
                  </a:cubicBezTo>
                  <a:close/>
                  <a:moveTo>
                    <a:pt x="84" y="102"/>
                  </a:moveTo>
                  <a:cubicBezTo>
                    <a:pt x="92" y="102"/>
                    <a:pt x="92" y="102"/>
                    <a:pt x="92" y="102"/>
                  </a:cubicBezTo>
                  <a:cubicBezTo>
                    <a:pt x="92" y="100"/>
                    <a:pt x="92" y="99"/>
                    <a:pt x="92" y="97"/>
                  </a:cubicBezTo>
                  <a:cubicBezTo>
                    <a:pt x="92" y="92"/>
                    <a:pt x="94" y="86"/>
                    <a:pt x="98" y="82"/>
                  </a:cubicBezTo>
                  <a:cubicBezTo>
                    <a:pt x="102" y="78"/>
                    <a:pt x="108" y="76"/>
                    <a:pt x="113" y="76"/>
                  </a:cubicBezTo>
                  <a:cubicBezTo>
                    <a:pt x="119" y="76"/>
                    <a:pt x="124" y="78"/>
                    <a:pt x="129" y="82"/>
                  </a:cubicBezTo>
                  <a:cubicBezTo>
                    <a:pt x="133" y="86"/>
                    <a:pt x="135" y="92"/>
                    <a:pt x="135" y="97"/>
                  </a:cubicBezTo>
                  <a:cubicBezTo>
                    <a:pt x="135" y="99"/>
                    <a:pt x="135" y="100"/>
                    <a:pt x="134" y="102"/>
                  </a:cubicBezTo>
                  <a:cubicBezTo>
                    <a:pt x="142" y="102"/>
                    <a:pt x="142" y="102"/>
                    <a:pt x="142" y="102"/>
                  </a:cubicBezTo>
                  <a:cubicBezTo>
                    <a:pt x="143" y="100"/>
                    <a:pt x="143" y="99"/>
                    <a:pt x="143" y="97"/>
                  </a:cubicBezTo>
                  <a:cubicBezTo>
                    <a:pt x="143" y="89"/>
                    <a:pt x="140" y="82"/>
                    <a:pt x="134" y="76"/>
                  </a:cubicBezTo>
                  <a:cubicBezTo>
                    <a:pt x="129" y="71"/>
                    <a:pt x="121" y="68"/>
                    <a:pt x="113" y="68"/>
                  </a:cubicBezTo>
                  <a:cubicBezTo>
                    <a:pt x="105" y="68"/>
                    <a:pt x="98" y="71"/>
                    <a:pt x="92" y="76"/>
                  </a:cubicBezTo>
                  <a:cubicBezTo>
                    <a:pt x="87" y="82"/>
                    <a:pt x="84" y="89"/>
                    <a:pt x="84" y="97"/>
                  </a:cubicBezTo>
                  <a:cubicBezTo>
                    <a:pt x="84" y="99"/>
                    <a:pt x="84" y="100"/>
                    <a:pt x="84" y="102"/>
                  </a:cubicBezTo>
                  <a:close/>
                </a:path>
              </a:pathLst>
            </a:custGeom>
            <a:solidFill>
              <a:schemeClr val="bg1"/>
            </a:solidFill>
            <a:ln>
              <a:noFill/>
            </a:ln>
            <a:effectLst/>
          </p:spPr>
          <p:txBody>
            <a:bodyPr vert="horz" wrap="square" lIns="91440" tIns="45720" rIns="91440" bIns="45720" numCol="1" anchor="t" anchorCtr="0" compatLnSpc="1"/>
            <a:lstStyle/>
            <a:p>
              <a:endParaRPr lang="zh-CN" altLang="en-US" sz="2400">
                <a:solidFill>
                  <a:prstClr val="black"/>
                </a:solidFill>
              </a:endParaRPr>
            </a:p>
          </p:txBody>
        </p:sp>
      </p:grpSp>
      <p:grpSp>
        <p:nvGrpSpPr>
          <p:cNvPr id="15" name="组合 14"/>
          <p:cNvGrpSpPr/>
          <p:nvPr/>
        </p:nvGrpSpPr>
        <p:grpSpPr>
          <a:xfrm>
            <a:off x="6421665" y="4092478"/>
            <a:ext cx="1085408" cy="961991"/>
            <a:chOff x="4816249" y="3069358"/>
            <a:chExt cx="814056" cy="721493"/>
          </a:xfrm>
        </p:grpSpPr>
        <p:grpSp>
          <p:nvGrpSpPr>
            <p:cNvPr id="133" name="组合 132"/>
            <p:cNvGrpSpPr/>
            <p:nvPr/>
          </p:nvGrpSpPr>
          <p:grpSpPr>
            <a:xfrm rot="16200000">
              <a:off x="4862530" y="3023077"/>
              <a:ext cx="721493" cy="814056"/>
              <a:chOff x="8439634" y="3544648"/>
              <a:chExt cx="1611146" cy="1817848"/>
            </a:xfrm>
          </p:grpSpPr>
          <p:sp>
            <p:nvSpPr>
              <p:cNvPr id="135" name="Freeform 5"/>
              <p:cNvSpPr/>
              <p:nvPr/>
            </p:nvSpPr>
            <p:spPr bwMode="auto">
              <a:xfrm rot="5400000">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lumMod val="97000"/>
                    </a:schemeClr>
                  </a:gs>
                  <a:gs pos="100000">
                    <a:schemeClr val="bg1">
                      <a:lumMod val="85000"/>
                    </a:schemeClr>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121920" tIns="60960" rIns="121920" bIns="60960" numCol="1" anchor="t" anchorCtr="0" compatLnSpc="1"/>
              <a:lstStyle/>
              <a:p>
                <a:endParaRPr lang="zh-CN" altLang="en-US" sz="2400">
                  <a:solidFill>
                    <a:prstClr val="black"/>
                  </a:solidFill>
                </a:endParaRPr>
              </a:p>
            </p:txBody>
          </p:sp>
          <p:sp>
            <p:nvSpPr>
              <p:cNvPr id="136" name="Freeform 5"/>
              <p:cNvSpPr/>
              <p:nvPr/>
            </p:nvSpPr>
            <p:spPr bwMode="auto">
              <a:xfrm rot="5400000">
                <a:off x="8582835" y="3866516"/>
                <a:ext cx="1324744"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2"/>
              </a:solidFill>
              <a:ln w="15875">
                <a:gradFill flip="none" rotWithShape="1">
                  <a:gsLst>
                    <a:gs pos="0">
                      <a:schemeClr val="bg1">
                        <a:lumMod val="65000"/>
                      </a:schemeClr>
                    </a:gs>
                    <a:gs pos="100000">
                      <a:schemeClr val="bg1"/>
                    </a:gs>
                  </a:gsLst>
                  <a:lin ang="2700000" scaled="1"/>
                  <a:tileRect/>
                </a:gradFill>
              </a:ln>
              <a:effectLst>
                <a:innerShdw blurRad="50800" dist="25400" dir="13500000">
                  <a:prstClr val="black">
                    <a:alpha val="50000"/>
                  </a:prstClr>
                </a:innerShdw>
              </a:effectLst>
            </p:spPr>
            <p:txBody>
              <a:bodyPr vert="horz" wrap="square" lIns="121920" tIns="60960" rIns="121920" bIns="60960" numCol="1" anchor="t" anchorCtr="0" compatLnSpc="1"/>
              <a:lstStyle/>
              <a:p>
                <a:endParaRPr lang="zh-CN" altLang="en-US" sz="2400">
                  <a:solidFill>
                    <a:prstClr val="black"/>
                  </a:solidFill>
                </a:endParaRPr>
              </a:p>
            </p:txBody>
          </p:sp>
        </p:grpSp>
        <p:sp>
          <p:nvSpPr>
            <p:cNvPr id="156" name="Freeform 979"/>
            <p:cNvSpPr>
              <a:spLocks noEditPoints="1"/>
            </p:cNvSpPr>
            <p:nvPr/>
          </p:nvSpPr>
          <p:spPr bwMode="auto">
            <a:xfrm>
              <a:off x="5061992" y="3288764"/>
              <a:ext cx="319465" cy="285681"/>
            </a:xfrm>
            <a:custGeom>
              <a:avLst/>
              <a:gdLst>
                <a:gd name="T0" fmla="*/ 242 w 364"/>
                <a:gd name="T1" fmla="*/ 177 h 326"/>
                <a:gd name="T2" fmla="*/ 202 w 364"/>
                <a:gd name="T3" fmla="*/ 142 h 326"/>
                <a:gd name="T4" fmla="*/ 188 w 364"/>
                <a:gd name="T5" fmla="*/ 100 h 326"/>
                <a:gd name="T6" fmla="*/ 135 w 364"/>
                <a:gd name="T7" fmla="*/ 104 h 326"/>
                <a:gd name="T8" fmla="*/ 95 w 364"/>
                <a:gd name="T9" fmla="*/ 84 h 326"/>
                <a:gd name="T10" fmla="*/ 60 w 364"/>
                <a:gd name="T11" fmla="*/ 124 h 326"/>
                <a:gd name="T12" fmla="*/ 18 w 364"/>
                <a:gd name="T13" fmla="*/ 138 h 326"/>
                <a:gd name="T14" fmla="*/ 22 w 364"/>
                <a:gd name="T15" fmla="*/ 191 h 326"/>
                <a:gd name="T16" fmla="*/ 2 w 364"/>
                <a:gd name="T17" fmla="*/ 231 h 326"/>
                <a:gd name="T18" fmla="*/ 42 w 364"/>
                <a:gd name="T19" fmla="*/ 266 h 326"/>
                <a:gd name="T20" fmla="*/ 56 w 364"/>
                <a:gd name="T21" fmla="*/ 308 h 326"/>
                <a:gd name="T22" fmla="*/ 109 w 364"/>
                <a:gd name="T23" fmla="*/ 304 h 326"/>
                <a:gd name="T24" fmla="*/ 149 w 364"/>
                <a:gd name="T25" fmla="*/ 324 h 326"/>
                <a:gd name="T26" fmla="*/ 184 w 364"/>
                <a:gd name="T27" fmla="*/ 283 h 326"/>
                <a:gd name="T28" fmla="*/ 226 w 364"/>
                <a:gd name="T29" fmla="*/ 270 h 326"/>
                <a:gd name="T30" fmla="*/ 222 w 364"/>
                <a:gd name="T31" fmla="*/ 216 h 326"/>
                <a:gd name="T32" fmla="*/ 127 w 364"/>
                <a:gd name="T33" fmla="*/ 280 h 326"/>
                <a:gd name="T34" fmla="*/ 117 w 364"/>
                <a:gd name="T35" fmla="*/ 127 h 326"/>
                <a:gd name="T36" fmla="*/ 127 w 364"/>
                <a:gd name="T37" fmla="*/ 280 h 326"/>
                <a:gd name="T38" fmla="*/ 364 w 364"/>
                <a:gd name="T39" fmla="*/ 90 h 326"/>
                <a:gd name="T40" fmla="*/ 348 w 364"/>
                <a:gd name="T41" fmla="*/ 66 h 326"/>
                <a:gd name="T42" fmla="*/ 345 w 364"/>
                <a:gd name="T43" fmla="*/ 29 h 326"/>
                <a:gd name="T44" fmla="*/ 316 w 364"/>
                <a:gd name="T45" fmla="*/ 24 h 326"/>
                <a:gd name="T46" fmla="*/ 289 w 364"/>
                <a:gd name="T47" fmla="*/ 0 h 326"/>
                <a:gd name="T48" fmla="*/ 264 w 364"/>
                <a:gd name="T49" fmla="*/ 16 h 326"/>
                <a:gd name="T50" fmla="*/ 228 w 364"/>
                <a:gd name="T51" fmla="*/ 19 h 326"/>
                <a:gd name="T52" fmla="*/ 222 w 364"/>
                <a:gd name="T53" fmla="*/ 48 h 326"/>
                <a:gd name="T54" fmla="*/ 198 w 364"/>
                <a:gd name="T55" fmla="*/ 75 h 326"/>
                <a:gd name="T56" fmla="*/ 215 w 364"/>
                <a:gd name="T57" fmla="*/ 100 h 326"/>
                <a:gd name="T58" fmla="*/ 217 w 364"/>
                <a:gd name="T59" fmla="*/ 136 h 326"/>
                <a:gd name="T60" fmla="*/ 247 w 364"/>
                <a:gd name="T61" fmla="*/ 142 h 326"/>
                <a:gd name="T62" fmla="*/ 274 w 364"/>
                <a:gd name="T63" fmla="*/ 166 h 326"/>
                <a:gd name="T64" fmla="*/ 299 w 364"/>
                <a:gd name="T65" fmla="*/ 149 h 326"/>
                <a:gd name="T66" fmla="*/ 335 w 364"/>
                <a:gd name="T67" fmla="*/ 147 h 326"/>
                <a:gd name="T68" fmla="*/ 340 w 364"/>
                <a:gd name="T69" fmla="*/ 117 h 326"/>
                <a:gd name="T70" fmla="*/ 285 w 364"/>
                <a:gd name="T71" fmla="*/ 135 h 326"/>
                <a:gd name="T72" fmla="*/ 278 w 364"/>
                <a:gd name="T73" fmla="*/ 31 h 326"/>
                <a:gd name="T74" fmla="*/ 285 w 364"/>
                <a:gd name="T75" fmla="*/ 135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64" h="326">
                  <a:moveTo>
                    <a:pt x="244" y="215"/>
                  </a:moveTo>
                  <a:cubicBezTo>
                    <a:pt x="242" y="177"/>
                    <a:pt x="242" y="177"/>
                    <a:pt x="242" y="177"/>
                  </a:cubicBezTo>
                  <a:cubicBezTo>
                    <a:pt x="219" y="179"/>
                    <a:pt x="219" y="179"/>
                    <a:pt x="219" y="179"/>
                  </a:cubicBezTo>
                  <a:cubicBezTo>
                    <a:pt x="216" y="165"/>
                    <a:pt x="210" y="153"/>
                    <a:pt x="202" y="142"/>
                  </a:cubicBezTo>
                  <a:cubicBezTo>
                    <a:pt x="216" y="125"/>
                    <a:pt x="216" y="125"/>
                    <a:pt x="216" y="125"/>
                  </a:cubicBezTo>
                  <a:cubicBezTo>
                    <a:pt x="188" y="100"/>
                    <a:pt x="188" y="100"/>
                    <a:pt x="188" y="100"/>
                  </a:cubicBezTo>
                  <a:cubicBezTo>
                    <a:pt x="173" y="117"/>
                    <a:pt x="173" y="117"/>
                    <a:pt x="173" y="117"/>
                  </a:cubicBezTo>
                  <a:cubicBezTo>
                    <a:pt x="161" y="110"/>
                    <a:pt x="148" y="106"/>
                    <a:pt x="135" y="104"/>
                  </a:cubicBezTo>
                  <a:cubicBezTo>
                    <a:pt x="133" y="81"/>
                    <a:pt x="133" y="81"/>
                    <a:pt x="133" y="81"/>
                  </a:cubicBezTo>
                  <a:cubicBezTo>
                    <a:pt x="95" y="84"/>
                    <a:pt x="95" y="84"/>
                    <a:pt x="95" y="84"/>
                  </a:cubicBezTo>
                  <a:cubicBezTo>
                    <a:pt x="97" y="106"/>
                    <a:pt x="97" y="106"/>
                    <a:pt x="97" y="106"/>
                  </a:cubicBezTo>
                  <a:cubicBezTo>
                    <a:pt x="83" y="110"/>
                    <a:pt x="71" y="116"/>
                    <a:pt x="60" y="124"/>
                  </a:cubicBezTo>
                  <a:cubicBezTo>
                    <a:pt x="43" y="109"/>
                    <a:pt x="43" y="109"/>
                    <a:pt x="43" y="109"/>
                  </a:cubicBezTo>
                  <a:cubicBezTo>
                    <a:pt x="18" y="138"/>
                    <a:pt x="18" y="138"/>
                    <a:pt x="18" y="138"/>
                  </a:cubicBezTo>
                  <a:cubicBezTo>
                    <a:pt x="35" y="153"/>
                    <a:pt x="35" y="153"/>
                    <a:pt x="35" y="153"/>
                  </a:cubicBezTo>
                  <a:cubicBezTo>
                    <a:pt x="28" y="164"/>
                    <a:pt x="24" y="177"/>
                    <a:pt x="22" y="191"/>
                  </a:cubicBezTo>
                  <a:cubicBezTo>
                    <a:pt x="0" y="193"/>
                    <a:pt x="0" y="193"/>
                    <a:pt x="0" y="193"/>
                  </a:cubicBezTo>
                  <a:cubicBezTo>
                    <a:pt x="2" y="231"/>
                    <a:pt x="2" y="231"/>
                    <a:pt x="2" y="231"/>
                  </a:cubicBezTo>
                  <a:cubicBezTo>
                    <a:pt x="25" y="229"/>
                    <a:pt x="25" y="229"/>
                    <a:pt x="25" y="229"/>
                  </a:cubicBezTo>
                  <a:cubicBezTo>
                    <a:pt x="28" y="243"/>
                    <a:pt x="34" y="255"/>
                    <a:pt x="42" y="266"/>
                  </a:cubicBezTo>
                  <a:cubicBezTo>
                    <a:pt x="28" y="282"/>
                    <a:pt x="28" y="282"/>
                    <a:pt x="28" y="282"/>
                  </a:cubicBezTo>
                  <a:cubicBezTo>
                    <a:pt x="56" y="308"/>
                    <a:pt x="56" y="308"/>
                    <a:pt x="56" y="308"/>
                  </a:cubicBezTo>
                  <a:cubicBezTo>
                    <a:pt x="71" y="291"/>
                    <a:pt x="71" y="291"/>
                    <a:pt x="71" y="291"/>
                  </a:cubicBezTo>
                  <a:cubicBezTo>
                    <a:pt x="83" y="297"/>
                    <a:pt x="96" y="302"/>
                    <a:pt x="109" y="304"/>
                  </a:cubicBezTo>
                  <a:cubicBezTo>
                    <a:pt x="111" y="326"/>
                    <a:pt x="111" y="326"/>
                    <a:pt x="111" y="326"/>
                  </a:cubicBezTo>
                  <a:cubicBezTo>
                    <a:pt x="149" y="324"/>
                    <a:pt x="149" y="324"/>
                    <a:pt x="149" y="324"/>
                  </a:cubicBezTo>
                  <a:cubicBezTo>
                    <a:pt x="147" y="301"/>
                    <a:pt x="147" y="301"/>
                    <a:pt x="147" y="301"/>
                  </a:cubicBezTo>
                  <a:cubicBezTo>
                    <a:pt x="161" y="298"/>
                    <a:pt x="173" y="292"/>
                    <a:pt x="184" y="283"/>
                  </a:cubicBezTo>
                  <a:cubicBezTo>
                    <a:pt x="201" y="298"/>
                    <a:pt x="201" y="298"/>
                    <a:pt x="201" y="298"/>
                  </a:cubicBezTo>
                  <a:cubicBezTo>
                    <a:pt x="226" y="270"/>
                    <a:pt x="226" y="270"/>
                    <a:pt x="226" y="270"/>
                  </a:cubicBezTo>
                  <a:cubicBezTo>
                    <a:pt x="209" y="255"/>
                    <a:pt x="209" y="255"/>
                    <a:pt x="209" y="255"/>
                  </a:cubicBezTo>
                  <a:cubicBezTo>
                    <a:pt x="216" y="243"/>
                    <a:pt x="220" y="230"/>
                    <a:pt x="222" y="216"/>
                  </a:cubicBezTo>
                  <a:lnTo>
                    <a:pt x="244" y="215"/>
                  </a:lnTo>
                  <a:close/>
                  <a:moveTo>
                    <a:pt x="127" y="280"/>
                  </a:moveTo>
                  <a:cubicBezTo>
                    <a:pt x="85" y="283"/>
                    <a:pt x="48" y="251"/>
                    <a:pt x="45" y="209"/>
                  </a:cubicBezTo>
                  <a:cubicBezTo>
                    <a:pt x="43" y="167"/>
                    <a:pt x="75" y="130"/>
                    <a:pt x="117" y="127"/>
                  </a:cubicBezTo>
                  <a:cubicBezTo>
                    <a:pt x="159" y="124"/>
                    <a:pt x="196" y="157"/>
                    <a:pt x="199" y="199"/>
                  </a:cubicBezTo>
                  <a:cubicBezTo>
                    <a:pt x="201" y="241"/>
                    <a:pt x="169" y="278"/>
                    <a:pt x="127" y="280"/>
                  </a:cubicBezTo>
                  <a:close/>
                  <a:moveTo>
                    <a:pt x="349" y="91"/>
                  </a:moveTo>
                  <a:cubicBezTo>
                    <a:pt x="364" y="90"/>
                    <a:pt x="364" y="90"/>
                    <a:pt x="364" y="90"/>
                  </a:cubicBezTo>
                  <a:cubicBezTo>
                    <a:pt x="363" y="65"/>
                    <a:pt x="363" y="65"/>
                    <a:pt x="363" y="65"/>
                  </a:cubicBezTo>
                  <a:cubicBezTo>
                    <a:pt x="348" y="66"/>
                    <a:pt x="348" y="66"/>
                    <a:pt x="348" y="66"/>
                  </a:cubicBezTo>
                  <a:cubicBezTo>
                    <a:pt x="345" y="56"/>
                    <a:pt x="341" y="48"/>
                    <a:pt x="335" y="41"/>
                  </a:cubicBezTo>
                  <a:cubicBezTo>
                    <a:pt x="345" y="29"/>
                    <a:pt x="345" y="29"/>
                    <a:pt x="345" y="29"/>
                  </a:cubicBezTo>
                  <a:cubicBezTo>
                    <a:pt x="326" y="12"/>
                    <a:pt x="326" y="12"/>
                    <a:pt x="326" y="12"/>
                  </a:cubicBezTo>
                  <a:cubicBezTo>
                    <a:pt x="316" y="24"/>
                    <a:pt x="316" y="24"/>
                    <a:pt x="316" y="24"/>
                  </a:cubicBezTo>
                  <a:cubicBezTo>
                    <a:pt x="308" y="19"/>
                    <a:pt x="299" y="16"/>
                    <a:pt x="290" y="15"/>
                  </a:cubicBezTo>
                  <a:cubicBezTo>
                    <a:pt x="289" y="0"/>
                    <a:pt x="289" y="0"/>
                    <a:pt x="289" y="0"/>
                  </a:cubicBezTo>
                  <a:cubicBezTo>
                    <a:pt x="263" y="1"/>
                    <a:pt x="263" y="1"/>
                    <a:pt x="263" y="1"/>
                  </a:cubicBezTo>
                  <a:cubicBezTo>
                    <a:pt x="264" y="16"/>
                    <a:pt x="264" y="16"/>
                    <a:pt x="264" y="16"/>
                  </a:cubicBezTo>
                  <a:cubicBezTo>
                    <a:pt x="255" y="19"/>
                    <a:pt x="247" y="23"/>
                    <a:pt x="239" y="29"/>
                  </a:cubicBezTo>
                  <a:cubicBezTo>
                    <a:pt x="228" y="19"/>
                    <a:pt x="228" y="19"/>
                    <a:pt x="228" y="19"/>
                  </a:cubicBezTo>
                  <a:cubicBezTo>
                    <a:pt x="211" y="38"/>
                    <a:pt x="211" y="38"/>
                    <a:pt x="211" y="38"/>
                  </a:cubicBezTo>
                  <a:cubicBezTo>
                    <a:pt x="222" y="48"/>
                    <a:pt x="222" y="48"/>
                    <a:pt x="222" y="48"/>
                  </a:cubicBezTo>
                  <a:cubicBezTo>
                    <a:pt x="218" y="56"/>
                    <a:pt x="215" y="65"/>
                    <a:pt x="213" y="74"/>
                  </a:cubicBezTo>
                  <a:cubicBezTo>
                    <a:pt x="198" y="75"/>
                    <a:pt x="198" y="75"/>
                    <a:pt x="198" y="75"/>
                  </a:cubicBezTo>
                  <a:cubicBezTo>
                    <a:pt x="200" y="101"/>
                    <a:pt x="200" y="101"/>
                    <a:pt x="200" y="101"/>
                  </a:cubicBezTo>
                  <a:cubicBezTo>
                    <a:pt x="215" y="100"/>
                    <a:pt x="215" y="100"/>
                    <a:pt x="215" y="100"/>
                  </a:cubicBezTo>
                  <a:cubicBezTo>
                    <a:pt x="218" y="109"/>
                    <a:pt x="222" y="117"/>
                    <a:pt x="227" y="125"/>
                  </a:cubicBezTo>
                  <a:cubicBezTo>
                    <a:pt x="217" y="136"/>
                    <a:pt x="217" y="136"/>
                    <a:pt x="217" y="136"/>
                  </a:cubicBezTo>
                  <a:cubicBezTo>
                    <a:pt x="237" y="153"/>
                    <a:pt x="237" y="153"/>
                    <a:pt x="237" y="153"/>
                  </a:cubicBezTo>
                  <a:cubicBezTo>
                    <a:pt x="247" y="142"/>
                    <a:pt x="247" y="142"/>
                    <a:pt x="247" y="142"/>
                  </a:cubicBezTo>
                  <a:cubicBezTo>
                    <a:pt x="255" y="146"/>
                    <a:pt x="263" y="149"/>
                    <a:pt x="273" y="151"/>
                  </a:cubicBezTo>
                  <a:cubicBezTo>
                    <a:pt x="274" y="166"/>
                    <a:pt x="274" y="166"/>
                    <a:pt x="274" y="166"/>
                  </a:cubicBezTo>
                  <a:cubicBezTo>
                    <a:pt x="300" y="164"/>
                    <a:pt x="300" y="164"/>
                    <a:pt x="300" y="164"/>
                  </a:cubicBezTo>
                  <a:cubicBezTo>
                    <a:pt x="299" y="149"/>
                    <a:pt x="299" y="149"/>
                    <a:pt x="299" y="149"/>
                  </a:cubicBezTo>
                  <a:cubicBezTo>
                    <a:pt x="308" y="147"/>
                    <a:pt x="316" y="142"/>
                    <a:pt x="323" y="137"/>
                  </a:cubicBezTo>
                  <a:cubicBezTo>
                    <a:pt x="335" y="147"/>
                    <a:pt x="335" y="147"/>
                    <a:pt x="335" y="147"/>
                  </a:cubicBezTo>
                  <a:cubicBezTo>
                    <a:pt x="352" y="127"/>
                    <a:pt x="352" y="127"/>
                    <a:pt x="352" y="127"/>
                  </a:cubicBezTo>
                  <a:cubicBezTo>
                    <a:pt x="340" y="117"/>
                    <a:pt x="340" y="117"/>
                    <a:pt x="340" y="117"/>
                  </a:cubicBezTo>
                  <a:cubicBezTo>
                    <a:pt x="345" y="110"/>
                    <a:pt x="348" y="101"/>
                    <a:pt x="349" y="91"/>
                  </a:cubicBezTo>
                  <a:close/>
                  <a:moveTo>
                    <a:pt x="285" y="135"/>
                  </a:moveTo>
                  <a:cubicBezTo>
                    <a:pt x="256" y="137"/>
                    <a:pt x="231" y="115"/>
                    <a:pt x="229" y="86"/>
                  </a:cubicBezTo>
                  <a:cubicBezTo>
                    <a:pt x="227" y="57"/>
                    <a:pt x="249" y="32"/>
                    <a:pt x="278" y="31"/>
                  </a:cubicBezTo>
                  <a:cubicBezTo>
                    <a:pt x="307" y="29"/>
                    <a:pt x="332" y="51"/>
                    <a:pt x="333" y="79"/>
                  </a:cubicBezTo>
                  <a:cubicBezTo>
                    <a:pt x="335" y="108"/>
                    <a:pt x="313" y="133"/>
                    <a:pt x="285" y="135"/>
                  </a:cubicBezTo>
                  <a:close/>
                </a:path>
              </a:pathLst>
            </a:custGeom>
            <a:solidFill>
              <a:schemeClr val="bg1"/>
            </a:solidFill>
            <a:ln>
              <a:noFill/>
            </a:ln>
            <a:effectLst/>
          </p:spPr>
          <p:txBody>
            <a:bodyPr vert="horz" wrap="square" lIns="91440" tIns="45720" rIns="91440" bIns="45720" numCol="1" anchor="t" anchorCtr="0" compatLnSpc="1"/>
            <a:lstStyle/>
            <a:p>
              <a:endParaRPr lang="zh-CN" altLang="en-US" sz="2400">
                <a:solidFill>
                  <a:prstClr val="black"/>
                </a:solidFill>
              </a:endParaRPr>
            </a:p>
          </p:txBody>
        </p:sp>
      </p:grpSp>
      <p:grpSp>
        <p:nvGrpSpPr>
          <p:cNvPr id="9" name="组合 8"/>
          <p:cNvGrpSpPr/>
          <p:nvPr/>
        </p:nvGrpSpPr>
        <p:grpSpPr>
          <a:xfrm>
            <a:off x="1735364" y="1466470"/>
            <a:ext cx="3559792" cy="854609"/>
            <a:chOff x="1301523" y="1099852"/>
            <a:chExt cx="2669844" cy="640957"/>
          </a:xfrm>
        </p:grpSpPr>
        <p:sp>
          <p:nvSpPr>
            <p:cNvPr id="110" name="任意多边形 109"/>
            <p:cNvSpPr/>
            <p:nvPr/>
          </p:nvSpPr>
          <p:spPr bwMode="auto">
            <a:xfrm>
              <a:off x="1301523" y="1099852"/>
              <a:ext cx="2669844" cy="640957"/>
            </a:xfrm>
            <a:custGeom>
              <a:avLst/>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sz="2400">
                <a:solidFill>
                  <a:prstClr val="black"/>
                </a:solidFill>
              </a:endParaRPr>
            </a:p>
          </p:txBody>
        </p:sp>
        <p:sp>
          <p:nvSpPr>
            <p:cNvPr id="111" name="任意多边形 110"/>
            <p:cNvSpPr/>
            <p:nvPr/>
          </p:nvSpPr>
          <p:spPr bwMode="auto">
            <a:xfrm>
              <a:off x="1391454" y="1171449"/>
              <a:ext cx="2478628" cy="497761"/>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chemeClr val="accent2"/>
            </a:solidFill>
            <a:ln w="19050">
              <a:gradFill flip="none" rotWithShape="1">
                <a:gsLst>
                  <a:gs pos="0">
                    <a:schemeClr val="bg1">
                      <a:lumMod val="75000"/>
                    </a:schemeClr>
                  </a:gs>
                  <a:gs pos="100000">
                    <a:schemeClr val="bg1"/>
                  </a:gs>
                </a:gsLst>
                <a:lin ang="2700000" scaled="1"/>
                <a:tileRect/>
              </a:gradFill>
            </a:ln>
            <a:effectLst>
              <a:innerShdw blurRad="63500" dist="50800" dir="13500000">
                <a:prstClr val="black">
                  <a:alpha val="50000"/>
                </a:prstClr>
              </a:innerShdw>
            </a:effectLst>
          </p:spPr>
          <p:txBody>
            <a:bodyPr vert="horz" wrap="square" lIns="91440" tIns="45720" rIns="91440" bIns="45720" numCol="1" anchor="t" anchorCtr="0" compatLnSpc="1">
              <a:noAutofit/>
            </a:bodyPr>
            <a:lstStyle/>
            <a:p>
              <a:endParaRPr lang="zh-CN" altLang="en-US" sz="2400">
                <a:solidFill>
                  <a:prstClr val="black"/>
                </a:solidFill>
              </a:endParaRPr>
            </a:p>
          </p:txBody>
        </p:sp>
        <p:grpSp>
          <p:nvGrpSpPr>
            <p:cNvPr id="171" name="组合 170"/>
            <p:cNvGrpSpPr/>
            <p:nvPr/>
          </p:nvGrpSpPr>
          <p:grpSpPr>
            <a:xfrm>
              <a:off x="1619672" y="1242021"/>
              <a:ext cx="1741207" cy="376524"/>
              <a:chOff x="3457192" y="3906440"/>
              <a:chExt cx="2321609" cy="502032"/>
            </a:xfrm>
          </p:grpSpPr>
          <p:sp>
            <p:nvSpPr>
              <p:cNvPr id="172" name="文本框 171"/>
              <p:cNvSpPr txBox="1"/>
              <p:nvPr/>
            </p:nvSpPr>
            <p:spPr>
              <a:xfrm>
                <a:off x="3457511" y="3906440"/>
                <a:ext cx="1725052" cy="318100"/>
              </a:xfrm>
              <a:prstGeom prst="rect">
                <a:avLst/>
              </a:prstGeom>
              <a:noFill/>
            </p:spPr>
            <p:txBody>
              <a:bodyPr wrap="square" rtlCol="0">
                <a:spAutoFit/>
              </a:bodyPr>
              <a:lstStyle/>
              <a:p>
                <a:r>
                  <a:rPr lang="zh-CN" altLang="en-US" sz="1465" dirty="0">
                    <a:solidFill>
                      <a:prstClr val="white"/>
                    </a:solidFill>
                    <a:latin typeface="微软雅黑" panose="020B0503020204020204" pitchFamily="34" charset="-122"/>
                    <a:ea typeface="微软雅黑" panose="020B0503020204020204" pitchFamily="34" charset="-122"/>
                  </a:rPr>
                  <a:t>在此添加标题</a:t>
                </a:r>
              </a:p>
            </p:txBody>
          </p:sp>
          <p:sp>
            <p:nvSpPr>
              <p:cNvPr id="173" name="文本框 172"/>
              <p:cNvSpPr txBox="1"/>
              <p:nvPr/>
            </p:nvSpPr>
            <p:spPr>
              <a:xfrm>
                <a:off x="3457192" y="4135512"/>
                <a:ext cx="2321609" cy="272960"/>
              </a:xfrm>
              <a:prstGeom prst="rect">
                <a:avLst/>
              </a:prstGeom>
              <a:noFill/>
            </p:spPr>
            <p:txBody>
              <a:bodyPr wrap="square" rtlCol="0">
                <a:spAutoFit/>
              </a:bodyPr>
              <a:lstStyle/>
              <a:p>
                <a:pPr defTabSz="1218565">
                  <a:lnSpc>
                    <a:spcPct val="110000"/>
                  </a:lnSpc>
                  <a:defRPr/>
                </a:pPr>
                <a:r>
                  <a:rPr lang="zh-CN" altLang="en-US" sz="1065" dirty="0">
                    <a:solidFill>
                      <a:prstClr val="white"/>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a:t>
                </a:r>
                <a:endParaRPr lang="zh-CN" altLang="en-US" sz="1065" dirty="0">
                  <a:solidFill>
                    <a:prstClr val="white"/>
                  </a:solidFill>
                  <a:latin typeface="微软雅黑" panose="020B0503020204020204" pitchFamily="34" charset="-122"/>
                  <a:ea typeface="微软雅黑" panose="020B0503020204020204" pitchFamily="34" charset="-122"/>
                </a:endParaRPr>
              </a:p>
            </p:txBody>
          </p:sp>
        </p:grpSp>
      </p:grpSp>
      <p:grpSp>
        <p:nvGrpSpPr>
          <p:cNvPr id="10" name="组合 9"/>
          <p:cNvGrpSpPr/>
          <p:nvPr/>
        </p:nvGrpSpPr>
        <p:grpSpPr>
          <a:xfrm>
            <a:off x="1735364" y="2806320"/>
            <a:ext cx="3559792" cy="854610"/>
            <a:chOff x="1301523" y="2104739"/>
            <a:chExt cx="2669844" cy="640957"/>
          </a:xfrm>
        </p:grpSpPr>
        <p:sp>
          <p:nvSpPr>
            <p:cNvPr id="124" name="任意多边形 123"/>
            <p:cNvSpPr/>
            <p:nvPr/>
          </p:nvSpPr>
          <p:spPr bwMode="auto">
            <a:xfrm>
              <a:off x="1301523" y="2104739"/>
              <a:ext cx="2669844" cy="640957"/>
            </a:xfrm>
            <a:custGeom>
              <a:avLst/>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sz="2400">
                <a:solidFill>
                  <a:prstClr val="black"/>
                </a:solidFill>
              </a:endParaRPr>
            </a:p>
          </p:txBody>
        </p:sp>
        <p:sp>
          <p:nvSpPr>
            <p:cNvPr id="125" name="任意多边形 124"/>
            <p:cNvSpPr/>
            <p:nvPr/>
          </p:nvSpPr>
          <p:spPr bwMode="auto">
            <a:xfrm>
              <a:off x="1391454" y="2176337"/>
              <a:ext cx="2478628" cy="497761"/>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chemeClr val="accent2"/>
            </a:solidFill>
            <a:ln w="19050">
              <a:gradFill flip="none" rotWithShape="1">
                <a:gsLst>
                  <a:gs pos="0">
                    <a:schemeClr val="bg1">
                      <a:lumMod val="75000"/>
                    </a:schemeClr>
                  </a:gs>
                  <a:gs pos="100000">
                    <a:schemeClr val="bg1"/>
                  </a:gs>
                </a:gsLst>
                <a:lin ang="2700000" scaled="1"/>
                <a:tileRect/>
              </a:gradFill>
            </a:ln>
            <a:effectLst>
              <a:innerShdw blurRad="63500" dist="50800" dir="13500000">
                <a:prstClr val="black">
                  <a:alpha val="50000"/>
                </a:prstClr>
              </a:innerShdw>
            </a:effectLst>
          </p:spPr>
          <p:txBody>
            <a:bodyPr vert="horz" wrap="square" lIns="91440" tIns="45720" rIns="91440" bIns="45720" numCol="1" anchor="t" anchorCtr="0" compatLnSpc="1">
              <a:noAutofit/>
            </a:bodyPr>
            <a:lstStyle/>
            <a:p>
              <a:endParaRPr lang="zh-CN" altLang="en-US" sz="2400">
                <a:solidFill>
                  <a:prstClr val="black"/>
                </a:solidFill>
              </a:endParaRPr>
            </a:p>
          </p:txBody>
        </p:sp>
        <p:grpSp>
          <p:nvGrpSpPr>
            <p:cNvPr id="174" name="组合 173"/>
            <p:cNvGrpSpPr/>
            <p:nvPr/>
          </p:nvGrpSpPr>
          <p:grpSpPr>
            <a:xfrm>
              <a:off x="1619672" y="2242415"/>
              <a:ext cx="1790862" cy="376524"/>
              <a:chOff x="3457192" y="3906440"/>
              <a:chExt cx="1951476" cy="502032"/>
            </a:xfrm>
          </p:grpSpPr>
          <p:sp>
            <p:nvSpPr>
              <p:cNvPr id="175" name="文本框 174"/>
              <p:cNvSpPr txBox="1"/>
              <p:nvPr/>
            </p:nvSpPr>
            <p:spPr>
              <a:xfrm>
                <a:off x="3457511" y="3906440"/>
                <a:ext cx="1725052" cy="318100"/>
              </a:xfrm>
              <a:prstGeom prst="rect">
                <a:avLst/>
              </a:prstGeom>
              <a:noFill/>
            </p:spPr>
            <p:txBody>
              <a:bodyPr wrap="square" rtlCol="0">
                <a:spAutoFit/>
              </a:bodyPr>
              <a:lstStyle/>
              <a:p>
                <a:r>
                  <a:rPr lang="zh-CN" altLang="en-US" sz="1465" dirty="0">
                    <a:solidFill>
                      <a:prstClr val="white"/>
                    </a:solidFill>
                    <a:latin typeface="微软雅黑" panose="020B0503020204020204" pitchFamily="34" charset="-122"/>
                    <a:ea typeface="微软雅黑" panose="020B0503020204020204" pitchFamily="34" charset="-122"/>
                  </a:rPr>
                  <a:t>在此添加标题</a:t>
                </a:r>
              </a:p>
            </p:txBody>
          </p:sp>
          <p:sp>
            <p:nvSpPr>
              <p:cNvPr id="176" name="文本框 175"/>
              <p:cNvSpPr txBox="1"/>
              <p:nvPr/>
            </p:nvSpPr>
            <p:spPr>
              <a:xfrm>
                <a:off x="3457192" y="4135512"/>
                <a:ext cx="1951476" cy="272960"/>
              </a:xfrm>
              <a:prstGeom prst="rect">
                <a:avLst/>
              </a:prstGeom>
              <a:noFill/>
            </p:spPr>
            <p:txBody>
              <a:bodyPr wrap="square" rtlCol="0">
                <a:spAutoFit/>
              </a:bodyPr>
              <a:lstStyle/>
              <a:p>
                <a:pPr defTabSz="1218565">
                  <a:lnSpc>
                    <a:spcPct val="110000"/>
                  </a:lnSpc>
                  <a:defRPr/>
                </a:pPr>
                <a:r>
                  <a:rPr lang="zh-CN" altLang="en-US" sz="1065" dirty="0">
                    <a:solidFill>
                      <a:prstClr val="white"/>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a:t>
                </a:r>
                <a:endParaRPr lang="zh-CN" altLang="en-US" sz="1065" dirty="0">
                  <a:solidFill>
                    <a:prstClr val="white"/>
                  </a:solidFill>
                  <a:latin typeface="微软雅黑" panose="020B0503020204020204" pitchFamily="34" charset="-122"/>
                  <a:ea typeface="微软雅黑" panose="020B0503020204020204" pitchFamily="34" charset="-122"/>
                </a:endParaRPr>
              </a:p>
            </p:txBody>
          </p:sp>
        </p:grpSp>
      </p:grpSp>
      <p:grpSp>
        <p:nvGrpSpPr>
          <p:cNvPr id="11" name="组合 10"/>
          <p:cNvGrpSpPr/>
          <p:nvPr/>
        </p:nvGrpSpPr>
        <p:grpSpPr>
          <a:xfrm>
            <a:off x="1735364" y="4146170"/>
            <a:ext cx="3559792" cy="854609"/>
            <a:chOff x="1301523" y="3109627"/>
            <a:chExt cx="2669844" cy="640957"/>
          </a:xfrm>
        </p:grpSpPr>
        <p:sp>
          <p:nvSpPr>
            <p:cNvPr id="138" name="任意多边形 137"/>
            <p:cNvSpPr/>
            <p:nvPr/>
          </p:nvSpPr>
          <p:spPr bwMode="auto">
            <a:xfrm>
              <a:off x="1301523" y="3109627"/>
              <a:ext cx="2669844" cy="640957"/>
            </a:xfrm>
            <a:custGeom>
              <a:avLst/>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sz="2400">
                <a:solidFill>
                  <a:prstClr val="black"/>
                </a:solidFill>
              </a:endParaRPr>
            </a:p>
          </p:txBody>
        </p:sp>
        <p:sp>
          <p:nvSpPr>
            <p:cNvPr id="139" name="任意多边形 138"/>
            <p:cNvSpPr/>
            <p:nvPr/>
          </p:nvSpPr>
          <p:spPr bwMode="auto">
            <a:xfrm>
              <a:off x="1391454" y="3181224"/>
              <a:ext cx="2478628" cy="497761"/>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chemeClr val="accent2"/>
            </a:solidFill>
            <a:ln w="19050">
              <a:gradFill flip="none" rotWithShape="1">
                <a:gsLst>
                  <a:gs pos="0">
                    <a:schemeClr val="bg1">
                      <a:lumMod val="75000"/>
                    </a:schemeClr>
                  </a:gs>
                  <a:gs pos="100000">
                    <a:schemeClr val="bg1"/>
                  </a:gs>
                </a:gsLst>
                <a:lin ang="2700000" scaled="1"/>
                <a:tileRect/>
              </a:gradFill>
            </a:ln>
            <a:effectLst>
              <a:innerShdw blurRad="63500" dist="50800" dir="13500000">
                <a:prstClr val="black">
                  <a:alpha val="50000"/>
                </a:prstClr>
              </a:innerShdw>
            </a:effectLst>
          </p:spPr>
          <p:txBody>
            <a:bodyPr vert="horz" wrap="square" lIns="91440" tIns="45720" rIns="91440" bIns="45720" numCol="1" anchor="t" anchorCtr="0" compatLnSpc="1">
              <a:noAutofit/>
            </a:bodyPr>
            <a:lstStyle/>
            <a:p>
              <a:endParaRPr lang="zh-CN" altLang="en-US" sz="2400">
                <a:solidFill>
                  <a:prstClr val="black"/>
                </a:solidFill>
              </a:endParaRPr>
            </a:p>
          </p:txBody>
        </p:sp>
        <p:grpSp>
          <p:nvGrpSpPr>
            <p:cNvPr id="177" name="组合 176"/>
            <p:cNvGrpSpPr/>
            <p:nvPr/>
          </p:nvGrpSpPr>
          <p:grpSpPr>
            <a:xfrm>
              <a:off x="1619672" y="3252309"/>
              <a:ext cx="1790862" cy="376524"/>
              <a:chOff x="3457192" y="3906440"/>
              <a:chExt cx="1951476" cy="502032"/>
            </a:xfrm>
          </p:grpSpPr>
          <p:sp>
            <p:nvSpPr>
              <p:cNvPr id="178" name="文本框 177"/>
              <p:cNvSpPr txBox="1"/>
              <p:nvPr/>
            </p:nvSpPr>
            <p:spPr>
              <a:xfrm>
                <a:off x="3457511" y="3906440"/>
                <a:ext cx="1725052" cy="318100"/>
              </a:xfrm>
              <a:prstGeom prst="rect">
                <a:avLst/>
              </a:prstGeom>
              <a:noFill/>
            </p:spPr>
            <p:txBody>
              <a:bodyPr wrap="square" rtlCol="0">
                <a:spAutoFit/>
              </a:bodyPr>
              <a:lstStyle/>
              <a:p>
                <a:r>
                  <a:rPr lang="zh-CN" altLang="en-US" sz="1465" dirty="0">
                    <a:solidFill>
                      <a:prstClr val="white"/>
                    </a:solidFill>
                    <a:latin typeface="微软雅黑" panose="020B0503020204020204" pitchFamily="34" charset="-122"/>
                    <a:ea typeface="微软雅黑" panose="020B0503020204020204" pitchFamily="34" charset="-122"/>
                  </a:rPr>
                  <a:t>在此添加标题</a:t>
                </a:r>
              </a:p>
            </p:txBody>
          </p:sp>
          <p:sp>
            <p:nvSpPr>
              <p:cNvPr id="179" name="文本框 178"/>
              <p:cNvSpPr txBox="1"/>
              <p:nvPr/>
            </p:nvSpPr>
            <p:spPr>
              <a:xfrm>
                <a:off x="3457192" y="4135512"/>
                <a:ext cx="1951476" cy="272960"/>
              </a:xfrm>
              <a:prstGeom prst="rect">
                <a:avLst/>
              </a:prstGeom>
              <a:noFill/>
            </p:spPr>
            <p:txBody>
              <a:bodyPr wrap="square" rtlCol="0">
                <a:spAutoFit/>
              </a:bodyPr>
              <a:lstStyle/>
              <a:p>
                <a:pPr defTabSz="1218565">
                  <a:lnSpc>
                    <a:spcPct val="110000"/>
                  </a:lnSpc>
                  <a:defRPr/>
                </a:pPr>
                <a:r>
                  <a:rPr lang="zh-CN" altLang="en-US" sz="1065" dirty="0">
                    <a:solidFill>
                      <a:prstClr val="white"/>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a:t>
                </a:r>
                <a:endParaRPr lang="zh-CN" altLang="en-US" sz="1065" dirty="0">
                  <a:solidFill>
                    <a:prstClr val="white"/>
                  </a:solidFill>
                  <a:latin typeface="微软雅黑" panose="020B0503020204020204" pitchFamily="34" charset="-122"/>
                  <a:ea typeface="微软雅黑" panose="020B0503020204020204" pitchFamily="34" charset="-122"/>
                </a:endParaRPr>
              </a:p>
            </p:txBody>
          </p:sp>
        </p:grpSp>
      </p:grpSp>
      <p:grpSp>
        <p:nvGrpSpPr>
          <p:cNvPr id="5" name="组合 4"/>
          <p:cNvGrpSpPr/>
          <p:nvPr/>
        </p:nvGrpSpPr>
        <p:grpSpPr>
          <a:xfrm>
            <a:off x="4684929" y="2752627"/>
            <a:ext cx="1085408" cy="961991"/>
            <a:chOff x="3513697" y="2064470"/>
            <a:chExt cx="814056" cy="721493"/>
          </a:xfrm>
        </p:grpSpPr>
        <p:grpSp>
          <p:nvGrpSpPr>
            <p:cNvPr id="126" name="组合 125"/>
            <p:cNvGrpSpPr/>
            <p:nvPr/>
          </p:nvGrpSpPr>
          <p:grpSpPr>
            <a:xfrm rot="5400000" flipH="1">
              <a:off x="3559978" y="2018189"/>
              <a:ext cx="721493" cy="814056"/>
              <a:chOff x="8439634" y="3544648"/>
              <a:chExt cx="1611146" cy="1817848"/>
            </a:xfrm>
          </p:grpSpPr>
          <p:sp>
            <p:nvSpPr>
              <p:cNvPr id="128" name="Freeform 5"/>
              <p:cNvSpPr/>
              <p:nvPr/>
            </p:nvSpPr>
            <p:spPr bwMode="auto">
              <a:xfrm rot="5400000" flipH="1">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lumMod val="97000"/>
                    </a:schemeClr>
                  </a:gs>
                  <a:gs pos="100000">
                    <a:schemeClr val="bg1">
                      <a:lumMod val="85000"/>
                    </a:schemeClr>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121920" tIns="60960" rIns="121920" bIns="60960" numCol="1" anchor="t" anchorCtr="0" compatLnSpc="1"/>
              <a:lstStyle/>
              <a:p>
                <a:endParaRPr lang="zh-CN" altLang="en-US" sz="2400">
                  <a:solidFill>
                    <a:prstClr val="black"/>
                  </a:solidFill>
                </a:endParaRPr>
              </a:p>
            </p:txBody>
          </p:sp>
          <p:sp>
            <p:nvSpPr>
              <p:cNvPr id="129" name="Freeform 5"/>
              <p:cNvSpPr/>
              <p:nvPr/>
            </p:nvSpPr>
            <p:spPr bwMode="auto">
              <a:xfrm rot="5400000" flipH="1">
                <a:off x="8582835" y="3866517"/>
                <a:ext cx="1324743"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1"/>
              </a:solidFill>
              <a:ln w="15875">
                <a:gradFill flip="none" rotWithShape="1">
                  <a:gsLst>
                    <a:gs pos="0">
                      <a:schemeClr val="bg1">
                        <a:lumMod val="65000"/>
                      </a:schemeClr>
                    </a:gs>
                    <a:gs pos="100000">
                      <a:schemeClr val="bg1"/>
                    </a:gs>
                  </a:gsLst>
                  <a:lin ang="2700000" scaled="1"/>
                  <a:tileRect/>
                </a:gradFill>
              </a:ln>
              <a:effectLst>
                <a:innerShdw blurRad="50800" dist="25400" dir="13500000">
                  <a:prstClr val="black">
                    <a:alpha val="50000"/>
                  </a:prstClr>
                </a:innerShdw>
              </a:effectLst>
            </p:spPr>
            <p:txBody>
              <a:bodyPr vert="horz" wrap="square" lIns="121920" tIns="60960" rIns="121920" bIns="60960" numCol="1" anchor="t" anchorCtr="0" compatLnSpc="1"/>
              <a:lstStyle/>
              <a:p>
                <a:endParaRPr lang="zh-CN" altLang="en-US" sz="2400">
                  <a:solidFill>
                    <a:prstClr val="black"/>
                  </a:solidFill>
                </a:endParaRPr>
              </a:p>
            </p:txBody>
          </p:sp>
        </p:grpSp>
        <p:sp>
          <p:nvSpPr>
            <p:cNvPr id="155" name="Freeform 975"/>
            <p:cNvSpPr>
              <a:spLocks noEditPoints="1"/>
            </p:cNvSpPr>
            <p:nvPr/>
          </p:nvSpPr>
          <p:spPr bwMode="auto">
            <a:xfrm>
              <a:off x="3798493" y="2286531"/>
              <a:ext cx="224599" cy="277371"/>
            </a:xfrm>
            <a:custGeom>
              <a:avLst/>
              <a:gdLst>
                <a:gd name="T0" fmla="*/ 120 w 349"/>
                <a:gd name="T1" fmla="*/ 0 h 431"/>
                <a:gd name="T2" fmla="*/ 117 w 349"/>
                <a:gd name="T3" fmla="*/ 3 h 431"/>
                <a:gd name="T4" fmla="*/ 2 w 349"/>
                <a:gd name="T5" fmla="*/ 117 h 431"/>
                <a:gd name="T6" fmla="*/ 0 w 349"/>
                <a:gd name="T7" fmla="*/ 120 h 431"/>
                <a:gd name="T8" fmla="*/ 0 w 349"/>
                <a:gd name="T9" fmla="*/ 431 h 431"/>
                <a:gd name="T10" fmla="*/ 349 w 349"/>
                <a:gd name="T11" fmla="*/ 431 h 431"/>
                <a:gd name="T12" fmla="*/ 349 w 349"/>
                <a:gd name="T13" fmla="*/ 0 h 431"/>
                <a:gd name="T14" fmla="*/ 120 w 349"/>
                <a:gd name="T15" fmla="*/ 0 h 431"/>
                <a:gd name="T16" fmla="*/ 114 w 349"/>
                <a:gd name="T17" fmla="*/ 37 h 431"/>
                <a:gd name="T18" fmla="*/ 114 w 349"/>
                <a:gd name="T19" fmla="*/ 114 h 431"/>
                <a:gd name="T20" fmla="*/ 37 w 349"/>
                <a:gd name="T21" fmla="*/ 114 h 431"/>
                <a:gd name="T22" fmla="*/ 114 w 349"/>
                <a:gd name="T23" fmla="*/ 37 h 431"/>
                <a:gd name="T24" fmla="*/ 328 w 349"/>
                <a:gd name="T25" fmla="*/ 410 h 431"/>
                <a:gd name="T26" fmla="*/ 20 w 349"/>
                <a:gd name="T27" fmla="*/ 410 h 431"/>
                <a:gd name="T28" fmla="*/ 20 w 349"/>
                <a:gd name="T29" fmla="*/ 136 h 431"/>
                <a:gd name="T30" fmla="*/ 135 w 349"/>
                <a:gd name="T31" fmla="*/ 136 h 431"/>
                <a:gd name="T32" fmla="*/ 135 w 349"/>
                <a:gd name="T33" fmla="*/ 22 h 431"/>
                <a:gd name="T34" fmla="*/ 328 w 349"/>
                <a:gd name="T35" fmla="*/ 22 h 431"/>
                <a:gd name="T36" fmla="*/ 328 w 349"/>
                <a:gd name="T37" fmla="*/ 410 h 431"/>
                <a:gd name="T38" fmla="*/ 75 w 349"/>
                <a:gd name="T39" fmla="*/ 317 h 431"/>
                <a:gd name="T40" fmla="*/ 145 w 349"/>
                <a:gd name="T41" fmla="*/ 249 h 431"/>
                <a:gd name="T42" fmla="*/ 187 w 349"/>
                <a:gd name="T43" fmla="*/ 290 h 431"/>
                <a:gd name="T44" fmla="*/ 300 w 349"/>
                <a:gd name="T45" fmla="*/ 178 h 431"/>
                <a:gd name="T46" fmla="*/ 285 w 349"/>
                <a:gd name="T47" fmla="*/ 163 h 431"/>
                <a:gd name="T48" fmla="*/ 187 w 349"/>
                <a:gd name="T49" fmla="*/ 259 h 431"/>
                <a:gd name="T50" fmla="*/ 152 w 349"/>
                <a:gd name="T51" fmla="*/ 225 h 431"/>
                <a:gd name="T52" fmla="*/ 145 w 349"/>
                <a:gd name="T53" fmla="*/ 218 h 431"/>
                <a:gd name="T54" fmla="*/ 138 w 349"/>
                <a:gd name="T55" fmla="*/ 225 h 431"/>
                <a:gd name="T56" fmla="*/ 60 w 349"/>
                <a:gd name="T57" fmla="*/ 302 h 431"/>
                <a:gd name="T58" fmla="*/ 75 w 349"/>
                <a:gd name="T59" fmla="*/ 317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49" h="431">
                  <a:moveTo>
                    <a:pt x="120" y="0"/>
                  </a:moveTo>
                  <a:lnTo>
                    <a:pt x="117" y="3"/>
                  </a:lnTo>
                  <a:lnTo>
                    <a:pt x="2" y="117"/>
                  </a:lnTo>
                  <a:lnTo>
                    <a:pt x="0" y="120"/>
                  </a:lnTo>
                  <a:lnTo>
                    <a:pt x="0" y="431"/>
                  </a:lnTo>
                  <a:lnTo>
                    <a:pt x="349" y="431"/>
                  </a:lnTo>
                  <a:lnTo>
                    <a:pt x="349" y="0"/>
                  </a:lnTo>
                  <a:lnTo>
                    <a:pt x="120" y="0"/>
                  </a:lnTo>
                  <a:close/>
                  <a:moveTo>
                    <a:pt x="114" y="37"/>
                  </a:moveTo>
                  <a:lnTo>
                    <a:pt x="114" y="114"/>
                  </a:lnTo>
                  <a:lnTo>
                    <a:pt x="37" y="114"/>
                  </a:lnTo>
                  <a:lnTo>
                    <a:pt x="114" y="37"/>
                  </a:lnTo>
                  <a:close/>
                  <a:moveTo>
                    <a:pt x="328" y="410"/>
                  </a:moveTo>
                  <a:lnTo>
                    <a:pt x="20" y="410"/>
                  </a:lnTo>
                  <a:lnTo>
                    <a:pt x="20" y="136"/>
                  </a:lnTo>
                  <a:lnTo>
                    <a:pt x="135" y="136"/>
                  </a:lnTo>
                  <a:lnTo>
                    <a:pt x="135" y="22"/>
                  </a:lnTo>
                  <a:lnTo>
                    <a:pt x="328" y="22"/>
                  </a:lnTo>
                  <a:lnTo>
                    <a:pt x="328" y="410"/>
                  </a:lnTo>
                  <a:close/>
                  <a:moveTo>
                    <a:pt x="75" y="317"/>
                  </a:moveTo>
                  <a:lnTo>
                    <a:pt x="145" y="249"/>
                  </a:lnTo>
                  <a:lnTo>
                    <a:pt x="187" y="290"/>
                  </a:lnTo>
                  <a:lnTo>
                    <a:pt x="300" y="178"/>
                  </a:lnTo>
                  <a:lnTo>
                    <a:pt x="285" y="163"/>
                  </a:lnTo>
                  <a:lnTo>
                    <a:pt x="187" y="259"/>
                  </a:lnTo>
                  <a:lnTo>
                    <a:pt x="152" y="225"/>
                  </a:lnTo>
                  <a:lnTo>
                    <a:pt x="145" y="218"/>
                  </a:lnTo>
                  <a:lnTo>
                    <a:pt x="138" y="225"/>
                  </a:lnTo>
                  <a:lnTo>
                    <a:pt x="60" y="302"/>
                  </a:lnTo>
                  <a:lnTo>
                    <a:pt x="75" y="317"/>
                  </a:lnTo>
                  <a:close/>
                </a:path>
              </a:pathLst>
            </a:custGeom>
            <a:solidFill>
              <a:schemeClr val="bg1"/>
            </a:solidFill>
            <a:ln>
              <a:noFill/>
            </a:ln>
            <a:effectLst/>
          </p:spPr>
          <p:txBody>
            <a:bodyPr vert="horz" wrap="square" lIns="91440" tIns="45720" rIns="91440" bIns="45720" numCol="1" anchor="t" anchorCtr="0" compatLnSpc="1"/>
            <a:lstStyle/>
            <a:p>
              <a:endParaRPr lang="zh-CN" altLang="en-US" sz="2400">
                <a:solidFill>
                  <a:prstClr val="black"/>
                </a:solidFill>
              </a:endParaRPr>
            </a:p>
          </p:txBody>
        </p:sp>
      </p:grpSp>
      <p:grpSp>
        <p:nvGrpSpPr>
          <p:cNvPr id="8" name="组合 7"/>
          <p:cNvGrpSpPr/>
          <p:nvPr/>
        </p:nvGrpSpPr>
        <p:grpSpPr>
          <a:xfrm>
            <a:off x="4684929" y="4092478"/>
            <a:ext cx="1085408" cy="961991"/>
            <a:chOff x="3513697" y="3069358"/>
            <a:chExt cx="814056" cy="721493"/>
          </a:xfrm>
        </p:grpSpPr>
        <p:grpSp>
          <p:nvGrpSpPr>
            <p:cNvPr id="140" name="组合 139"/>
            <p:cNvGrpSpPr/>
            <p:nvPr/>
          </p:nvGrpSpPr>
          <p:grpSpPr>
            <a:xfrm rot="5400000" flipH="1">
              <a:off x="3559978" y="3023077"/>
              <a:ext cx="721493" cy="814056"/>
              <a:chOff x="8439634" y="3544648"/>
              <a:chExt cx="1611146" cy="1817848"/>
            </a:xfrm>
          </p:grpSpPr>
          <p:sp>
            <p:nvSpPr>
              <p:cNvPr id="142" name="Freeform 5"/>
              <p:cNvSpPr/>
              <p:nvPr/>
            </p:nvSpPr>
            <p:spPr bwMode="auto">
              <a:xfrm rot="5400000" flipH="1">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lumMod val="97000"/>
                    </a:schemeClr>
                  </a:gs>
                  <a:gs pos="100000">
                    <a:schemeClr val="bg1">
                      <a:lumMod val="85000"/>
                    </a:schemeClr>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121920" tIns="60960" rIns="121920" bIns="60960" numCol="1" anchor="t" anchorCtr="0" compatLnSpc="1"/>
              <a:lstStyle/>
              <a:p>
                <a:endParaRPr lang="zh-CN" altLang="en-US" sz="2400">
                  <a:solidFill>
                    <a:prstClr val="black"/>
                  </a:solidFill>
                </a:endParaRPr>
              </a:p>
            </p:txBody>
          </p:sp>
          <p:sp>
            <p:nvSpPr>
              <p:cNvPr id="143" name="Freeform 5"/>
              <p:cNvSpPr/>
              <p:nvPr/>
            </p:nvSpPr>
            <p:spPr bwMode="auto">
              <a:xfrm rot="5400000" flipH="1">
                <a:off x="8582835" y="3866517"/>
                <a:ext cx="1324743"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2"/>
              </a:solidFill>
              <a:ln w="15875">
                <a:gradFill flip="none" rotWithShape="1">
                  <a:gsLst>
                    <a:gs pos="0">
                      <a:schemeClr val="bg1">
                        <a:lumMod val="65000"/>
                      </a:schemeClr>
                    </a:gs>
                    <a:gs pos="100000">
                      <a:schemeClr val="bg1"/>
                    </a:gs>
                  </a:gsLst>
                  <a:lin ang="2700000" scaled="1"/>
                  <a:tileRect/>
                </a:gradFill>
              </a:ln>
              <a:effectLst>
                <a:innerShdw blurRad="50800" dist="25400" dir="13500000">
                  <a:prstClr val="black">
                    <a:alpha val="50000"/>
                  </a:prstClr>
                </a:innerShdw>
              </a:effectLst>
            </p:spPr>
            <p:txBody>
              <a:bodyPr vert="horz" wrap="square" lIns="121920" tIns="60960" rIns="121920" bIns="60960" numCol="1" anchor="t" anchorCtr="0" compatLnSpc="1"/>
              <a:lstStyle/>
              <a:p>
                <a:endParaRPr lang="zh-CN" altLang="en-US" sz="2400">
                  <a:solidFill>
                    <a:prstClr val="black"/>
                  </a:solidFill>
                </a:endParaRPr>
              </a:p>
            </p:txBody>
          </p:sp>
        </p:grpSp>
        <p:sp>
          <p:nvSpPr>
            <p:cNvPr id="157" name="Freeform 983"/>
            <p:cNvSpPr>
              <a:spLocks noEditPoints="1"/>
            </p:cNvSpPr>
            <p:nvPr/>
          </p:nvSpPr>
          <p:spPr bwMode="auto">
            <a:xfrm>
              <a:off x="3770343" y="3288235"/>
              <a:ext cx="299947" cy="307749"/>
            </a:xfrm>
            <a:custGeom>
              <a:avLst/>
              <a:gdLst>
                <a:gd name="T0" fmla="*/ 116 w 232"/>
                <a:gd name="T1" fmla="*/ 88 h 239"/>
                <a:gd name="T2" fmla="*/ 84 w 232"/>
                <a:gd name="T3" fmla="*/ 119 h 239"/>
                <a:gd name="T4" fmla="*/ 116 w 232"/>
                <a:gd name="T5" fmla="*/ 151 h 239"/>
                <a:gd name="T6" fmla="*/ 148 w 232"/>
                <a:gd name="T7" fmla="*/ 119 h 239"/>
                <a:gd name="T8" fmla="*/ 116 w 232"/>
                <a:gd name="T9" fmla="*/ 88 h 239"/>
                <a:gd name="T10" fmla="*/ 49 w 232"/>
                <a:gd name="T11" fmla="*/ 197 h 239"/>
                <a:gd name="T12" fmla="*/ 44 w 232"/>
                <a:gd name="T13" fmla="*/ 191 h 239"/>
                <a:gd name="T14" fmla="*/ 14 w 232"/>
                <a:gd name="T15" fmla="*/ 119 h 239"/>
                <a:gd name="T16" fmla="*/ 93 w 232"/>
                <a:gd name="T17" fmla="*/ 20 h 239"/>
                <a:gd name="T18" fmla="*/ 90 w 232"/>
                <a:gd name="T19" fmla="*/ 7 h 239"/>
                <a:gd name="T20" fmla="*/ 0 w 232"/>
                <a:gd name="T21" fmla="*/ 119 h 239"/>
                <a:gd name="T22" fmla="*/ 34 w 232"/>
                <a:gd name="T23" fmla="*/ 201 h 239"/>
                <a:gd name="T24" fmla="*/ 44 w 232"/>
                <a:gd name="T25" fmla="*/ 210 h 239"/>
                <a:gd name="T26" fmla="*/ 34 w 232"/>
                <a:gd name="T27" fmla="*/ 239 h 239"/>
                <a:gd name="T28" fmla="*/ 116 w 232"/>
                <a:gd name="T29" fmla="*/ 228 h 239"/>
                <a:gd name="T30" fmla="*/ 60 w 232"/>
                <a:gd name="T31" fmla="*/ 167 h 239"/>
                <a:gd name="T32" fmla="*/ 49 w 232"/>
                <a:gd name="T33" fmla="*/ 197 h 239"/>
                <a:gd name="T34" fmla="*/ 188 w 232"/>
                <a:gd name="T35" fmla="*/ 29 h 239"/>
                <a:gd name="T36" fmla="*/ 198 w 232"/>
                <a:gd name="T37" fmla="*/ 0 h 239"/>
                <a:gd name="T38" fmla="*/ 116 w 232"/>
                <a:gd name="T39" fmla="*/ 10 h 239"/>
                <a:gd name="T40" fmla="*/ 172 w 232"/>
                <a:gd name="T41" fmla="*/ 72 h 239"/>
                <a:gd name="T42" fmla="*/ 183 w 232"/>
                <a:gd name="T43" fmla="*/ 42 h 239"/>
                <a:gd name="T44" fmla="*/ 218 w 232"/>
                <a:gd name="T45" fmla="*/ 119 h 239"/>
                <a:gd name="T46" fmla="*/ 188 w 232"/>
                <a:gd name="T47" fmla="*/ 191 h 239"/>
                <a:gd name="T48" fmla="*/ 139 w 232"/>
                <a:gd name="T49" fmla="*/ 219 h 239"/>
                <a:gd name="T50" fmla="*/ 142 w 232"/>
                <a:gd name="T51" fmla="*/ 232 h 239"/>
                <a:gd name="T52" fmla="*/ 198 w 232"/>
                <a:gd name="T53" fmla="*/ 201 h 239"/>
                <a:gd name="T54" fmla="*/ 232 w 232"/>
                <a:gd name="T55" fmla="*/ 119 h 239"/>
                <a:gd name="T56" fmla="*/ 188 w 232"/>
                <a:gd name="T57" fmla="*/ 29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2" h="239">
                  <a:moveTo>
                    <a:pt x="116" y="88"/>
                  </a:moveTo>
                  <a:cubicBezTo>
                    <a:pt x="98" y="88"/>
                    <a:pt x="84" y="102"/>
                    <a:pt x="84" y="119"/>
                  </a:cubicBezTo>
                  <a:cubicBezTo>
                    <a:pt x="84" y="137"/>
                    <a:pt x="98" y="151"/>
                    <a:pt x="116" y="151"/>
                  </a:cubicBezTo>
                  <a:cubicBezTo>
                    <a:pt x="134" y="151"/>
                    <a:pt x="148" y="137"/>
                    <a:pt x="148" y="119"/>
                  </a:cubicBezTo>
                  <a:cubicBezTo>
                    <a:pt x="148" y="102"/>
                    <a:pt x="134" y="88"/>
                    <a:pt x="116" y="88"/>
                  </a:cubicBezTo>
                  <a:close/>
                  <a:moveTo>
                    <a:pt x="49" y="197"/>
                  </a:moveTo>
                  <a:cubicBezTo>
                    <a:pt x="47" y="195"/>
                    <a:pt x="46" y="193"/>
                    <a:pt x="44" y="191"/>
                  </a:cubicBezTo>
                  <a:cubicBezTo>
                    <a:pt x="25" y="172"/>
                    <a:pt x="14" y="147"/>
                    <a:pt x="14" y="119"/>
                  </a:cubicBezTo>
                  <a:cubicBezTo>
                    <a:pt x="14" y="71"/>
                    <a:pt x="48" y="30"/>
                    <a:pt x="93" y="20"/>
                  </a:cubicBezTo>
                  <a:cubicBezTo>
                    <a:pt x="90" y="7"/>
                    <a:pt x="90" y="7"/>
                    <a:pt x="90" y="7"/>
                  </a:cubicBezTo>
                  <a:cubicBezTo>
                    <a:pt x="39" y="19"/>
                    <a:pt x="0" y="65"/>
                    <a:pt x="0" y="119"/>
                  </a:cubicBezTo>
                  <a:cubicBezTo>
                    <a:pt x="0" y="150"/>
                    <a:pt x="12" y="179"/>
                    <a:pt x="34" y="201"/>
                  </a:cubicBezTo>
                  <a:cubicBezTo>
                    <a:pt x="37" y="204"/>
                    <a:pt x="41" y="207"/>
                    <a:pt x="44" y="210"/>
                  </a:cubicBezTo>
                  <a:cubicBezTo>
                    <a:pt x="34" y="239"/>
                    <a:pt x="34" y="239"/>
                    <a:pt x="34" y="239"/>
                  </a:cubicBezTo>
                  <a:cubicBezTo>
                    <a:pt x="116" y="228"/>
                    <a:pt x="116" y="228"/>
                    <a:pt x="116" y="228"/>
                  </a:cubicBezTo>
                  <a:cubicBezTo>
                    <a:pt x="60" y="167"/>
                    <a:pt x="60" y="167"/>
                    <a:pt x="60" y="167"/>
                  </a:cubicBezTo>
                  <a:lnTo>
                    <a:pt x="49" y="197"/>
                  </a:lnTo>
                  <a:close/>
                  <a:moveTo>
                    <a:pt x="188" y="29"/>
                  </a:moveTo>
                  <a:cubicBezTo>
                    <a:pt x="198" y="0"/>
                    <a:pt x="198" y="0"/>
                    <a:pt x="198" y="0"/>
                  </a:cubicBezTo>
                  <a:cubicBezTo>
                    <a:pt x="116" y="10"/>
                    <a:pt x="116" y="10"/>
                    <a:pt x="116" y="10"/>
                  </a:cubicBezTo>
                  <a:cubicBezTo>
                    <a:pt x="172" y="72"/>
                    <a:pt x="172" y="72"/>
                    <a:pt x="172" y="72"/>
                  </a:cubicBezTo>
                  <a:cubicBezTo>
                    <a:pt x="183" y="42"/>
                    <a:pt x="183" y="42"/>
                    <a:pt x="183" y="42"/>
                  </a:cubicBezTo>
                  <a:cubicBezTo>
                    <a:pt x="204" y="61"/>
                    <a:pt x="218" y="89"/>
                    <a:pt x="218" y="119"/>
                  </a:cubicBezTo>
                  <a:cubicBezTo>
                    <a:pt x="218" y="147"/>
                    <a:pt x="207" y="172"/>
                    <a:pt x="188" y="191"/>
                  </a:cubicBezTo>
                  <a:cubicBezTo>
                    <a:pt x="174" y="205"/>
                    <a:pt x="157" y="214"/>
                    <a:pt x="139" y="219"/>
                  </a:cubicBezTo>
                  <a:cubicBezTo>
                    <a:pt x="142" y="232"/>
                    <a:pt x="142" y="232"/>
                    <a:pt x="142" y="232"/>
                  </a:cubicBezTo>
                  <a:cubicBezTo>
                    <a:pt x="163" y="227"/>
                    <a:pt x="182" y="217"/>
                    <a:pt x="198" y="201"/>
                  </a:cubicBezTo>
                  <a:cubicBezTo>
                    <a:pt x="220" y="179"/>
                    <a:pt x="232" y="150"/>
                    <a:pt x="232" y="119"/>
                  </a:cubicBezTo>
                  <a:cubicBezTo>
                    <a:pt x="232" y="83"/>
                    <a:pt x="214" y="50"/>
                    <a:pt x="188" y="29"/>
                  </a:cubicBezTo>
                  <a:close/>
                </a:path>
              </a:pathLst>
            </a:custGeom>
            <a:solidFill>
              <a:schemeClr val="bg1"/>
            </a:solidFill>
            <a:ln>
              <a:noFill/>
            </a:ln>
            <a:effectLst/>
          </p:spPr>
          <p:txBody>
            <a:bodyPr vert="horz" wrap="square" lIns="91440" tIns="45720" rIns="91440" bIns="45720" numCol="1" anchor="t" anchorCtr="0" compatLnSpc="1"/>
            <a:lstStyle/>
            <a:p>
              <a:endParaRPr lang="zh-CN" altLang="en-US" sz="2400">
                <a:solidFill>
                  <a:prstClr val="black"/>
                </a:solidFill>
              </a:endParaRPr>
            </a:p>
          </p:txBody>
        </p:sp>
      </p:grpSp>
      <p:grpSp>
        <p:nvGrpSpPr>
          <p:cNvPr id="4" name="组合 3"/>
          <p:cNvGrpSpPr/>
          <p:nvPr/>
        </p:nvGrpSpPr>
        <p:grpSpPr>
          <a:xfrm>
            <a:off x="4684929" y="1412777"/>
            <a:ext cx="1085408" cy="961991"/>
            <a:chOff x="3513697" y="1059582"/>
            <a:chExt cx="814056" cy="721493"/>
          </a:xfrm>
        </p:grpSpPr>
        <p:grpSp>
          <p:nvGrpSpPr>
            <p:cNvPr id="112" name="组合 111"/>
            <p:cNvGrpSpPr/>
            <p:nvPr/>
          </p:nvGrpSpPr>
          <p:grpSpPr>
            <a:xfrm rot="5400000" flipH="1">
              <a:off x="3559978" y="1013301"/>
              <a:ext cx="721493" cy="814056"/>
              <a:chOff x="8439634" y="3544648"/>
              <a:chExt cx="1611146" cy="1817848"/>
            </a:xfrm>
          </p:grpSpPr>
          <p:sp>
            <p:nvSpPr>
              <p:cNvPr id="114" name="Freeform 5"/>
              <p:cNvSpPr/>
              <p:nvPr/>
            </p:nvSpPr>
            <p:spPr bwMode="auto">
              <a:xfrm rot="5400000" flipH="1">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lumMod val="97000"/>
                    </a:schemeClr>
                  </a:gs>
                  <a:gs pos="100000">
                    <a:schemeClr val="bg1">
                      <a:lumMod val="85000"/>
                    </a:schemeClr>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121920" tIns="60960" rIns="121920" bIns="60960" numCol="1" anchor="t" anchorCtr="0" compatLnSpc="1"/>
              <a:lstStyle/>
              <a:p>
                <a:endParaRPr lang="zh-CN" altLang="en-US" sz="2400">
                  <a:solidFill>
                    <a:prstClr val="black"/>
                  </a:solidFill>
                </a:endParaRPr>
              </a:p>
            </p:txBody>
          </p:sp>
          <p:sp>
            <p:nvSpPr>
              <p:cNvPr id="115" name="Freeform 5"/>
              <p:cNvSpPr/>
              <p:nvPr/>
            </p:nvSpPr>
            <p:spPr bwMode="auto">
              <a:xfrm rot="5400000" flipH="1">
                <a:off x="8582835" y="3866517"/>
                <a:ext cx="1324743"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2"/>
              </a:solidFill>
              <a:ln w="15875">
                <a:gradFill flip="none" rotWithShape="1">
                  <a:gsLst>
                    <a:gs pos="0">
                      <a:schemeClr val="bg1">
                        <a:lumMod val="65000"/>
                      </a:schemeClr>
                    </a:gs>
                    <a:gs pos="100000">
                      <a:schemeClr val="bg1"/>
                    </a:gs>
                  </a:gsLst>
                  <a:lin ang="2700000" scaled="1"/>
                  <a:tileRect/>
                </a:gradFill>
              </a:ln>
              <a:effectLst>
                <a:innerShdw blurRad="50800" dist="25400" dir="13500000">
                  <a:prstClr val="black">
                    <a:alpha val="50000"/>
                  </a:prstClr>
                </a:innerShdw>
              </a:effectLst>
            </p:spPr>
            <p:txBody>
              <a:bodyPr vert="horz" wrap="square" lIns="121920" tIns="60960" rIns="121920" bIns="60960" numCol="1" anchor="t" anchorCtr="0" compatLnSpc="1"/>
              <a:lstStyle/>
              <a:p>
                <a:endParaRPr lang="zh-CN" altLang="en-US" sz="2400">
                  <a:solidFill>
                    <a:prstClr val="black"/>
                  </a:solidFill>
                </a:endParaRPr>
              </a:p>
            </p:txBody>
          </p:sp>
        </p:grpSp>
        <p:grpSp>
          <p:nvGrpSpPr>
            <p:cNvPr id="161" name="组合 160"/>
            <p:cNvGrpSpPr/>
            <p:nvPr/>
          </p:nvGrpSpPr>
          <p:grpSpPr>
            <a:xfrm>
              <a:off x="3785120" y="1270129"/>
              <a:ext cx="271208" cy="306068"/>
              <a:chOff x="10815638" y="1174750"/>
              <a:chExt cx="728663" cy="822325"/>
            </a:xfrm>
            <a:solidFill>
              <a:schemeClr val="bg1"/>
            </a:solidFill>
          </p:grpSpPr>
          <p:sp>
            <p:nvSpPr>
              <p:cNvPr id="162" name="Freeform 33"/>
              <p:cNvSpPr>
                <a:spLocks noEditPoints="1"/>
              </p:cNvSpPr>
              <p:nvPr/>
            </p:nvSpPr>
            <p:spPr bwMode="auto">
              <a:xfrm>
                <a:off x="10815638" y="1174750"/>
                <a:ext cx="728663" cy="822325"/>
              </a:xfrm>
              <a:custGeom>
                <a:avLst/>
                <a:gdLst>
                  <a:gd name="T0" fmla="*/ 103 w 194"/>
                  <a:gd name="T1" fmla="*/ 26 h 219"/>
                  <a:gd name="T2" fmla="*/ 103 w 194"/>
                  <a:gd name="T3" fmla="*/ 18 h 219"/>
                  <a:gd name="T4" fmla="*/ 120 w 194"/>
                  <a:gd name="T5" fmla="*/ 18 h 219"/>
                  <a:gd name="T6" fmla="*/ 120 w 194"/>
                  <a:gd name="T7" fmla="*/ 0 h 219"/>
                  <a:gd name="T8" fmla="*/ 74 w 194"/>
                  <a:gd name="T9" fmla="*/ 0 h 219"/>
                  <a:gd name="T10" fmla="*/ 74 w 194"/>
                  <a:gd name="T11" fmla="*/ 18 h 219"/>
                  <a:gd name="T12" fmla="*/ 91 w 194"/>
                  <a:gd name="T13" fmla="*/ 18 h 219"/>
                  <a:gd name="T14" fmla="*/ 91 w 194"/>
                  <a:gd name="T15" fmla="*/ 26 h 219"/>
                  <a:gd name="T16" fmla="*/ 0 w 194"/>
                  <a:gd name="T17" fmla="*/ 122 h 219"/>
                  <a:gd name="T18" fmla="*/ 97 w 194"/>
                  <a:gd name="T19" fmla="*/ 219 h 219"/>
                  <a:gd name="T20" fmla="*/ 194 w 194"/>
                  <a:gd name="T21" fmla="*/ 122 h 219"/>
                  <a:gd name="T22" fmla="*/ 103 w 194"/>
                  <a:gd name="T23" fmla="*/ 26 h 219"/>
                  <a:gd name="T24" fmla="*/ 158 w 194"/>
                  <a:gd name="T25" fmla="*/ 180 h 219"/>
                  <a:gd name="T26" fmla="*/ 145 w 194"/>
                  <a:gd name="T27" fmla="*/ 167 h 219"/>
                  <a:gd name="T28" fmla="*/ 142 w 194"/>
                  <a:gd name="T29" fmla="*/ 171 h 219"/>
                  <a:gd name="T30" fmla="*/ 154 w 194"/>
                  <a:gd name="T31" fmla="*/ 183 h 219"/>
                  <a:gd name="T32" fmla="*/ 100 w 194"/>
                  <a:gd name="T33" fmla="*/ 206 h 219"/>
                  <a:gd name="T34" fmla="*/ 100 w 194"/>
                  <a:gd name="T35" fmla="*/ 188 h 219"/>
                  <a:gd name="T36" fmla="*/ 95 w 194"/>
                  <a:gd name="T37" fmla="*/ 188 h 219"/>
                  <a:gd name="T38" fmla="*/ 95 w 194"/>
                  <a:gd name="T39" fmla="*/ 206 h 219"/>
                  <a:gd name="T40" fmla="*/ 40 w 194"/>
                  <a:gd name="T41" fmla="*/ 183 h 219"/>
                  <a:gd name="T42" fmla="*/ 52 w 194"/>
                  <a:gd name="T43" fmla="*/ 171 h 219"/>
                  <a:gd name="T44" fmla="*/ 49 w 194"/>
                  <a:gd name="T45" fmla="*/ 167 h 219"/>
                  <a:gd name="T46" fmla="*/ 36 w 194"/>
                  <a:gd name="T47" fmla="*/ 180 h 219"/>
                  <a:gd name="T48" fmla="*/ 14 w 194"/>
                  <a:gd name="T49" fmla="*/ 125 h 219"/>
                  <a:gd name="T50" fmla="*/ 31 w 194"/>
                  <a:gd name="T51" fmla="*/ 125 h 219"/>
                  <a:gd name="T52" fmla="*/ 31 w 194"/>
                  <a:gd name="T53" fmla="*/ 120 h 219"/>
                  <a:gd name="T54" fmla="*/ 14 w 194"/>
                  <a:gd name="T55" fmla="*/ 120 h 219"/>
                  <a:gd name="T56" fmla="*/ 36 w 194"/>
                  <a:gd name="T57" fmla="*/ 65 h 219"/>
                  <a:gd name="T58" fmla="*/ 49 w 194"/>
                  <a:gd name="T59" fmla="*/ 78 h 219"/>
                  <a:gd name="T60" fmla="*/ 52 w 194"/>
                  <a:gd name="T61" fmla="*/ 74 h 219"/>
                  <a:gd name="T62" fmla="*/ 40 w 194"/>
                  <a:gd name="T63" fmla="*/ 62 h 219"/>
                  <a:gd name="T64" fmla="*/ 95 w 194"/>
                  <a:gd name="T65" fmla="*/ 39 h 219"/>
                  <a:gd name="T66" fmla="*/ 95 w 194"/>
                  <a:gd name="T67" fmla="*/ 56 h 219"/>
                  <a:gd name="T68" fmla="*/ 100 w 194"/>
                  <a:gd name="T69" fmla="*/ 56 h 219"/>
                  <a:gd name="T70" fmla="*/ 100 w 194"/>
                  <a:gd name="T71" fmla="*/ 39 h 219"/>
                  <a:gd name="T72" fmla="*/ 154 w 194"/>
                  <a:gd name="T73" fmla="*/ 62 h 219"/>
                  <a:gd name="T74" fmla="*/ 142 w 194"/>
                  <a:gd name="T75" fmla="*/ 74 h 219"/>
                  <a:gd name="T76" fmla="*/ 145 w 194"/>
                  <a:gd name="T77" fmla="*/ 78 h 219"/>
                  <a:gd name="T78" fmla="*/ 158 w 194"/>
                  <a:gd name="T79" fmla="*/ 65 h 219"/>
                  <a:gd name="T80" fmla="*/ 180 w 194"/>
                  <a:gd name="T81" fmla="*/ 120 h 219"/>
                  <a:gd name="T82" fmla="*/ 163 w 194"/>
                  <a:gd name="T83" fmla="*/ 120 h 219"/>
                  <a:gd name="T84" fmla="*/ 163 w 194"/>
                  <a:gd name="T85" fmla="*/ 125 h 219"/>
                  <a:gd name="T86" fmla="*/ 180 w 194"/>
                  <a:gd name="T87" fmla="*/ 125 h 219"/>
                  <a:gd name="T88" fmla="*/ 158 w 194"/>
                  <a:gd name="T89" fmla="*/ 18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4" h="219">
                    <a:moveTo>
                      <a:pt x="103" y="26"/>
                    </a:moveTo>
                    <a:cubicBezTo>
                      <a:pt x="103" y="18"/>
                      <a:pt x="103" y="18"/>
                      <a:pt x="103" y="18"/>
                    </a:cubicBezTo>
                    <a:cubicBezTo>
                      <a:pt x="120" y="18"/>
                      <a:pt x="120" y="18"/>
                      <a:pt x="120" y="18"/>
                    </a:cubicBezTo>
                    <a:cubicBezTo>
                      <a:pt x="120" y="0"/>
                      <a:pt x="120" y="0"/>
                      <a:pt x="120" y="0"/>
                    </a:cubicBezTo>
                    <a:cubicBezTo>
                      <a:pt x="74" y="0"/>
                      <a:pt x="74" y="0"/>
                      <a:pt x="74" y="0"/>
                    </a:cubicBezTo>
                    <a:cubicBezTo>
                      <a:pt x="74" y="18"/>
                      <a:pt x="74" y="18"/>
                      <a:pt x="74" y="18"/>
                    </a:cubicBezTo>
                    <a:cubicBezTo>
                      <a:pt x="91" y="18"/>
                      <a:pt x="91" y="18"/>
                      <a:pt x="91" y="18"/>
                    </a:cubicBezTo>
                    <a:cubicBezTo>
                      <a:pt x="91" y="26"/>
                      <a:pt x="91" y="26"/>
                      <a:pt x="91" y="26"/>
                    </a:cubicBezTo>
                    <a:cubicBezTo>
                      <a:pt x="41" y="29"/>
                      <a:pt x="0" y="71"/>
                      <a:pt x="0" y="122"/>
                    </a:cubicBezTo>
                    <a:cubicBezTo>
                      <a:pt x="0" y="176"/>
                      <a:pt x="44" y="219"/>
                      <a:pt x="97" y="219"/>
                    </a:cubicBezTo>
                    <a:cubicBezTo>
                      <a:pt x="150" y="219"/>
                      <a:pt x="194" y="176"/>
                      <a:pt x="194" y="122"/>
                    </a:cubicBezTo>
                    <a:cubicBezTo>
                      <a:pt x="194" y="71"/>
                      <a:pt x="154" y="29"/>
                      <a:pt x="103" y="26"/>
                    </a:cubicBezTo>
                    <a:close/>
                    <a:moveTo>
                      <a:pt x="158" y="180"/>
                    </a:moveTo>
                    <a:cubicBezTo>
                      <a:pt x="145" y="167"/>
                      <a:pt x="145" y="167"/>
                      <a:pt x="145" y="167"/>
                    </a:cubicBezTo>
                    <a:cubicBezTo>
                      <a:pt x="142" y="171"/>
                      <a:pt x="142" y="171"/>
                      <a:pt x="142" y="171"/>
                    </a:cubicBezTo>
                    <a:cubicBezTo>
                      <a:pt x="154" y="183"/>
                      <a:pt x="154" y="183"/>
                      <a:pt x="154" y="183"/>
                    </a:cubicBezTo>
                    <a:cubicBezTo>
                      <a:pt x="140" y="197"/>
                      <a:pt x="121" y="205"/>
                      <a:pt x="100" y="206"/>
                    </a:cubicBezTo>
                    <a:cubicBezTo>
                      <a:pt x="100" y="188"/>
                      <a:pt x="100" y="188"/>
                      <a:pt x="100" y="188"/>
                    </a:cubicBezTo>
                    <a:cubicBezTo>
                      <a:pt x="95" y="188"/>
                      <a:pt x="95" y="188"/>
                      <a:pt x="95" y="188"/>
                    </a:cubicBezTo>
                    <a:cubicBezTo>
                      <a:pt x="95" y="206"/>
                      <a:pt x="95" y="206"/>
                      <a:pt x="95" y="206"/>
                    </a:cubicBezTo>
                    <a:cubicBezTo>
                      <a:pt x="73" y="205"/>
                      <a:pt x="54" y="197"/>
                      <a:pt x="40" y="183"/>
                    </a:cubicBezTo>
                    <a:cubicBezTo>
                      <a:pt x="52" y="171"/>
                      <a:pt x="52" y="171"/>
                      <a:pt x="52" y="171"/>
                    </a:cubicBezTo>
                    <a:cubicBezTo>
                      <a:pt x="49" y="167"/>
                      <a:pt x="49" y="167"/>
                      <a:pt x="49" y="167"/>
                    </a:cubicBezTo>
                    <a:cubicBezTo>
                      <a:pt x="36" y="180"/>
                      <a:pt x="36" y="180"/>
                      <a:pt x="36" y="180"/>
                    </a:cubicBezTo>
                    <a:cubicBezTo>
                      <a:pt x="23" y="165"/>
                      <a:pt x="14" y="146"/>
                      <a:pt x="14" y="125"/>
                    </a:cubicBezTo>
                    <a:cubicBezTo>
                      <a:pt x="31" y="125"/>
                      <a:pt x="31" y="125"/>
                      <a:pt x="31" y="125"/>
                    </a:cubicBezTo>
                    <a:cubicBezTo>
                      <a:pt x="31" y="120"/>
                      <a:pt x="31" y="120"/>
                      <a:pt x="31" y="120"/>
                    </a:cubicBezTo>
                    <a:cubicBezTo>
                      <a:pt x="14" y="120"/>
                      <a:pt x="14" y="120"/>
                      <a:pt x="14" y="120"/>
                    </a:cubicBezTo>
                    <a:cubicBezTo>
                      <a:pt x="14" y="99"/>
                      <a:pt x="23" y="80"/>
                      <a:pt x="36" y="65"/>
                    </a:cubicBezTo>
                    <a:cubicBezTo>
                      <a:pt x="49" y="78"/>
                      <a:pt x="49" y="78"/>
                      <a:pt x="49" y="78"/>
                    </a:cubicBezTo>
                    <a:cubicBezTo>
                      <a:pt x="52" y="74"/>
                      <a:pt x="52" y="74"/>
                      <a:pt x="52" y="74"/>
                    </a:cubicBezTo>
                    <a:cubicBezTo>
                      <a:pt x="40" y="62"/>
                      <a:pt x="40" y="62"/>
                      <a:pt x="40" y="62"/>
                    </a:cubicBezTo>
                    <a:cubicBezTo>
                      <a:pt x="54" y="48"/>
                      <a:pt x="73" y="40"/>
                      <a:pt x="95" y="39"/>
                    </a:cubicBezTo>
                    <a:cubicBezTo>
                      <a:pt x="95" y="56"/>
                      <a:pt x="95" y="56"/>
                      <a:pt x="95" y="56"/>
                    </a:cubicBezTo>
                    <a:cubicBezTo>
                      <a:pt x="100" y="56"/>
                      <a:pt x="100" y="56"/>
                      <a:pt x="100" y="56"/>
                    </a:cubicBezTo>
                    <a:cubicBezTo>
                      <a:pt x="100" y="39"/>
                      <a:pt x="100" y="39"/>
                      <a:pt x="100" y="39"/>
                    </a:cubicBezTo>
                    <a:cubicBezTo>
                      <a:pt x="121" y="40"/>
                      <a:pt x="140" y="48"/>
                      <a:pt x="154" y="62"/>
                    </a:cubicBezTo>
                    <a:cubicBezTo>
                      <a:pt x="142" y="74"/>
                      <a:pt x="142" y="74"/>
                      <a:pt x="142" y="74"/>
                    </a:cubicBezTo>
                    <a:cubicBezTo>
                      <a:pt x="145" y="78"/>
                      <a:pt x="145" y="78"/>
                      <a:pt x="145" y="78"/>
                    </a:cubicBezTo>
                    <a:cubicBezTo>
                      <a:pt x="158" y="65"/>
                      <a:pt x="158" y="65"/>
                      <a:pt x="158" y="65"/>
                    </a:cubicBezTo>
                    <a:cubicBezTo>
                      <a:pt x="171" y="80"/>
                      <a:pt x="180" y="99"/>
                      <a:pt x="180" y="120"/>
                    </a:cubicBezTo>
                    <a:cubicBezTo>
                      <a:pt x="163" y="120"/>
                      <a:pt x="163" y="120"/>
                      <a:pt x="163" y="120"/>
                    </a:cubicBezTo>
                    <a:cubicBezTo>
                      <a:pt x="163" y="125"/>
                      <a:pt x="163" y="125"/>
                      <a:pt x="163" y="125"/>
                    </a:cubicBezTo>
                    <a:cubicBezTo>
                      <a:pt x="180" y="125"/>
                      <a:pt x="180" y="125"/>
                      <a:pt x="180" y="125"/>
                    </a:cubicBezTo>
                    <a:cubicBezTo>
                      <a:pt x="180" y="146"/>
                      <a:pt x="171" y="165"/>
                      <a:pt x="158" y="1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ndParaRPr>
              </a:p>
            </p:txBody>
          </p:sp>
          <p:sp>
            <p:nvSpPr>
              <p:cNvPr id="163" name="Freeform 34"/>
              <p:cNvSpPr/>
              <p:nvPr/>
            </p:nvSpPr>
            <p:spPr bwMode="auto">
              <a:xfrm>
                <a:off x="11153775" y="1404937"/>
                <a:ext cx="160338" cy="273050"/>
              </a:xfrm>
              <a:custGeom>
                <a:avLst/>
                <a:gdLst>
                  <a:gd name="T0" fmla="*/ 101 w 101"/>
                  <a:gd name="T1" fmla="*/ 66 h 172"/>
                  <a:gd name="T2" fmla="*/ 94 w 101"/>
                  <a:gd name="T3" fmla="*/ 59 h 172"/>
                  <a:gd name="T4" fmla="*/ 21 w 101"/>
                  <a:gd name="T5" fmla="*/ 132 h 172"/>
                  <a:gd name="T6" fmla="*/ 21 w 101"/>
                  <a:gd name="T7" fmla="*/ 0 h 172"/>
                  <a:gd name="T8" fmla="*/ 11 w 101"/>
                  <a:gd name="T9" fmla="*/ 0 h 172"/>
                  <a:gd name="T10" fmla="*/ 11 w 101"/>
                  <a:gd name="T11" fmla="*/ 141 h 172"/>
                  <a:gd name="T12" fmla="*/ 0 w 101"/>
                  <a:gd name="T13" fmla="*/ 153 h 172"/>
                  <a:gd name="T14" fmla="*/ 7 w 101"/>
                  <a:gd name="T15" fmla="*/ 163 h 172"/>
                  <a:gd name="T16" fmla="*/ 11 w 101"/>
                  <a:gd name="T17" fmla="*/ 158 h 172"/>
                  <a:gd name="T18" fmla="*/ 11 w 101"/>
                  <a:gd name="T19" fmla="*/ 172 h 172"/>
                  <a:gd name="T20" fmla="*/ 21 w 101"/>
                  <a:gd name="T21" fmla="*/ 172 h 172"/>
                  <a:gd name="T22" fmla="*/ 21 w 101"/>
                  <a:gd name="T23" fmla="*/ 146 h 172"/>
                  <a:gd name="T24" fmla="*/ 101 w 101"/>
                  <a:gd name="T25" fmla="*/ 66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1" h="172">
                    <a:moveTo>
                      <a:pt x="101" y="66"/>
                    </a:moveTo>
                    <a:lnTo>
                      <a:pt x="94" y="59"/>
                    </a:lnTo>
                    <a:lnTo>
                      <a:pt x="21" y="132"/>
                    </a:lnTo>
                    <a:lnTo>
                      <a:pt x="21" y="0"/>
                    </a:lnTo>
                    <a:lnTo>
                      <a:pt x="11" y="0"/>
                    </a:lnTo>
                    <a:lnTo>
                      <a:pt x="11" y="141"/>
                    </a:lnTo>
                    <a:lnTo>
                      <a:pt x="0" y="153"/>
                    </a:lnTo>
                    <a:lnTo>
                      <a:pt x="7" y="163"/>
                    </a:lnTo>
                    <a:lnTo>
                      <a:pt x="11" y="158"/>
                    </a:lnTo>
                    <a:lnTo>
                      <a:pt x="11" y="172"/>
                    </a:lnTo>
                    <a:lnTo>
                      <a:pt x="21" y="172"/>
                    </a:lnTo>
                    <a:lnTo>
                      <a:pt x="21" y="146"/>
                    </a:lnTo>
                    <a:lnTo>
                      <a:pt x="101" y="6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ndParaRPr>
              </a:p>
            </p:txBody>
          </p:sp>
        </p:grpSp>
      </p:grpSp>
      <p:sp>
        <p:nvSpPr>
          <p:cNvPr id="190" name="文本框 189"/>
          <p:cNvSpPr txBox="1"/>
          <p:nvPr/>
        </p:nvSpPr>
        <p:spPr>
          <a:xfrm>
            <a:off x="911426" y="5486021"/>
            <a:ext cx="10273141" cy="609398"/>
          </a:xfrm>
          <a:prstGeom prst="rect">
            <a:avLst/>
          </a:prstGeom>
          <a:noFill/>
        </p:spPr>
        <p:txBody>
          <a:bodyPr wrap="square" lIns="91440" tIns="45720" rIns="91440" bIns="45720" rtlCol="0">
            <a:spAutoFit/>
          </a:bodyPr>
          <a:lstStyle/>
          <a:p>
            <a:pPr algn="just">
              <a:lnSpc>
                <a:spcPct val="120000"/>
              </a:lnSpc>
              <a:spcBef>
                <a:spcPct val="0"/>
              </a:spcBef>
            </a:pPr>
            <a:r>
              <a:rPr lang="zh-CN" altLang="en-US" sz="1400" dirty="0">
                <a:solidFill>
                  <a:prstClr val="black">
                    <a:lumMod val="65000"/>
                    <a:lumOff val="35000"/>
                  </a:prst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a:t>
            </a:r>
            <a:endParaRPr lang="en-US" altLang="zh-CN" sz="1400" dirty="0">
              <a:solidFill>
                <a:prstClr val="black">
                  <a:lumMod val="65000"/>
                  <a:lumOff val="35000"/>
                </a:prst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par>
                          <p:cTn id="14" fill="hold">
                            <p:stCondLst>
                              <p:cond delay="500"/>
                            </p:stCondLst>
                            <p:childTnLst>
                              <p:par>
                                <p:cTn id="15" presetID="22" presetClass="entr" presetSubtype="2"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right)">
                                      <p:cBhvr>
                                        <p:cTn id="17" dur="500"/>
                                        <p:tgtEl>
                                          <p:spTgt spid="9"/>
                                        </p:tgtEl>
                                      </p:cBhvr>
                                    </p:animEffect>
                                  </p:childTnLst>
                                </p:cTn>
                              </p:par>
                              <p:par>
                                <p:cTn id="18" presetID="22" presetClass="entr" presetSubtype="2"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right)">
                                      <p:cBhvr>
                                        <p:cTn id="20" dur="500"/>
                                        <p:tgtEl>
                                          <p:spTgt spid="10"/>
                                        </p:tgtEl>
                                      </p:cBhvr>
                                    </p:animEffect>
                                  </p:childTnLst>
                                </p:cTn>
                              </p:par>
                              <p:par>
                                <p:cTn id="21" presetID="22" presetClass="entr" presetSubtype="2"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right)">
                                      <p:cBhvr>
                                        <p:cTn id="23" dur="500"/>
                                        <p:tgtEl>
                                          <p:spTgt spid="11"/>
                                        </p:tgtEl>
                                      </p:cBhvr>
                                    </p:animEffect>
                                  </p:childTnLst>
                                </p:cTn>
                              </p:par>
                            </p:childTnLst>
                          </p:cTn>
                        </p:par>
                        <p:par>
                          <p:cTn id="24" fill="hold">
                            <p:stCondLst>
                              <p:cond delay="1000"/>
                            </p:stCondLst>
                            <p:childTnLst>
                              <p:par>
                                <p:cTn id="25" presetID="10" presetClass="entr" presetSubtype="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par>
                                <p:cTn id="28" presetID="10" presetClass="entr" presetSubtype="0" fill="hold"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par>
                                <p:cTn id="31" presetID="10" presetClass="entr" presetSubtype="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childTnLst>
                          </p:cTn>
                        </p:par>
                        <p:par>
                          <p:cTn id="34" fill="hold">
                            <p:stCondLst>
                              <p:cond delay="1500"/>
                            </p:stCondLst>
                            <p:childTnLst>
                              <p:par>
                                <p:cTn id="35" presetID="22" presetClass="entr" presetSubtype="8" fill="hold"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left)">
                                      <p:cBhvr>
                                        <p:cTn id="37" dur="500"/>
                                        <p:tgtEl>
                                          <p:spTgt spid="18"/>
                                        </p:tgtEl>
                                      </p:cBhvr>
                                    </p:animEffect>
                                  </p:childTnLst>
                                </p:cTn>
                              </p:par>
                              <p:par>
                                <p:cTn id="38" presetID="22" presetClass="entr" presetSubtype="8"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wipe(left)">
                                      <p:cBhvr>
                                        <p:cTn id="40" dur="500"/>
                                        <p:tgtEl>
                                          <p:spTgt spid="19"/>
                                        </p:tgtEl>
                                      </p:cBhvr>
                                    </p:animEffect>
                                  </p:childTnLst>
                                </p:cTn>
                              </p:par>
                              <p:par>
                                <p:cTn id="41" presetID="22" presetClass="entr" presetSubtype="8" fill="hold" nodeType="with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left)">
                                      <p:cBhvr>
                                        <p:cTn id="43" dur="500"/>
                                        <p:tgtEl>
                                          <p:spTgt spid="22"/>
                                        </p:tgtEl>
                                      </p:cBhvr>
                                    </p:animEffect>
                                  </p:childTnLst>
                                </p:cTn>
                              </p:par>
                            </p:childTnLst>
                          </p:cTn>
                        </p:par>
                        <p:par>
                          <p:cTn id="44" fill="hold">
                            <p:stCondLst>
                              <p:cond delay="2000"/>
                            </p:stCondLst>
                            <p:childTnLst>
                              <p:par>
                                <p:cTn id="45" presetID="22" presetClass="entr" presetSubtype="1" fill="hold" grpId="0" nodeType="afterEffect">
                                  <p:stCondLst>
                                    <p:cond delay="0"/>
                                  </p:stCondLst>
                                  <p:childTnLst>
                                    <p:set>
                                      <p:cBhvr>
                                        <p:cTn id="46" dur="1" fill="hold">
                                          <p:stCondLst>
                                            <p:cond delay="0"/>
                                          </p:stCondLst>
                                        </p:cTn>
                                        <p:tgtEl>
                                          <p:spTgt spid="190"/>
                                        </p:tgtEl>
                                        <p:attrNameLst>
                                          <p:attrName>style.visibility</p:attrName>
                                        </p:attrNameLst>
                                      </p:cBhvr>
                                      <p:to>
                                        <p:strVal val="visible"/>
                                      </p:to>
                                    </p:set>
                                    <p:animEffect transition="in" filter="wipe(up)">
                                      <p:cBhvr>
                                        <p:cTn id="47" dur="500"/>
                                        <p:tgtEl>
                                          <p:spTgt spid="1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 grpId="0"/>
    </p:bldLst>
  </p:timing>
</p:sld>
</file>

<file path=ppt/tags/tag1.xml><?xml version="1.0" encoding="utf-8"?>
<p:tagLst xmlns:a="http://schemas.openxmlformats.org/drawingml/2006/main" xmlns:r="http://schemas.openxmlformats.org/officeDocument/2006/relationships" xmlns:p="http://schemas.openxmlformats.org/presentationml/2006/main">
  <p:tag name="SELECTED" val="True"/>
</p:tagLst>
</file>

<file path=ppt/tags/tag10.xml><?xml version="1.0" encoding="utf-8"?>
<p:tagLst xmlns:a="http://schemas.openxmlformats.org/drawingml/2006/main" xmlns:r="http://schemas.openxmlformats.org/officeDocument/2006/relationships" xmlns:p="http://schemas.openxmlformats.org/presentationml/2006/main">
  <p:tag name="SELECTED" val="True"/>
</p:tagLst>
</file>

<file path=ppt/tags/tag11.xml><?xml version="1.0" encoding="utf-8"?>
<p:tagLst xmlns:a="http://schemas.openxmlformats.org/drawingml/2006/main" xmlns:r="http://schemas.openxmlformats.org/officeDocument/2006/relationships" xmlns:p="http://schemas.openxmlformats.org/presentationml/2006/main">
  <p:tag name="SELECTED" val="True"/>
</p:tagLst>
</file>

<file path=ppt/tags/tag2.xml><?xml version="1.0" encoding="utf-8"?>
<p:tagLst xmlns:a="http://schemas.openxmlformats.org/drawingml/2006/main" xmlns:r="http://schemas.openxmlformats.org/officeDocument/2006/relationships" xmlns:p="http://schemas.openxmlformats.org/presentationml/2006/main">
  <p:tag name="SELECTED" val="True"/>
</p:tagLst>
</file>

<file path=ppt/tags/tag3.xml><?xml version="1.0" encoding="utf-8"?>
<p:tagLst xmlns:a="http://schemas.openxmlformats.org/drawingml/2006/main" xmlns:r="http://schemas.openxmlformats.org/officeDocument/2006/relationships" xmlns:p="http://schemas.openxmlformats.org/presentationml/2006/main">
  <p:tag name="SELECTED" val="True"/>
</p:tagLst>
</file>

<file path=ppt/tags/tag4.xml><?xml version="1.0" encoding="utf-8"?>
<p:tagLst xmlns:a="http://schemas.openxmlformats.org/drawingml/2006/main" xmlns:r="http://schemas.openxmlformats.org/officeDocument/2006/relationships" xmlns:p="http://schemas.openxmlformats.org/presentationml/2006/main">
  <p:tag name="SELECTED" val="True"/>
</p:tagLst>
</file>

<file path=ppt/tags/tag5.xml><?xml version="1.0" encoding="utf-8"?>
<p:tagLst xmlns:a="http://schemas.openxmlformats.org/drawingml/2006/main" xmlns:r="http://schemas.openxmlformats.org/officeDocument/2006/relationships" xmlns:p="http://schemas.openxmlformats.org/presentationml/2006/main">
  <p:tag name="SELECTED" val="True"/>
</p:tagLst>
</file>

<file path=ppt/tags/tag6.xml><?xml version="1.0" encoding="utf-8"?>
<p:tagLst xmlns:a="http://schemas.openxmlformats.org/drawingml/2006/main" xmlns:r="http://schemas.openxmlformats.org/officeDocument/2006/relationships" xmlns:p="http://schemas.openxmlformats.org/presentationml/2006/main">
  <p:tag name="SELECTED" val="True"/>
</p:tagLst>
</file>

<file path=ppt/tags/tag7.xml><?xml version="1.0" encoding="utf-8"?>
<p:tagLst xmlns:a="http://schemas.openxmlformats.org/drawingml/2006/main" xmlns:r="http://schemas.openxmlformats.org/officeDocument/2006/relationships" xmlns:p="http://schemas.openxmlformats.org/presentationml/2006/main">
  <p:tag name="SELECTED" val="True"/>
</p:tagLst>
</file>

<file path=ppt/tags/tag8.xml><?xml version="1.0" encoding="utf-8"?>
<p:tagLst xmlns:a="http://schemas.openxmlformats.org/drawingml/2006/main" xmlns:r="http://schemas.openxmlformats.org/officeDocument/2006/relationships" xmlns:p="http://schemas.openxmlformats.org/presentationml/2006/main">
  <p:tag name="SELECTED" val="True"/>
</p:tagLst>
</file>

<file path=ppt/tags/tag9.xml><?xml version="1.0" encoding="utf-8"?>
<p:tagLst xmlns:a="http://schemas.openxmlformats.org/drawingml/2006/main" xmlns:r="http://schemas.openxmlformats.org/officeDocument/2006/relationships" xmlns:p="http://schemas.openxmlformats.org/presentationml/2006/main">
  <p:tag name="SELECTED" val="True"/>
</p:tagLst>
</file>

<file path=ppt/theme/theme1.xml><?xml version="1.0" encoding="utf-8"?>
<a:theme xmlns:a="http://schemas.openxmlformats.org/drawingml/2006/main" name="自定义设计方案">
  <a:themeElements>
    <a:clrScheme name="自定义 178">
      <a:dk1>
        <a:sysClr val="windowText" lastClr="000000"/>
      </a:dk1>
      <a:lt1>
        <a:sysClr val="window" lastClr="FFFFFF"/>
      </a:lt1>
      <a:dk2>
        <a:srgbClr val="000000"/>
      </a:dk2>
      <a:lt2>
        <a:srgbClr val="FFFFFF"/>
      </a:lt2>
      <a:accent1>
        <a:srgbClr val="0070C0"/>
      </a:accent1>
      <a:accent2>
        <a:srgbClr val="0070C0"/>
      </a:accent2>
      <a:accent3>
        <a:srgbClr val="0070C0"/>
      </a:accent3>
      <a:accent4>
        <a:srgbClr val="0070C0"/>
      </a:accent4>
      <a:accent5>
        <a:srgbClr val="0070C0"/>
      </a:accent5>
      <a:accent6>
        <a:srgbClr val="0070C0"/>
      </a:accent6>
      <a:hlink>
        <a:srgbClr val="0070C0"/>
      </a:hlink>
      <a:folHlink>
        <a:srgbClr val="0070C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4514</Words>
  <Application>Microsoft Office PowerPoint</Application>
  <PresentationFormat>宽屏</PresentationFormat>
  <Paragraphs>459</Paragraphs>
  <Slides>35</Slides>
  <Notes>35</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35</vt:i4>
      </vt:variant>
    </vt:vector>
  </HeadingPairs>
  <TitlesOfParts>
    <vt:vector size="47" baseType="lpstr">
      <vt:lpstr>方正正大黑简体</vt:lpstr>
      <vt:lpstr>Roboto</vt:lpstr>
      <vt:lpstr>Tahoma</vt:lpstr>
      <vt:lpstr>微软雅黑</vt:lpstr>
      <vt:lpstr>Arial Unicode MS</vt:lpstr>
      <vt:lpstr>Calibri</vt:lpstr>
      <vt:lpstr>Impact</vt:lpstr>
      <vt:lpstr>Gill Sans</vt:lpstr>
      <vt:lpstr>Arial Black</vt:lpstr>
      <vt:lpstr>Arial</vt:lpstr>
      <vt:lpstr>FontAwesome</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2</cp:revision>
  <dcterms:created xsi:type="dcterms:W3CDTF">2017-06-08T01:49:00Z</dcterms:created>
  <dcterms:modified xsi:type="dcterms:W3CDTF">2021-01-05T11:36:21Z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