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3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4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5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6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7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8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9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10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11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notesSlides/notesSlide12.xml" ContentType="application/vnd.openxmlformats-officedocument.presentationml.notesSlide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notesSlides/notesSlide13.xml" ContentType="application/vnd.openxmlformats-officedocument.presentationml.notesSlide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notesSlides/notesSlide14.xml" ContentType="application/vnd.openxmlformats-officedocument.presentationml.notesSlide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7" r:id="rId2"/>
    <p:sldId id="260" r:id="rId3"/>
    <p:sldId id="261" r:id="rId4"/>
    <p:sldId id="283" r:id="rId5"/>
    <p:sldId id="282" r:id="rId6"/>
    <p:sldId id="284" r:id="rId7"/>
    <p:sldId id="285" r:id="rId8"/>
    <p:sldId id="286" r:id="rId9"/>
    <p:sldId id="262" r:id="rId10"/>
    <p:sldId id="287" r:id="rId11"/>
    <p:sldId id="289" r:id="rId12"/>
    <p:sldId id="288" r:id="rId13"/>
    <p:sldId id="290" r:id="rId14"/>
    <p:sldId id="263" r:id="rId15"/>
    <p:sldId id="293" r:id="rId16"/>
    <p:sldId id="291" r:id="rId17"/>
    <p:sldId id="295" r:id="rId18"/>
    <p:sldId id="299" r:id="rId19"/>
    <p:sldId id="264" r:id="rId20"/>
    <p:sldId id="294" r:id="rId21"/>
    <p:sldId id="296" r:id="rId22"/>
    <p:sldId id="292" r:id="rId23"/>
    <p:sldId id="297" r:id="rId24"/>
    <p:sldId id="298" r:id="rId25"/>
    <p:sldId id="265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94C4"/>
    <a:srgbClr val="99E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21040-8855-4E1F-946C-A0D81A36C74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524B6-4722-4C68-9409-E57CE158BC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47C4B6D5-9459-4094-8B8E-6A653E82C6F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7C16B6FF-0800-4B3F-B991-F2405A965CD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97BD3B0-F781-47D3-BC3D-B1183A03872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04C4ACA7-FCC4-45CF-88AA-6D932025218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797971-4428-48F7-9657-EB85F6420BF9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t>22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C4314-2978-46CC-B346-4AF420529D0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F3786A-F93D-49DB-A2BF-2560D0D465DF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t>6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D572D4-E5EC-4C1F-864D-10BBFE46C4A8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t>8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1994BE-42BF-4F62-9F95-E61D8EFC8FA7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t>10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C69869-F505-4071-8ECF-F1E5EF51569F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t>11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92B85D-6F5B-49A8-BF86-4C8F897FE6D9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t>12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1BB4E5-5445-4247-AEF4-41174251A5E1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t>13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E7995F-3CBE-42EB-BBBB-5B94C2F80DF3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t>15</a:t>
            </a:fld>
            <a:endParaRPr lang="en-US" altLang="zh-CN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227F0A-A43A-4D46-AD94-EC20934D6A48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t>16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" t="-629" r="650" b="500"/>
          <a:stretch>
            <a:fillRect/>
          </a:stretch>
        </p:blipFill>
        <p:spPr>
          <a:xfrm>
            <a:off x="-11612" y="-60959"/>
            <a:ext cx="12215224" cy="6991170"/>
          </a:xfrm>
          <a:prstGeom prst="rect">
            <a:avLst/>
          </a:prstGeom>
        </p:spPr>
      </p:pic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C8CD-7E27-49A2-96AF-3CA766E9BDF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KSO_CT1"/>
          <p:cNvSpPr>
            <a:spLocks noGrp="1"/>
          </p:cNvSpPr>
          <p:nvPr>
            <p:ph type="ctrTitle" hasCustomPrompt="1"/>
          </p:nvPr>
        </p:nvSpPr>
        <p:spPr>
          <a:xfrm>
            <a:off x="1629234" y="1846217"/>
            <a:ext cx="8925559" cy="901368"/>
          </a:xfrm>
          <a:noFill/>
        </p:spPr>
        <p:txBody>
          <a:bodyPr vert="horz" lIns="0" tIns="0" rIns="0" bIns="0" rtlCol="0" anchor="ctr">
            <a:normAutofit/>
          </a:bodyPr>
          <a:lstStyle>
            <a:lvl1pPr algn="ctr">
              <a:defRPr lang="en-US" sz="3200" dirty="0">
                <a:ln>
                  <a:noFill/>
                </a:ln>
                <a:solidFill>
                  <a:schemeClr val="accent1"/>
                </a:solidFill>
                <a:latin typeface="Tempus Sans ITC" panose="04020404030D07020202" pitchFamily="82" charset="0"/>
              </a:defRPr>
            </a:lvl1pPr>
          </a:lstStyle>
          <a:p>
            <a:pPr lvl="0" algn="ctr"/>
            <a:r>
              <a:rPr lang="zh-CN" altLang="en-US" dirty="0"/>
              <a:t>单击此处添加您的标题</a:t>
            </a:r>
            <a:endParaRPr lang="en-US" dirty="0"/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2655799" y="2832176"/>
            <a:ext cx="6880403" cy="416119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单击此处添加您的副标题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808000" y="3770017"/>
            <a:ext cx="576000" cy="576000"/>
            <a:chOff x="4095332" y="3709057"/>
            <a:chExt cx="581587" cy="581587"/>
          </a:xfrm>
        </p:grpSpPr>
        <p:sp>
          <p:nvSpPr>
            <p:cNvPr id="20" name="椭圆 19"/>
            <p:cNvSpPr/>
            <p:nvPr userDrawn="1"/>
          </p:nvSpPr>
          <p:spPr>
            <a:xfrm>
              <a:off x="4112705" y="3738983"/>
              <a:ext cx="546840" cy="54684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1" name="燕尾形 20"/>
            <p:cNvSpPr/>
            <p:nvPr userDrawn="1"/>
          </p:nvSpPr>
          <p:spPr>
            <a:xfrm>
              <a:off x="4277560" y="3867115"/>
              <a:ext cx="217130" cy="290576"/>
            </a:xfrm>
            <a:prstGeom prst="chevron">
              <a:avLst>
                <a:gd name="adj" fmla="val 5809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12" name="组合 11"/>
            <p:cNvGrpSpPr/>
            <p:nvPr userDrawn="1"/>
          </p:nvGrpSpPr>
          <p:grpSpPr>
            <a:xfrm>
              <a:off x="4095332" y="3709057"/>
              <a:ext cx="581587" cy="581587"/>
              <a:chOff x="4150427" y="3779398"/>
              <a:chExt cx="386404" cy="386404"/>
            </a:xfrm>
          </p:grpSpPr>
          <p:sp>
            <p:nvSpPr>
              <p:cNvPr id="13" name="椭圆 12">
                <a:hlinkClick r:id="" action="ppaction://hlinkshowjump?jump=nextslide"/>
              </p:cNvPr>
              <p:cNvSpPr/>
              <p:nvPr/>
            </p:nvSpPr>
            <p:spPr>
              <a:xfrm>
                <a:off x="4150427" y="3779398"/>
                <a:ext cx="386404" cy="386404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4" name="燕尾形 13">
                <a:hlinkClick r:id="" action="ppaction://hlinkshowjump?jump=nextslide"/>
              </p:cNvPr>
              <p:cNvSpPr/>
              <p:nvPr/>
            </p:nvSpPr>
            <p:spPr>
              <a:xfrm rot="5400000">
                <a:off x="4273113" y="3880304"/>
                <a:ext cx="141033" cy="237343"/>
              </a:xfrm>
              <a:prstGeom prst="chevron">
                <a:avLst>
                  <a:gd name="adj" fmla="val 64855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C8CD-7E27-49A2-96AF-3CA766E9BDF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FCF4-C6F4-44BF-9774-CCA6D1B54A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90" y="365125"/>
            <a:ext cx="1182511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 hasCustomPrompt="1"/>
          </p:nvPr>
        </p:nvSpPr>
        <p:spPr>
          <a:xfrm>
            <a:off x="2113842" y="365125"/>
            <a:ext cx="7933269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C8CD-7E27-49A2-96AF-3CA766E9BDF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FCF4-C6F4-44BF-9774-CCA6D1B54A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>
          <a:xfrm>
            <a:off x="499294" y="1105990"/>
            <a:ext cx="11149313" cy="515806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C8CD-7E27-49A2-96AF-3CA766E9BDF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FCF4-C6F4-44BF-9774-CCA6D1B54A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075555" y="2569038"/>
            <a:ext cx="7994651" cy="793837"/>
          </a:xfrm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dirty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3853675" y="3424698"/>
            <a:ext cx="4438412" cy="337414"/>
          </a:xfrm>
          <a:prstGeom prst="roundRect">
            <a:avLst>
              <a:gd name="adj" fmla="val 50000"/>
            </a:avLst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C8CD-7E27-49A2-96AF-3CA766E9BDF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FCF4-C6F4-44BF-9774-CCA6D1B54A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 hasCustomPrompt="1"/>
          </p:nvPr>
        </p:nvSpPr>
        <p:spPr>
          <a:xfrm>
            <a:off x="1399823" y="1244601"/>
            <a:ext cx="5080000" cy="49323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 hasCustomPrompt="1"/>
          </p:nvPr>
        </p:nvSpPr>
        <p:spPr>
          <a:xfrm>
            <a:off x="6519333" y="1244601"/>
            <a:ext cx="5094116" cy="49323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C8CD-7E27-49A2-96AF-3CA766E9BDF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FCF4-C6F4-44BF-9774-CCA6D1B54A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9435" y="13763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 hasCustomPrompt="1"/>
          </p:nvPr>
        </p:nvSpPr>
        <p:spPr>
          <a:xfrm>
            <a:off x="1099435" y="22002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31846" y="13763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 hasCustomPrompt="1"/>
          </p:nvPr>
        </p:nvSpPr>
        <p:spPr>
          <a:xfrm>
            <a:off x="6431846" y="22002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C8CD-7E27-49A2-96AF-3CA766E9BDF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FCF4-C6F4-44BF-9774-CCA6D1B54A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C8CD-7E27-49A2-96AF-3CA766E9BDF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FCF4-C6F4-44BF-9774-CCA6D1B54A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C8CD-7E27-49A2-96AF-3CA766E9BDF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FCF4-C6F4-44BF-9774-CCA6D1B54A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0" y="53340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>
          <a:xfrm>
            <a:off x="5487989" y="1063629"/>
            <a:ext cx="617220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 hasCustomPrompt="1"/>
          </p:nvPr>
        </p:nvSpPr>
        <p:spPr>
          <a:xfrm>
            <a:off x="1144590" y="21336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C8CD-7E27-49A2-96AF-3CA766E9BDF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FCF4-C6F4-44BF-9774-CCA6D1B54A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 hasCustomPrompt="1"/>
          </p:nvPr>
        </p:nvSpPr>
        <p:spPr>
          <a:xfrm>
            <a:off x="12461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C8CD-7E27-49A2-96AF-3CA766E9BDF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FCF4-C6F4-44BF-9774-CCA6D1B54A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" t="62669" r="650" b="500"/>
          <a:stretch>
            <a:fillRect/>
          </a:stretch>
        </p:blipFill>
        <p:spPr>
          <a:xfrm flipV="1">
            <a:off x="0" y="-4064"/>
            <a:ext cx="12192000" cy="2571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" t="2697" r="650" b="500"/>
          <a:stretch>
            <a:fillRect/>
          </a:stretch>
        </p:blipFill>
        <p:spPr>
          <a:xfrm>
            <a:off x="0" y="113211"/>
            <a:ext cx="12192000" cy="67589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17417" y="-4063"/>
            <a:ext cx="12192000" cy="687617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99294" y="128994"/>
            <a:ext cx="11149313" cy="699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499293" y="1131799"/>
            <a:ext cx="11149315" cy="519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9C8CD-7E27-49A2-96AF-3CA766E9BDF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8604067" y="6356351"/>
            <a:ext cx="29980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5452737" y="6458017"/>
            <a:ext cx="1219200" cy="251326"/>
          </a:xfrm>
          <a:prstGeom prst="roundRect">
            <a:avLst>
              <a:gd name="adj" fmla="val 50000"/>
            </a:avLst>
          </a:prstGeom>
        </p:spPr>
        <p:txBody>
          <a:bodyPr vert="horz" lIns="91440" tIns="45720" rIns="91440" bIns="45720" rtlCol="0" anchor="ctr"/>
          <a:lstStyle>
            <a:lvl1pPr>
              <a:defRPr lang="zh-CN" alt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1FCF4-C6F4-44BF-9774-CCA6D1B54A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/>
          </a:solidFill>
          <a:latin typeface="幼圆" panose="02010509060101010101" pitchFamily="49" charset="-122"/>
          <a:ea typeface="幼圆" panose="02010509060101010101" pitchFamily="49" charset="-122"/>
          <a:cs typeface="+mj-cs"/>
        </a:defRPr>
      </a:lvl1pPr>
    </p:titleStyle>
    <p:bodyStyle>
      <a:lvl1pPr marL="357505" indent="-357505" algn="just" defTabSz="914400" rtl="0" eaLnBrk="1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rgbClr val="963B22"/>
        </a:buClr>
        <a:buSzPct val="80000"/>
        <a:buFontTx/>
        <a:buBlip>
          <a:blip r:embed="rId14"/>
        </a:buBlip>
        <a:defRPr sz="2400" kern="1200" baseline="0">
          <a:solidFill>
            <a:schemeClr val="accent1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357505" indent="-285750" algn="just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accent1">
            <a:lumMod val="60000"/>
            <a:lumOff val="40000"/>
          </a:schemeClr>
        </a:buClr>
        <a:buFont typeface="幼圆" panose="02010509060101010101" pitchFamily="49" charset="-122"/>
        <a:buChar char=" "/>
        <a:defRPr sz="2000" kern="1200" baseline="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tags" Target="../tags/tag92.xml"/><Relationship Id="rId18" Type="http://schemas.openxmlformats.org/officeDocument/2006/relationships/tags" Target="../tags/tag97.xml"/><Relationship Id="rId3" Type="http://schemas.openxmlformats.org/officeDocument/2006/relationships/tags" Target="../tags/tag82.xml"/><Relationship Id="rId21" Type="http://schemas.openxmlformats.org/officeDocument/2006/relationships/notesSlide" Target="../notesSlides/notesSlide4.xml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tags" Target="../tags/tag96.xml"/><Relationship Id="rId2" Type="http://schemas.openxmlformats.org/officeDocument/2006/relationships/tags" Target="../tags/tag81.xml"/><Relationship Id="rId16" Type="http://schemas.openxmlformats.org/officeDocument/2006/relationships/tags" Target="../tags/tag95.xml"/><Relationship Id="rId20" Type="http://schemas.openxmlformats.org/officeDocument/2006/relationships/slideLayout" Target="../slideLayouts/slideLayout6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5" Type="http://schemas.openxmlformats.org/officeDocument/2006/relationships/tags" Target="../tags/tag84.xml"/><Relationship Id="rId15" Type="http://schemas.openxmlformats.org/officeDocument/2006/relationships/tags" Target="../tags/tag94.xml"/><Relationship Id="rId10" Type="http://schemas.openxmlformats.org/officeDocument/2006/relationships/tags" Target="../tags/tag89.xml"/><Relationship Id="rId19" Type="http://schemas.openxmlformats.org/officeDocument/2006/relationships/tags" Target="../tags/tag98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notesSlide" Target="../notesSlides/notesSlide5.xml"/><Relationship Id="rId2" Type="http://schemas.openxmlformats.org/officeDocument/2006/relationships/tags" Target="../tags/tag100.xml"/><Relationship Id="rId16" Type="http://schemas.openxmlformats.org/officeDocument/2006/relationships/slideLayout" Target="../slideLayouts/slideLayout6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10" Type="http://schemas.openxmlformats.org/officeDocument/2006/relationships/tags" Target="../tags/tag108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10" Type="http://schemas.openxmlformats.org/officeDocument/2006/relationships/notesSlide" Target="../notesSlides/notesSlide6.xml"/><Relationship Id="rId4" Type="http://schemas.openxmlformats.org/officeDocument/2006/relationships/tags" Target="../tags/tag117.xml"/><Relationship Id="rId9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12" Type="http://schemas.openxmlformats.org/officeDocument/2006/relationships/notesSlide" Target="../notesSlides/notesSlide7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26.xml"/><Relationship Id="rId10" Type="http://schemas.openxmlformats.org/officeDocument/2006/relationships/tags" Target="../tags/tag131.xml"/><Relationship Id="rId4" Type="http://schemas.openxmlformats.org/officeDocument/2006/relationships/tags" Target="../tags/tag125.xml"/><Relationship Id="rId9" Type="http://schemas.openxmlformats.org/officeDocument/2006/relationships/tags" Target="../tags/tag1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tags" Target="../tags/tag148.xml"/><Relationship Id="rId18" Type="http://schemas.openxmlformats.org/officeDocument/2006/relationships/tags" Target="../tags/tag153.xml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tags" Target="../tags/tag152.xml"/><Relationship Id="rId2" Type="http://schemas.openxmlformats.org/officeDocument/2006/relationships/tags" Target="../tags/tag137.xml"/><Relationship Id="rId16" Type="http://schemas.openxmlformats.org/officeDocument/2006/relationships/tags" Target="../tags/tag151.xml"/><Relationship Id="rId20" Type="http://schemas.openxmlformats.org/officeDocument/2006/relationships/notesSlide" Target="../notesSlides/notesSlide8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5" Type="http://schemas.openxmlformats.org/officeDocument/2006/relationships/tags" Target="../tags/tag140.xml"/><Relationship Id="rId15" Type="http://schemas.openxmlformats.org/officeDocument/2006/relationships/tags" Target="../tags/tag150.xml"/><Relationship Id="rId10" Type="http://schemas.openxmlformats.org/officeDocument/2006/relationships/tags" Target="../tags/tag145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tags" Target="../tags/tag14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tags" Target="../tags/tag166.xml"/><Relationship Id="rId18" Type="http://schemas.openxmlformats.org/officeDocument/2006/relationships/tags" Target="../tags/tag171.xml"/><Relationship Id="rId3" Type="http://schemas.openxmlformats.org/officeDocument/2006/relationships/tags" Target="../tags/tag156.xml"/><Relationship Id="rId21" Type="http://schemas.openxmlformats.org/officeDocument/2006/relationships/notesSlide" Target="../notesSlides/notesSlide9.xml"/><Relationship Id="rId7" Type="http://schemas.openxmlformats.org/officeDocument/2006/relationships/tags" Target="../tags/tag160.xml"/><Relationship Id="rId12" Type="http://schemas.openxmlformats.org/officeDocument/2006/relationships/tags" Target="../tags/tag165.xml"/><Relationship Id="rId17" Type="http://schemas.openxmlformats.org/officeDocument/2006/relationships/tags" Target="../tags/tag170.xml"/><Relationship Id="rId2" Type="http://schemas.openxmlformats.org/officeDocument/2006/relationships/tags" Target="../tags/tag155.xml"/><Relationship Id="rId16" Type="http://schemas.openxmlformats.org/officeDocument/2006/relationships/tags" Target="../tags/tag169.xml"/><Relationship Id="rId20" Type="http://schemas.openxmlformats.org/officeDocument/2006/relationships/slideLayout" Target="../slideLayouts/slideLayout6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24" Type="http://schemas.openxmlformats.org/officeDocument/2006/relationships/image" Target="../media/image10.png"/><Relationship Id="rId5" Type="http://schemas.openxmlformats.org/officeDocument/2006/relationships/tags" Target="../tags/tag158.xml"/><Relationship Id="rId15" Type="http://schemas.openxmlformats.org/officeDocument/2006/relationships/tags" Target="../tags/tag168.xml"/><Relationship Id="rId23" Type="http://schemas.openxmlformats.org/officeDocument/2006/relationships/image" Target="../media/image9.png"/><Relationship Id="rId10" Type="http://schemas.openxmlformats.org/officeDocument/2006/relationships/tags" Target="../tags/tag163.xml"/><Relationship Id="rId19" Type="http://schemas.openxmlformats.org/officeDocument/2006/relationships/tags" Target="../tags/tag172.xml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tags" Target="../tags/tag167.xml"/><Relationship Id="rId2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13" Type="http://schemas.openxmlformats.org/officeDocument/2006/relationships/tags" Target="../tags/tag185.xml"/><Relationship Id="rId18" Type="http://schemas.openxmlformats.org/officeDocument/2006/relationships/tags" Target="../tags/tag190.xml"/><Relationship Id="rId26" Type="http://schemas.openxmlformats.org/officeDocument/2006/relationships/tags" Target="../tags/tag198.xml"/><Relationship Id="rId3" Type="http://schemas.openxmlformats.org/officeDocument/2006/relationships/tags" Target="../tags/tag175.xml"/><Relationship Id="rId21" Type="http://schemas.openxmlformats.org/officeDocument/2006/relationships/tags" Target="../tags/tag193.xml"/><Relationship Id="rId7" Type="http://schemas.openxmlformats.org/officeDocument/2006/relationships/tags" Target="../tags/tag179.xml"/><Relationship Id="rId12" Type="http://schemas.openxmlformats.org/officeDocument/2006/relationships/tags" Target="../tags/tag184.xml"/><Relationship Id="rId17" Type="http://schemas.openxmlformats.org/officeDocument/2006/relationships/tags" Target="../tags/tag189.xml"/><Relationship Id="rId25" Type="http://schemas.openxmlformats.org/officeDocument/2006/relationships/tags" Target="../tags/tag197.xml"/><Relationship Id="rId2" Type="http://schemas.openxmlformats.org/officeDocument/2006/relationships/tags" Target="../tags/tag174.xml"/><Relationship Id="rId16" Type="http://schemas.openxmlformats.org/officeDocument/2006/relationships/tags" Target="../tags/tag188.xml"/><Relationship Id="rId20" Type="http://schemas.openxmlformats.org/officeDocument/2006/relationships/tags" Target="../tags/tag192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tags" Target="../tags/tag183.xml"/><Relationship Id="rId24" Type="http://schemas.openxmlformats.org/officeDocument/2006/relationships/tags" Target="../tags/tag196.xml"/><Relationship Id="rId5" Type="http://schemas.openxmlformats.org/officeDocument/2006/relationships/tags" Target="../tags/tag177.xml"/><Relationship Id="rId15" Type="http://schemas.openxmlformats.org/officeDocument/2006/relationships/tags" Target="../tags/tag187.xml"/><Relationship Id="rId23" Type="http://schemas.openxmlformats.org/officeDocument/2006/relationships/tags" Target="../tags/tag195.xml"/><Relationship Id="rId28" Type="http://schemas.openxmlformats.org/officeDocument/2006/relationships/notesSlide" Target="../notesSlides/notesSlide10.xml"/><Relationship Id="rId10" Type="http://schemas.openxmlformats.org/officeDocument/2006/relationships/tags" Target="../tags/tag182.xml"/><Relationship Id="rId19" Type="http://schemas.openxmlformats.org/officeDocument/2006/relationships/tags" Target="../tags/tag191.xml"/><Relationship Id="rId4" Type="http://schemas.openxmlformats.org/officeDocument/2006/relationships/tags" Target="../tags/tag176.xml"/><Relationship Id="rId9" Type="http://schemas.openxmlformats.org/officeDocument/2006/relationships/tags" Target="../tags/tag181.xml"/><Relationship Id="rId14" Type="http://schemas.openxmlformats.org/officeDocument/2006/relationships/tags" Target="../tags/tag186.xml"/><Relationship Id="rId22" Type="http://schemas.openxmlformats.org/officeDocument/2006/relationships/tags" Target="../tags/tag194.xml"/><Relationship Id="rId27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06.xml"/><Relationship Id="rId13" Type="http://schemas.openxmlformats.org/officeDocument/2006/relationships/tags" Target="../tags/tag211.xml"/><Relationship Id="rId3" Type="http://schemas.openxmlformats.org/officeDocument/2006/relationships/tags" Target="../tags/tag201.xml"/><Relationship Id="rId7" Type="http://schemas.openxmlformats.org/officeDocument/2006/relationships/tags" Target="../tags/tag205.xml"/><Relationship Id="rId12" Type="http://schemas.openxmlformats.org/officeDocument/2006/relationships/tags" Target="../tags/tag210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1" Type="http://schemas.openxmlformats.org/officeDocument/2006/relationships/tags" Target="../tags/tag209.xml"/><Relationship Id="rId5" Type="http://schemas.openxmlformats.org/officeDocument/2006/relationships/tags" Target="../tags/tag203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208.xml"/><Relationship Id="rId4" Type="http://schemas.openxmlformats.org/officeDocument/2006/relationships/tags" Target="../tags/tag202.xml"/><Relationship Id="rId9" Type="http://schemas.openxmlformats.org/officeDocument/2006/relationships/tags" Target="../tags/tag207.xml"/><Relationship Id="rId14" Type="http://schemas.openxmlformats.org/officeDocument/2006/relationships/tags" Target="../tags/tag2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7.xml"/><Relationship Id="rId17" Type="http://schemas.openxmlformats.org/officeDocument/2006/relationships/slide" Target="slide19.xml"/><Relationship Id="rId2" Type="http://schemas.openxmlformats.org/officeDocument/2006/relationships/tags" Target="../tags/tag3.xml"/><Relationship Id="rId16" Type="http://schemas.openxmlformats.org/officeDocument/2006/relationships/slide" Target="slide14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slide" Target="slide9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3" Type="http://schemas.openxmlformats.org/officeDocument/2006/relationships/tags" Target="../tags/tag219.xml"/><Relationship Id="rId7" Type="http://schemas.openxmlformats.org/officeDocument/2006/relationships/tags" Target="../tags/tag223.xml"/><Relationship Id="rId12" Type="http://schemas.openxmlformats.org/officeDocument/2006/relationships/notesSlide" Target="../notesSlides/notesSlide11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221.xml"/><Relationship Id="rId10" Type="http://schemas.openxmlformats.org/officeDocument/2006/relationships/tags" Target="../tags/tag226.xml"/><Relationship Id="rId4" Type="http://schemas.openxmlformats.org/officeDocument/2006/relationships/tags" Target="../tags/tag220.xml"/><Relationship Id="rId9" Type="http://schemas.openxmlformats.org/officeDocument/2006/relationships/tags" Target="../tags/tag22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13" Type="http://schemas.openxmlformats.org/officeDocument/2006/relationships/tags" Target="../tags/tag239.xml"/><Relationship Id="rId3" Type="http://schemas.openxmlformats.org/officeDocument/2006/relationships/tags" Target="../tags/tag229.xml"/><Relationship Id="rId7" Type="http://schemas.openxmlformats.org/officeDocument/2006/relationships/tags" Target="../tags/tag233.xml"/><Relationship Id="rId12" Type="http://schemas.openxmlformats.org/officeDocument/2006/relationships/tags" Target="../tags/tag238.xml"/><Relationship Id="rId2" Type="http://schemas.openxmlformats.org/officeDocument/2006/relationships/tags" Target="../tags/tag228.xml"/><Relationship Id="rId16" Type="http://schemas.openxmlformats.org/officeDocument/2006/relationships/notesSlide" Target="../notesSlides/notesSlide12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tags" Target="../tags/tag237.xml"/><Relationship Id="rId5" Type="http://schemas.openxmlformats.org/officeDocument/2006/relationships/tags" Target="../tags/tag231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236.xml"/><Relationship Id="rId4" Type="http://schemas.openxmlformats.org/officeDocument/2006/relationships/tags" Target="../tags/tag230.xml"/><Relationship Id="rId9" Type="http://schemas.openxmlformats.org/officeDocument/2006/relationships/tags" Target="../tags/tag235.xml"/><Relationship Id="rId14" Type="http://schemas.openxmlformats.org/officeDocument/2006/relationships/tags" Target="../tags/tag24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48.xml"/><Relationship Id="rId13" Type="http://schemas.openxmlformats.org/officeDocument/2006/relationships/notesSlide" Target="../notesSlides/notesSlide13.xml"/><Relationship Id="rId3" Type="http://schemas.openxmlformats.org/officeDocument/2006/relationships/tags" Target="../tags/tag243.xml"/><Relationship Id="rId7" Type="http://schemas.openxmlformats.org/officeDocument/2006/relationships/tags" Target="../tags/tag247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6" Type="http://schemas.openxmlformats.org/officeDocument/2006/relationships/tags" Target="../tags/tag246.xml"/><Relationship Id="rId11" Type="http://schemas.openxmlformats.org/officeDocument/2006/relationships/tags" Target="../tags/tag251.xml"/><Relationship Id="rId5" Type="http://schemas.openxmlformats.org/officeDocument/2006/relationships/tags" Target="../tags/tag245.xml"/><Relationship Id="rId10" Type="http://schemas.openxmlformats.org/officeDocument/2006/relationships/tags" Target="../tags/tag250.xml"/><Relationship Id="rId4" Type="http://schemas.openxmlformats.org/officeDocument/2006/relationships/tags" Target="../tags/tag244.xml"/><Relationship Id="rId9" Type="http://schemas.openxmlformats.org/officeDocument/2006/relationships/tags" Target="../tags/tag24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59.xml"/><Relationship Id="rId13" Type="http://schemas.openxmlformats.org/officeDocument/2006/relationships/tags" Target="../tags/tag264.xml"/><Relationship Id="rId18" Type="http://schemas.openxmlformats.org/officeDocument/2006/relationships/tags" Target="../tags/tag269.xml"/><Relationship Id="rId3" Type="http://schemas.openxmlformats.org/officeDocument/2006/relationships/tags" Target="../tags/tag254.xml"/><Relationship Id="rId21" Type="http://schemas.openxmlformats.org/officeDocument/2006/relationships/tags" Target="../tags/tag272.xml"/><Relationship Id="rId7" Type="http://schemas.openxmlformats.org/officeDocument/2006/relationships/tags" Target="../tags/tag258.xml"/><Relationship Id="rId12" Type="http://schemas.openxmlformats.org/officeDocument/2006/relationships/tags" Target="../tags/tag263.xml"/><Relationship Id="rId17" Type="http://schemas.openxmlformats.org/officeDocument/2006/relationships/tags" Target="../tags/tag268.xml"/><Relationship Id="rId2" Type="http://schemas.openxmlformats.org/officeDocument/2006/relationships/tags" Target="../tags/tag253.xml"/><Relationship Id="rId16" Type="http://schemas.openxmlformats.org/officeDocument/2006/relationships/tags" Target="../tags/tag267.xml"/><Relationship Id="rId20" Type="http://schemas.openxmlformats.org/officeDocument/2006/relationships/tags" Target="../tags/tag271.xml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11" Type="http://schemas.openxmlformats.org/officeDocument/2006/relationships/tags" Target="../tags/tag262.xml"/><Relationship Id="rId24" Type="http://schemas.openxmlformats.org/officeDocument/2006/relationships/notesSlide" Target="../notesSlides/notesSlide14.xml"/><Relationship Id="rId5" Type="http://schemas.openxmlformats.org/officeDocument/2006/relationships/tags" Target="../tags/tag256.xml"/><Relationship Id="rId15" Type="http://schemas.openxmlformats.org/officeDocument/2006/relationships/tags" Target="../tags/tag266.xml"/><Relationship Id="rId23" Type="http://schemas.openxmlformats.org/officeDocument/2006/relationships/slideLayout" Target="../slideLayouts/slideLayout6.xml"/><Relationship Id="rId10" Type="http://schemas.openxmlformats.org/officeDocument/2006/relationships/tags" Target="../tags/tag261.xml"/><Relationship Id="rId19" Type="http://schemas.openxmlformats.org/officeDocument/2006/relationships/tags" Target="../tags/tag270.xml"/><Relationship Id="rId4" Type="http://schemas.openxmlformats.org/officeDocument/2006/relationships/tags" Target="../tags/tag255.xml"/><Relationship Id="rId9" Type="http://schemas.openxmlformats.org/officeDocument/2006/relationships/tags" Target="../tags/tag260.xml"/><Relationship Id="rId14" Type="http://schemas.openxmlformats.org/officeDocument/2006/relationships/tags" Target="../tags/tag265.xml"/><Relationship Id="rId22" Type="http://schemas.openxmlformats.org/officeDocument/2006/relationships/tags" Target="../tags/tag27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81.xml"/><Relationship Id="rId13" Type="http://schemas.openxmlformats.org/officeDocument/2006/relationships/tags" Target="../tags/tag286.xml"/><Relationship Id="rId18" Type="http://schemas.openxmlformats.org/officeDocument/2006/relationships/tags" Target="../tags/tag291.xml"/><Relationship Id="rId3" Type="http://schemas.openxmlformats.org/officeDocument/2006/relationships/tags" Target="../tags/tag276.xml"/><Relationship Id="rId7" Type="http://schemas.openxmlformats.org/officeDocument/2006/relationships/tags" Target="../tags/tag280.xml"/><Relationship Id="rId12" Type="http://schemas.openxmlformats.org/officeDocument/2006/relationships/tags" Target="../tags/tag285.xml"/><Relationship Id="rId17" Type="http://schemas.openxmlformats.org/officeDocument/2006/relationships/tags" Target="../tags/tag290.xml"/><Relationship Id="rId2" Type="http://schemas.openxmlformats.org/officeDocument/2006/relationships/tags" Target="../tags/tag275.xml"/><Relationship Id="rId16" Type="http://schemas.openxmlformats.org/officeDocument/2006/relationships/tags" Target="../tags/tag289.xml"/><Relationship Id="rId1" Type="http://schemas.openxmlformats.org/officeDocument/2006/relationships/tags" Target="../tags/tag274.xml"/><Relationship Id="rId6" Type="http://schemas.openxmlformats.org/officeDocument/2006/relationships/tags" Target="../tags/tag279.xml"/><Relationship Id="rId11" Type="http://schemas.openxmlformats.org/officeDocument/2006/relationships/tags" Target="../tags/tag284.xml"/><Relationship Id="rId5" Type="http://schemas.openxmlformats.org/officeDocument/2006/relationships/tags" Target="../tags/tag278.xml"/><Relationship Id="rId15" Type="http://schemas.openxmlformats.org/officeDocument/2006/relationships/tags" Target="../tags/tag288.xml"/><Relationship Id="rId10" Type="http://schemas.openxmlformats.org/officeDocument/2006/relationships/tags" Target="../tags/tag283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277.xml"/><Relationship Id="rId9" Type="http://schemas.openxmlformats.org/officeDocument/2006/relationships/tags" Target="../tags/tag282.xml"/><Relationship Id="rId14" Type="http://schemas.openxmlformats.org/officeDocument/2006/relationships/tags" Target="../tags/tag28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2" Type="http://schemas.openxmlformats.org/officeDocument/2006/relationships/tags" Target="../tags/tag18.xml"/><Relationship Id="rId16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36.xml"/><Relationship Id="rId10" Type="http://schemas.openxmlformats.org/officeDocument/2006/relationships/tags" Target="../tags/tag41.xml"/><Relationship Id="rId4" Type="http://schemas.openxmlformats.org/officeDocument/2006/relationships/tags" Target="../tags/tag35.xml"/><Relationship Id="rId9" Type="http://schemas.openxmlformats.org/officeDocument/2006/relationships/tags" Target="../tags/tag4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notesSlide" Target="../notesSlides/notesSlide2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10" Type="http://schemas.openxmlformats.org/officeDocument/2006/relationships/tags" Target="../tags/tag51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60.xml"/><Relationship Id="rId7" Type="http://schemas.openxmlformats.org/officeDocument/2006/relationships/image" Target="../media/image6.jpe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2" Type="http://schemas.openxmlformats.org/officeDocument/2006/relationships/tags" Target="../tags/tag63.xml"/><Relationship Id="rId16" Type="http://schemas.openxmlformats.org/officeDocument/2006/relationships/notesSlide" Target="../notesSlides/notesSlide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5" Type="http://schemas.openxmlformats.org/officeDocument/2006/relationships/tags" Target="../tags/tag66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71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72" y="0"/>
            <a:ext cx="9684328" cy="68386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92728" y="2493818"/>
            <a:ext cx="5634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gradFill>
                  <a:gsLst>
                    <a:gs pos="0">
                      <a:srgbClr val="99E2F9"/>
                    </a:gs>
                    <a:gs pos="71000">
                      <a:srgbClr val="6794C4"/>
                    </a:gs>
                  </a:gsLst>
                  <a:lin ang="5400000" scaled="1"/>
                </a:gradFill>
              </a:rPr>
              <a:t>开学季社团招新</a:t>
            </a:r>
            <a:r>
              <a:rPr lang="en-US" altLang="zh-CN" sz="4000" dirty="0">
                <a:gradFill>
                  <a:gsLst>
                    <a:gs pos="0">
                      <a:srgbClr val="99E2F9"/>
                    </a:gs>
                    <a:gs pos="71000">
                      <a:srgbClr val="6794C4"/>
                    </a:gs>
                  </a:gsLst>
                  <a:lin ang="5400000" scaled="1"/>
                </a:gradFill>
              </a:rPr>
              <a:t>PPT</a:t>
            </a:r>
            <a:r>
              <a:rPr lang="zh-CN" altLang="en-US" sz="4000" dirty="0">
                <a:gradFill>
                  <a:gsLst>
                    <a:gs pos="0">
                      <a:srgbClr val="99E2F9"/>
                    </a:gs>
                    <a:gs pos="71000">
                      <a:srgbClr val="6794C4"/>
                    </a:gs>
                  </a:gsLst>
                  <a:lin ang="5400000" scaled="1"/>
                </a:gradFill>
              </a:rPr>
              <a:t>模板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2728" y="3148816"/>
            <a:ext cx="4470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</a:schemeClr>
                </a:solidFill>
              </a:rPr>
              <a:t>New PPT template for the school year</a:t>
            </a:r>
            <a:endParaRPr lang="zh-CN" altLang="en-US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62843" y="3148816"/>
            <a:ext cx="82232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/>
              <a:t>xiazaii</a:t>
            </a:r>
            <a:endParaRPr lang="zh-CN" altLang="en-US" sz="2000" dirty="0"/>
          </a:p>
        </p:txBody>
      </p:sp>
      <p:pic>
        <p:nvPicPr>
          <p:cNvPr id="8" name="Key Sounds Label - 空に光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20436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vortex dir="r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Other_1"/>
          <p:cNvSpPr/>
          <p:nvPr>
            <p:custDataLst>
              <p:tags r:id="rId2"/>
            </p:custDataLst>
          </p:nvPr>
        </p:nvSpPr>
        <p:spPr>
          <a:xfrm>
            <a:off x="2543176" y="2597150"/>
            <a:ext cx="1395413" cy="1397000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" name="MH_Other_2"/>
          <p:cNvSpPr/>
          <p:nvPr>
            <p:custDataLst>
              <p:tags r:id="rId3"/>
            </p:custDataLst>
          </p:nvPr>
        </p:nvSpPr>
        <p:spPr>
          <a:xfrm>
            <a:off x="4446588" y="2597150"/>
            <a:ext cx="1395412" cy="1397000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1" name="MH_Other_3"/>
          <p:cNvSpPr/>
          <p:nvPr>
            <p:custDataLst>
              <p:tags r:id="rId4"/>
            </p:custDataLst>
          </p:nvPr>
        </p:nvSpPr>
        <p:spPr>
          <a:xfrm>
            <a:off x="6350001" y="2597150"/>
            <a:ext cx="1395413" cy="1397000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2" name="MH_Other_4"/>
          <p:cNvSpPr/>
          <p:nvPr>
            <p:custDataLst>
              <p:tags r:id="rId5"/>
            </p:custDataLst>
          </p:nvPr>
        </p:nvSpPr>
        <p:spPr>
          <a:xfrm>
            <a:off x="8253413" y="2597150"/>
            <a:ext cx="1395412" cy="139700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1" name="MH_Other_5"/>
          <p:cNvSpPr>
            <a:spLocks noChangeAspect="1" noEditPoints="1"/>
          </p:cNvSpPr>
          <p:nvPr>
            <p:custDataLst>
              <p:tags r:id="rId6"/>
            </p:custDataLst>
          </p:nvPr>
        </p:nvSpPr>
        <p:spPr bwMode="auto">
          <a:xfrm>
            <a:off x="2913064" y="2963863"/>
            <a:ext cx="655637" cy="665162"/>
          </a:xfrm>
          <a:custGeom>
            <a:avLst/>
            <a:gdLst>
              <a:gd name="T0" fmla="*/ 60 w 60"/>
              <a:gd name="T1" fmla="*/ 17 h 61"/>
              <a:gd name="T2" fmla="*/ 50 w 60"/>
              <a:gd name="T3" fmla="*/ 32 h 61"/>
              <a:gd name="T4" fmla="*/ 50 w 60"/>
              <a:gd name="T5" fmla="*/ 3 h 61"/>
              <a:gd name="T6" fmla="*/ 29 w 60"/>
              <a:gd name="T7" fmla="*/ 31 h 61"/>
              <a:gd name="T8" fmla="*/ 30 w 60"/>
              <a:gd name="T9" fmla="*/ 27 h 61"/>
              <a:gd name="T10" fmla="*/ 32 w 60"/>
              <a:gd name="T11" fmla="*/ 35 h 61"/>
              <a:gd name="T12" fmla="*/ 33 w 60"/>
              <a:gd name="T13" fmla="*/ 38 h 61"/>
              <a:gd name="T14" fmla="*/ 34 w 60"/>
              <a:gd name="T15" fmla="*/ 42 h 61"/>
              <a:gd name="T16" fmla="*/ 35 w 60"/>
              <a:gd name="T17" fmla="*/ 47 h 61"/>
              <a:gd name="T18" fmla="*/ 36 w 60"/>
              <a:gd name="T19" fmla="*/ 51 h 61"/>
              <a:gd name="T20" fmla="*/ 30 w 60"/>
              <a:gd name="T21" fmla="*/ 56 h 61"/>
              <a:gd name="T22" fmla="*/ 36 w 60"/>
              <a:gd name="T23" fmla="*/ 51 h 61"/>
              <a:gd name="T24" fmla="*/ 22 w 60"/>
              <a:gd name="T25" fmla="*/ 56 h 61"/>
              <a:gd name="T26" fmla="*/ 34 w 60"/>
              <a:gd name="T27" fmla="*/ 50 h 61"/>
              <a:gd name="T28" fmla="*/ 25 w 60"/>
              <a:gd name="T29" fmla="*/ 45 h 61"/>
              <a:gd name="T30" fmla="*/ 32 w 60"/>
              <a:gd name="T31" fmla="*/ 41 h 61"/>
              <a:gd name="T32" fmla="*/ 28 w 60"/>
              <a:gd name="T33" fmla="*/ 35 h 61"/>
              <a:gd name="T34" fmla="*/ 28 w 60"/>
              <a:gd name="T35" fmla="*/ 33 h 61"/>
              <a:gd name="T36" fmla="*/ 33 w 60"/>
              <a:gd name="T37" fmla="*/ 21 h 61"/>
              <a:gd name="T38" fmla="*/ 43 w 60"/>
              <a:gd name="T39" fmla="*/ 58 h 61"/>
              <a:gd name="T40" fmla="*/ 41 w 60"/>
              <a:gd name="T41" fmla="*/ 61 h 61"/>
              <a:gd name="T42" fmla="*/ 19 w 60"/>
              <a:gd name="T43" fmla="*/ 61 h 61"/>
              <a:gd name="T44" fmla="*/ 17 w 60"/>
              <a:gd name="T45" fmla="*/ 58 h 61"/>
              <a:gd name="T46" fmla="*/ 27 w 60"/>
              <a:gd name="T47" fmla="*/ 21 h 61"/>
              <a:gd name="T48" fmla="*/ 30 w 60"/>
              <a:gd name="T49" fmla="*/ 12 h 61"/>
              <a:gd name="T50" fmla="*/ 33 w 60"/>
              <a:gd name="T51" fmla="*/ 21 h 61"/>
              <a:gd name="T52" fmla="*/ 12 w 60"/>
              <a:gd name="T53" fmla="*/ 18 h 61"/>
              <a:gd name="T54" fmla="*/ 21 w 60"/>
              <a:gd name="T55" fmla="*/ 26 h 61"/>
              <a:gd name="T56" fmla="*/ 21 w 60"/>
              <a:gd name="T57" fmla="*/ 9 h 61"/>
              <a:gd name="T58" fmla="*/ 16 w 60"/>
              <a:gd name="T59" fmla="*/ 6 h 61"/>
              <a:gd name="T60" fmla="*/ 0 w 60"/>
              <a:gd name="T61" fmla="*/ 17 h 61"/>
              <a:gd name="T62" fmla="*/ 10 w 60"/>
              <a:gd name="T63" fmla="*/ 32 h 61"/>
              <a:gd name="T64" fmla="*/ 10 w 60"/>
              <a:gd name="T65" fmla="*/ 3 h 61"/>
              <a:gd name="T66" fmla="*/ 44 w 60"/>
              <a:gd name="T67" fmla="*/ 6 h 61"/>
              <a:gd name="T68" fmla="*/ 39 w 60"/>
              <a:gd name="T69" fmla="*/ 9 h 61"/>
              <a:gd name="T70" fmla="*/ 39 w 60"/>
              <a:gd name="T71" fmla="*/ 26 h 61"/>
              <a:gd name="T72" fmla="*/ 48 w 60"/>
              <a:gd name="T73" fmla="*/ 18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" h="61">
                <a:moveTo>
                  <a:pt x="55" y="0"/>
                </a:moveTo>
                <a:cubicBezTo>
                  <a:pt x="58" y="5"/>
                  <a:pt x="60" y="11"/>
                  <a:pt x="60" y="17"/>
                </a:cubicBezTo>
                <a:cubicBezTo>
                  <a:pt x="60" y="24"/>
                  <a:pt x="58" y="30"/>
                  <a:pt x="55" y="35"/>
                </a:cubicBezTo>
                <a:cubicBezTo>
                  <a:pt x="50" y="32"/>
                  <a:pt x="50" y="32"/>
                  <a:pt x="50" y="32"/>
                </a:cubicBezTo>
                <a:cubicBezTo>
                  <a:pt x="53" y="28"/>
                  <a:pt x="54" y="23"/>
                  <a:pt x="54" y="17"/>
                </a:cubicBezTo>
                <a:cubicBezTo>
                  <a:pt x="54" y="12"/>
                  <a:pt x="53" y="7"/>
                  <a:pt x="50" y="3"/>
                </a:cubicBezTo>
                <a:cubicBezTo>
                  <a:pt x="55" y="0"/>
                  <a:pt x="55" y="0"/>
                  <a:pt x="55" y="0"/>
                </a:cubicBezTo>
                <a:close/>
                <a:moveTo>
                  <a:pt x="29" y="31"/>
                </a:moveTo>
                <a:cubicBezTo>
                  <a:pt x="31" y="31"/>
                  <a:pt x="31" y="31"/>
                  <a:pt x="31" y="31"/>
                </a:cubicBezTo>
                <a:cubicBezTo>
                  <a:pt x="30" y="27"/>
                  <a:pt x="30" y="27"/>
                  <a:pt x="30" y="27"/>
                </a:cubicBezTo>
                <a:cubicBezTo>
                  <a:pt x="29" y="31"/>
                  <a:pt x="29" y="31"/>
                  <a:pt x="29" y="31"/>
                </a:cubicBezTo>
                <a:close/>
                <a:moveTo>
                  <a:pt x="32" y="35"/>
                </a:moveTo>
                <a:cubicBezTo>
                  <a:pt x="27" y="38"/>
                  <a:pt x="27" y="38"/>
                  <a:pt x="27" y="38"/>
                </a:cubicBezTo>
                <a:cubicBezTo>
                  <a:pt x="33" y="38"/>
                  <a:pt x="33" y="38"/>
                  <a:pt x="33" y="38"/>
                </a:cubicBezTo>
                <a:cubicBezTo>
                  <a:pt x="32" y="35"/>
                  <a:pt x="32" y="35"/>
                  <a:pt x="32" y="35"/>
                </a:cubicBezTo>
                <a:close/>
                <a:moveTo>
                  <a:pt x="34" y="42"/>
                </a:moveTo>
                <a:cubicBezTo>
                  <a:pt x="26" y="47"/>
                  <a:pt x="26" y="47"/>
                  <a:pt x="26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4" y="42"/>
                  <a:pt x="34" y="42"/>
                  <a:pt x="34" y="42"/>
                </a:cubicBezTo>
                <a:close/>
                <a:moveTo>
                  <a:pt x="36" y="51"/>
                </a:moveTo>
                <a:cubicBezTo>
                  <a:pt x="27" y="56"/>
                  <a:pt x="27" y="56"/>
                  <a:pt x="27" y="56"/>
                </a:cubicBezTo>
                <a:cubicBezTo>
                  <a:pt x="30" y="56"/>
                  <a:pt x="30" y="56"/>
                  <a:pt x="30" y="56"/>
                </a:cubicBezTo>
                <a:cubicBezTo>
                  <a:pt x="38" y="56"/>
                  <a:pt x="38" y="56"/>
                  <a:pt x="38" y="56"/>
                </a:cubicBezTo>
                <a:cubicBezTo>
                  <a:pt x="36" y="51"/>
                  <a:pt x="36" y="51"/>
                  <a:pt x="36" y="51"/>
                </a:cubicBezTo>
                <a:close/>
                <a:moveTo>
                  <a:pt x="22" y="56"/>
                </a:moveTo>
                <a:cubicBezTo>
                  <a:pt x="22" y="56"/>
                  <a:pt x="22" y="56"/>
                  <a:pt x="22" y="56"/>
                </a:cubicBezTo>
                <a:cubicBezTo>
                  <a:pt x="24" y="50"/>
                  <a:pt x="24" y="50"/>
                  <a:pt x="24" y="50"/>
                </a:cubicBezTo>
                <a:cubicBezTo>
                  <a:pt x="34" y="50"/>
                  <a:pt x="34" y="50"/>
                  <a:pt x="34" y="50"/>
                </a:cubicBezTo>
                <a:cubicBezTo>
                  <a:pt x="22" y="56"/>
                  <a:pt x="22" y="56"/>
                  <a:pt x="22" y="56"/>
                </a:cubicBezTo>
                <a:close/>
                <a:moveTo>
                  <a:pt x="25" y="45"/>
                </a:move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25" y="45"/>
                  <a:pt x="25" y="45"/>
                  <a:pt x="25" y="45"/>
                </a:cubicBezTo>
                <a:close/>
                <a:moveTo>
                  <a:pt x="28" y="35"/>
                </a:moveTo>
                <a:cubicBezTo>
                  <a:pt x="30" y="33"/>
                  <a:pt x="30" y="33"/>
                  <a:pt x="30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5"/>
                  <a:pt x="28" y="35"/>
                  <a:pt x="28" y="35"/>
                </a:cubicBezTo>
                <a:close/>
                <a:moveTo>
                  <a:pt x="33" y="21"/>
                </a:moveTo>
                <a:cubicBezTo>
                  <a:pt x="38" y="38"/>
                  <a:pt x="38" y="38"/>
                  <a:pt x="38" y="38"/>
                </a:cubicBezTo>
                <a:cubicBezTo>
                  <a:pt x="43" y="58"/>
                  <a:pt x="43" y="58"/>
                  <a:pt x="43" y="58"/>
                </a:cubicBezTo>
                <a:cubicBezTo>
                  <a:pt x="44" y="61"/>
                  <a:pt x="44" y="61"/>
                  <a:pt x="44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16" y="61"/>
                  <a:pt x="16" y="61"/>
                  <a:pt x="16" y="61"/>
                </a:cubicBezTo>
                <a:cubicBezTo>
                  <a:pt x="17" y="58"/>
                  <a:pt x="17" y="58"/>
                  <a:pt x="17" y="58"/>
                </a:cubicBezTo>
                <a:cubicBezTo>
                  <a:pt x="22" y="38"/>
                  <a:pt x="22" y="38"/>
                  <a:pt x="22" y="38"/>
                </a:cubicBezTo>
                <a:cubicBezTo>
                  <a:pt x="27" y="21"/>
                  <a:pt x="27" y="21"/>
                  <a:pt x="27" y="21"/>
                </a:cubicBezTo>
                <a:cubicBezTo>
                  <a:pt x="25" y="20"/>
                  <a:pt x="25" y="19"/>
                  <a:pt x="25" y="17"/>
                </a:cubicBezTo>
                <a:cubicBezTo>
                  <a:pt x="25" y="14"/>
                  <a:pt x="27" y="12"/>
                  <a:pt x="30" y="12"/>
                </a:cubicBezTo>
                <a:cubicBezTo>
                  <a:pt x="33" y="12"/>
                  <a:pt x="35" y="14"/>
                  <a:pt x="35" y="17"/>
                </a:cubicBezTo>
                <a:cubicBezTo>
                  <a:pt x="35" y="19"/>
                  <a:pt x="34" y="20"/>
                  <a:pt x="33" y="21"/>
                </a:cubicBezTo>
                <a:close/>
                <a:moveTo>
                  <a:pt x="16" y="6"/>
                </a:moveTo>
                <a:cubicBezTo>
                  <a:pt x="13" y="9"/>
                  <a:pt x="11" y="14"/>
                  <a:pt x="12" y="18"/>
                </a:cubicBezTo>
                <a:cubicBezTo>
                  <a:pt x="12" y="22"/>
                  <a:pt x="13" y="26"/>
                  <a:pt x="16" y="29"/>
                </a:cubicBezTo>
                <a:cubicBezTo>
                  <a:pt x="21" y="26"/>
                  <a:pt x="21" y="26"/>
                  <a:pt x="21" y="26"/>
                </a:cubicBezTo>
                <a:cubicBezTo>
                  <a:pt x="18" y="24"/>
                  <a:pt x="17" y="21"/>
                  <a:pt x="17" y="18"/>
                </a:cubicBezTo>
                <a:cubicBezTo>
                  <a:pt x="17" y="15"/>
                  <a:pt x="18" y="11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16" y="6"/>
                  <a:pt x="16" y="6"/>
                  <a:pt x="16" y="6"/>
                </a:cubicBezTo>
                <a:close/>
                <a:moveTo>
                  <a:pt x="5" y="0"/>
                </a:moveTo>
                <a:cubicBezTo>
                  <a:pt x="1" y="5"/>
                  <a:pt x="0" y="11"/>
                  <a:pt x="0" y="17"/>
                </a:cubicBezTo>
                <a:cubicBezTo>
                  <a:pt x="0" y="24"/>
                  <a:pt x="2" y="30"/>
                  <a:pt x="5" y="35"/>
                </a:cubicBezTo>
                <a:cubicBezTo>
                  <a:pt x="10" y="32"/>
                  <a:pt x="10" y="32"/>
                  <a:pt x="10" y="32"/>
                </a:cubicBezTo>
                <a:cubicBezTo>
                  <a:pt x="7" y="28"/>
                  <a:pt x="5" y="23"/>
                  <a:pt x="5" y="17"/>
                </a:cubicBezTo>
                <a:cubicBezTo>
                  <a:pt x="5" y="12"/>
                  <a:pt x="7" y="7"/>
                  <a:pt x="10" y="3"/>
                </a:cubicBezTo>
                <a:cubicBezTo>
                  <a:pt x="5" y="0"/>
                  <a:pt x="5" y="0"/>
                  <a:pt x="5" y="0"/>
                </a:cubicBezTo>
                <a:close/>
                <a:moveTo>
                  <a:pt x="44" y="6"/>
                </a:moveTo>
                <a:cubicBezTo>
                  <a:pt x="39" y="9"/>
                  <a:pt x="39" y="9"/>
                  <a:pt x="39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42" y="11"/>
                  <a:pt x="43" y="15"/>
                  <a:pt x="43" y="18"/>
                </a:cubicBezTo>
                <a:cubicBezTo>
                  <a:pt x="43" y="21"/>
                  <a:pt x="41" y="24"/>
                  <a:pt x="39" y="26"/>
                </a:cubicBezTo>
                <a:cubicBezTo>
                  <a:pt x="44" y="29"/>
                  <a:pt x="44" y="29"/>
                  <a:pt x="44" y="29"/>
                </a:cubicBezTo>
                <a:cubicBezTo>
                  <a:pt x="47" y="26"/>
                  <a:pt x="48" y="22"/>
                  <a:pt x="48" y="18"/>
                </a:cubicBezTo>
                <a:cubicBezTo>
                  <a:pt x="48" y="14"/>
                  <a:pt x="47" y="9"/>
                  <a:pt x="44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</a:endParaRPr>
          </a:p>
        </p:txBody>
      </p:sp>
      <p:sp>
        <p:nvSpPr>
          <p:cNvPr id="32" name="MH_Other_6"/>
          <p:cNvSpPr>
            <a:spLocks noChangeAspect="1" noEditPoints="1"/>
          </p:cNvSpPr>
          <p:nvPr>
            <p:custDataLst>
              <p:tags r:id="rId7"/>
            </p:custDataLst>
          </p:nvPr>
        </p:nvSpPr>
        <p:spPr bwMode="auto">
          <a:xfrm>
            <a:off x="4729163" y="2963863"/>
            <a:ext cx="830262" cy="665162"/>
          </a:xfrm>
          <a:custGeom>
            <a:avLst/>
            <a:gdLst>
              <a:gd name="T0" fmla="*/ 72 w 81"/>
              <a:gd name="T1" fmla="*/ 5 h 65"/>
              <a:gd name="T2" fmla="*/ 81 w 81"/>
              <a:gd name="T3" fmla="*/ 41 h 65"/>
              <a:gd name="T4" fmla="*/ 34 w 81"/>
              <a:gd name="T5" fmla="*/ 50 h 65"/>
              <a:gd name="T6" fmla="*/ 34 w 81"/>
              <a:gd name="T7" fmla="*/ 5 h 65"/>
              <a:gd name="T8" fmla="*/ 10 w 81"/>
              <a:gd name="T9" fmla="*/ 60 h 65"/>
              <a:gd name="T10" fmla="*/ 23 w 81"/>
              <a:gd name="T11" fmla="*/ 60 h 65"/>
              <a:gd name="T12" fmla="*/ 22 w 81"/>
              <a:gd name="T13" fmla="*/ 56 h 65"/>
              <a:gd name="T14" fmla="*/ 22 w 81"/>
              <a:gd name="T15" fmla="*/ 53 h 65"/>
              <a:gd name="T16" fmla="*/ 15 w 81"/>
              <a:gd name="T17" fmla="*/ 49 h 65"/>
              <a:gd name="T18" fmla="*/ 19 w 81"/>
              <a:gd name="T19" fmla="*/ 0 h 65"/>
              <a:gd name="T20" fmla="*/ 31 w 81"/>
              <a:gd name="T21" fmla="*/ 4 h 65"/>
              <a:gd name="T22" fmla="*/ 27 w 81"/>
              <a:gd name="T23" fmla="*/ 53 h 65"/>
              <a:gd name="T24" fmla="*/ 25 w 81"/>
              <a:gd name="T25" fmla="*/ 55 h 65"/>
              <a:gd name="T26" fmla="*/ 17 w 81"/>
              <a:gd name="T27" fmla="*/ 65 h 65"/>
              <a:gd name="T28" fmla="*/ 10 w 81"/>
              <a:gd name="T29" fmla="*/ 35 h 65"/>
              <a:gd name="T30" fmla="*/ 41 w 81"/>
              <a:gd name="T31" fmla="*/ 12 h 65"/>
              <a:gd name="T32" fmla="*/ 68 w 81"/>
              <a:gd name="T33" fmla="*/ 20 h 65"/>
              <a:gd name="T34" fmla="*/ 41 w 81"/>
              <a:gd name="T35" fmla="*/ 12 h 65"/>
              <a:gd name="T36" fmla="*/ 70 w 81"/>
              <a:gd name="T37" fmla="*/ 42 h 65"/>
              <a:gd name="T38" fmla="*/ 76 w 81"/>
              <a:gd name="T39" fmla="*/ 35 h 65"/>
              <a:gd name="T40" fmla="*/ 72 w 81"/>
              <a:gd name="T41" fmla="*/ 30 h 65"/>
              <a:gd name="T42" fmla="*/ 75 w 81"/>
              <a:gd name="T43" fmla="*/ 32 h 65"/>
              <a:gd name="T44" fmla="*/ 72 w 81"/>
              <a:gd name="T45" fmla="*/ 30 h 65"/>
              <a:gd name="T46" fmla="*/ 72 w 81"/>
              <a:gd name="T47" fmla="*/ 26 h 65"/>
              <a:gd name="T48" fmla="*/ 75 w 81"/>
              <a:gd name="T49" fmla="*/ 25 h 65"/>
              <a:gd name="T50" fmla="*/ 72 w 81"/>
              <a:gd name="T51" fmla="*/ 19 h 65"/>
              <a:gd name="T52" fmla="*/ 75 w 81"/>
              <a:gd name="T53" fmla="*/ 21 h 65"/>
              <a:gd name="T54" fmla="*/ 72 w 81"/>
              <a:gd name="T55" fmla="*/ 19 h 65"/>
              <a:gd name="T56" fmla="*/ 72 w 81"/>
              <a:gd name="T57" fmla="*/ 15 h 65"/>
              <a:gd name="T58" fmla="*/ 75 w 81"/>
              <a:gd name="T59" fmla="*/ 14 h 65"/>
              <a:gd name="T60" fmla="*/ 63 w 81"/>
              <a:gd name="T61" fmla="*/ 38 h 65"/>
              <a:gd name="T62" fmla="*/ 67 w 81"/>
              <a:gd name="T63" fmla="*/ 40 h 65"/>
              <a:gd name="T64" fmla="*/ 63 w 81"/>
              <a:gd name="T65" fmla="*/ 38 h 65"/>
              <a:gd name="T66" fmla="*/ 63 w 81"/>
              <a:gd name="T67" fmla="*/ 33 h 65"/>
              <a:gd name="T68" fmla="*/ 67 w 81"/>
              <a:gd name="T69" fmla="*/ 31 h 65"/>
              <a:gd name="T70" fmla="*/ 63 w 81"/>
              <a:gd name="T71" fmla="*/ 24 h 65"/>
              <a:gd name="T72" fmla="*/ 67 w 81"/>
              <a:gd name="T73" fmla="*/ 26 h 65"/>
              <a:gd name="T74" fmla="*/ 63 w 81"/>
              <a:gd name="T75" fmla="*/ 24 h 65"/>
              <a:gd name="T76" fmla="*/ 56 w 81"/>
              <a:gd name="T77" fmla="*/ 39 h 65"/>
              <a:gd name="T78" fmla="*/ 61 w 81"/>
              <a:gd name="T79" fmla="*/ 39 h 65"/>
              <a:gd name="T80" fmla="*/ 51 w 81"/>
              <a:gd name="T81" fmla="*/ 37 h 65"/>
              <a:gd name="T82" fmla="*/ 51 w 81"/>
              <a:gd name="T83" fmla="*/ 41 h 65"/>
              <a:gd name="T84" fmla="*/ 51 w 81"/>
              <a:gd name="T85" fmla="*/ 37 h 65"/>
              <a:gd name="T86" fmla="*/ 42 w 81"/>
              <a:gd name="T87" fmla="*/ 39 h 65"/>
              <a:gd name="T88" fmla="*/ 46 w 81"/>
              <a:gd name="T89" fmla="*/ 39 h 65"/>
              <a:gd name="T90" fmla="*/ 58 w 81"/>
              <a:gd name="T91" fmla="*/ 30 h 65"/>
              <a:gd name="T92" fmla="*/ 58 w 81"/>
              <a:gd name="T93" fmla="*/ 34 h 65"/>
              <a:gd name="T94" fmla="*/ 58 w 81"/>
              <a:gd name="T95" fmla="*/ 30 h 65"/>
              <a:gd name="T96" fmla="*/ 49 w 81"/>
              <a:gd name="T97" fmla="*/ 32 h 65"/>
              <a:gd name="T98" fmla="*/ 53 w 81"/>
              <a:gd name="T99" fmla="*/ 32 h 65"/>
              <a:gd name="T100" fmla="*/ 44 w 81"/>
              <a:gd name="T101" fmla="*/ 30 h 65"/>
              <a:gd name="T102" fmla="*/ 44 w 81"/>
              <a:gd name="T103" fmla="*/ 34 h 65"/>
              <a:gd name="T104" fmla="*/ 44 w 81"/>
              <a:gd name="T105" fmla="*/ 30 h 65"/>
              <a:gd name="T106" fmla="*/ 56 w 81"/>
              <a:gd name="T107" fmla="*/ 25 h 65"/>
              <a:gd name="T108" fmla="*/ 61 w 81"/>
              <a:gd name="T109" fmla="*/ 25 h 65"/>
              <a:gd name="T110" fmla="*/ 51 w 81"/>
              <a:gd name="T111" fmla="*/ 23 h 65"/>
              <a:gd name="T112" fmla="*/ 51 w 81"/>
              <a:gd name="T113" fmla="*/ 27 h 65"/>
              <a:gd name="T114" fmla="*/ 51 w 81"/>
              <a:gd name="T115" fmla="*/ 23 h 65"/>
              <a:gd name="T116" fmla="*/ 42 w 81"/>
              <a:gd name="T117" fmla="*/ 25 h 65"/>
              <a:gd name="T118" fmla="*/ 46 w 81"/>
              <a:gd name="T119" fmla="*/ 2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1" h="65">
                <a:moveTo>
                  <a:pt x="34" y="5"/>
                </a:moveTo>
                <a:cubicBezTo>
                  <a:pt x="72" y="5"/>
                  <a:pt x="72" y="5"/>
                  <a:pt x="72" y="5"/>
                </a:cubicBezTo>
                <a:cubicBezTo>
                  <a:pt x="77" y="5"/>
                  <a:pt x="81" y="9"/>
                  <a:pt x="81" y="14"/>
                </a:cubicBezTo>
                <a:cubicBezTo>
                  <a:pt x="81" y="41"/>
                  <a:pt x="81" y="41"/>
                  <a:pt x="81" y="41"/>
                </a:cubicBezTo>
                <a:cubicBezTo>
                  <a:pt x="81" y="46"/>
                  <a:pt x="77" y="50"/>
                  <a:pt x="72" y="50"/>
                </a:cubicBezTo>
                <a:cubicBezTo>
                  <a:pt x="34" y="50"/>
                  <a:pt x="34" y="50"/>
                  <a:pt x="34" y="50"/>
                </a:cubicBezTo>
                <a:cubicBezTo>
                  <a:pt x="34" y="50"/>
                  <a:pt x="34" y="49"/>
                  <a:pt x="34" y="49"/>
                </a:cubicBezTo>
                <a:cubicBezTo>
                  <a:pt x="34" y="5"/>
                  <a:pt x="34" y="5"/>
                  <a:pt x="34" y="5"/>
                </a:cubicBezTo>
                <a:close/>
                <a:moveTo>
                  <a:pt x="13" y="37"/>
                </a:moveTo>
                <a:cubicBezTo>
                  <a:pt x="4" y="50"/>
                  <a:pt x="6" y="57"/>
                  <a:pt x="10" y="60"/>
                </a:cubicBezTo>
                <a:cubicBezTo>
                  <a:pt x="12" y="61"/>
                  <a:pt x="15" y="62"/>
                  <a:pt x="17" y="62"/>
                </a:cubicBezTo>
                <a:cubicBezTo>
                  <a:pt x="19" y="62"/>
                  <a:pt x="22" y="61"/>
                  <a:pt x="23" y="60"/>
                </a:cubicBezTo>
                <a:cubicBezTo>
                  <a:pt x="23" y="59"/>
                  <a:pt x="23" y="58"/>
                  <a:pt x="22" y="56"/>
                </a:cubicBezTo>
                <a:cubicBezTo>
                  <a:pt x="22" y="56"/>
                  <a:pt x="22" y="56"/>
                  <a:pt x="22" y="56"/>
                </a:cubicBezTo>
                <a:cubicBezTo>
                  <a:pt x="22" y="55"/>
                  <a:pt x="22" y="55"/>
                  <a:pt x="22" y="55"/>
                </a:cubicBezTo>
                <a:cubicBezTo>
                  <a:pt x="22" y="53"/>
                  <a:pt x="22" y="53"/>
                  <a:pt x="22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17" y="53"/>
                  <a:pt x="15" y="51"/>
                  <a:pt x="15" y="49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2"/>
                  <a:pt x="17" y="0"/>
                  <a:pt x="19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9" y="0"/>
                  <a:pt x="31" y="2"/>
                  <a:pt x="31" y="4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1"/>
                  <a:pt x="29" y="53"/>
                  <a:pt x="27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5"/>
                  <a:pt x="25" y="55"/>
                  <a:pt x="25" y="55"/>
                </a:cubicBezTo>
                <a:cubicBezTo>
                  <a:pt x="28" y="57"/>
                  <a:pt x="27" y="60"/>
                  <a:pt x="25" y="62"/>
                </a:cubicBezTo>
                <a:cubicBezTo>
                  <a:pt x="24" y="64"/>
                  <a:pt x="21" y="65"/>
                  <a:pt x="17" y="65"/>
                </a:cubicBezTo>
                <a:cubicBezTo>
                  <a:pt x="14" y="65"/>
                  <a:pt x="11" y="65"/>
                  <a:pt x="8" y="63"/>
                </a:cubicBezTo>
                <a:cubicBezTo>
                  <a:pt x="2" y="59"/>
                  <a:pt x="0" y="51"/>
                  <a:pt x="10" y="35"/>
                </a:cubicBezTo>
                <a:cubicBezTo>
                  <a:pt x="13" y="37"/>
                  <a:pt x="13" y="37"/>
                  <a:pt x="13" y="37"/>
                </a:cubicBezTo>
                <a:close/>
                <a:moveTo>
                  <a:pt x="41" y="12"/>
                </a:moveTo>
                <a:cubicBezTo>
                  <a:pt x="41" y="20"/>
                  <a:pt x="41" y="20"/>
                  <a:pt x="41" y="20"/>
                </a:cubicBezTo>
                <a:cubicBezTo>
                  <a:pt x="68" y="20"/>
                  <a:pt x="68" y="20"/>
                  <a:pt x="68" y="20"/>
                </a:cubicBezTo>
                <a:cubicBezTo>
                  <a:pt x="68" y="12"/>
                  <a:pt x="68" y="12"/>
                  <a:pt x="68" y="12"/>
                </a:cubicBezTo>
                <a:cubicBezTo>
                  <a:pt x="41" y="12"/>
                  <a:pt x="41" y="12"/>
                  <a:pt x="41" y="12"/>
                </a:cubicBezTo>
                <a:close/>
                <a:moveTo>
                  <a:pt x="70" y="35"/>
                </a:moveTo>
                <a:cubicBezTo>
                  <a:pt x="70" y="42"/>
                  <a:pt x="70" y="42"/>
                  <a:pt x="70" y="42"/>
                </a:cubicBezTo>
                <a:cubicBezTo>
                  <a:pt x="76" y="42"/>
                  <a:pt x="76" y="42"/>
                  <a:pt x="76" y="42"/>
                </a:cubicBezTo>
                <a:cubicBezTo>
                  <a:pt x="76" y="35"/>
                  <a:pt x="76" y="35"/>
                  <a:pt x="76" y="35"/>
                </a:cubicBezTo>
                <a:cubicBezTo>
                  <a:pt x="70" y="35"/>
                  <a:pt x="70" y="35"/>
                  <a:pt x="70" y="35"/>
                </a:cubicBezTo>
                <a:close/>
                <a:moveTo>
                  <a:pt x="72" y="30"/>
                </a:moveTo>
                <a:cubicBezTo>
                  <a:pt x="72" y="32"/>
                  <a:pt x="72" y="32"/>
                  <a:pt x="72" y="32"/>
                </a:cubicBezTo>
                <a:cubicBezTo>
                  <a:pt x="75" y="32"/>
                  <a:pt x="75" y="32"/>
                  <a:pt x="75" y="32"/>
                </a:cubicBezTo>
                <a:cubicBezTo>
                  <a:pt x="75" y="30"/>
                  <a:pt x="75" y="30"/>
                  <a:pt x="75" y="30"/>
                </a:cubicBezTo>
                <a:cubicBezTo>
                  <a:pt x="72" y="30"/>
                  <a:pt x="72" y="30"/>
                  <a:pt x="72" y="30"/>
                </a:cubicBezTo>
                <a:close/>
                <a:moveTo>
                  <a:pt x="72" y="25"/>
                </a:moveTo>
                <a:cubicBezTo>
                  <a:pt x="72" y="26"/>
                  <a:pt x="72" y="26"/>
                  <a:pt x="72" y="26"/>
                </a:cubicBezTo>
                <a:cubicBezTo>
                  <a:pt x="75" y="26"/>
                  <a:pt x="75" y="26"/>
                  <a:pt x="75" y="26"/>
                </a:cubicBezTo>
                <a:cubicBezTo>
                  <a:pt x="75" y="25"/>
                  <a:pt x="75" y="25"/>
                  <a:pt x="75" y="25"/>
                </a:cubicBezTo>
                <a:cubicBezTo>
                  <a:pt x="72" y="25"/>
                  <a:pt x="72" y="25"/>
                  <a:pt x="72" y="25"/>
                </a:cubicBezTo>
                <a:close/>
                <a:moveTo>
                  <a:pt x="72" y="19"/>
                </a:moveTo>
                <a:cubicBezTo>
                  <a:pt x="72" y="21"/>
                  <a:pt x="72" y="21"/>
                  <a:pt x="72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19"/>
                  <a:pt x="75" y="19"/>
                  <a:pt x="75" y="19"/>
                </a:cubicBezTo>
                <a:cubicBezTo>
                  <a:pt x="72" y="19"/>
                  <a:pt x="72" y="19"/>
                  <a:pt x="72" y="19"/>
                </a:cubicBezTo>
                <a:close/>
                <a:moveTo>
                  <a:pt x="72" y="14"/>
                </a:moveTo>
                <a:cubicBezTo>
                  <a:pt x="72" y="15"/>
                  <a:pt x="72" y="15"/>
                  <a:pt x="72" y="15"/>
                </a:cubicBezTo>
                <a:cubicBezTo>
                  <a:pt x="75" y="15"/>
                  <a:pt x="75" y="15"/>
                  <a:pt x="75" y="15"/>
                </a:cubicBezTo>
                <a:cubicBezTo>
                  <a:pt x="75" y="14"/>
                  <a:pt x="75" y="14"/>
                  <a:pt x="75" y="14"/>
                </a:cubicBezTo>
                <a:cubicBezTo>
                  <a:pt x="72" y="14"/>
                  <a:pt x="72" y="14"/>
                  <a:pt x="72" y="14"/>
                </a:cubicBezTo>
                <a:close/>
                <a:moveTo>
                  <a:pt x="63" y="38"/>
                </a:moveTo>
                <a:cubicBezTo>
                  <a:pt x="63" y="40"/>
                  <a:pt x="63" y="40"/>
                  <a:pt x="63" y="40"/>
                </a:cubicBezTo>
                <a:cubicBezTo>
                  <a:pt x="67" y="40"/>
                  <a:pt x="67" y="40"/>
                  <a:pt x="67" y="40"/>
                </a:cubicBezTo>
                <a:cubicBezTo>
                  <a:pt x="67" y="38"/>
                  <a:pt x="67" y="38"/>
                  <a:pt x="67" y="38"/>
                </a:cubicBezTo>
                <a:cubicBezTo>
                  <a:pt x="63" y="38"/>
                  <a:pt x="63" y="38"/>
                  <a:pt x="63" y="38"/>
                </a:cubicBezTo>
                <a:close/>
                <a:moveTo>
                  <a:pt x="63" y="31"/>
                </a:moveTo>
                <a:cubicBezTo>
                  <a:pt x="63" y="33"/>
                  <a:pt x="63" y="33"/>
                  <a:pt x="63" y="33"/>
                </a:cubicBezTo>
                <a:cubicBezTo>
                  <a:pt x="67" y="33"/>
                  <a:pt x="67" y="33"/>
                  <a:pt x="67" y="33"/>
                </a:cubicBezTo>
                <a:cubicBezTo>
                  <a:pt x="67" y="31"/>
                  <a:pt x="67" y="31"/>
                  <a:pt x="67" y="31"/>
                </a:cubicBezTo>
                <a:cubicBezTo>
                  <a:pt x="63" y="31"/>
                  <a:pt x="63" y="31"/>
                  <a:pt x="63" y="31"/>
                </a:cubicBezTo>
                <a:close/>
                <a:moveTo>
                  <a:pt x="63" y="24"/>
                </a:moveTo>
                <a:cubicBezTo>
                  <a:pt x="63" y="26"/>
                  <a:pt x="63" y="26"/>
                  <a:pt x="63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67" y="24"/>
                  <a:pt x="67" y="24"/>
                  <a:pt x="67" y="24"/>
                </a:cubicBezTo>
                <a:cubicBezTo>
                  <a:pt x="63" y="24"/>
                  <a:pt x="63" y="24"/>
                  <a:pt x="63" y="24"/>
                </a:cubicBezTo>
                <a:close/>
                <a:moveTo>
                  <a:pt x="58" y="37"/>
                </a:moveTo>
                <a:cubicBezTo>
                  <a:pt x="57" y="37"/>
                  <a:pt x="56" y="38"/>
                  <a:pt x="56" y="39"/>
                </a:cubicBezTo>
                <a:cubicBezTo>
                  <a:pt x="56" y="40"/>
                  <a:pt x="57" y="41"/>
                  <a:pt x="58" y="41"/>
                </a:cubicBezTo>
                <a:cubicBezTo>
                  <a:pt x="60" y="41"/>
                  <a:pt x="61" y="40"/>
                  <a:pt x="61" y="39"/>
                </a:cubicBezTo>
                <a:cubicBezTo>
                  <a:pt x="61" y="38"/>
                  <a:pt x="60" y="37"/>
                  <a:pt x="58" y="37"/>
                </a:cubicBezTo>
                <a:close/>
                <a:moveTo>
                  <a:pt x="51" y="37"/>
                </a:moveTo>
                <a:cubicBezTo>
                  <a:pt x="50" y="37"/>
                  <a:pt x="49" y="38"/>
                  <a:pt x="49" y="39"/>
                </a:cubicBezTo>
                <a:cubicBezTo>
                  <a:pt x="49" y="40"/>
                  <a:pt x="50" y="41"/>
                  <a:pt x="51" y="41"/>
                </a:cubicBezTo>
                <a:cubicBezTo>
                  <a:pt x="52" y="41"/>
                  <a:pt x="53" y="40"/>
                  <a:pt x="53" y="39"/>
                </a:cubicBezTo>
                <a:cubicBezTo>
                  <a:pt x="53" y="38"/>
                  <a:pt x="52" y="37"/>
                  <a:pt x="51" y="37"/>
                </a:cubicBezTo>
                <a:close/>
                <a:moveTo>
                  <a:pt x="44" y="37"/>
                </a:moveTo>
                <a:cubicBezTo>
                  <a:pt x="43" y="37"/>
                  <a:pt x="42" y="38"/>
                  <a:pt x="42" y="39"/>
                </a:cubicBezTo>
                <a:cubicBezTo>
                  <a:pt x="42" y="40"/>
                  <a:pt x="43" y="41"/>
                  <a:pt x="44" y="41"/>
                </a:cubicBezTo>
                <a:cubicBezTo>
                  <a:pt x="45" y="41"/>
                  <a:pt x="46" y="40"/>
                  <a:pt x="46" y="39"/>
                </a:cubicBezTo>
                <a:cubicBezTo>
                  <a:pt x="46" y="38"/>
                  <a:pt x="45" y="37"/>
                  <a:pt x="44" y="37"/>
                </a:cubicBezTo>
                <a:close/>
                <a:moveTo>
                  <a:pt x="58" y="30"/>
                </a:moveTo>
                <a:cubicBezTo>
                  <a:pt x="57" y="30"/>
                  <a:pt x="56" y="31"/>
                  <a:pt x="56" y="32"/>
                </a:cubicBezTo>
                <a:cubicBezTo>
                  <a:pt x="56" y="33"/>
                  <a:pt x="57" y="34"/>
                  <a:pt x="58" y="34"/>
                </a:cubicBezTo>
                <a:cubicBezTo>
                  <a:pt x="60" y="34"/>
                  <a:pt x="61" y="33"/>
                  <a:pt x="61" y="32"/>
                </a:cubicBezTo>
                <a:cubicBezTo>
                  <a:pt x="61" y="31"/>
                  <a:pt x="60" y="30"/>
                  <a:pt x="58" y="30"/>
                </a:cubicBezTo>
                <a:close/>
                <a:moveTo>
                  <a:pt x="51" y="30"/>
                </a:moveTo>
                <a:cubicBezTo>
                  <a:pt x="50" y="30"/>
                  <a:pt x="49" y="31"/>
                  <a:pt x="49" y="32"/>
                </a:cubicBezTo>
                <a:cubicBezTo>
                  <a:pt x="49" y="33"/>
                  <a:pt x="50" y="34"/>
                  <a:pt x="51" y="34"/>
                </a:cubicBezTo>
                <a:cubicBezTo>
                  <a:pt x="52" y="34"/>
                  <a:pt x="53" y="33"/>
                  <a:pt x="53" y="32"/>
                </a:cubicBezTo>
                <a:cubicBezTo>
                  <a:pt x="53" y="31"/>
                  <a:pt x="52" y="30"/>
                  <a:pt x="51" y="30"/>
                </a:cubicBezTo>
                <a:close/>
                <a:moveTo>
                  <a:pt x="44" y="30"/>
                </a:moveTo>
                <a:cubicBezTo>
                  <a:pt x="43" y="30"/>
                  <a:pt x="42" y="31"/>
                  <a:pt x="42" y="32"/>
                </a:cubicBezTo>
                <a:cubicBezTo>
                  <a:pt x="42" y="33"/>
                  <a:pt x="43" y="34"/>
                  <a:pt x="44" y="34"/>
                </a:cubicBezTo>
                <a:cubicBezTo>
                  <a:pt x="45" y="34"/>
                  <a:pt x="46" y="33"/>
                  <a:pt x="46" y="32"/>
                </a:cubicBezTo>
                <a:cubicBezTo>
                  <a:pt x="46" y="31"/>
                  <a:pt x="45" y="30"/>
                  <a:pt x="44" y="30"/>
                </a:cubicBezTo>
                <a:close/>
                <a:moveTo>
                  <a:pt x="58" y="23"/>
                </a:moveTo>
                <a:cubicBezTo>
                  <a:pt x="57" y="23"/>
                  <a:pt x="56" y="24"/>
                  <a:pt x="56" y="25"/>
                </a:cubicBezTo>
                <a:cubicBezTo>
                  <a:pt x="56" y="26"/>
                  <a:pt x="57" y="27"/>
                  <a:pt x="58" y="27"/>
                </a:cubicBezTo>
                <a:cubicBezTo>
                  <a:pt x="60" y="27"/>
                  <a:pt x="61" y="26"/>
                  <a:pt x="61" y="25"/>
                </a:cubicBezTo>
                <a:cubicBezTo>
                  <a:pt x="61" y="24"/>
                  <a:pt x="60" y="23"/>
                  <a:pt x="58" y="23"/>
                </a:cubicBezTo>
                <a:close/>
                <a:moveTo>
                  <a:pt x="51" y="23"/>
                </a:moveTo>
                <a:cubicBezTo>
                  <a:pt x="50" y="23"/>
                  <a:pt x="49" y="24"/>
                  <a:pt x="49" y="25"/>
                </a:cubicBezTo>
                <a:cubicBezTo>
                  <a:pt x="49" y="26"/>
                  <a:pt x="50" y="27"/>
                  <a:pt x="51" y="27"/>
                </a:cubicBezTo>
                <a:cubicBezTo>
                  <a:pt x="52" y="27"/>
                  <a:pt x="53" y="26"/>
                  <a:pt x="53" y="25"/>
                </a:cubicBezTo>
                <a:cubicBezTo>
                  <a:pt x="53" y="24"/>
                  <a:pt x="52" y="23"/>
                  <a:pt x="51" y="23"/>
                </a:cubicBezTo>
                <a:close/>
                <a:moveTo>
                  <a:pt x="44" y="23"/>
                </a:moveTo>
                <a:cubicBezTo>
                  <a:pt x="43" y="23"/>
                  <a:pt x="42" y="24"/>
                  <a:pt x="42" y="25"/>
                </a:cubicBezTo>
                <a:cubicBezTo>
                  <a:pt x="42" y="26"/>
                  <a:pt x="43" y="27"/>
                  <a:pt x="44" y="27"/>
                </a:cubicBezTo>
                <a:cubicBezTo>
                  <a:pt x="45" y="27"/>
                  <a:pt x="46" y="26"/>
                  <a:pt x="46" y="25"/>
                </a:cubicBezTo>
                <a:cubicBezTo>
                  <a:pt x="46" y="24"/>
                  <a:pt x="45" y="23"/>
                  <a:pt x="44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</a:endParaRPr>
          </a:p>
        </p:txBody>
      </p:sp>
      <p:sp>
        <p:nvSpPr>
          <p:cNvPr id="33" name="MH_Other_7"/>
          <p:cNvSpPr>
            <a:spLocks noChangeAspect="1" noEditPoints="1"/>
          </p:cNvSpPr>
          <p:nvPr>
            <p:custDataLst>
              <p:tags r:id="rId8"/>
            </p:custDataLst>
          </p:nvPr>
        </p:nvSpPr>
        <p:spPr bwMode="auto">
          <a:xfrm>
            <a:off x="8609014" y="2963863"/>
            <a:ext cx="682625" cy="665162"/>
          </a:xfrm>
          <a:custGeom>
            <a:avLst/>
            <a:gdLst>
              <a:gd name="T0" fmla="*/ 30 w 67"/>
              <a:gd name="T1" fmla="*/ 44 h 65"/>
              <a:gd name="T2" fmla="*/ 18 w 67"/>
              <a:gd name="T3" fmla="*/ 56 h 65"/>
              <a:gd name="T4" fmla="*/ 14 w 67"/>
              <a:gd name="T5" fmla="*/ 56 h 65"/>
              <a:gd name="T6" fmla="*/ 14 w 67"/>
              <a:gd name="T7" fmla="*/ 56 h 65"/>
              <a:gd name="T8" fmla="*/ 13 w 67"/>
              <a:gd name="T9" fmla="*/ 51 h 65"/>
              <a:gd name="T10" fmla="*/ 26 w 67"/>
              <a:gd name="T11" fmla="*/ 39 h 65"/>
              <a:gd name="T12" fmla="*/ 22 w 67"/>
              <a:gd name="T13" fmla="*/ 34 h 65"/>
              <a:gd name="T14" fmla="*/ 9 w 67"/>
              <a:gd name="T15" fmla="*/ 47 h 65"/>
              <a:gd name="T16" fmla="*/ 6 w 67"/>
              <a:gd name="T17" fmla="*/ 48 h 65"/>
              <a:gd name="T18" fmla="*/ 8 w 67"/>
              <a:gd name="T19" fmla="*/ 61 h 65"/>
              <a:gd name="T20" fmla="*/ 8 w 67"/>
              <a:gd name="T21" fmla="*/ 61 h 65"/>
              <a:gd name="T22" fmla="*/ 21 w 67"/>
              <a:gd name="T23" fmla="*/ 62 h 65"/>
              <a:gd name="T24" fmla="*/ 22 w 67"/>
              <a:gd name="T25" fmla="*/ 60 h 65"/>
              <a:gd name="T26" fmla="*/ 34 w 67"/>
              <a:gd name="T27" fmla="*/ 48 h 65"/>
              <a:gd name="T28" fmla="*/ 30 w 67"/>
              <a:gd name="T29" fmla="*/ 44 h 65"/>
              <a:gd name="T30" fmla="*/ 28 w 67"/>
              <a:gd name="T31" fmla="*/ 22 h 65"/>
              <a:gd name="T32" fmla="*/ 58 w 67"/>
              <a:gd name="T33" fmla="*/ 50 h 65"/>
              <a:gd name="T34" fmla="*/ 58 w 67"/>
              <a:gd name="T35" fmla="*/ 61 h 65"/>
              <a:gd name="T36" fmla="*/ 58 w 67"/>
              <a:gd name="T37" fmla="*/ 61 h 65"/>
              <a:gd name="T38" fmla="*/ 48 w 67"/>
              <a:gd name="T39" fmla="*/ 61 h 65"/>
              <a:gd name="T40" fmla="*/ 21 w 67"/>
              <a:gd name="T41" fmla="*/ 29 h 65"/>
              <a:gd name="T42" fmla="*/ 11 w 67"/>
              <a:gd name="T43" fmla="*/ 31 h 65"/>
              <a:gd name="T44" fmla="*/ 0 w 67"/>
              <a:gd name="T45" fmla="*/ 16 h 65"/>
              <a:gd name="T46" fmla="*/ 3 w 67"/>
              <a:gd name="T47" fmla="*/ 13 h 65"/>
              <a:gd name="T48" fmla="*/ 11 w 67"/>
              <a:gd name="T49" fmla="*/ 21 h 65"/>
              <a:gd name="T50" fmla="*/ 17 w 67"/>
              <a:gd name="T51" fmla="*/ 18 h 65"/>
              <a:gd name="T52" fmla="*/ 20 w 67"/>
              <a:gd name="T53" fmla="*/ 12 h 65"/>
              <a:gd name="T54" fmla="*/ 13 w 67"/>
              <a:gd name="T55" fmla="*/ 3 h 65"/>
              <a:gd name="T56" fmla="*/ 15 w 67"/>
              <a:gd name="T57" fmla="*/ 0 h 65"/>
              <a:gd name="T58" fmla="*/ 30 w 67"/>
              <a:gd name="T59" fmla="*/ 12 h 65"/>
              <a:gd name="T60" fmla="*/ 28 w 67"/>
              <a:gd name="T61" fmla="*/ 22 h 65"/>
              <a:gd name="T62" fmla="*/ 60 w 67"/>
              <a:gd name="T63" fmla="*/ 3 h 65"/>
              <a:gd name="T64" fmla="*/ 51 w 67"/>
              <a:gd name="T65" fmla="*/ 8 h 65"/>
              <a:gd name="T66" fmla="*/ 52 w 67"/>
              <a:gd name="T67" fmla="*/ 12 h 65"/>
              <a:gd name="T68" fmla="*/ 38 w 67"/>
              <a:gd name="T69" fmla="*/ 27 h 65"/>
              <a:gd name="T70" fmla="*/ 42 w 67"/>
              <a:gd name="T71" fmla="*/ 31 h 65"/>
              <a:gd name="T72" fmla="*/ 57 w 67"/>
              <a:gd name="T73" fmla="*/ 17 h 65"/>
              <a:gd name="T74" fmla="*/ 61 w 67"/>
              <a:gd name="T75" fmla="*/ 18 h 65"/>
              <a:gd name="T76" fmla="*/ 67 w 67"/>
              <a:gd name="T77" fmla="*/ 9 h 65"/>
              <a:gd name="T78" fmla="*/ 63 w 67"/>
              <a:gd name="T79" fmla="*/ 6 h 65"/>
              <a:gd name="T80" fmla="*/ 60 w 67"/>
              <a:gd name="T81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7" h="65">
                <a:moveTo>
                  <a:pt x="30" y="44"/>
                </a:moveTo>
                <a:cubicBezTo>
                  <a:pt x="18" y="56"/>
                  <a:pt x="18" y="56"/>
                  <a:pt x="18" y="56"/>
                </a:cubicBezTo>
                <a:cubicBezTo>
                  <a:pt x="17" y="57"/>
                  <a:pt x="15" y="57"/>
                  <a:pt x="14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2" y="54"/>
                  <a:pt x="12" y="52"/>
                  <a:pt x="13" y="51"/>
                </a:cubicBezTo>
                <a:cubicBezTo>
                  <a:pt x="26" y="39"/>
                  <a:pt x="26" y="39"/>
                  <a:pt x="26" y="39"/>
                </a:cubicBezTo>
                <a:cubicBezTo>
                  <a:pt x="22" y="34"/>
                  <a:pt x="22" y="34"/>
                  <a:pt x="22" y="34"/>
                </a:cubicBezTo>
                <a:cubicBezTo>
                  <a:pt x="9" y="47"/>
                  <a:pt x="9" y="47"/>
                  <a:pt x="9" y="47"/>
                </a:cubicBezTo>
                <a:cubicBezTo>
                  <a:pt x="8" y="48"/>
                  <a:pt x="7" y="48"/>
                  <a:pt x="6" y="48"/>
                </a:cubicBezTo>
                <a:cubicBezTo>
                  <a:pt x="3" y="51"/>
                  <a:pt x="4" y="57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12" y="65"/>
                  <a:pt x="18" y="65"/>
                  <a:pt x="21" y="62"/>
                </a:cubicBezTo>
                <a:cubicBezTo>
                  <a:pt x="21" y="61"/>
                  <a:pt x="21" y="60"/>
                  <a:pt x="22" y="60"/>
                </a:cubicBezTo>
                <a:cubicBezTo>
                  <a:pt x="34" y="48"/>
                  <a:pt x="34" y="48"/>
                  <a:pt x="34" y="48"/>
                </a:cubicBezTo>
                <a:cubicBezTo>
                  <a:pt x="30" y="44"/>
                  <a:pt x="30" y="44"/>
                  <a:pt x="30" y="44"/>
                </a:cubicBezTo>
                <a:close/>
                <a:moveTo>
                  <a:pt x="28" y="22"/>
                </a:moveTo>
                <a:cubicBezTo>
                  <a:pt x="58" y="50"/>
                  <a:pt x="58" y="50"/>
                  <a:pt x="58" y="50"/>
                </a:cubicBezTo>
                <a:cubicBezTo>
                  <a:pt x="61" y="53"/>
                  <a:pt x="61" y="58"/>
                  <a:pt x="58" y="61"/>
                </a:cubicBezTo>
                <a:cubicBezTo>
                  <a:pt x="58" y="61"/>
                  <a:pt x="58" y="61"/>
                  <a:pt x="58" y="61"/>
                </a:cubicBezTo>
                <a:cubicBezTo>
                  <a:pt x="56" y="63"/>
                  <a:pt x="51" y="64"/>
                  <a:pt x="48" y="61"/>
                </a:cubicBezTo>
                <a:cubicBezTo>
                  <a:pt x="21" y="29"/>
                  <a:pt x="21" y="29"/>
                  <a:pt x="21" y="29"/>
                </a:cubicBezTo>
                <a:cubicBezTo>
                  <a:pt x="18" y="31"/>
                  <a:pt x="15" y="32"/>
                  <a:pt x="11" y="31"/>
                </a:cubicBezTo>
                <a:cubicBezTo>
                  <a:pt x="0" y="16"/>
                  <a:pt x="0" y="16"/>
                  <a:pt x="0" y="16"/>
                </a:cubicBezTo>
                <a:cubicBezTo>
                  <a:pt x="3" y="13"/>
                  <a:pt x="3" y="13"/>
                  <a:pt x="3" y="13"/>
                </a:cubicBezTo>
                <a:cubicBezTo>
                  <a:pt x="11" y="21"/>
                  <a:pt x="11" y="21"/>
                  <a:pt x="11" y="21"/>
                </a:cubicBezTo>
                <a:cubicBezTo>
                  <a:pt x="17" y="18"/>
                  <a:pt x="17" y="18"/>
                  <a:pt x="17" y="18"/>
                </a:cubicBezTo>
                <a:cubicBezTo>
                  <a:pt x="20" y="12"/>
                  <a:pt x="20" y="12"/>
                  <a:pt x="20" y="12"/>
                </a:cubicBezTo>
                <a:cubicBezTo>
                  <a:pt x="13" y="3"/>
                  <a:pt x="13" y="3"/>
                  <a:pt x="13" y="3"/>
                </a:cubicBezTo>
                <a:cubicBezTo>
                  <a:pt x="15" y="0"/>
                  <a:pt x="15" y="0"/>
                  <a:pt x="15" y="0"/>
                </a:cubicBezTo>
                <a:cubicBezTo>
                  <a:pt x="30" y="12"/>
                  <a:pt x="30" y="12"/>
                  <a:pt x="30" y="12"/>
                </a:cubicBezTo>
                <a:cubicBezTo>
                  <a:pt x="31" y="16"/>
                  <a:pt x="30" y="19"/>
                  <a:pt x="28" y="22"/>
                </a:cubicBezTo>
                <a:close/>
                <a:moveTo>
                  <a:pt x="60" y="3"/>
                </a:moveTo>
                <a:cubicBezTo>
                  <a:pt x="51" y="8"/>
                  <a:pt x="51" y="8"/>
                  <a:pt x="51" y="8"/>
                </a:cubicBezTo>
                <a:cubicBezTo>
                  <a:pt x="52" y="12"/>
                  <a:pt x="52" y="12"/>
                  <a:pt x="52" y="12"/>
                </a:cubicBezTo>
                <a:cubicBezTo>
                  <a:pt x="38" y="27"/>
                  <a:pt x="38" y="27"/>
                  <a:pt x="38" y="27"/>
                </a:cubicBezTo>
                <a:cubicBezTo>
                  <a:pt x="42" y="31"/>
                  <a:pt x="42" y="31"/>
                  <a:pt x="42" y="31"/>
                </a:cubicBezTo>
                <a:cubicBezTo>
                  <a:pt x="57" y="17"/>
                  <a:pt x="57" y="17"/>
                  <a:pt x="57" y="17"/>
                </a:cubicBezTo>
                <a:cubicBezTo>
                  <a:pt x="61" y="18"/>
                  <a:pt x="61" y="18"/>
                  <a:pt x="61" y="18"/>
                </a:cubicBezTo>
                <a:cubicBezTo>
                  <a:pt x="67" y="9"/>
                  <a:pt x="67" y="9"/>
                  <a:pt x="67" y="9"/>
                </a:cubicBezTo>
                <a:cubicBezTo>
                  <a:pt x="63" y="6"/>
                  <a:pt x="63" y="6"/>
                  <a:pt x="63" y="6"/>
                </a:cubicBezTo>
                <a:lnTo>
                  <a:pt x="6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</a:endParaRPr>
          </a:p>
        </p:txBody>
      </p:sp>
      <p:sp>
        <p:nvSpPr>
          <p:cNvPr id="34" name="MH_Other_8"/>
          <p:cNvSpPr>
            <a:spLocks noChangeAspect="1" noEditPoints="1"/>
          </p:cNvSpPr>
          <p:nvPr>
            <p:custDataLst>
              <p:tags r:id="rId9"/>
            </p:custDataLst>
          </p:nvPr>
        </p:nvSpPr>
        <p:spPr bwMode="auto">
          <a:xfrm>
            <a:off x="6592889" y="2963863"/>
            <a:ext cx="909637" cy="665162"/>
          </a:xfrm>
          <a:custGeom>
            <a:avLst/>
            <a:gdLst>
              <a:gd name="T0" fmla="*/ 0 w 75"/>
              <a:gd name="T1" fmla="*/ 31 h 55"/>
              <a:gd name="T2" fmla="*/ 13 w 75"/>
              <a:gd name="T3" fmla="*/ 49 h 55"/>
              <a:gd name="T4" fmla="*/ 75 w 75"/>
              <a:gd name="T5" fmla="*/ 31 h 55"/>
              <a:gd name="T6" fmla="*/ 70 w 75"/>
              <a:gd name="T7" fmla="*/ 25 h 55"/>
              <a:gd name="T8" fmla="*/ 42 w 75"/>
              <a:gd name="T9" fmla="*/ 0 h 55"/>
              <a:gd name="T10" fmla="*/ 9 w 75"/>
              <a:gd name="T11" fmla="*/ 26 h 55"/>
              <a:gd name="T12" fmla="*/ 0 w 75"/>
              <a:gd name="T13" fmla="*/ 31 h 55"/>
              <a:gd name="T14" fmla="*/ 64 w 75"/>
              <a:gd name="T15" fmla="*/ 27 h 55"/>
              <a:gd name="T16" fmla="*/ 12 w 75"/>
              <a:gd name="T17" fmla="*/ 30 h 55"/>
              <a:gd name="T18" fmla="*/ 12 w 75"/>
              <a:gd name="T19" fmla="*/ 29 h 55"/>
              <a:gd name="T20" fmla="*/ 17 w 75"/>
              <a:gd name="T21" fmla="*/ 30 h 55"/>
              <a:gd name="T22" fmla="*/ 52 w 75"/>
              <a:gd name="T23" fmla="*/ 10 h 55"/>
              <a:gd name="T24" fmla="*/ 22 w 75"/>
              <a:gd name="T25" fmla="*/ 33 h 55"/>
              <a:gd name="T26" fmla="*/ 63 w 75"/>
              <a:gd name="T27" fmla="*/ 25 h 55"/>
              <a:gd name="T28" fmla="*/ 64 w 75"/>
              <a:gd name="T29" fmla="*/ 27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5" h="55">
                <a:moveTo>
                  <a:pt x="0" y="31"/>
                </a:moveTo>
                <a:cubicBezTo>
                  <a:pt x="1" y="40"/>
                  <a:pt x="7" y="45"/>
                  <a:pt x="13" y="49"/>
                </a:cubicBezTo>
                <a:cubicBezTo>
                  <a:pt x="24" y="55"/>
                  <a:pt x="62" y="46"/>
                  <a:pt x="75" y="31"/>
                </a:cubicBezTo>
                <a:cubicBezTo>
                  <a:pt x="74" y="28"/>
                  <a:pt x="72" y="25"/>
                  <a:pt x="70" y="25"/>
                </a:cubicBezTo>
                <a:cubicBezTo>
                  <a:pt x="68" y="6"/>
                  <a:pt x="56" y="1"/>
                  <a:pt x="42" y="0"/>
                </a:cubicBezTo>
                <a:cubicBezTo>
                  <a:pt x="28" y="0"/>
                  <a:pt x="12" y="8"/>
                  <a:pt x="9" y="26"/>
                </a:cubicBezTo>
                <a:cubicBezTo>
                  <a:pt x="4" y="27"/>
                  <a:pt x="2" y="30"/>
                  <a:pt x="0" y="31"/>
                </a:cubicBezTo>
                <a:close/>
                <a:moveTo>
                  <a:pt x="64" y="27"/>
                </a:moveTo>
                <a:cubicBezTo>
                  <a:pt x="49" y="39"/>
                  <a:pt x="20" y="46"/>
                  <a:pt x="12" y="30"/>
                </a:cubicBezTo>
                <a:cubicBezTo>
                  <a:pt x="12" y="29"/>
                  <a:pt x="12" y="29"/>
                  <a:pt x="12" y="29"/>
                </a:cubicBezTo>
                <a:cubicBezTo>
                  <a:pt x="17" y="30"/>
                  <a:pt x="17" y="30"/>
                  <a:pt x="17" y="30"/>
                </a:cubicBezTo>
                <a:cubicBezTo>
                  <a:pt x="18" y="15"/>
                  <a:pt x="30" y="4"/>
                  <a:pt x="52" y="10"/>
                </a:cubicBezTo>
                <a:cubicBezTo>
                  <a:pt x="33" y="9"/>
                  <a:pt x="23" y="18"/>
                  <a:pt x="22" y="33"/>
                </a:cubicBezTo>
                <a:cubicBezTo>
                  <a:pt x="35" y="38"/>
                  <a:pt x="53" y="33"/>
                  <a:pt x="63" y="25"/>
                </a:cubicBezTo>
                <a:cubicBezTo>
                  <a:pt x="63" y="26"/>
                  <a:pt x="63" y="26"/>
                  <a:pt x="64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rgbClr val="000000"/>
              </a:solidFill>
            </a:endParaRPr>
          </a:p>
        </p:txBody>
      </p:sp>
      <p:sp>
        <p:nvSpPr>
          <p:cNvPr id="24" name="MH_SubTitle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43175" y="3994151"/>
            <a:ext cx="1397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6" name="MH_SubTitle_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46588" y="3994151"/>
            <a:ext cx="1397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8" name="MH_SubTitle_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350000" y="3994151"/>
            <a:ext cx="1397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" name="MH_SubTitle_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253413" y="3994151"/>
            <a:ext cx="1397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4" name="MH_Text_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246563" y="4662488"/>
            <a:ext cx="18288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40000"/>
              </a:lnSpc>
              <a:spcBef>
                <a:spcPct val="0"/>
              </a:spcBef>
              <a:buNone/>
              <a:defRPr/>
            </a:pPr>
            <a:r>
              <a:rPr lang="zh-CN" altLang="en-US" sz="1600" dirty="0">
                <a:solidFill>
                  <a:srgbClr val="47494B"/>
                </a:solidFill>
                <a:latin typeface="Calibri" panose="020F0502020204030204"/>
                <a:ea typeface="幼圆" panose="02010509060101010101" pitchFamily="49" charset="-122"/>
              </a:rPr>
              <a:t>点击输入替换内容</a:t>
            </a:r>
            <a:endParaRPr lang="en-US" altLang="zh-CN" sz="16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5" name="MH_Text_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49975" y="4662488"/>
            <a:ext cx="18288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40000"/>
              </a:lnSpc>
              <a:spcBef>
                <a:spcPct val="0"/>
              </a:spcBef>
              <a:buNone/>
              <a:defRPr/>
            </a:pPr>
            <a:r>
              <a:rPr lang="zh-CN" altLang="en-US" sz="1600" dirty="0">
                <a:solidFill>
                  <a:srgbClr val="47494B"/>
                </a:solidFill>
                <a:latin typeface="Calibri" panose="020F0502020204030204"/>
                <a:ea typeface="幼圆" panose="02010509060101010101" pitchFamily="49" charset="-122"/>
              </a:rPr>
              <a:t>点击输入替换内容</a:t>
            </a:r>
            <a:endParaRPr lang="en-US" altLang="zh-CN" sz="16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6" name="MH_Text_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053388" y="4662488"/>
            <a:ext cx="18288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" name="MH_Text_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253413" y="4662488"/>
            <a:ext cx="18288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40000"/>
              </a:lnSpc>
              <a:spcBef>
                <a:spcPct val="0"/>
              </a:spcBef>
              <a:buNone/>
              <a:defRPr/>
            </a:pPr>
            <a:r>
              <a:rPr lang="zh-CN" altLang="en-US" sz="1600" dirty="0">
                <a:solidFill>
                  <a:srgbClr val="47494B"/>
                </a:solidFill>
                <a:latin typeface="Calibri" panose="020F0502020204030204"/>
                <a:ea typeface="幼圆" panose="02010509060101010101" pitchFamily="49" charset="-122"/>
              </a:rPr>
              <a:t>点击输入替换内容</a:t>
            </a:r>
            <a:endParaRPr lang="en-US" altLang="zh-CN" sz="16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</p:txBody>
      </p:sp>
      <p:sp>
        <p:nvSpPr>
          <p:cNvPr id="27" name="MH_Text_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222501" y="4662488"/>
            <a:ext cx="18288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40000"/>
              </a:lnSpc>
              <a:spcBef>
                <a:spcPct val="0"/>
              </a:spcBef>
              <a:buNone/>
              <a:defRPr/>
            </a:pPr>
            <a:r>
              <a:rPr lang="zh-CN" altLang="en-US" sz="1600" dirty="0">
                <a:solidFill>
                  <a:srgbClr val="47494B"/>
                </a:solidFill>
                <a:latin typeface="Calibri" panose="020F0502020204030204"/>
                <a:ea typeface="幼圆" panose="02010509060101010101" pitchFamily="49" charset="-122"/>
              </a:rPr>
              <a:t>点击输入替换内容</a:t>
            </a:r>
            <a:endParaRPr lang="en-US" altLang="zh-CN" sz="16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9" name="MH_PageTitle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499294" y="128994"/>
            <a:ext cx="11149313" cy="699594"/>
          </a:xfrm>
        </p:spPr>
        <p:txBody>
          <a:bodyPr/>
          <a:lstStyle/>
          <a:p>
            <a:pPr eaLnBrk="1" hangingPunct="1"/>
            <a:r>
              <a:rPr lang="zh-CN" altLang="en-US" dirty="0"/>
              <a:t>社团招新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25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H_Other_1"/>
          <p:cNvSpPr/>
          <p:nvPr>
            <p:custDataLst>
              <p:tags r:id="rId2"/>
            </p:custDataLst>
          </p:nvPr>
        </p:nvSpPr>
        <p:spPr>
          <a:xfrm rot="19354201">
            <a:off x="5124450" y="2432050"/>
            <a:ext cx="1423988" cy="1854200"/>
          </a:xfrm>
          <a:custGeom>
            <a:avLst/>
            <a:gdLst>
              <a:gd name="connsiteX0" fmla="*/ 908149 w 1661196"/>
              <a:gd name="connsiteY0" fmla="*/ 116236 h 2161132"/>
              <a:gd name="connsiteX1" fmla="*/ 1045422 w 1661196"/>
              <a:gd name="connsiteY1" fmla="*/ 863815 h 2161132"/>
              <a:gd name="connsiteX2" fmla="*/ 1563639 w 1661196"/>
              <a:gd name="connsiteY2" fmla="*/ 1852839 h 2161132"/>
              <a:gd name="connsiteX3" fmla="*/ 1550532 w 1661196"/>
              <a:gd name="connsiteY3" fmla="*/ 1899767 h 2161132"/>
              <a:gd name="connsiteX4" fmla="*/ 1661196 w 1661196"/>
              <a:gd name="connsiteY4" fmla="*/ 1877382 h 2161132"/>
              <a:gd name="connsiteX5" fmla="*/ 1478236 w 1661196"/>
              <a:gd name="connsiteY5" fmla="*/ 2161132 h 2161132"/>
              <a:gd name="connsiteX6" fmla="*/ 1436046 w 1661196"/>
              <a:gd name="connsiteY6" fmla="*/ 1825812 h 2161132"/>
              <a:gd name="connsiteX7" fmla="*/ 1529211 w 1661196"/>
              <a:gd name="connsiteY7" fmla="*/ 1894840 h 2161132"/>
              <a:gd name="connsiteX8" fmla="*/ 999492 w 1661196"/>
              <a:gd name="connsiteY8" fmla="*/ 935746 h 2161132"/>
              <a:gd name="connsiteX9" fmla="*/ 788637 w 1661196"/>
              <a:gd name="connsiteY9" fmla="*/ 865497 h 2161132"/>
              <a:gd name="connsiteX10" fmla="*/ 139707 w 1661196"/>
              <a:gd name="connsiteY10" fmla="*/ 938417 h 2161132"/>
              <a:gd name="connsiteX11" fmla="*/ 140807 w 1661196"/>
              <a:gd name="connsiteY11" fmla="*/ 936981 h 2161132"/>
              <a:gd name="connsiteX12" fmla="*/ 138269 w 1661196"/>
              <a:gd name="connsiteY12" fmla="*/ 937316 h 2161132"/>
              <a:gd name="connsiteX13" fmla="*/ 110342 w 1661196"/>
              <a:gd name="connsiteY13" fmla="*/ 902271 h 2161132"/>
              <a:gd name="connsiteX14" fmla="*/ 111442 w 1661196"/>
              <a:gd name="connsiteY14" fmla="*/ 900835 h 2161132"/>
              <a:gd name="connsiteX15" fmla="*/ 116237 w 1661196"/>
              <a:gd name="connsiteY15" fmla="*/ 220981 h 2161132"/>
              <a:gd name="connsiteX16" fmla="*/ 908149 w 1661196"/>
              <a:gd name="connsiteY16" fmla="*/ 116236 h 216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61196" h="2161132">
                <a:moveTo>
                  <a:pt x="908149" y="116236"/>
                </a:moveTo>
                <a:cubicBezTo>
                  <a:pt x="1141188" y="294601"/>
                  <a:pt x="1196152" y="619193"/>
                  <a:pt x="1045422" y="863815"/>
                </a:cubicBezTo>
                <a:cubicBezTo>
                  <a:pt x="1427287" y="1044447"/>
                  <a:pt x="1652072" y="1451172"/>
                  <a:pt x="1563639" y="1852839"/>
                </a:cubicBezTo>
                <a:cubicBezTo>
                  <a:pt x="1558735" y="1874148"/>
                  <a:pt x="1556875" y="1879559"/>
                  <a:pt x="1550532" y="1899767"/>
                </a:cubicBezTo>
                <a:cubicBezTo>
                  <a:pt x="1550532" y="1899767"/>
                  <a:pt x="1550532" y="1899767"/>
                  <a:pt x="1661196" y="1877382"/>
                </a:cubicBezTo>
                <a:cubicBezTo>
                  <a:pt x="1661196" y="1877382"/>
                  <a:pt x="1661196" y="1877382"/>
                  <a:pt x="1478236" y="2161132"/>
                </a:cubicBezTo>
                <a:cubicBezTo>
                  <a:pt x="1478236" y="2161132"/>
                  <a:pt x="1478236" y="2161132"/>
                  <a:pt x="1436046" y="1825812"/>
                </a:cubicBezTo>
                <a:cubicBezTo>
                  <a:pt x="1436046" y="1825812"/>
                  <a:pt x="1436046" y="1825812"/>
                  <a:pt x="1529211" y="1894840"/>
                </a:cubicBezTo>
                <a:cubicBezTo>
                  <a:pt x="1608930" y="1495617"/>
                  <a:pt x="1380679" y="1111303"/>
                  <a:pt x="999492" y="935746"/>
                </a:cubicBezTo>
                <a:cubicBezTo>
                  <a:pt x="998053" y="934645"/>
                  <a:pt x="923084" y="895492"/>
                  <a:pt x="788637" y="865497"/>
                </a:cubicBezTo>
                <a:cubicBezTo>
                  <a:pt x="559511" y="813161"/>
                  <a:pt x="329975" y="844813"/>
                  <a:pt x="139707" y="938417"/>
                </a:cubicBezTo>
                <a:cubicBezTo>
                  <a:pt x="139707" y="938417"/>
                  <a:pt x="139707" y="938417"/>
                  <a:pt x="140807" y="936981"/>
                </a:cubicBezTo>
                <a:cubicBezTo>
                  <a:pt x="140807" y="936981"/>
                  <a:pt x="140807" y="936981"/>
                  <a:pt x="138269" y="937316"/>
                </a:cubicBezTo>
                <a:cubicBezTo>
                  <a:pt x="128960" y="925635"/>
                  <a:pt x="119651" y="913953"/>
                  <a:pt x="110342" y="902271"/>
                </a:cubicBezTo>
                <a:cubicBezTo>
                  <a:pt x="110342" y="902271"/>
                  <a:pt x="110342" y="902271"/>
                  <a:pt x="111442" y="900835"/>
                </a:cubicBezTo>
                <a:cubicBezTo>
                  <a:pt x="-34877" y="704542"/>
                  <a:pt x="-41015" y="426435"/>
                  <a:pt x="116237" y="220981"/>
                </a:cubicBezTo>
                <a:cubicBezTo>
                  <a:pt x="305379" y="-26139"/>
                  <a:pt x="660724" y="-73140"/>
                  <a:pt x="908149" y="116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419" name="MH_Title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11813" y="3516314"/>
            <a:ext cx="925512" cy="9239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24" name="MH_Other_2"/>
          <p:cNvSpPr/>
          <p:nvPr>
            <p:custDataLst>
              <p:tags r:id="rId4"/>
            </p:custDataLst>
          </p:nvPr>
        </p:nvSpPr>
        <p:spPr>
          <a:xfrm rot="19354201">
            <a:off x="5732463" y="3678238"/>
            <a:ext cx="1471612" cy="1820862"/>
          </a:xfrm>
          <a:custGeom>
            <a:avLst/>
            <a:gdLst>
              <a:gd name="connsiteX0" fmla="*/ 170626 w 1714377"/>
              <a:gd name="connsiteY0" fmla="*/ 0 h 2122351"/>
              <a:gd name="connsiteX1" fmla="*/ 226424 w 1714377"/>
              <a:gd name="connsiteY1" fmla="*/ 332456 h 2122351"/>
              <a:gd name="connsiteX2" fmla="*/ 129951 w 1714377"/>
              <a:gd name="connsiteY2" fmla="*/ 267743 h 2122351"/>
              <a:gd name="connsiteX3" fmla="*/ 699044 w 1714377"/>
              <a:gd name="connsiteY3" fmla="*/ 1205247 h 2122351"/>
              <a:gd name="connsiteX4" fmla="*/ 912591 w 1714377"/>
              <a:gd name="connsiteY4" fmla="*/ 1266026 h 2122351"/>
              <a:gd name="connsiteX5" fmla="*/ 1557090 w 1714377"/>
              <a:gd name="connsiteY5" fmla="*/ 1166130 h 2122351"/>
              <a:gd name="connsiteX6" fmla="*/ 1558528 w 1714377"/>
              <a:gd name="connsiteY6" fmla="*/ 1167231 h 2122351"/>
              <a:gd name="connsiteX7" fmla="*/ 1588987 w 1714377"/>
              <a:gd name="connsiteY7" fmla="*/ 1201951 h 2122351"/>
              <a:gd name="connsiteX8" fmla="*/ 1612029 w 1714377"/>
              <a:gd name="connsiteY8" fmla="*/ 1881220 h 2122351"/>
              <a:gd name="connsiteX9" fmla="*/ 824028 w 1714377"/>
              <a:gd name="connsiteY9" fmla="*/ 2019577 h 2122351"/>
              <a:gd name="connsiteX10" fmla="*/ 655921 w 1714377"/>
              <a:gd name="connsiteY10" fmla="*/ 1279471 h 2122351"/>
              <a:gd name="connsiteX11" fmla="*/ 99456 w 1714377"/>
              <a:gd name="connsiteY11" fmla="*/ 310566 h 2122351"/>
              <a:gd name="connsiteX12" fmla="*/ 110060 w 1714377"/>
              <a:gd name="connsiteY12" fmla="*/ 263926 h 2122351"/>
              <a:gd name="connsiteX13" fmla="*/ 0 w 1714377"/>
              <a:gd name="connsiteY13" fmla="*/ 291480 h 2122351"/>
              <a:gd name="connsiteX14" fmla="*/ 170626 w 1714377"/>
              <a:gd name="connsiteY14" fmla="*/ 0 h 21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14377" h="2122351">
                <a:moveTo>
                  <a:pt x="170626" y="0"/>
                </a:moveTo>
                <a:cubicBezTo>
                  <a:pt x="170626" y="0"/>
                  <a:pt x="170626" y="0"/>
                  <a:pt x="226424" y="332456"/>
                </a:cubicBezTo>
                <a:cubicBezTo>
                  <a:pt x="226424" y="332456"/>
                  <a:pt x="226424" y="332456"/>
                  <a:pt x="129951" y="267743"/>
                </a:cubicBezTo>
                <a:cubicBezTo>
                  <a:pt x="68389" y="670077"/>
                  <a:pt x="310738" y="1044932"/>
                  <a:pt x="699044" y="1205247"/>
                </a:cubicBezTo>
                <a:cubicBezTo>
                  <a:pt x="700482" y="1206348"/>
                  <a:pt x="777667" y="1242610"/>
                  <a:pt x="912591" y="1266026"/>
                </a:cubicBezTo>
                <a:cubicBezTo>
                  <a:pt x="1144431" y="1308866"/>
                  <a:pt x="1371655" y="1268319"/>
                  <a:pt x="1557090" y="1166130"/>
                </a:cubicBezTo>
                <a:cubicBezTo>
                  <a:pt x="1557090" y="1166130"/>
                  <a:pt x="1557090" y="1166130"/>
                  <a:pt x="1558528" y="1167231"/>
                </a:cubicBezTo>
                <a:cubicBezTo>
                  <a:pt x="1570374" y="1178579"/>
                  <a:pt x="1579681" y="1190265"/>
                  <a:pt x="1588987" y="1201951"/>
                </a:cubicBezTo>
                <a:cubicBezTo>
                  <a:pt x="1743639" y="1393328"/>
                  <a:pt x="1759762" y="1670320"/>
                  <a:pt x="1612029" y="1881220"/>
                </a:cubicBezTo>
                <a:cubicBezTo>
                  <a:pt x="1431600" y="2137819"/>
                  <a:pt x="1079167" y="2198887"/>
                  <a:pt x="824028" y="2019577"/>
                </a:cubicBezTo>
                <a:cubicBezTo>
                  <a:pt x="583274" y="1851278"/>
                  <a:pt x="514688" y="1529567"/>
                  <a:pt x="655921" y="1279471"/>
                </a:cubicBezTo>
                <a:cubicBezTo>
                  <a:pt x="266941" y="1114077"/>
                  <a:pt x="25533" y="717128"/>
                  <a:pt x="99456" y="310566"/>
                </a:cubicBezTo>
                <a:cubicBezTo>
                  <a:pt x="101837" y="289573"/>
                  <a:pt x="103701" y="284156"/>
                  <a:pt x="110060" y="263926"/>
                </a:cubicBezTo>
                <a:cubicBezTo>
                  <a:pt x="110060" y="263926"/>
                  <a:pt x="110060" y="263926"/>
                  <a:pt x="0" y="291480"/>
                </a:cubicBezTo>
                <a:cubicBezTo>
                  <a:pt x="0" y="291480"/>
                  <a:pt x="0" y="291480"/>
                  <a:pt x="17062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2" name="MH_Other_3"/>
          <p:cNvSpPr/>
          <p:nvPr>
            <p:custDataLst>
              <p:tags r:id="rId5"/>
            </p:custDataLst>
          </p:nvPr>
        </p:nvSpPr>
        <p:spPr>
          <a:xfrm rot="3052925">
            <a:off x="6004720" y="2677320"/>
            <a:ext cx="1395413" cy="1876425"/>
          </a:xfrm>
          <a:custGeom>
            <a:avLst/>
            <a:gdLst>
              <a:gd name="connsiteX0" fmla="*/ 126139 w 1624995"/>
              <a:gd name="connsiteY0" fmla="*/ 208394 h 2186941"/>
              <a:gd name="connsiteX1" fmla="*/ 921298 w 1624995"/>
              <a:gd name="connsiteY1" fmla="*/ 126400 h 2186941"/>
              <a:gd name="connsiteX2" fmla="*/ 1037178 w 1624995"/>
              <a:gd name="connsiteY2" fmla="*/ 876855 h 2186941"/>
              <a:gd name="connsiteX3" fmla="*/ 1525619 w 1624995"/>
              <a:gd name="connsiteY3" fmla="*/ 1881233 h 2186941"/>
              <a:gd name="connsiteX4" fmla="*/ 1511096 w 1624995"/>
              <a:gd name="connsiteY4" fmla="*/ 1927805 h 2186941"/>
              <a:gd name="connsiteX5" fmla="*/ 1624995 w 1624995"/>
              <a:gd name="connsiteY5" fmla="*/ 1908333 h 2186941"/>
              <a:gd name="connsiteX6" fmla="*/ 1433455 w 1624995"/>
              <a:gd name="connsiteY6" fmla="*/ 2186941 h 2186941"/>
              <a:gd name="connsiteX7" fmla="*/ 1401376 w 1624995"/>
              <a:gd name="connsiteY7" fmla="*/ 1850258 h 2186941"/>
              <a:gd name="connsiteX8" fmla="*/ 1492468 w 1624995"/>
              <a:gd name="connsiteY8" fmla="*/ 1921999 h 2186941"/>
              <a:gd name="connsiteX9" fmla="*/ 989073 w 1624995"/>
              <a:gd name="connsiteY9" fmla="*/ 947495 h 2186941"/>
              <a:gd name="connsiteX10" fmla="*/ 781720 w 1624995"/>
              <a:gd name="connsiteY10" fmla="*/ 872288 h 2186941"/>
              <a:gd name="connsiteX11" fmla="*/ 130518 w 1624995"/>
              <a:gd name="connsiteY11" fmla="*/ 926560 h 2186941"/>
              <a:gd name="connsiteX12" fmla="*/ 129113 w 1624995"/>
              <a:gd name="connsiteY12" fmla="*/ 925417 h 2186941"/>
              <a:gd name="connsiteX13" fmla="*/ 102241 w 1624995"/>
              <a:gd name="connsiteY13" fmla="*/ 889552 h 2186941"/>
              <a:gd name="connsiteX14" fmla="*/ 126139 w 1624995"/>
              <a:gd name="connsiteY14" fmla="*/ 208394 h 218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24995" h="2186941">
                <a:moveTo>
                  <a:pt x="126139" y="208394"/>
                </a:moveTo>
                <a:cubicBezTo>
                  <a:pt x="322756" y="-33390"/>
                  <a:pt x="679559" y="-70182"/>
                  <a:pt x="921298" y="126400"/>
                </a:cubicBezTo>
                <a:cubicBezTo>
                  <a:pt x="1150126" y="310147"/>
                  <a:pt x="1196710" y="637608"/>
                  <a:pt x="1037178" y="876855"/>
                </a:cubicBezTo>
                <a:cubicBezTo>
                  <a:pt x="1413637" y="1068560"/>
                  <a:pt x="1628727" y="1481672"/>
                  <a:pt x="1525619" y="1881233"/>
                </a:cubicBezTo>
                <a:cubicBezTo>
                  <a:pt x="1520072" y="1902410"/>
                  <a:pt x="1518048" y="1907770"/>
                  <a:pt x="1511096" y="1927805"/>
                </a:cubicBezTo>
                <a:cubicBezTo>
                  <a:pt x="1511096" y="1927805"/>
                  <a:pt x="1511096" y="1927805"/>
                  <a:pt x="1624995" y="1908333"/>
                </a:cubicBezTo>
                <a:cubicBezTo>
                  <a:pt x="1624995" y="1908333"/>
                  <a:pt x="1624995" y="1908333"/>
                  <a:pt x="1433455" y="2186941"/>
                </a:cubicBezTo>
                <a:cubicBezTo>
                  <a:pt x="1433455" y="2186941"/>
                  <a:pt x="1433455" y="2186941"/>
                  <a:pt x="1401376" y="1850258"/>
                </a:cubicBezTo>
                <a:cubicBezTo>
                  <a:pt x="1401376" y="1850258"/>
                  <a:pt x="1401376" y="1850258"/>
                  <a:pt x="1492468" y="1921999"/>
                </a:cubicBezTo>
                <a:cubicBezTo>
                  <a:pt x="1583096" y="1526301"/>
                  <a:pt x="1366413" y="1135246"/>
                  <a:pt x="989073" y="947495"/>
                </a:cubicBezTo>
                <a:cubicBezTo>
                  <a:pt x="987668" y="946352"/>
                  <a:pt x="913872" y="905024"/>
                  <a:pt x="781720" y="872288"/>
                </a:cubicBezTo>
                <a:cubicBezTo>
                  <a:pt x="553004" y="814739"/>
                  <a:pt x="323631" y="838391"/>
                  <a:pt x="130518" y="926560"/>
                </a:cubicBezTo>
                <a:cubicBezTo>
                  <a:pt x="130518" y="926560"/>
                  <a:pt x="130518" y="926560"/>
                  <a:pt x="129113" y="925417"/>
                </a:cubicBezTo>
                <a:cubicBezTo>
                  <a:pt x="120155" y="913462"/>
                  <a:pt x="111198" y="901507"/>
                  <a:pt x="102241" y="889552"/>
                </a:cubicBezTo>
                <a:cubicBezTo>
                  <a:pt x="-39579" y="687818"/>
                  <a:pt x="-35923" y="410555"/>
                  <a:pt x="126139" y="208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1" name="MH_Other_4"/>
          <p:cNvSpPr/>
          <p:nvPr>
            <p:custDataLst>
              <p:tags r:id="rId6"/>
            </p:custDataLst>
          </p:nvPr>
        </p:nvSpPr>
        <p:spPr>
          <a:xfrm rot="3052925">
            <a:off x="4761707" y="3442494"/>
            <a:ext cx="1438275" cy="1843088"/>
          </a:xfrm>
          <a:custGeom>
            <a:avLst/>
            <a:gdLst>
              <a:gd name="connsiteX0" fmla="*/ 179163 w 1676437"/>
              <a:gd name="connsiteY0" fmla="*/ 0 h 2149102"/>
              <a:gd name="connsiteX1" fmla="*/ 224993 w 1676437"/>
              <a:gd name="connsiteY1" fmla="*/ 333833 h 2149102"/>
              <a:gd name="connsiteX2" fmla="*/ 130540 w 1676437"/>
              <a:gd name="connsiteY2" fmla="*/ 266364 h 2149102"/>
              <a:gd name="connsiteX3" fmla="*/ 672290 w 1676437"/>
              <a:gd name="connsiteY3" fmla="*/ 1218311 h 2149102"/>
              <a:gd name="connsiteX4" fmla="*/ 882685 w 1676437"/>
              <a:gd name="connsiteY4" fmla="*/ 1286657 h 2149102"/>
              <a:gd name="connsiteX5" fmla="*/ 1530715 w 1676437"/>
              <a:gd name="connsiteY5" fmla="*/ 1204160 h 2149102"/>
              <a:gd name="connsiteX6" fmla="*/ 1532119 w 1676437"/>
              <a:gd name="connsiteY6" fmla="*/ 1205302 h 2149102"/>
              <a:gd name="connsiteX7" fmla="*/ 1561514 w 1676437"/>
              <a:gd name="connsiteY7" fmla="*/ 1240881 h 2149102"/>
              <a:gd name="connsiteX8" fmla="*/ 1564275 w 1676437"/>
              <a:gd name="connsiteY8" fmla="*/ 1920319 h 2149102"/>
              <a:gd name="connsiteX9" fmla="*/ 774275 w 1676437"/>
              <a:gd name="connsiteY9" fmla="*/ 2036816 h 2149102"/>
              <a:gd name="connsiteX10" fmla="*/ 628398 w 1676437"/>
              <a:gd name="connsiteY10" fmla="*/ 1292369 h 2149102"/>
              <a:gd name="connsiteX11" fmla="*/ 97653 w 1676437"/>
              <a:gd name="connsiteY11" fmla="*/ 309675 h 2149102"/>
              <a:gd name="connsiteX12" fmla="*/ 110781 w 1676437"/>
              <a:gd name="connsiteY12" fmla="*/ 261972 h 2149102"/>
              <a:gd name="connsiteX13" fmla="*/ 0 w 1676437"/>
              <a:gd name="connsiteY13" fmla="*/ 286307 h 2149102"/>
              <a:gd name="connsiteX14" fmla="*/ 179163 w 1676437"/>
              <a:gd name="connsiteY14" fmla="*/ 0 h 214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76437" h="2149102">
                <a:moveTo>
                  <a:pt x="179163" y="0"/>
                </a:moveTo>
                <a:cubicBezTo>
                  <a:pt x="179163" y="0"/>
                  <a:pt x="179163" y="0"/>
                  <a:pt x="224993" y="333833"/>
                </a:cubicBezTo>
                <a:cubicBezTo>
                  <a:pt x="224993" y="333833"/>
                  <a:pt x="224993" y="333833"/>
                  <a:pt x="130540" y="266364"/>
                </a:cubicBezTo>
                <a:cubicBezTo>
                  <a:pt x="57034" y="666613"/>
                  <a:pt x="287980" y="1048235"/>
                  <a:pt x="672290" y="1218311"/>
                </a:cubicBezTo>
                <a:cubicBezTo>
                  <a:pt x="673694" y="1219453"/>
                  <a:pt x="748584" y="1259336"/>
                  <a:pt x="882685" y="1286657"/>
                </a:cubicBezTo>
                <a:cubicBezTo>
                  <a:pt x="1114177" y="1334797"/>
                  <a:pt x="1342402" y="1300885"/>
                  <a:pt x="1530715" y="1204160"/>
                </a:cubicBezTo>
                <a:cubicBezTo>
                  <a:pt x="1530715" y="1204160"/>
                  <a:pt x="1530715" y="1204160"/>
                  <a:pt x="1532119" y="1205302"/>
                </a:cubicBezTo>
                <a:cubicBezTo>
                  <a:pt x="1543615" y="1216986"/>
                  <a:pt x="1552564" y="1228933"/>
                  <a:pt x="1561514" y="1240881"/>
                </a:cubicBezTo>
                <a:cubicBezTo>
                  <a:pt x="1710316" y="1436612"/>
                  <a:pt x="1718162" y="1713868"/>
                  <a:pt x="1564275" y="1920319"/>
                </a:cubicBezTo>
                <a:cubicBezTo>
                  <a:pt x="1377763" y="2172628"/>
                  <a:pt x="1023832" y="2223409"/>
                  <a:pt x="774275" y="2036816"/>
                </a:cubicBezTo>
                <a:cubicBezTo>
                  <a:pt x="538762" y="1861643"/>
                  <a:pt x="478693" y="1539583"/>
                  <a:pt x="628398" y="1292369"/>
                </a:cubicBezTo>
                <a:cubicBezTo>
                  <a:pt x="243304" y="1114650"/>
                  <a:pt x="12814" y="712383"/>
                  <a:pt x="97653" y="309675"/>
                </a:cubicBezTo>
                <a:cubicBezTo>
                  <a:pt x="103204" y="288503"/>
                  <a:pt x="105229" y="283144"/>
                  <a:pt x="110781" y="261972"/>
                </a:cubicBezTo>
                <a:cubicBezTo>
                  <a:pt x="110781" y="261972"/>
                  <a:pt x="110781" y="261972"/>
                  <a:pt x="0" y="286307"/>
                </a:cubicBezTo>
                <a:cubicBezTo>
                  <a:pt x="0" y="286307"/>
                  <a:pt x="0" y="286307"/>
                  <a:pt x="17916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3080" name="MH_Text_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456488" y="2398713"/>
            <a:ext cx="1903412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dirty="0">
                <a:solidFill>
                  <a:srgbClr val="47494B"/>
                </a:solidFill>
                <a:latin typeface="Calibri" panose="020F0502020204030204"/>
                <a:ea typeface="幼圆" panose="02010509060101010101" pitchFamily="49" charset="-122"/>
              </a:rPr>
              <a:t>点击输入替换内容</a:t>
            </a:r>
            <a:endParaRPr lang="en-US" altLang="zh-CN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 algn="ctr" eaLnBrk="1" hangingPunct="1">
              <a:lnSpc>
                <a:spcPct val="130000"/>
              </a:lnSpc>
              <a:defRPr/>
            </a:pPr>
            <a:endParaRPr lang="en-US" altLang="zh-CN" dirty="0">
              <a:latin typeface="+mn-lt"/>
              <a:ea typeface="+mn-ea"/>
            </a:endParaRPr>
          </a:p>
        </p:txBody>
      </p:sp>
      <p:sp>
        <p:nvSpPr>
          <p:cNvPr id="3081" name="MH_Text_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56488" y="4200525"/>
            <a:ext cx="1903412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dirty="0">
                <a:solidFill>
                  <a:srgbClr val="47494B"/>
                </a:solidFill>
                <a:latin typeface="Calibri" panose="020F0502020204030204"/>
                <a:ea typeface="幼圆" panose="02010509060101010101" pitchFamily="49" charset="-122"/>
              </a:rPr>
              <a:t>点击输入替换内容</a:t>
            </a:r>
            <a:endParaRPr lang="en-US" altLang="zh-CN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 algn="ctr" eaLnBrk="1" hangingPunct="1">
              <a:lnSpc>
                <a:spcPct val="130000"/>
              </a:lnSpc>
              <a:defRPr/>
            </a:pPr>
            <a:endParaRPr lang="en-US" altLang="zh-CN" dirty="0">
              <a:latin typeface="+mn-lt"/>
              <a:ea typeface="+mn-ea"/>
            </a:endParaRPr>
          </a:p>
        </p:txBody>
      </p:sp>
      <p:sp>
        <p:nvSpPr>
          <p:cNvPr id="3082" name="MH_Text_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51151" y="2398713"/>
            <a:ext cx="190341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endParaRPr lang="en-US" altLang="zh-CN" dirty="0">
              <a:latin typeface="+mn-lt"/>
              <a:ea typeface="+mn-ea"/>
            </a:endParaRPr>
          </a:p>
        </p:txBody>
      </p:sp>
      <p:sp>
        <p:nvSpPr>
          <p:cNvPr id="3083" name="MH_Text_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851151" y="4200525"/>
            <a:ext cx="1903413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dirty="0">
                <a:solidFill>
                  <a:srgbClr val="47494B"/>
                </a:solidFill>
                <a:latin typeface="Calibri" panose="020F0502020204030204"/>
                <a:ea typeface="幼圆" panose="02010509060101010101" pitchFamily="49" charset="-122"/>
              </a:rPr>
              <a:t>点击输入替换内容</a:t>
            </a:r>
            <a:endParaRPr lang="en-US" altLang="zh-CN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 algn="ctr" eaLnBrk="1" hangingPunct="1">
              <a:lnSpc>
                <a:spcPct val="130000"/>
              </a:lnSpc>
              <a:defRPr/>
            </a:pPr>
            <a:endParaRPr lang="en-US" altLang="zh-CN" dirty="0">
              <a:latin typeface="+mn-lt"/>
              <a:ea typeface="+mn-ea"/>
            </a:endParaRPr>
          </a:p>
        </p:txBody>
      </p:sp>
      <p:sp>
        <p:nvSpPr>
          <p:cNvPr id="3084" name="MH_SubTitle_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9455309">
            <a:off x="4719638" y="2681289"/>
            <a:ext cx="9763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80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3085" name="MH_SubTitle_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9455309">
            <a:off x="6511926" y="4500563"/>
            <a:ext cx="976313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80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3086" name="MH_SubTitle_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2655997">
            <a:off x="6529388" y="2743200"/>
            <a:ext cx="976312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80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3087" name="MH_SubTitle_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2655997">
            <a:off x="4710113" y="4525963"/>
            <a:ext cx="9763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80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84019" y="1859486"/>
            <a:ext cx="1723549" cy="1532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dirty="0">
                <a:solidFill>
                  <a:srgbClr val="47494B"/>
                </a:solidFill>
              </a:rPr>
              <a:t>点击输入替</a:t>
            </a:r>
            <a:endParaRPr lang="en-US" altLang="zh-CN" dirty="0">
              <a:solidFill>
                <a:srgbClr val="47494B"/>
              </a:solidFill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dirty="0">
                <a:solidFill>
                  <a:srgbClr val="47494B"/>
                </a:solidFill>
              </a:rPr>
              <a:t>换内容</a:t>
            </a:r>
            <a:endParaRPr lang="en-US" altLang="zh-CN" dirty="0">
              <a:solidFill>
                <a:srgbClr val="47494B"/>
              </a:solidFill>
            </a:endParaRPr>
          </a:p>
          <a:p>
            <a:pPr algn="ctr">
              <a:lnSpc>
                <a:spcPct val="130000"/>
              </a:lnSpc>
              <a:defRPr/>
            </a:pPr>
            <a:endParaRPr lang="en-US" altLang="zh-CN" dirty="0">
              <a:solidFill>
                <a:srgbClr val="47494B"/>
              </a:solidFill>
            </a:endParaRPr>
          </a:p>
        </p:txBody>
      </p:sp>
      <p:sp>
        <p:nvSpPr>
          <p:cNvPr id="25" name="MH_PageTitle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499294" y="128994"/>
            <a:ext cx="11149313" cy="699594"/>
          </a:xfrm>
        </p:spPr>
        <p:txBody>
          <a:bodyPr/>
          <a:lstStyle/>
          <a:p>
            <a:pPr eaLnBrk="1" hangingPunct="1"/>
            <a:r>
              <a:rPr lang="zh-CN" altLang="en-US" dirty="0"/>
              <a:t>社团招新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P spid="3081" grpId="0"/>
      <p:bldP spid="3083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MH_Title_1"/>
          <p:cNvSpPr/>
          <p:nvPr>
            <p:custDataLst>
              <p:tags r:id="rId2"/>
            </p:custDataLst>
          </p:nvPr>
        </p:nvSpPr>
        <p:spPr>
          <a:xfrm>
            <a:off x="2714625" y="3324225"/>
            <a:ext cx="2508250" cy="2508250"/>
          </a:xfrm>
          <a:prstGeom prst="ellipse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ysDot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>
              <a:defRPr/>
            </a:pPr>
            <a:endParaRPr lang="zh-CN" altLang="en-US" sz="2800" kern="0" dirty="0">
              <a:solidFill>
                <a:prstClr val="white"/>
              </a:solidFill>
            </a:endParaRPr>
          </a:p>
        </p:txBody>
      </p:sp>
      <p:sp>
        <p:nvSpPr>
          <p:cNvPr id="49" name="MH_Other_1"/>
          <p:cNvSpPr/>
          <p:nvPr>
            <p:custDataLst>
              <p:tags r:id="rId3"/>
            </p:custDataLst>
          </p:nvPr>
        </p:nvSpPr>
        <p:spPr>
          <a:xfrm>
            <a:off x="4559301" y="5162551"/>
            <a:ext cx="663575" cy="669925"/>
          </a:xfrm>
          <a:prstGeom prst="ellipse">
            <a:avLst/>
          </a:prstGeom>
          <a:solidFill>
            <a:schemeClr val="accent2">
              <a:alpha val="64706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4400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B</a:t>
            </a:r>
            <a:endParaRPr lang="zh-CN" altLang="en-US" sz="4400" kern="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0" name="MH_Other_2"/>
          <p:cNvSpPr/>
          <p:nvPr>
            <p:custDataLst>
              <p:tags r:id="rId4"/>
            </p:custDataLst>
          </p:nvPr>
        </p:nvSpPr>
        <p:spPr>
          <a:xfrm>
            <a:off x="4376738" y="3316288"/>
            <a:ext cx="1141412" cy="1117600"/>
          </a:xfrm>
          <a:prstGeom prst="ellipse">
            <a:avLst/>
          </a:prstGeom>
          <a:solidFill>
            <a:schemeClr val="accent2">
              <a:alpha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4400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A</a:t>
            </a:r>
            <a:endParaRPr lang="zh-CN" altLang="en-US" sz="4400" kern="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MH_Desc_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52650" y="1909763"/>
            <a:ext cx="78867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buNone/>
              <a:defRPr/>
            </a:pPr>
            <a:r>
              <a:rPr lang="zh-CN" altLang="en-US" sz="1600" dirty="0">
                <a:solidFill>
                  <a:srgbClr val="47494B"/>
                </a:solidFill>
                <a:latin typeface="Calibri" panose="020F0502020204030204"/>
                <a:ea typeface="幼圆" panose="02010509060101010101" pitchFamily="49" charset="-122"/>
              </a:rPr>
              <a:t>点击输入替换内容点击输入替换内容点击输入替换内容</a:t>
            </a:r>
            <a:endParaRPr lang="en-US" altLang="zh-CN" sz="16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600" dirty="0">
                <a:solidFill>
                  <a:srgbClr val="47494B"/>
                </a:solidFill>
                <a:latin typeface="Calibri" panose="020F0502020204030204"/>
                <a:ea typeface="幼圆" panose="02010509060101010101" pitchFamily="49" charset="-122"/>
              </a:rPr>
              <a:t>点击输入替换内容点击输入替换内容点击输入替换内容</a:t>
            </a:r>
            <a:endParaRPr lang="en-US" altLang="zh-CN" sz="16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  <a:defRPr/>
            </a:pPr>
            <a:endParaRPr lang="en-US" altLang="zh-CN" sz="16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  <a:defRPr/>
            </a:pPr>
            <a:endParaRPr lang="en-US" altLang="zh-CN" sz="16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0" name="MH_SubTitle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61025" y="3316288"/>
            <a:ext cx="45212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2500" lnSpcReduction="10000"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600" dirty="0">
                <a:solidFill>
                  <a:srgbClr val="47494B"/>
                </a:solidFill>
                <a:latin typeface="Calibri" panose="020F0502020204030204"/>
                <a:ea typeface="幼圆" panose="02010509060101010101" pitchFamily="49" charset="-122"/>
              </a:rPr>
              <a:t>点击输入替换内容</a:t>
            </a:r>
            <a:endParaRPr lang="en-US" altLang="zh-CN" sz="16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600" dirty="0">
                <a:solidFill>
                  <a:srgbClr val="47494B"/>
                </a:solidFill>
                <a:latin typeface="Calibri" panose="020F0502020204030204"/>
                <a:ea typeface="幼圆" panose="02010509060101010101" pitchFamily="49" charset="-122"/>
              </a:rPr>
              <a:t>点击输入替换内容</a:t>
            </a:r>
            <a:endParaRPr lang="en-US" altLang="zh-CN" sz="16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600" dirty="0">
                <a:solidFill>
                  <a:srgbClr val="47494B"/>
                </a:solidFill>
                <a:latin typeface="Calibri" panose="020F0502020204030204"/>
                <a:ea typeface="幼圆" panose="02010509060101010101" pitchFamily="49" charset="-122"/>
              </a:rPr>
              <a:t>点击输入替换内容</a:t>
            </a:r>
            <a:endParaRPr lang="en-US" altLang="zh-CN" sz="16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  <a:defRPr/>
            </a:pPr>
            <a:endParaRPr lang="en-US" altLang="zh-CN" sz="16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" name="MH_SubTitle_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61025" y="5045075"/>
            <a:ext cx="45212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2500" lnSpcReduction="10000"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600" dirty="0">
                <a:solidFill>
                  <a:srgbClr val="47494B"/>
                </a:solidFill>
                <a:latin typeface="Calibri" panose="020F0502020204030204"/>
                <a:ea typeface="幼圆" panose="02010509060101010101" pitchFamily="49" charset="-122"/>
              </a:rPr>
              <a:t>点击输入替换内容</a:t>
            </a:r>
            <a:endParaRPr lang="en-US" altLang="zh-CN" sz="16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600" dirty="0">
                <a:solidFill>
                  <a:srgbClr val="47494B"/>
                </a:solidFill>
                <a:latin typeface="Calibri" panose="020F0502020204030204"/>
                <a:ea typeface="幼圆" panose="02010509060101010101" pitchFamily="49" charset="-122"/>
              </a:rPr>
              <a:t>点击输入替换内容</a:t>
            </a:r>
            <a:endParaRPr lang="en-US" altLang="zh-CN" sz="16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600" dirty="0">
                <a:solidFill>
                  <a:srgbClr val="47494B"/>
                </a:solidFill>
                <a:latin typeface="Calibri" panose="020F0502020204030204"/>
                <a:ea typeface="幼圆" panose="02010509060101010101" pitchFamily="49" charset="-122"/>
              </a:rPr>
              <a:t>点击输入替换内容</a:t>
            </a:r>
            <a:endParaRPr lang="en-US" altLang="zh-CN" sz="16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2" name="MH_PageTitle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499294" y="128994"/>
            <a:ext cx="11149313" cy="699594"/>
          </a:xfrm>
        </p:spPr>
        <p:txBody>
          <a:bodyPr/>
          <a:lstStyle/>
          <a:p>
            <a:pPr eaLnBrk="1" hangingPunct="1"/>
            <a:r>
              <a:rPr lang="zh-CN" altLang="en-US" dirty="0"/>
              <a:t>社团招新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SubTitle_2"/>
          <p:cNvSpPr/>
          <p:nvPr>
            <p:custDataLst>
              <p:tags r:id="rId2"/>
            </p:custDataLst>
          </p:nvPr>
        </p:nvSpPr>
        <p:spPr>
          <a:xfrm>
            <a:off x="4602163" y="3729039"/>
            <a:ext cx="1460500" cy="479425"/>
          </a:xfrm>
          <a:prstGeom prst="wedgeRoundRectCallout">
            <a:avLst>
              <a:gd name="adj1" fmla="val -20833"/>
              <a:gd name="adj2" fmla="val 101383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7" name="MH_SubTitle_4"/>
          <p:cNvSpPr/>
          <p:nvPr>
            <p:custDataLst>
              <p:tags r:id="rId3"/>
            </p:custDataLst>
          </p:nvPr>
        </p:nvSpPr>
        <p:spPr>
          <a:xfrm>
            <a:off x="8031163" y="3729039"/>
            <a:ext cx="1460500" cy="479425"/>
          </a:xfrm>
          <a:prstGeom prst="wedgeRoundRectCallout">
            <a:avLst>
              <a:gd name="adj1" fmla="val -20833"/>
              <a:gd name="adj2" fmla="val 101383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14" name="MH_SubTitle_1"/>
          <p:cNvSpPr/>
          <p:nvPr>
            <p:custDataLst>
              <p:tags r:id="rId4"/>
            </p:custDataLst>
          </p:nvPr>
        </p:nvSpPr>
        <p:spPr>
          <a:xfrm>
            <a:off x="2887663" y="3482975"/>
            <a:ext cx="1460500" cy="725488"/>
          </a:xfrm>
          <a:custGeom>
            <a:avLst/>
            <a:gdLst>
              <a:gd name="connsiteX0" fmla="*/ 425985 w 1460502"/>
              <a:gd name="connsiteY0" fmla="*/ 0 h 725082"/>
              <a:gd name="connsiteX1" fmla="*/ 608543 w 1460502"/>
              <a:gd name="connsiteY1" fmla="*/ 246110 h 725082"/>
              <a:gd name="connsiteX2" fmla="*/ 1380672 w 1460502"/>
              <a:gd name="connsiteY2" fmla="*/ 246110 h 725082"/>
              <a:gd name="connsiteX3" fmla="*/ 1460502 w 1460502"/>
              <a:gd name="connsiteY3" fmla="*/ 325940 h 725082"/>
              <a:gd name="connsiteX4" fmla="*/ 1460502 w 1460502"/>
              <a:gd name="connsiteY4" fmla="*/ 445682 h 725082"/>
              <a:gd name="connsiteX5" fmla="*/ 1460502 w 1460502"/>
              <a:gd name="connsiteY5" fmla="*/ 645252 h 725082"/>
              <a:gd name="connsiteX6" fmla="*/ 1380672 w 1460502"/>
              <a:gd name="connsiteY6" fmla="*/ 725082 h 725082"/>
              <a:gd name="connsiteX7" fmla="*/ 608543 w 1460502"/>
              <a:gd name="connsiteY7" fmla="*/ 725082 h 725082"/>
              <a:gd name="connsiteX8" fmla="*/ 243417 w 1460502"/>
              <a:gd name="connsiteY8" fmla="*/ 725082 h 725082"/>
              <a:gd name="connsiteX9" fmla="*/ 79830 w 1460502"/>
              <a:gd name="connsiteY9" fmla="*/ 725082 h 725082"/>
              <a:gd name="connsiteX10" fmla="*/ 0 w 1460502"/>
              <a:gd name="connsiteY10" fmla="*/ 645252 h 725082"/>
              <a:gd name="connsiteX11" fmla="*/ 0 w 1460502"/>
              <a:gd name="connsiteY11" fmla="*/ 445682 h 725082"/>
              <a:gd name="connsiteX12" fmla="*/ 0 w 1460502"/>
              <a:gd name="connsiteY12" fmla="*/ 325940 h 725082"/>
              <a:gd name="connsiteX13" fmla="*/ 79830 w 1460502"/>
              <a:gd name="connsiteY13" fmla="*/ 246110 h 725082"/>
              <a:gd name="connsiteX14" fmla="*/ 243417 w 1460502"/>
              <a:gd name="connsiteY14" fmla="*/ 246110 h 72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60502" h="725082">
                <a:moveTo>
                  <a:pt x="425985" y="0"/>
                </a:moveTo>
                <a:lnTo>
                  <a:pt x="608543" y="246110"/>
                </a:lnTo>
                <a:lnTo>
                  <a:pt x="1380672" y="246110"/>
                </a:lnTo>
                <a:cubicBezTo>
                  <a:pt x="1424761" y="246110"/>
                  <a:pt x="1460502" y="281851"/>
                  <a:pt x="1460502" y="325940"/>
                </a:cubicBezTo>
                <a:lnTo>
                  <a:pt x="1460502" y="445682"/>
                </a:lnTo>
                <a:lnTo>
                  <a:pt x="1460502" y="645252"/>
                </a:lnTo>
                <a:cubicBezTo>
                  <a:pt x="1460502" y="689341"/>
                  <a:pt x="1424761" y="725082"/>
                  <a:pt x="1380672" y="725082"/>
                </a:cubicBezTo>
                <a:lnTo>
                  <a:pt x="608543" y="725082"/>
                </a:lnTo>
                <a:lnTo>
                  <a:pt x="243417" y="725082"/>
                </a:lnTo>
                <a:lnTo>
                  <a:pt x="79830" y="725082"/>
                </a:lnTo>
                <a:cubicBezTo>
                  <a:pt x="35741" y="725082"/>
                  <a:pt x="0" y="689341"/>
                  <a:pt x="0" y="645252"/>
                </a:cubicBezTo>
                <a:lnTo>
                  <a:pt x="0" y="445682"/>
                </a:lnTo>
                <a:lnTo>
                  <a:pt x="0" y="325940"/>
                </a:lnTo>
                <a:cubicBezTo>
                  <a:pt x="0" y="281851"/>
                  <a:pt x="35741" y="246110"/>
                  <a:pt x="79830" y="246110"/>
                </a:cubicBezTo>
                <a:lnTo>
                  <a:pt x="243417" y="2461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anchor="ctr">
            <a:normAutofit/>
          </a:bodyPr>
          <a:lstStyle/>
          <a:p>
            <a:pPr algn="ctr">
              <a:defRPr/>
            </a:pP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15" name="MH_SubTitle_3"/>
          <p:cNvSpPr/>
          <p:nvPr>
            <p:custDataLst>
              <p:tags r:id="rId5"/>
            </p:custDataLst>
          </p:nvPr>
        </p:nvSpPr>
        <p:spPr>
          <a:xfrm>
            <a:off x="6316663" y="3482975"/>
            <a:ext cx="1460500" cy="725488"/>
          </a:xfrm>
          <a:custGeom>
            <a:avLst/>
            <a:gdLst>
              <a:gd name="connsiteX0" fmla="*/ 425985 w 1460502"/>
              <a:gd name="connsiteY0" fmla="*/ 0 h 725082"/>
              <a:gd name="connsiteX1" fmla="*/ 608543 w 1460502"/>
              <a:gd name="connsiteY1" fmla="*/ 246110 h 725082"/>
              <a:gd name="connsiteX2" fmla="*/ 1380672 w 1460502"/>
              <a:gd name="connsiteY2" fmla="*/ 246110 h 725082"/>
              <a:gd name="connsiteX3" fmla="*/ 1460502 w 1460502"/>
              <a:gd name="connsiteY3" fmla="*/ 325940 h 725082"/>
              <a:gd name="connsiteX4" fmla="*/ 1460502 w 1460502"/>
              <a:gd name="connsiteY4" fmla="*/ 445682 h 725082"/>
              <a:gd name="connsiteX5" fmla="*/ 1460502 w 1460502"/>
              <a:gd name="connsiteY5" fmla="*/ 645252 h 725082"/>
              <a:gd name="connsiteX6" fmla="*/ 1380672 w 1460502"/>
              <a:gd name="connsiteY6" fmla="*/ 725082 h 725082"/>
              <a:gd name="connsiteX7" fmla="*/ 608543 w 1460502"/>
              <a:gd name="connsiteY7" fmla="*/ 725082 h 725082"/>
              <a:gd name="connsiteX8" fmla="*/ 243417 w 1460502"/>
              <a:gd name="connsiteY8" fmla="*/ 725082 h 725082"/>
              <a:gd name="connsiteX9" fmla="*/ 79830 w 1460502"/>
              <a:gd name="connsiteY9" fmla="*/ 725082 h 725082"/>
              <a:gd name="connsiteX10" fmla="*/ 0 w 1460502"/>
              <a:gd name="connsiteY10" fmla="*/ 645252 h 725082"/>
              <a:gd name="connsiteX11" fmla="*/ 0 w 1460502"/>
              <a:gd name="connsiteY11" fmla="*/ 445682 h 725082"/>
              <a:gd name="connsiteX12" fmla="*/ 0 w 1460502"/>
              <a:gd name="connsiteY12" fmla="*/ 325940 h 725082"/>
              <a:gd name="connsiteX13" fmla="*/ 79830 w 1460502"/>
              <a:gd name="connsiteY13" fmla="*/ 246110 h 725082"/>
              <a:gd name="connsiteX14" fmla="*/ 243417 w 1460502"/>
              <a:gd name="connsiteY14" fmla="*/ 246110 h 72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60502" h="725082">
                <a:moveTo>
                  <a:pt x="425985" y="0"/>
                </a:moveTo>
                <a:lnTo>
                  <a:pt x="608543" y="246110"/>
                </a:lnTo>
                <a:lnTo>
                  <a:pt x="1380672" y="246110"/>
                </a:lnTo>
                <a:cubicBezTo>
                  <a:pt x="1424761" y="246110"/>
                  <a:pt x="1460502" y="281851"/>
                  <a:pt x="1460502" y="325940"/>
                </a:cubicBezTo>
                <a:lnTo>
                  <a:pt x="1460502" y="445682"/>
                </a:lnTo>
                <a:lnTo>
                  <a:pt x="1460502" y="645252"/>
                </a:lnTo>
                <a:cubicBezTo>
                  <a:pt x="1460502" y="689341"/>
                  <a:pt x="1424761" y="725082"/>
                  <a:pt x="1380672" y="725082"/>
                </a:cubicBezTo>
                <a:lnTo>
                  <a:pt x="608543" y="725082"/>
                </a:lnTo>
                <a:lnTo>
                  <a:pt x="243417" y="725082"/>
                </a:lnTo>
                <a:lnTo>
                  <a:pt x="79830" y="725082"/>
                </a:lnTo>
                <a:cubicBezTo>
                  <a:pt x="35741" y="725082"/>
                  <a:pt x="0" y="689341"/>
                  <a:pt x="0" y="645252"/>
                </a:cubicBezTo>
                <a:lnTo>
                  <a:pt x="0" y="445682"/>
                </a:lnTo>
                <a:lnTo>
                  <a:pt x="0" y="325940"/>
                </a:lnTo>
                <a:cubicBezTo>
                  <a:pt x="0" y="281851"/>
                  <a:pt x="35741" y="246110"/>
                  <a:pt x="79830" y="246110"/>
                </a:cubicBezTo>
                <a:lnTo>
                  <a:pt x="243417" y="2461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anchor="ctr">
            <a:normAutofit/>
          </a:bodyPr>
          <a:lstStyle/>
          <a:p>
            <a:pPr algn="ctr">
              <a:defRPr/>
            </a:pP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11" name="MH_Text_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87664" y="2247900"/>
            <a:ext cx="1855787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800" tIns="46800" rIns="46800" bIns="4680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rgbClr val="47494B"/>
                </a:solidFill>
                <a:latin typeface="Calibri" panose="020F0502020204030204"/>
                <a:ea typeface="幼圆" panose="02010509060101010101" pitchFamily="49" charset="-122"/>
              </a:rPr>
              <a:t>点击输入替换内容</a:t>
            </a:r>
            <a:endParaRPr lang="en-US" altLang="zh-CN" sz="16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zh-CN" altLang="en-US" sz="1600" dirty="0">
              <a:latin typeface="+mn-lt"/>
              <a:ea typeface="+mn-ea"/>
            </a:endParaRPr>
          </a:p>
        </p:txBody>
      </p:sp>
      <p:sp>
        <p:nvSpPr>
          <p:cNvPr id="12" name="MH_Text_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02164" y="4454525"/>
            <a:ext cx="1855787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800" tIns="46800" rIns="46800" bIns="4680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rgbClr val="47494B"/>
                </a:solidFill>
                <a:latin typeface="Calibri" panose="020F0502020204030204"/>
                <a:ea typeface="幼圆" panose="02010509060101010101" pitchFamily="49" charset="-122"/>
              </a:rPr>
              <a:t>点击输入替换内容</a:t>
            </a:r>
            <a:endParaRPr lang="en-US" altLang="zh-CN" sz="16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altLang="zh-CN" sz="1600" dirty="0">
              <a:latin typeface="+mn-lt"/>
              <a:ea typeface="+mn-ea"/>
            </a:endParaRPr>
          </a:p>
        </p:txBody>
      </p:sp>
      <p:sp>
        <p:nvSpPr>
          <p:cNvPr id="13" name="MH_Text_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316664" y="2247900"/>
            <a:ext cx="1855787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800" tIns="46800" rIns="46800" bIns="4680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rgbClr val="47494B"/>
                </a:solidFill>
                <a:latin typeface="Calibri" panose="020F0502020204030204"/>
                <a:ea typeface="幼圆" panose="02010509060101010101" pitchFamily="49" charset="-122"/>
              </a:rPr>
              <a:t>点击输入替换内容</a:t>
            </a:r>
            <a:endParaRPr lang="en-US" altLang="zh-CN" sz="16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altLang="zh-CN" sz="1600" dirty="0">
              <a:latin typeface="+mn-lt"/>
              <a:ea typeface="+mn-ea"/>
            </a:endParaRPr>
          </a:p>
        </p:txBody>
      </p:sp>
      <p:sp>
        <p:nvSpPr>
          <p:cNvPr id="16" name="MH_Text_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031164" y="4454525"/>
            <a:ext cx="1855787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800" tIns="46800" rIns="46800" bIns="4680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rgbClr val="47494B"/>
                </a:solidFill>
                <a:latin typeface="Calibri" panose="020F0502020204030204"/>
                <a:ea typeface="幼圆" panose="02010509060101010101" pitchFamily="49" charset="-122"/>
              </a:rPr>
              <a:t>点击输入替换内容</a:t>
            </a:r>
            <a:endParaRPr lang="en-US" altLang="zh-CN" sz="16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altLang="zh-CN" sz="1600" dirty="0">
              <a:latin typeface="+mn-lt"/>
              <a:ea typeface="+mn-ea"/>
            </a:endParaRPr>
          </a:p>
        </p:txBody>
      </p:sp>
      <p:sp>
        <p:nvSpPr>
          <p:cNvPr id="17" name="MH_PageTitle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99294" y="128994"/>
            <a:ext cx="11149313" cy="699594"/>
          </a:xfrm>
        </p:spPr>
        <p:txBody>
          <a:bodyPr/>
          <a:lstStyle/>
          <a:p>
            <a:pPr eaLnBrk="1" hangingPunct="1"/>
            <a:r>
              <a:rPr lang="zh-CN" altLang="en-US" dirty="0"/>
              <a:t>社团招新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72" y="0"/>
            <a:ext cx="9684328" cy="6838625"/>
          </a:xfrm>
          <a:prstGeom prst="rect">
            <a:avLst/>
          </a:prstGeom>
        </p:spPr>
      </p:pic>
      <p:sp>
        <p:nvSpPr>
          <p:cNvPr id="4" name="MH_Title"/>
          <p:cNvSpPr/>
          <p:nvPr>
            <p:custDataLst>
              <p:tags r:id="rId2"/>
            </p:custDataLst>
          </p:nvPr>
        </p:nvSpPr>
        <p:spPr>
          <a:xfrm>
            <a:off x="3635120" y="3023309"/>
            <a:ext cx="4921760" cy="8084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 lIns="108000" tIns="0" rIns="0" bIns="0" anchor="ctr" anchorCtr="0">
            <a:normAutofit/>
          </a:bodyPr>
          <a:lstStyle/>
          <a:p>
            <a:pPr lvl="0" algn="ctr">
              <a:defRPr/>
            </a:pPr>
            <a:r>
              <a:rPr lang="zh-CN" altLang="en-US" sz="3200" dirty="0">
                <a:latin typeface="华文细黑" panose="02010600040101010101" pitchFamily="2" charset="-122"/>
                <a:ea typeface="华文细黑" panose="02010600040101010101" pitchFamily="2" charset="-122"/>
              </a:rPr>
              <a:t>风采展示</a:t>
            </a:r>
          </a:p>
        </p:txBody>
      </p:sp>
      <p:sp>
        <p:nvSpPr>
          <p:cNvPr id="5" name="MH_Others_1"/>
          <p:cNvSpPr/>
          <p:nvPr>
            <p:custDataLst>
              <p:tags r:id="rId3"/>
            </p:custDataLst>
          </p:nvPr>
        </p:nvSpPr>
        <p:spPr>
          <a:xfrm>
            <a:off x="3635120" y="2542033"/>
            <a:ext cx="1043560" cy="48127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第      章</a:t>
            </a:r>
            <a:endParaRPr lang="zh-CN" altLang="en-US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MH_Number"/>
          <p:cNvSpPr/>
          <p:nvPr>
            <p:custDataLst>
              <p:tags r:id="rId4"/>
            </p:custDataLst>
          </p:nvPr>
        </p:nvSpPr>
        <p:spPr>
          <a:xfrm>
            <a:off x="3981450" y="2564257"/>
            <a:ext cx="369095" cy="481277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normAutofit lnSpcReduction="10000"/>
          </a:bodyPr>
          <a:lstStyle/>
          <a:p>
            <a:pPr lvl="0" algn="ctr">
              <a:defRPr/>
            </a:pPr>
            <a:r>
              <a:rPr lang="en-US" altLang="zh-CN" sz="3200" spc="2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</a:t>
            </a:r>
            <a:endParaRPr lang="zh-CN" altLang="en-US" sz="3200" spc="200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H_SubTitle_1"/>
          <p:cNvSpPr txBox="1"/>
          <p:nvPr>
            <p:custDataLst>
              <p:tags r:id="rId2"/>
            </p:custDataLst>
          </p:nvPr>
        </p:nvSpPr>
        <p:spPr>
          <a:xfrm>
            <a:off x="2336800" y="3140076"/>
            <a:ext cx="2052638" cy="411163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defPPr>
              <a:defRPr lang="zh-CN"/>
            </a:defPPr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pPr algn="r">
              <a:defRPr/>
            </a:pPr>
            <a:endParaRPr lang="zh-CN" altLang="en-US" b="1" kern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5123" name="MH_Text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59000" y="3570288"/>
            <a:ext cx="2230438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defRPr/>
            </a:pPr>
            <a:r>
              <a:rPr lang="zh-CN" altLang="en-US" sz="1800" dirty="0">
                <a:solidFill>
                  <a:srgbClr val="47494B"/>
                </a:solidFill>
                <a:latin typeface="Calibri" panose="020F0502020204030204"/>
                <a:ea typeface="幼圆" panose="02010509060101010101" pitchFamily="49" charset="-122"/>
              </a:rPr>
              <a:t>点击输入替换内容</a:t>
            </a:r>
            <a:endParaRPr lang="en-US" altLang="zh-CN" sz="18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 algn="r" eaLnBrk="1" hangingPunct="1">
              <a:defRPr/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5124" name="MH_Other_1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rot="10800000">
            <a:off x="2859089" y="5108576"/>
            <a:ext cx="2503487" cy="296863"/>
          </a:xfrm>
          <a:prstGeom prst="bentConnector3">
            <a:avLst>
              <a:gd name="adj1" fmla="val 33894"/>
            </a:avLst>
          </a:prstGeom>
          <a:noFill/>
          <a:ln w="3175" algn="ctr">
            <a:solidFill>
              <a:schemeClr val="accent1">
                <a:lumMod val="60000"/>
                <a:lumOff val="40000"/>
              </a:schemeClr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MH_Other_2"/>
          <p:cNvSpPr>
            <a:spLocks noEditPoints="1" noChangeArrowheads="1"/>
          </p:cNvSpPr>
          <p:nvPr>
            <p:custDataLst>
              <p:tags r:id="rId5"/>
            </p:custDataLst>
          </p:nvPr>
        </p:nvSpPr>
        <p:spPr bwMode="auto">
          <a:xfrm>
            <a:off x="6054726" y="2490789"/>
            <a:ext cx="1338263" cy="1641475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FFFFFF"/>
            </a:solidFill>
            <a:miter lim="800000"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MH_Other_3"/>
          <p:cNvSpPr>
            <a:spLocks noEditPoints="1" noChangeArrowheads="1"/>
          </p:cNvSpPr>
          <p:nvPr>
            <p:custDataLst>
              <p:tags r:id="rId6"/>
            </p:custDataLst>
          </p:nvPr>
        </p:nvSpPr>
        <p:spPr bwMode="auto">
          <a:xfrm>
            <a:off x="5665789" y="3686176"/>
            <a:ext cx="2135187" cy="1495425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FF"/>
            </a:solidFill>
            <a:miter lim="800000"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MH_Other_4"/>
          <p:cNvSpPr>
            <a:spLocks noEditPoints="1" noChangeArrowheads="1"/>
          </p:cNvSpPr>
          <p:nvPr>
            <p:custDataLst>
              <p:tags r:id="rId7"/>
            </p:custDataLst>
          </p:nvPr>
        </p:nvSpPr>
        <p:spPr bwMode="auto">
          <a:xfrm>
            <a:off x="4838701" y="3668713"/>
            <a:ext cx="1287463" cy="1909762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78000"/>
            </a:schemeClr>
          </a:solidFill>
          <a:ln w="28575">
            <a:solidFill>
              <a:srgbClr val="FFFFFF"/>
            </a:solidFill>
            <a:miter lim="800000"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MH_Other_5"/>
          <p:cNvSpPr>
            <a:spLocks noEditPoints="1" noChangeArrowheads="1"/>
          </p:cNvSpPr>
          <p:nvPr>
            <p:custDataLst>
              <p:tags r:id="rId8"/>
            </p:custDataLst>
          </p:nvPr>
        </p:nvSpPr>
        <p:spPr bwMode="auto">
          <a:xfrm>
            <a:off x="4397375" y="2987675"/>
            <a:ext cx="2160588" cy="1138238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42000"/>
            </a:schemeClr>
          </a:solidFill>
          <a:ln w="28575">
            <a:solidFill>
              <a:srgbClr val="FFFFFF"/>
            </a:solidFill>
            <a:miter lim="800000"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cxnSp>
        <p:nvCxnSpPr>
          <p:cNvPr id="5129" name="MH_Other_6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>
            <a:off x="6867526" y="2703513"/>
            <a:ext cx="2570163" cy="284162"/>
          </a:xfrm>
          <a:prstGeom prst="bentConnector3">
            <a:avLst>
              <a:gd name="adj1" fmla="val 34458"/>
            </a:avLst>
          </a:prstGeom>
          <a:noFill/>
          <a:ln w="3175" algn="ctr">
            <a:solidFill>
              <a:schemeClr val="accent1">
                <a:lumMod val="60000"/>
                <a:lumOff val="40000"/>
              </a:schemeClr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0" name="MH_SubTitle_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791450" y="2570163"/>
            <a:ext cx="22494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just" eaLnBrk="1" hangingPunct="1">
              <a:defRPr/>
            </a:pPr>
            <a:endParaRPr lang="zh-CN" altLang="en-US" sz="2000" b="1" dirty="0">
              <a:latin typeface="+mn-lt"/>
              <a:ea typeface="+mn-ea"/>
            </a:endParaRPr>
          </a:p>
        </p:txBody>
      </p:sp>
      <p:sp>
        <p:nvSpPr>
          <p:cNvPr id="5131" name="MH_Text_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777164" y="3003551"/>
            <a:ext cx="224948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zh-CN" altLang="en-US" sz="1800" dirty="0">
                <a:solidFill>
                  <a:srgbClr val="47494B"/>
                </a:solidFill>
                <a:latin typeface="Calibri" panose="020F0502020204030204"/>
                <a:ea typeface="幼圆" panose="02010509060101010101" pitchFamily="49" charset="-122"/>
              </a:rPr>
              <a:t>点击输入替换内容</a:t>
            </a:r>
            <a:endParaRPr lang="en-US" altLang="zh-CN" sz="18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 eaLnBrk="1" hangingPunct="1">
              <a:defRPr/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1" name="MH_SubTitle_4"/>
          <p:cNvSpPr txBox="1"/>
          <p:nvPr>
            <p:custDataLst>
              <p:tags r:id="rId12"/>
            </p:custDataLst>
          </p:nvPr>
        </p:nvSpPr>
        <p:spPr>
          <a:xfrm>
            <a:off x="2451100" y="4695825"/>
            <a:ext cx="2052638" cy="412750"/>
          </a:xfrm>
          <a:prstGeom prst="rect">
            <a:avLst/>
          </a:prstGeom>
          <a:noFill/>
        </p:spPr>
        <p:txBody>
          <a:bodyPr wrap="none" anchor="ctr"/>
          <a:lstStyle>
            <a:defPPr>
              <a:defRPr lang="zh-CN"/>
            </a:defPPr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pPr algn="r">
              <a:defRPr/>
            </a:pPr>
            <a:endParaRPr lang="zh-CN" altLang="en-US" b="1" kern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5133" name="MH_Text_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73300" y="5119688"/>
            <a:ext cx="2230438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defRPr/>
            </a:pPr>
            <a:r>
              <a:rPr lang="zh-CN" altLang="en-US" sz="1800" dirty="0">
                <a:solidFill>
                  <a:srgbClr val="47494B"/>
                </a:solidFill>
                <a:latin typeface="Calibri" panose="020F0502020204030204"/>
                <a:ea typeface="幼圆" panose="02010509060101010101" pitchFamily="49" charset="-122"/>
              </a:rPr>
              <a:t>点击输入替换内容</a:t>
            </a:r>
            <a:endParaRPr lang="en-US" altLang="zh-CN" sz="18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 algn="r" eaLnBrk="1" hangingPunct="1">
              <a:defRPr/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" name="MH_SubTitle_3"/>
          <p:cNvSpPr txBox="1"/>
          <p:nvPr>
            <p:custDataLst>
              <p:tags r:id="rId14"/>
            </p:custDataLst>
          </p:nvPr>
        </p:nvSpPr>
        <p:spPr>
          <a:xfrm>
            <a:off x="7804150" y="4308476"/>
            <a:ext cx="2249488" cy="411163"/>
          </a:xfrm>
          <a:prstGeom prst="rect">
            <a:avLst/>
          </a:prstGeom>
          <a:noFill/>
        </p:spPr>
        <p:txBody>
          <a:bodyPr wrap="none" anchor="ctr"/>
          <a:lstStyle>
            <a:defPPr>
              <a:defRPr lang="zh-CN"/>
            </a:defPPr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pPr algn="just">
              <a:defRPr/>
            </a:pPr>
            <a:endParaRPr lang="zh-CN" altLang="en-US" sz="2000" b="1" kern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5135" name="MH_Text_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789864" y="4738688"/>
            <a:ext cx="2249487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zh-CN" altLang="en-US" sz="1800" dirty="0">
                <a:solidFill>
                  <a:srgbClr val="47494B"/>
                </a:solidFill>
                <a:latin typeface="Calibri" panose="020F0502020204030204"/>
                <a:ea typeface="幼圆" panose="02010509060101010101" pitchFamily="49" charset="-122"/>
              </a:rPr>
              <a:t>点击输入替换内容</a:t>
            </a:r>
            <a:endParaRPr lang="en-US" altLang="zh-CN" sz="18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 eaLnBrk="1" hangingPunct="1">
              <a:defRPr/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5136" name="MH_Other_7"/>
          <p:cNvCxnSpPr>
            <a:cxnSpLocks noChangeShapeType="1"/>
            <a:stCxn id="25" idx="4"/>
          </p:cNvCxnSpPr>
          <p:nvPr>
            <p:custDataLst>
              <p:tags r:id="rId16"/>
            </p:custDataLst>
          </p:nvPr>
        </p:nvCxnSpPr>
        <p:spPr bwMode="auto">
          <a:xfrm>
            <a:off x="7800976" y="4730750"/>
            <a:ext cx="1420813" cy="0"/>
          </a:xfrm>
          <a:prstGeom prst="line">
            <a:avLst/>
          </a:prstGeom>
          <a:noFill/>
          <a:ln w="3175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7" name="MH_Other_8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>
            <a:off x="2740026" y="3557588"/>
            <a:ext cx="1673225" cy="0"/>
          </a:xfrm>
          <a:prstGeom prst="line">
            <a:avLst/>
          </a:prstGeom>
          <a:noFill/>
          <a:ln w="3175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MH_PageTitle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499294" y="128994"/>
            <a:ext cx="11149313" cy="699594"/>
          </a:xfrm>
        </p:spPr>
        <p:txBody>
          <a:bodyPr/>
          <a:lstStyle/>
          <a:p>
            <a:pPr eaLnBrk="1" hangingPunct="1"/>
            <a:r>
              <a:rPr lang="zh-CN" altLang="en-US" dirty="0"/>
              <a:t>社团招新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31" grpId="0"/>
      <p:bldP spid="5133" grpId="0"/>
      <p:bldP spid="51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MH_Desc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25714" y="2324100"/>
            <a:ext cx="714057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buNone/>
              <a:defRPr/>
            </a:pPr>
            <a:r>
              <a:rPr lang="zh-CN" altLang="en-US" sz="1400" dirty="0">
                <a:solidFill>
                  <a:srgbClr val="47494B"/>
                </a:solidFill>
                <a:latin typeface="Calibri" panose="020F0502020204030204"/>
                <a:ea typeface="幼圆" panose="02010509060101010101" pitchFamily="49" charset="-122"/>
              </a:rPr>
              <a:t>点击输入替换内容点击输入替换内容点击输入替换内容</a:t>
            </a:r>
            <a:endParaRPr lang="en-US" altLang="zh-CN" sz="14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 algn="ctr">
              <a:lnSpc>
                <a:spcPct val="130000"/>
              </a:lnSpc>
              <a:buNone/>
              <a:defRPr/>
            </a:pPr>
            <a:r>
              <a:rPr lang="zh-CN" altLang="en-US" sz="1400" dirty="0">
                <a:solidFill>
                  <a:srgbClr val="47494B"/>
                </a:solidFill>
                <a:latin typeface="Calibri" panose="020F0502020204030204"/>
                <a:ea typeface="幼圆" panose="02010509060101010101" pitchFamily="49" charset="-122"/>
              </a:rPr>
              <a:t>点击输入替换内容点击输入替换内容</a:t>
            </a:r>
            <a:endParaRPr lang="en-US" altLang="zh-CN" sz="14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 algn="ctr">
              <a:lnSpc>
                <a:spcPct val="130000"/>
              </a:lnSpc>
              <a:buNone/>
              <a:defRPr/>
            </a:pPr>
            <a:endParaRPr lang="en-US" altLang="zh-CN" sz="14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 algn="ctr">
              <a:lnSpc>
                <a:spcPct val="130000"/>
              </a:lnSpc>
              <a:buNone/>
              <a:defRPr/>
            </a:pPr>
            <a:endParaRPr lang="en-US" altLang="zh-CN" sz="14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400" dirty="0">
              <a:latin typeface="+mn-lt"/>
              <a:ea typeface="+mn-ea"/>
            </a:endParaRPr>
          </a:p>
        </p:txBody>
      </p:sp>
      <p:sp>
        <p:nvSpPr>
          <p:cNvPr id="5124" name="MH_SubTitle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48501" y="3221039"/>
            <a:ext cx="24114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7" name="MH_Text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48500" y="3514726"/>
            <a:ext cx="31623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1400" dirty="0">
                <a:solidFill>
                  <a:srgbClr val="47494B"/>
                </a:solidFill>
                <a:latin typeface="Calibri" panose="020F0502020204030204"/>
                <a:ea typeface="幼圆" panose="02010509060101010101" pitchFamily="49" charset="-122"/>
              </a:rPr>
              <a:t>点击输入替换内容</a:t>
            </a:r>
            <a:endParaRPr lang="en-US" altLang="zh-CN" sz="14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 eaLnBrk="1" hangingPunct="1">
              <a:lnSpc>
                <a:spcPct val="130000"/>
              </a:lnSpc>
              <a:defRPr/>
            </a:pPr>
            <a:endParaRPr lang="zh-CN" altLang="en-US" sz="1400" dirty="0">
              <a:latin typeface="+mn-lt"/>
              <a:ea typeface="+mn-ea"/>
            </a:endParaRPr>
          </a:p>
        </p:txBody>
      </p:sp>
      <p:sp>
        <p:nvSpPr>
          <p:cNvPr id="5126" name="MH_SubTitle_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48501" y="3898901"/>
            <a:ext cx="241141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9" name="MH_Text_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48500" y="4194176"/>
            <a:ext cx="31623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1400" dirty="0">
                <a:solidFill>
                  <a:srgbClr val="47494B"/>
                </a:solidFill>
                <a:latin typeface="Calibri" panose="020F0502020204030204"/>
                <a:ea typeface="幼圆" panose="02010509060101010101" pitchFamily="49" charset="-122"/>
              </a:rPr>
              <a:t>点击输入替换内容</a:t>
            </a:r>
            <a:endParaRPr lang="en-US" altLang="zh-CN" sz="14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 eaLnBrk="1" hangingPunct="1">
              <a:lnSpc>
                <a:spcPct val="130000"/>
              </a:lnSpc>
              <a:defRPr/>
            </a:pPr>
            <a:endParaRPr lang="zh-CN" altLang="en-US" sz="1400" dirty="0">
              <a:latin typeface="+mn-lt"/>
              <a:ea typeface="+mn-ea"/>
            </a:endParaRPr>
          </a:p>
        </p:txBody>
      </p:sp>
      <p:sp>
        <p:nvSpPr>
          <p:cNvPr id="5128" name="MH_SubTitle_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48501" y="4578351"/>
            <a:ext cx="24114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81" name="MH_Text_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48500" y="4872038"/>
            <a:ext cx="31623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1400" dirty="0">
                <a:solidFill>
                  <a:srgbClr val="47494B"/>
                </a:solidFill>
                <a:latin typeface="Calibri" panose="020F0502020204030204"/>
                <a:ea typeface="幼圆" panose="02010509060101010101" pitchFamily="49" charset="-122"/>
              </a:rPr>
              <a:t>点击输入替换内容</a:t>
            </a:r>
            <a:endParaRPr lang="en-US" altLang="zh-CN" sz="14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 eaLnBrk="1" hangingPunct="1">
              <a:lnSpc>
                <a:spcPct val="130000"/>
              </a:lnSpc>
              <a:defRPr/>
            </a:pPr>
            <a:endParaRPr lang="zh-CN" altLang="en-US" sz="1400" dirty="0">
              <a:latin typeface="+mn-lt"/>
              <a:ea typeface="+mn-ea"/>
            </a:endParaRPr>
          </a:p>
        </p:txBody>
      </p:sp>
      <p:sp>
        <p:nvSpPr>
          <p:cNvPr id="5130" name="MH_SubTitle_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48501" y="5257801"/>
            <a:ext cx="24114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83" name="MH_Text_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48500" y="5551489"/>
            <a:ext cx="31623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1400" dirty="0">
                <a:solidFill>
                  <a:srgbClr val="47494B"/>
                </a:solidFill>
                <a:latin typeface="Calibri" panose="020F0502020204030204"/>
                <a:ea typeface="幼圆" panose="02010509060101010101" pitchFamily="49" charset="-122"/>
              </a:rPr>
              <a:t>点击输入替换内容</a:t>
            </a:r>
            <a:endParaRPr lang="en-US" altLang="zh-CN" sz="14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 eaLnBrk="1" hangingPunct="1">
              <a:lnSpc>
                <a:spcPct val="130000"/>
              </a:lnSpc>
              <a:defRPr/>
            </a:pPr>
            <a:endParaRPr lang="zh-CN" altLang="en-US" sz="1400" dirty="0">
              <a:latin typeface="+mn-lt"/>
              <a:ea typeface="+mn-ea"/>
            </a:endParaRPr>
          </a:p>
        </p:txBody>
      </p:sp>
      <p:sp>
        <p:nvSpPr>
          <p:cNvPr id="14" name="MH_Other_1"/>
          <p:cNvSpPr/>
          <p:nvPr>
            <p:custDataLst>
              <p:tags r:id="rId11"/>
            </p:custDataLst>
          </p:nvPr>
        </p:nvSpPr>
        <p:spPr>
          <a:xfrm>
            <a:off x="6416675" y="3937001"/>
            <a:ext cx="490538" cy="4921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9" name="MH_Other_2"/>
          <p:cNvSpPr/>
          <p:nvPr>
            <p:custDataLst>
              <p:tags r:id="rId12"/>
            </p:custDataLst>
          </p:nvPr>
        </p:nvSpPr>
        <p:spPr>
          <a:xfrm>
            <a:off x="6529388" y="4064001"/>
            <a:ext cx="265112" cy="238125"/>
          </a:xfrm>
          <a:custGeom>
            <a:avLst/>
            <a:gdLst>
              <a:gd name="connsiteX0" fmla="*/ 0 w 264714"/>
              <a:gd name="connsiteY0" fmla="*/ 50792 h 238243"/>
              <a:gd name="connsiteX1" fmla="*/ 2265 w 264714"/>
              <a:gd name="connsiteY1" fmla="*/ 50792 h 238243"/>
              <a:gd name="connsiteX2" fmla="*/ 32565 w 264714"/>
              <a:gd name="connsiteY2" fmla="*/ 171993 h 238243"/>
              <a:gd name="connsiteX3" fmla="*/ 232151 w 264714"/>
              <a:gd name="connsiteY3" fmla="*/ 171993 h 238243"/>
              <a:gd name="connsiteX4" fmla="*/ 262451 w 264714"/>
              <a:gd name="connsiteY4" fmla="*/ 50792 h 238243"/>
              <a:gd name="connsiteX5" fmla="*/ 264714 w 264714"/>
              <a:gd name="connsiteY5" fmla="*/ 50792 h 238243"/>
              <a:gd name="connsiteX6" fmla="*/ 264714 w 264714"/>
              <a:gd name="connsiteY6" fmla="*/ 238243 h 238243"/>
              <a:gd name="connsiteX7" fmla="*/ 0 w 264714"/>
              <a:gd name="connsiteY7" fmla="*/ 238243 h 238243"/>
              <a:gd name="connsiteX8" fmla="*/ 26472 w 264714"/>
              <a:gd name="connsiteY8" fmla="*/ 0 h 238243"/>
              <a:gd name="connsiteX9" fmla="*/ 238243 w 264714"/>
              <a:gd name="connsiteY9" fmla="*/ 0 h 238243"/>
              <a:gd name="connsiteX10" fmla="*/ 205154 w 264714"/>
              <a:gd name="connsiteY10" fmla="*/ 132357 h 238243"/>
              <a:gd name="connsiteX11" fmla="*/ 59561 w 264714"/>
              <a:gd name="connsiteY11" fmla="*/ 132357 h 23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4714" h="238243">
                <a:moveTo>
                  <a:pt x="0" y="50792"/>
                </a:moveTo>
                <a:lnTo>
                  <a:pt x="2265" y="50792"/>
                </a:lnTo>
                <a:lnTo>
                  <a:pt x="32565" y="171993"/>
                </a:lnTo>
                <a:lnTo>
                  <a:pt x="232151" y="171993"/>
                </a:lnTo>
                <a:lnTo>
                  <a:pt x="262451" y="50792"/>
                </a:lnTo>
                <a:lnTo>
                  <a:pt x="264714" y="50792"/>
                </a:lnTo>
                <a:lnTo>
                  <a:pt x="264714" y="238243"/>
                </a:lnTo>
                <a:lnTo>
                  <a:pt x="0" y="238243"/>
                </a:lnTo>
                <a:close/>
                <a:moveTo>
                  <a:pt x="26472" y="0"/>
                </a:moveTo>
                <a:lnTo>
                  <a:pt x="238243" y="0"/>
                </a:lnTo>
                <a:lnTo>
                  <a:pt x="205154" y="132357"/>
                </a:lnTo>
                <a:lnTo>
                  <a:pt x="59561" y="1323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MH_Other_3"/>
          <p:cNvSpPr/>
          <p:nvPr>
            <p:custDataLst>
              <p:tags r:id="rId13"/>
            </p:custDataLst>
          </p:nvPr>
        </p:nvSpPr>
        <p:spPr>
          <a:xfrm>
            <a:off x="6416675" y="3270250"/>
            <a:ext cx="490538" cy="4905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087" name="MH_Other_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0"/>
          <a:stretch>
            <a:fillRect/>
          </a:stretch>
        </p:blipFill>
        <p:spPr bwMode="auto">
          <a:xfrm>
            <a:off x="6496050" y="3382963"/>
            <a:ext cx="3302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MH_Other_5"/>
          <p:cNvSpPr/>
          <p:nvPr>
            <p:custDataLst>
              <p:tags r:id="rId15"/>
            </p:custDataLst>
          </p:nvPr>
        </p:nvSpPr>
        <p:spPr>
          <a:xfrm>
            <a:off x="6416675" y="5272089"/>
            <a:ext cx="490538" cy="4921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089" name="MH_Other_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0" t="13547" r="24422" b="28755"/>
          <a:stretch>
            <a:fillRect/>
          </a:stretch>
        </p:blipFill>
        <p:spPr bwMode="auto">
          <a:xfrm>
            <a:off x="6529388" y="5372100"/>
            <a:ext cx="2651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MH_Other_7"/>
          <p:cNvSpPr/>
          <p:nvPr>
            <p:custDataLst>
              <p:tags r:id="rId17"/>
            </p:custDataLst>
          </p:nvPr>
        </p:nvSpPr>
        <p:spPr>
          <a:xfrm>
            <a:off x="6416675" y="4605339"/>
            <a:ext cx="490538" cy="4905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4" name="MH_Other_8"/>
          <p:cNvSpPr/>
          <p:nvPr>
            <p:custDataLst>
              <p:tags r:id="rId18"/>
            </p:custDataLst>
          </p:nvPr>
        </p:nvSpPr>
        <p:spPr>
          <a:xfrm>
            <a:off x="6527800" y="4740276"/>
            <a:ext cx="268288" cy="220663"/>
          </a:xfrm>
          <a:custGeom>
            <a:avLst/>
            <a:gdLst>
              <a:gd name="connsiteX0" fmla="*/ 226044 w 267903"/>
              <a:gd name="connsiteY0" fmla="*/ 31075 h 219795"/>
              <a:gd name="connsiteX1" fmla="*/ 242835 w 267903"/>
              <a:gd name="connsiteY1" fmla="*/ 31075 h 219795"/>
              <a:gd name="connsiteX2" fmla="*/ 267903 w 267903"/>
              <a:gd name="connsiteY2" fmla="*/ 56143 h 219795"/>
              <a:gd name="connsiteX3" fmla="*/ 267903 w 267903"/>
              <a:gd name="connsiteY3" fmla="*/ 118810 h 219795"/>
              <a:gd name="connsiteX4" fmla="*/ 267903 w 267903"/>
              <a:gd name="connsiteY4" fmla="*/ 156410 h 219795"/>
              <a:gd name="connsiteX5" fmla="*/ 242835 w 267903"/>
              <a:gd name="connsiteY5" fmla="*/ 181478 h 219795"/>
              <a:gd name="connsiteX6" fmla="*/ 223253 w 267903"/>
              <a:gd name="connsiteY6" fmla="*/ 181478 h 219795"/>
              <a:gd name="connsiteX7" fmla="*/ 174775 w 267903"/>
              <a:gd name="connsiteY7" fmla="*/ 219795 h 219795"/>
              <a:gd name="connsiteX8" fmla="*/ 156277 w 267903"/>
              <a:gd name="connsiteY8" fmla="*/ 181478 h 219795"/>
              <a:gd name="connsiteX9" fmla="*/ 25068 w 267903"/>
              <a:gd name="connsiteY9" fmla="*/ 181478 h 219795"/>
              <a:gd name="connsiteX10" fmla="*/ 0 w 267903"/>
              <a:gd name="connsiteY10" fmla="*/ 156410 h 219795"/>
              <a:gd name="connsiteX11" fmla="*/ 0 w 267903"/>
              <a:gd name="connsiteY11" fmla="*/ 138206 h 219795"/>
              <a:gd name="connsiteX12" fmla="*/ 419 w 267903"/>
              <a:gd name="connsiteY12" fmla="*/ 138379 h 219795"/>
              <a:gd name="connsiteX13" fmla="*/ 202343 w 267903"/>
              <a:gd name="connsiteY13" fmla="*/ 138379 h 219795"/>
              <a:gd name="connsiteX14" fmla="*/ 226044 w 267903"/>
              <a:gd name="connsiteY14" fmla="*/ 114678 h 219795"/>
              <a:gd name="connsiteX15" fmla="*/ 19087 w 267903"/>
              <a:gd name="connsiteY15" fmla="*/ 0 h 219795"/>
              <a:gd name="connsiteX16" fmla="*/ 181703 w 267903"/>
              <a:gd name="connsiteY16" fmla="*/ 0 h 219795"/>
              <a:gd name="connsiteX17" fmla="*/ 200790 w 267903"/>
              <a:gd name="connsiteY17" fmla="*/ 19087 h 219795"/>
              <a:gd name="connsiteX18" fmla="*/ 200790 w 267903"/>
              <a:gd name="connsiteY18" fmla="*/ 95432 h 219795"/>
              <a:gd name="connsiteX19" fmla="*/ 181703 w 267903"/>
              <a:gd name="connsiteY19" fmla="*/ 114519 h 219795"/>
              <a:gd name="connsiteX20" fmla="*/ 19087 w 267903"/>
              <a:gd name="connsiteY20" fmla="*/ 114519 h 219795"/>
              <a:gd name="connsiteX21" fmla="*/ 0 w 267903"/>
              <a:gd name="connsiteY21" fmla="*/ 95432 h 219795"/>
              <a:gd name="connsiteX22" fmla="*/ 0 w 267903"/>
              <a:gd name="connsiteY22" fmla="*/ 19087 h 219795"/>
              <a:gd name="connsiteX23" fmla="*/ 19087 w 267903"/>
              <a:gd name="connsiteY23" fmla="*/ 0 h 21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67903" h="219795">
                <a:moveTo>
                  <a:pt x="226044" y="31075"/>
                </a:moveTo>
                <a:lnTo>
                  <a:pt x="242835" y="31075"/>
                </a:lnTo>
                <a:cubicBezTo>
                  <a:pt x="256680" y="31075"/>
                  <a:pt x="267903" y="42298"/>
                  <a:pt x="267903" y="56143"/>
                </a:cubicBezTo>
                <a:lnTo>
                  <a:pt x="267903" y="118810"/>
                </a:lnTo>
                <a:lnTo>
                  <a:pt x="267903" y="156410"/>
                </a:lnTo>
                <a:cubicBezTo>
                  <a:pt x="267903" y="170255"/>
                  <a:pt x="256680" y="181478"/>
                  <a:pt x="242835" y="181478"/>
                </a:cubicBezTo>
                <a:lnTo>
                  <a:pt x="223253" y="181478"/>
                </a:lnTo>
                <a:lnTo>
                  <a:pt x="174775" y="219795"/>
                </a:lnTo>
                <a:lnTo>
                  <a:pt x="156277" y="181478"/>
                </a:lnTo>
                <a:lnTo>
                  <a:pt x="25068" y="181478"/>
                </a:lnTo>
                <a:cubicBezTo>
                  <a:pt x="11223" y="181478"/>
                  <a:pt x="0" y="170255"/>
                  <a:pt x="0" y="156410"/>
                </a:cubicBezTo>
                <a:lnTo>
                  <a:pt x="0" y="138206"/>
                </a:lnTo>
                <a:lnTo>
                  <a:pt x="419" y="138379"/>
                </a:lnTo>
                <a:lnTo>
                  <a:pt x="202343" y="138379"/>
                </a:lnTo>
                <a:cubicBezTo>
                  <a:pt x="215433" y="138379"/>
                  <a:pt x="226044" y="127768"/>
                  <a:pt x="226044" y="114678"/>
                </a:cubicBezTo>
                <a:close/>
                <a:moveTo>
                  <a:pt x="19087" y="0"/>
                </a:moveTo>
                <a:lnTo>
                  <a:pt x="181703" y="0"/>
                </a:lnTo>
                <a:cubicBezTo>
                  <a:pt x="192244" y="0"/>
                  <a:pt x="200790" y="8546"/>
                  <a:pt x="200790" y="19087"/>
                </a:cubicBezTo>
                <a:lnTo>
                  <a:pt x="200790" y="95432"/>
                </a:lnTo>
                <a:cubicBezTo>
                  <a:pt x="200790" y="105973"/>
                  <a:pt x="192244" y="114519"/>
                  <a:pt x="181703" y="114519"/>
                </a:cubicBezTo>
                <a:lnTo>
                  <a:pt x="19087" y="114519"/>
                </a:lnTo>
                <a:cubicBezTo>
                  <a:pt x="8546" y="114519"/>
                  <a:pt x="0" y="105973"/>
                  <a:pt x="0" y="95432"/>
                </a:cubicBezTo>
                <a:lnTo>
                  <a:pt x="0" y="19087"/>
                </a:lnTo>
                <a:cubicBezTo>
                  <a:pt x="0" y="8546"/>
                  <a:pt x="8546" y="0"/>
                  <a:pt x="19087" y="0"/>
                </a:cubicBezTo>
                <a:close/>
              </a:path>
            </a:pathLst>
          </a:cu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26" y="3532478"/>
            <a:ext cx="2757487" cy="1949738"/>
          </a:xfrm>
          <a:prstGeom prst="rect">
            <a:avLst/>
          </a:prstGeom>
        </p:spPr>
      </p:pic>
      <p:sp>
        <p:nvSpPr>
          <p:cNvPr id="26" name="MH_PageTitle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499294" y="128994"/>
            <a:ext cx="11149313" cy="699594"/>
          </a:xfrm>
        </p:spPr>
        <p:txBody>
          <a:bodyPr/>
          <a:lstStyle/>
          <a:p>
            <a:pPr eaLnBrk="1" hangingPunct="1"/>
            <a:r>
              <a:rPr lang="zh-CN" altLang="en-US" dirty="0"/>
              <a:t>社团招新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3077" grpId="0"/>
      <p:bldP spid="3079" grpId="0"/>
      <p:bldP spid="3081" grpId="0"/>
      <p:bldP spid="30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MH_SubTitle_1"/>
          <p:cNvSpPr/>
          <p:nvPr>
            <p:custDataLst>
              <p:tags r:id="rId2"/>
            </p:custDataLst>
          </p:nvPr>
        </p:nvSpPr>
        <p:spPr>
          <a:xfrm>
            <a:off x="2474914" y="3106739"/>
            <a:ext cx="1271587" cy="1271587"/>
          </a:xfrm>
          <a:custGeom>
            <a:avLst/>
            <a:gdLst>
              <a:gd name="connsiteX0" fmla="*/ 529096 w 1058191"/>
              <a:gd name="connsiteY0" fmla="*/ 0 h 1058190"/>
              <a:gd name="connsiteX1" fmla="*/ 601562 w 1058191"/>
              <a:gd name="connsiteY1" fmla="*/ 30017 h 1058190"/>
              <a:gd name="connsiteX2" fmla="*/ 1028174 w 1058191"/>
              <a:gd name="connsiteY2" fmla="*/ 456629 h 1058190"/>
              <a:gd name="connsiteX3" fmla="*/ 1028174 w 1058191"/>
              <a:gd name="connsiteY3" fmla="*/ 601562 h 1058190"/>
              <a:gd name="connsiteX4" fmla="*/ 601562 w 1058191"/>
              <a:gd name="connsiteY4" fmla="*/ 1028174 h 1058190"/>
              <a:gd name="connsiteX5" fmla="*/ 456629 w 1058191"/>
              <a:gd name="connsiteY5" fmla="*/ 1028174 h 1058190"/>
              <a:gd name="connsiteX6" fmla="*/ 30017 w 1058191"/>
              <a:gd name="connsiteY6" fmla="*/ 601562 h 1058190"/>
              <a:gd name="connsiteX7" fmla="*/ 30017 w 1058191"/>
              <a:gd name="connsiteY7" fmla="*/ 456629 h 1058190"/>
              <a:gd name="connsiteX8" fmla="*/ 456629 w 1058191"/>
              <a:gd name="connsiteY8" fmla="*/ 30017 h 1058190"/>
              <a:gd name="connsiteX9" fmla="*/ 529096 w 1058191"/>
              <a:gd name="connsiteY9" fmla="*/ 0 h 105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8191" h="1058190">
                <a:moveTo>
                  <a:pt x="529096" y="0"/>
                </a:moveTo>
                <a:cubicBezTo>
                  <a:pt x="555323" y="0"/>
                  <a:pt x="581551" y="10006"/>
                  <a:pt x="601562" y="30017"/>
                </a:cubicBezTo>
                <a:lnTo>
                  <a:pt x="1028174" y="456629"/>
                </a:lnTo>
                <a:cubicBezTo>
                  <a:pt x="1068197" y="496651"/>
                  <a:pt x="1068197" y="561540"/>
                  <a:pt x="1028174" y="601562"/>
                </a:cubicBezTo>
                <a:lnTo>
                  <a:pt x="601562" y="1028174"/>
                </a:lnTo>
                <a:cubicBezTo>
                  <a:pt x="561540" y="1068196"/>
                  <a:pt x="496651" y="1068196"/>
                  <a:pt x="456629" y="1028174"/>
                </a:cubicBezTo>
                <a:lnTo>
                  <a:pt x="30017" y="601562"/>
                </a:lnTo>
                <a:cubicBezTo>
                  <a:pt x="-10006" y="561540"/>
                  <a:pt x="-10006" y="496651"/>
                  <a:pt x="30017" y="456629"/>
                </a:cubicBezTo>
                <a:lnTo>
                  <a:pt x="456629" y="30017"/>
                </a:lnTo>
                <a:cubicBezTo>
                  <a:pt x="476640" y="10006"/>
                  <a:pt x="502868" y="0"/>
                  <a:pt x="5290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en-US" altLang="zh-CN" sz="1600" dirty="0">
              <a:solidFill>
                <a:srgbClr val="FFFFFF"/>
              </a:solidFill>
            </a:endParaRPr>
          </a:p>
        </p:txBody>
      </p:sp>
      <p:sp>
        <p:nvSpPr>
          <p:cNvPr id="13" name="MH_Other_1"/>
          <p:cNvSpPr/>
          <p:nvPr>
            <p:custDataLst>
              <p:tags r:id="rId3"/>
            </p:custDataLst>
          </p:nvPr>
        </p:nvSpPr>
        <p:spPr>
          <a:xfrm rot="2700000">
            <a:off x="2657476" y="3289301"/>
            <a:ext cx="904875" cy="904875"/>
          </a:xfrm>
          <a:prstGeom prst="roundRect">
            <a:avLst>
              <a:gd name="adj" fmla="val 12679"/>
            </a:avLst>
          </a:pr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7" name="MH_Other_2"/>
          <p:cNvSpPr/>
          <p:nvPr>
            <p:custDataLst>
              <p:tags r:id="rId4"/>
            </p:custDataLst>
          </p:nvPr>
        </p:nvSpPr>
        <p:spPr>
          <a:xfrm>
            <a:off x="3051176" y="3257551"/>
            <a:ext cx="119063" cy="11906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8" name="MH_Other_3"/>
          <p:cNvSpPr/>
          <p:nvPr>
            <p:custDataLst>
              <p:tags r:id="rId5"/>
            </p:custDataLst>
          </p:nvPr>
        </p:nvSpPr>
        <p:spPr>
          <a:xfrm>
            <a:off x="3025776" y="3232151"/>
            <a:ext cx="169863" cy="169863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1" name="MH_Other_4"/>
          <p:cNvSpPr/>
          <p:nvPr>
            <p:custDataLst>
              <p:tags r:id="rId6"/>
            </p:custDataLst>
          </p:nvPr>
        </p:nvSpPr>
        <p:spPr>
          <a:xfrm>
            <a:off x="2876550" y="2084389"/>
            <a:ext cx="298450" cy="1222375"/>
          </a:xfrm>
          <a:custGeom>
            <a:avLst/>
            <a:gdLst>
              <a:gd name="connsiteX0" fmla="*/ 156476 w 207779"/>
              <a:gd name="connsiteY0" fmla="*/ 850640 h 850640"/>
              <a:gd name="connsiteX1" fmla="*/ 4076 w 207779"/>
              <a:gd name="connsiteY1" fmla="*/ 401060 h 850640"/>
              <a:gd name="connsiteX2" fmla="*/ 57416 w 207779"/>
              <a:gd name="connsiteY2" fmla="*/ 50540 h 850640"/>
              <a:gd name="connsiteX3" fmla="*/ 202196 w 207779"/>
              <a:gd name="connsiteY3" fmla="*/ 73400 h 850640"/>
              <a:gd name="connsiteX4" fmla="*/ 164096 w 207779"/>
              <a:gd name="connsiteY4" fmla="*/ 713480 h 85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79" h="850640">
                <a:moveTo>
                  <a:pt x="156476" y="850640"/>
                </a:moveTo>
                <a:cubicBezTo>
                  <a:pt x="88531" y="692525"/>
                  <a:pt x="20586" y="534410"/>
                  <a:pt x="4076" y="401060"/>
                </a:cubicBezTo>
                <a:cubicBezTo>
                  <a:pt x="-12434" y="267710"/>
                  <a:pt x="24396" y="105150"/>
                  <a:pt x="57416" y="50540"/>
                </a:cubicBezTo>
                <a:cubicBezTo>
                  <a:pt x="90436" y="-4070"/>
                  <a:pt x="184416" y="-37090"/>
                  <a:pt x="202196" y="73400"/>
                </a:cubicBezTo>
                <a:cubicBezTo>
                  <a:pt x="219976" y="183890"/>
                  <a:pt x="192036" y="448685"/>
                  <a:pt x="164096" y="713480"/>
                </a:cubicBez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+mn-ea"/>
            </a:endParaRPr>
          </a:p>
        </p:txBody>
      </p:sp>
      <p:sp>
        <p:nvSpPr>
          <p:cNvPr id="53" name="MH_SubTitle_2"/>
          <p:cNvSpPr/>
          <p:nvPr>
            <p:custDataLst>
              <p:tags r:id="rId7"/>
            </p:custDataLst>
          </p:nvPr>
        </p:nvSpPr>
        <p:spPr>
          <a:xfrm>
            <a:off x="4487864" y="3106739"/>
            <a:ext cx="1271587" cy="1271587"/>
          </a:xfrm>
          <a:custGeom>
            <a:avLst/>
            <a:gdLst>
              <a:gd name="connsiteX0" fmla="*/ 529096 w 1058191"/>
              <a:gd name="connsiteY0" fmla="*/ 0 h 1058190"/>
              <a:gd name="connsiteX1" fmla="*/ 601562 w 1058191"/>
              <a:gd name="connsiteY1" fmla="*/ 30017 h 1058190"/>
              <a:gd name="connsiteX2" fmla="*/ 1028174 w 1058191"/>
              <a:gd name="connsiteY2" fmla="*/ 456629 h 1058190"/>
              <a:gd name="connsiteX3" fmla="*/ 1028174 w 1058191"/>
              <a:gd name="connsiteY3" fmla="*/ 601562 h 1058190"/>
              <a:gd name="connsiteX4" fmla="*/ 601562 w 1058191"/>
              <a:gd name="connsiteY4" fmla="*/ 1028174 h 1058190"/>
              <a:gd name="connsiteX5" fmla="*/ 456629 w 1058191"/>
              <a:gd name="connsiteY5" fmla="*/ 1028174 h 1058190"/>
              <a:gd name="connsiteX6" fmla="*/ 30017 w 1058191"/>
              <a:gd name="connsiteY6" fmla="*/ 601562 h 1058190"/>
              <a:gd name="connsiteX7" fmla="*/ 30017 w 1058191"/>
              <a:gd name="connsiteY7" fmla="*/ 456629 h 1058190"/>
              <a:gd name="connsiteX8" fmla="*/ 456629 w 1058191"/>
              <a:gd name="connsiteY8" fmla="*/ 30017 h 1058190"/>
              <a:gd name="connsiteX9" fmla="*/ 529096 w 1058191"/>
              <a:gd name="connsiteY9" fmla="*/ 0 h 105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8191" h="1058190">
                <a:moveTo>
                  <a:pt x="529096" y="0"/>
                </a:moveTo>
                <a:cubicBezTo>
                  <a:pt x="555323" y="0"/>
                  <a:pt x="581551" y="10006"/>
                  <a:pt x="601562" y="30017"/>
                </a:cubicBezTo>
                <a:lnTo>
                  <a:pt x="1028174" y="456629"/>
                </a:lnTo>
                <a:cubicBezTo>
                  <a:pt x="1068197" y="496651"/>
                  <a:pt x="1068197" y="561540"/>
                  <a:pt x="1028174" y="601562"/>
                </a:cubicBezTo>
                <a:lnTo>
                  <a:pt x="601562" y="1028174"/>
                </a:lnTo>
                <a:cubicBezTo>
                  <a:pt x="561540" y="1068196"/>
                  <a:pt x="496651" y="1068196"/>
                  <a:pt x="456629" y="1028174"/>
                </a:cubicBezTo>
                <a:lnTo>
                  <a:pt x="30017" y="601562"/>
                </a:lnTo>
                <a:cubicBezTo>
                  <a:pt x="-10006" y="561540"/>
                  <a:pt x="-10006" y="496651"/>
                  <a:pt x="30017" y="456629"/>
                </a:cubicBezTo>
                <a:lnTo>
                  <a:pt x="456629" y="30017"/>
                </a:lnTo>
                <a:cubicBezTo>
                  <a:pt x="476640" y="10006"/>
                  <a:pt x="502868" y="0"/>
                  <a:pt x="529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en-US" altLang="zh-CN" sz="1600" dirty="0">
              <a:solidFill>
                <a:srgbClr val="FFFFFF"/>
              </a:solidFill>
            </a:endParaRPr>
          </a:p>
        </p:txBody>
      </p:sp>
      <p:sp>
        <p:nvSpPr>
          <p:cNvPr id="54" name="MH_Other_5"/>
          <p:cNvSpPr/>
          <p:nvPr>
            <p:custDataLst>
              <p:tags r:id="rId8"/>
            </p:custDataLst>
          </p:nvPr>
        </p:nvSpPr>
        <p:spPr>
          <a:xfrm rot="2700000">
            <a:off x="4671220" y="3290095"/>
            <a:ext cx="904875" cy="903287"/>
          </a:xfrm>
          <a:prstGeom prst="roundRect">
            <a:avLst>
              <a:gd name="adj" fmla="val 12679"/>
            </a:avLst>
          </a:pr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55" name="MH_Other_6"/>
          <p:cNvSpPr/>
          <p:nvPr>
            <p:custDataLst>
              <p:tags r:id="rId9"/>
            </p:custDataLst>
          </p:nvPr>
        </p:nvSpPr>
        <p:spPr>
          <a:xfrm>
            <a:off x="5064126" y="3257551"/>
            <a:ext cx="119063" cy="11906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56" name="MH_Other_7"/>
          <p:cNvSpPr/>
          <p:nvPr>
            <p:custDataLst>
              <p:tags r:id="rId10"/>
            </p:custDataLst>
          </p:nvPr>
        </p:nvSpPr>
        <p:spPr>
          <a:xfrm>
            <a:off x="5038726" y="3232151"/>
            <a:ext cx="169863" cy="169863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57" name="MH_Other_8"/>
          <p:cNvSpPr/>
          <p:nvPr>
            <p:custDataLst>
              <p:tags r:id="rId11"/>
            </p:custDataLst>
          </p:nvPr>
        </p:nvSpPr>
        <p:spPr>
          <a:xfrm>
            <a:off x="4889500" y="2084389"/>
            <a:ext cx="298450" cy="1222375"/>
          </a:xfrm>
          <a:custGeom>
            <a:avLst/>
            <a:gdLst>
              <a:gd name="connsiteX0" fmla="*/ 156476 w 207779"/>
              <a:gd name="connsiteY0" fmla="*/ 850640 h 850640"/>
              <a:gd name="connsiteX1" fmla="*/ 4076 w 207779"/>
              <a:gd name="connsiteY1" fmla="*/ 401060 h 850640"/>
              <a:gd name="connsiteX2" fmla="*/ 57416 w 207779"/>
              <a:gd name="connsiteY2" fmla="*/ 50540 h 850640"/>
              <a:gd name="connsiteX3" fmla="*/ 202196 w 207779"/>
              <a:gd name="connsiteY3" fmla="*/ 73400 h 850640"/>
              <a:gd name="connsiteX4" fmla="*/ 164096 w 207779"/>
              <a:gd name="connsiteY4" fmla="*/ 713480 h 85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79" h="850640">
                <a:moveTo>
                  <a:pt x="156476" y="850640"/>
                </a:moveTo>
                <a:cubicBezTo>
                  <a:pt x="88531" y="692525"/>
                  <a:pt x="20586" y="534410"/>
                  <a:pt x="4076" y="401060"/>
                </a:cubicBezTo>
                <a:cubicBezTo>
                  <a:pt x="-12434" y="267710"/>
                  <a:pt x="24396" y="105150"/>
                  <a:pt x="57416" y="50540"/>
                </a:cubicBezTo>
                <a:cubicBezTo>
                  <a:pt x="90436" y="-4070"/>
                  <a:pt x="184416" y="-37090"/>
                  <a:pt x="202196" y="73400"/>
                </a:cubicBezTo>
                <a:cubicBezTo>
                  <a:pt x="219976" y="183890"/>
                  <a:pt x="192036" y="448685"/>
                  <a:pt x="164096" y="713480"/>
                </a:cubicBezTo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+mn-ea"/>
            </a:endParaRPr>
          </a:p>
        </p:txBody>
      </p:sp>
      <p:sp>
        <p:nvSpPr>
          <p:cNvPr id="58" name="MH_SubTitle_3"/>
          <p:cNvSpPr/>
          <p:nvPr>
            <p:custDataLst>
              <p:tags r:id="rId12"/>
            </p:custDataLst>
          </p:nvPr>
        </p:nvSpPr>
        <p:spPr>
          <a:xfrm>
            <a:off x="6500814" y="3106739"/>
            <a:ext cx="1271587" cy="1271587"/>
          </a:xfrm>
          <a:custGeom>
            <a:avLst/>
            <a:gdLst>
              <a:gd name="connsiteX0" fmla="*/ 529096 w 1058191"/>
              <a:gd name="connsiteY0" fmla="*/ 0 h 1058190"/>
              <a:gd name="connsiteX1" fmla="*/ 601562 w 1058191"/>
              <a:gd name="connsiteY1" fmla="*/ 30017 h 1058190"/>
              <a:gd name="connsiteX2" fmla="*/ 1028174 w 1058191"/>
              <a:gd name="connsiteY2" fmla="*/ 456629 h 1058190"/>
              <a:gd name="connsiteX3" fmla="*/ 1028174 w 1058191"/>
              <a:gd name="connsiteY3" fmla="*/ 601562 h 1058190"/>
              <a:gd name="connsiteX4" fmla="*/ 601562 w 1058191"/>
              <a:gd name="connsiteY4" fmla="*/ 1028174 h 1058190"/>
              <a:gd name="connsiteX5" fmla="*/ 456629 w 1058191"/>
              <a:gd name="connsiteY5" fmla="*/ 1028174 h 1058190"/>
              <a:gd name="connsiteX6" fmla="*/ 30017 w 1058191"/>
              <a:gd name="connsiteY6" fmla="*/ 601562 h 1058190"/>
              <a:gd name="connsiteX7" fmla="*/ 30017 w 1058191"/>
              <a:gd name="connsiteY7" fmla="*/ 456629 h 1058190"/>
              <a:gd name="connsiteX8" fmla="*/ 456629 w 1058191"/>
              <a:gd name="connsiteY8" fmla="*/ 30017 h 1058190"/>
              <a:gd name="connsiteX9" fmla="*/ 529096 w 1058191"/>
              <a:gd name="connsiteY9" fmla="*/ 0 h 105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8191" h="1058190">
                <a:moveTo>
                  <a:pt x="529096" y="0"/>
                </a:moveTo>
                <a:cubicBezTo>
                  <a:pt x="555323" y="0"/>
                  <a:pt x="581551" y="10006"/>
                  <a:pt x="601562" y="30017"/>
                </a:cubicBezTo>
                <a:lnTo>
                  <a:pt x="1028174" y="456629"/>
                </a:lnTo>
                <a:cubicBezTo>
                  <a:pt x="1068197" y="496651"/>
                  <a:pt x="1068197" y="561540"/>
                  <a:pt x="1028174" y="601562"/>
                </a:cubicBezTo>
                <a:lnTo>
                  <a:pt x="601562" y="1028174"/>
                </a:lnTo>
                <a:cubicBezTo>
                  <a:pt x="561540" y="1068196"/>
                  <a:pt x="496651" y="1068196"/>
                  <a:pt x="456629" y="1028174"/>
                </a:cubicBezTo>
                <a:lnTo>
                  <a:pt x="30017" y="601562"/>
                </a:lnTo>
                <a:cubicBezTo>
                  <a:pt x="-10006" y="561540"/>
                  <a:pt x="-10006" y="496651"/>
                  <a:pt x="30017" y="456629"/>
                </a:cubicBezTo>
                <a:lnTo>
                  <a:pt x="456629" y="30017"/>
                </a:lnTo>
                <a:cubicBezTo>
                  <a:pt x="476640" y="10006"/>
                  <a:pt x="502868" y="0"/>
                  <a:pt x="5290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en-US" altLang="zh-CN" sz="1600" dirty="0">
              <a:solidFill>
                <a:srgbClr val="FFFFFF"/>
              </a:solidFill>
            </a:endParaRPr>
          </a:p>
        </p:txBody>
      </p:sp>
      <p:sp>
        <p:nvSpPr>
          <p:cNvPr id="59" name="MH_Other_9"/>
          <p:cNvSpPr/>
          <p:nvPr>
            <p:custDataLst>
              <p:tags r:id="rId13"/>
            </p:custDataLst>
          </p:nvPr>
        </p:nvSpPr>
        <p:spPr>
          <a:xfrm rot="2700000">
            <a:off x="6684170" y="3290095"/>
            <a:ext cx="904875" cy="903287"/>
          </a:xfrm>
          <a:prstGeom prst="roundRect">
            <a:avLst>
              <a:gd name="adj" fmla="val 12679"/>
            </a:avLst>
          </a:pr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60" name="MH_Other_10"/>
          <p:cNvSpPr/>
          <p:nvPr>
            <p:custDataLst>
              <p:tags r:id="rId14"/>
            </p:custDataLst>
          </p:nvPr>
        </p:nvSpPr>
        <p:spPr>
          <a:xfrm>
            <a:off x="7077076" y="3257551"/>
            <a:ext cx="119063" cy="11906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61" name="MH_Other_11"/>
          <p:cNvSpPr/>
          <p:nvPr>
            <p:custDataLst>
              <p:tags r:id="rId15"/>
            </p:custDataLst>
          </p:nvPr>
        </p:nvSpPr>
        <p:spPr>
          <a:xfrm>
            <a:off x="7051676" y="3232151"/>
            <a:ext cx="169863" cy="169863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62" name="MH_Other_12"/>
          <p:cNvSpPr/>
          <p:nvPr>
            <p:custDataLst>
              <p:tags r:id="rId16"/>
            </p:custDataLst>
          </p:nvPr>
        </p:nvSpPr>
        <p:spPr>
          <a:xfrm>
            <a:off x="6902450" y="2084389"/>
            <a:ext cx="298450" cy="1222375"/>
          </a:xfrm>
          <a:custGeom>
            <a:avLst/>
            <a:gdLst>
              <a:gd name="connsiteX0" fmla="*/ 156476 w 207779"/>
              <a:gd name="connsiteY0" fmla="*/ 850640 h 850640"/>
              <a:gd name="connsiteX1" fmla="*/ 4076 w 207779"/>
              <a:gd name="connsiteY1" fmla="*/ 401060 h 850640"/>
              <a:gd name="connsiteX2" fmla="*/ 57416 w 207779"/>
              <a:gd name="connsiteY2" fmla="*/ 50540 h 850640"/>
              <a:gd name="connsiteX3" fmla="*/ 202196 w 207779"/>
              <a:gd name="connsiteY3" fmla="*/ 73400 h 850640"/>
              <a:gd name="connsiteX4" fmla="*/ 164096 w 207779"/>
              <a:gd name="connsiteY4" fmla="*/ 713480 h 85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79" h="850640">
                <a:moveTo>
                  <a:pt x="156476" y="850640"/>
                </a:moveTo>
                <a:cubicBezTo>
                  <a:pt x="88531" y="692525"/>
                  <a:pt x="20586" y="534410"/>
                  <a:pt x="4076" y="401060"/>
                </a:cubicBezTo>
                <a:cubicBezTo>
                  <a:pt x="-12434" y="267710"/>
                  <a:pt x="24396" y="105150"/>
                  <a:pt x="57416" y="50540"/>
                </a:cubicBezTo>
                <a:cubicBezTo>
                  <a:pt x="90436" y="-4070"/>
                  <a:pt x="184416" y="-37090"/>
                  <a:pt x="202196" y="73400"/>
                </a:cubicBezTo>
                <a:cubicBezTo>
                  <a:pt x="219976" y="183890"/>
                  <a:pt x="192036" y="448685"/>
                  <a:pt x="164096" y="713480"/>
                </a:cubicBezTo>
              </a:path>
            </a:pathLst>
          </a:cu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+mn-ea"/>
            </a:endParaRPr>
          </a:p>
        </p:txBody>
      </p:sp>
      <p:sp>
        <p:nvSpPr>
          <p:cNvPr id="22" name="MH_SubTitle_4"/>
          <p:cNvSpPr/>
          <p:nvPr>
            <p:custDataLst>
              <p:tags r:id="rId17"/>
            </p:custDataLst>
          </p:nvPr>
        </p:nvSpPr>
        <p:spPr>
          <a:xfrm>
            <a:off x="8537575" y="3106739"/>
            <a:ext cx="1271588" cy="1271587"/>
          </a:xfrm>
          <a:custGeom>
            <a:avLst/>
            <a:gdLst>
              <a:gd name="connsiteX0" fmla="*/ 529096 w 1058191"/>
              <a:gd name="connsiteY0" fmla="*/ 0 h 1058190"/>
              <a:gd name="connsiteX1" fmla="*/ 601562 w 1058191"/>
              <a:gd name="connsiteY1" fmla="*/ 30017 h 1058190"/>
              <a:gd name="connsiteX2" fmla="*/ 1028174 w 1058191"/>
              <a:gd name="connsiteY2" fmla="*/ 456629 h 1058190"/>
              <a:gd name="connsiteX3" fmla="*/ 1028174 w 1058191"/>
              <a:gd name="connsiteY3" fmla="*/ 601562 h 1058190"/>
              <a:gd name="connsiteX4" fmla="*/ 601562 w 1058191"/>
              <a:gd name="connsiteY4" fmla="*/ 1028174 h 1058190"/>
              <a:gd name="connsiteX5" fmla="*/ 456629 w 1058191"/>
              <a:gd name="connsiteY5" fmla="*/ 1028174 h 1058190"/>
              <a:gd name="connsiteX6" fmla="*/ 30017 w 1058191"/>
              <a:gd name="connsiteY6" fmla="*/ 601562 h 1058190"/>
              <a:gd name="connsiteX7" fmla="*/ 30017 w 1058191"/>
              <a:gd name="connsiteY7" fmla="*/ 456629 h 1058190"/>
              <a:gd name="connsiteX8" fmla="*/ 456629 w 1058191"/>
              <a:gd name="connsiteY8" fmla="*/ 30017 h 1058190"/>
              <a:gd name="connsiteX9" fmla="*/ 529096 w 1058191"/>
              <a:gd name="connsiteY9" fmla="*/ 0 h 105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8191" h="1058190">
                <a:moveTo>
                  <a:pt x="529096" y="0"/>
                </a:moveTo>
                <a:cubicBezTo>
                  <a:pt x="555323" y="0"/>
                  <a:pt x="581551" y="10006"/>
                  <a:pt x="601562" y="30017"/>
                </a:cubicBezTo>
                <a:lnTo>
                  <a:pt x="1028174" y="456629"/>
                </a:lnTo>
                <a:cubicBezTo>
                  <a:pt x="1068197" y="496651"/>
                  <a:pt x="1068197" y="561540"/>
                  <a:pt x="1028174" y="601562"/>
                </a:cubicBezTo>
                <a:lnTo>
                  <a:pt x="601562" y="1028174"/>
                </a:lnTo>
                <a:cubicBezTo>
                  <a:pt x="561540" y="1068196"/>
                  <a:pt x="496651" y="1068196"/>
                  <a:pt x="456629" y="1028174"/>
                </a:cubicBezTo>
                <a:lnTo>
                  <a:pt x="30017" y="601562"/>
                </a:lnTo>
                <a:cubicBezTo>
                  <a:pt x="-10006" y="561540"/>
                  <a:pt x="-10006" y="496651"/>
                  <a:pt x="30017" y="456629"/>
                </a:cubicBezTo>
                <a:lnTo>
                  <a:pt x="456629" y="30017"/>
                </a:lnTo>
                <a:cubicBezTo>
                  <a:pt x="476640" y="10006"/>
                  <a:pt x="502868" y="0"/>
                  <a:pt x="5290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en-US" altLang="zh-CN" sz="1600" dirty="0">
              <a:solidFill>
                <a:srgbClr val="FFFFFF"/>
              </a:solidFill>
            </a:endParaRPr>
          </a:p>
        </p:txBody>
      </p:sp>
      <p:sp>
        <p:nvSpPr>
          <p:cNvPr id="23" name="MH_Other_13"/>
          <p:cNvSpPr/>
          <p:nvPr>
            <p:custDataLst>
              <p:tags r:id="rId18"/>
            </p:custDataLst>
          </p:nvPr>
        </p:nvSpPr>
        <p:spPr>
          <a:xfrm rot="2700000">
            <a:off x="8721726" y="3289301"/>
            <a:ext cx="904875" cy="904875"/>
          </a:xfrm>
          <a:prstGeom prst="roundRect">
            <a:avLst>
              <a:gd name="adj" fmla="val 12679"/>
            </a:avLst>
          </a:pr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4" name="MH_Other_14"/>
          <p:cNvSpPr/>
          <p:nvPr>
            <p:custDataLst>
              <p:tags r:id="rId19"/>
            </p:custDataLst>
          </p:nvPr>
        </p:nvSpPr>
        <p:spPr>
          <a:xfrm>
            <a:off x="9113838" y="3257551"/>
            <a:ext cx="119062" cy="11906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5" name="MH_Other_15"/>
          <p:cNvSpPr/>
          <p:nvPr>
            <p:custDataLst>
              <p:tags r:id="rId20"/>
            </p:custDataLst>
          </p:nvPr>
        </p:nvSpPr>
        <p:spPr>
          <a:xfrm>
            <a:off x="9088438" y="3232151"/>
            <a:ext cx="169862" cy="169863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6" name="MH_Other_16"/>
          <p:cNvSpPr/>
          <p:nvPr>
            <p:custDataLst>
              <p:tags r:id="rId21"/>
            </p:custDataLst>
          </p:nvPr>
        </p:nvSpPr>
        <p:spPr>
          <a:xfrm>
            <a:off x="8939213" y="2084389"/>
            <a:ext cx="298450" cy="1222375"/>
          </a:xfrm>
          <a:custGeom>
            <a:avLst/>
            <a:gdLst>
              <a:gd name="connsiteX0" fmla="*/ 156476 w 207779"/>
              <a:gd name="connsiteY0" fmla="*/ 850640 h 850640"/>
              <a:gd name="connsiteX1" fmla="*/ 4076 w 207779"/>
              <a:gd name="connsiteY1" fmla="*/ 401060 h 850640"/>
              <a:gd name="connsiteX2" fmla="*/ 57416 w 207779"/>
              <a:gd name="connsiteY2" fmla="*/ 50540 h 850640"/>
              <a:gd name="connsiteX3" fmla="*/ 202196 w 207779"/>
              <a:gd name="connsiteY3" fmla="*/ 73400 h 850640"/>
              <a:gd name="connsiteX4" fmla="*/ 164096 w 207779"/>
              <a:gd name="connsiteY4" fmla="*/ 713480 h 85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79" h="850640">
                <a:moveTo>
                  <a:pt x="156476" y="850640"/>
                </a:moveTo>
                <a:cubicBezTo>
                  <a:pt x="88531" y="692525"/>
                  <a:pt x="20586" y="534410"/>
                  <a:pt x="4076" y="401060"/>
                </a:cubicBezTo>
                <a:cubicBezTo>
                  <a:pt x="-12434" y="267710"/>
                  <a:pt x="24396" y="105150"/>
                  <a:pt x="57416" y="50540"/>
                </a:cubicBezTo>
                <a:cubicBezTo>
                  <a:pt x="90436" y="-4070"/>
                  <a:pt x="184416" y="-37090"/>
                  <a:pt x="202196" y="73400"/>
                </a:cubicBezTo>
                <a:cubicBezTo>
                  <a:pt x="219976" y="183890"/>
                  <a:pt x="192036" y="448685"/>
                  <a:pt x="164096" y="713480"/>
                </a:cubicBezTo>
              </a:path>
            </a:pathLst>
          </a:cu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+mn-ea"/>
            </a:endParaRPr>
          </a:p>
        </p:txBody>
      </p:sp>
      <p:sp>
        <p:nvSpPr>
          <p:cNvPr id="3095" name="MH_Text_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282825" y="4503738"/>
            <a:ext cx="17224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rgbClr val="47494B"/>
                </a:solidFill>
                <a:latin typeface="Calibri" panose="020F0502020204030204"/>
                <a:ea typeface="幼圆" panose="02010509060101010101" pitchFamily="49" charset="-122"/>
              </a:rPr>
              <a:t>点击输入替换内容</a:t>
            </a:r>
            <a:endParaRPr lang="en-US" altLang="zh-CN" sz="14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rgbClr val="47494B"/>
                </a:solidFill>
                <a:latin typeface="Calibri" panose="020F0502020204030204"/>
                <a:ea typeface="幼圆" panose="02010509060101010101" pitchFamily="49" charset="-122"/>
              </a:rPr>
              <a:t>点击输入替换内容</a:t>
            </a:r>
            <a:endParaRPr lang="en-US" altLang="zh-CN" sz="14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 algn="ctr" eaLnBrk="1" hangingPunct="1">
              <a:lnSpc>
                <a:spcPct val="120000"/>
              </a:lnSpc>
              <a:defRPr/>
            </a:pPr>
            <a:endParaRPr lang="en-US" altLang="zh-CN" sz="1400" dirty="0">
              <a:latin typeface="+mn-lt"/>
              <a:ea typeface="+mn-ea"/>
            </a:endParaRPr>
          </a:p>
        </p:txBody>
      </p:sp>
      <p:sp>
        <p:nvSpPr>
          <p:cNvPr id="3096" name="MH_Text_2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81488" y="4503738"/>
            <a:ext cx="17208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rgbClr val="47494B"/>
                </a:solidFill>
                <a:latin typeface="Calibri" panose="020F0502020204030204"/>
                <a:ea typeface="幼圆" panose="02010509060101010101" pitchFamily="49" charset="-122"/>
              </a:rPr>
              <a:t>点击输入替换内容</a:t>
            </a:r>
            <a:endParaRPr lang="en-US" altLang="zh-CN" sz="14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rgbClr val="47494B"/>
                </a:solidFill>
                <a:latin typeface="Calibri" panose="020F0502020204030204"/>
                <a:ea typeface="幼圆" panose="02010509060101010101" pitchFamily="49" charset="-122"/>
              </a:rPr>
              <a:t>点击输入替换内容</a:t>
            </a:r>
            <a:endParaRPr lang="en-US" altLang="zh-CN" sz="14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 algn="ctr" eaLnBrk="1" hangingPunct="1">
              <a:lnSpc>
                <a:spcPct val="120000"/>
              </a:lnSpc>
              <a:defRPr/>
            </a:pPr>
            <a:endParaRPr lang="en-US" altLang="zh-CN" sz="1400" dirty="0">
              <a:latin typeface="+mn-lt"/>
              <a:ea typeface="+mn-ea"/>
            </a:endParaRPr>
          </a:p>
        </p:txBody>
      </p:sp>
      <p:sp>
        <p:nvSpPr>
          <p:cNvPr id="3097" name="MH_Text_3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278564" y="4503738"/>
            <a:ext cx="17224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rgbClr val="47494B"/>
                </a:solidFill>
                <a:latin typeface="Calibri" panose="020F0502020204030204"/>
                <a:ea typeface="幼圆" panose="02010509060101010101" pitchFamily="49" charset="-122"/>
              </a:rPr>
              <a:t>点击输入替换内容</a:t>
            </a:r>
            <a:endParaRPr lang="en-US" altLang="zh-CN" sz="14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rgbClr val="47494B"/>
                </a:solidFill>
                <a:latin typeface="Calibri" panose="020F0502020204030204"/>
                <a:ea typeface="幼圆" panose="02010509060101010101" pitchFamily="49" charset="-122"/>
              </a:rPr>
              <a:t>点击输入替换内容</a:t>
            </a:r>
            <a:endParaRPr lang="en-US" altLang="zh-CN" sz="14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 algn="ctr" eaLnBrk="1" hangingPunct="1">
              <a:lnSpc>
                <a:spcPct val="120000"/>
              </a:lnSpc>
              <a:defRPr/>
            </a:pPr>
            <a:endParaRPr lang="en-US" altLang="zh-CN" sz="1400" dirty="0">
              <a:latin typeface="+mn-lt"/>
              <a:ea typeface="+mn-ea"/>
            </a:endParaRPr>
          </a:p>
        </p:txBody>
      </p:sp>
      <p:sp>
        <p:nvSpPr>
          <p:cNvPr id="3098" name="MH_Text_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316914" y="4503738"/>
            <a:ext cx="17224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rgbClr val="47494B"/>
                </a:solidFill>
                <a:latin typeface="Calibri" panose="020F0502020204030204"/>
                <a:ea typeface="幼圆" panose="02010509060101010101" pitchFamily="49" charset="-122"/>
              </a:rPr>
              <a:t>点击输入替换内容</a:t>
            </a:r>
            <a:endParaRPr lang="en-US" altLang="zh-CN" sz="14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rgbClr val="47494B"/>
                </a:solidFill>
                <a:latin typeface="Calibri" panose="020F0502020204030204"/>
                <a:ea typeface="幼圆" panose="02010509060101010101" pitchFamily="49" charset="-122"/>
              </a:rPr>
              <a:t>点击输入替换内容</a:t>
            </a:r>
            <a:endParaRPr lang="en-US" altLang="zh-CN" sz="14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 algn="ctr" eaLnBrk="1" hangingPunct="1">
              <a:lnSpc>
                <a:spcPct val="120000"/>
              </a:lnSpc>
              <a:defRPr/>
            </a:pPr>
            <a:endParaRPr lang="en-US" altLang="zh-CN" sz="1400" dirty="0">
              <a:latin typeface="+mn-lt"/>
              <a:ea typeface="+mn-ea"/>
            </a:endParaRPr>
          </a:p>
        </p:txBody>
      </p:sp>
      <p:sp>
        <p:nvSpPr>
          <p:cNvPr id="29" name="MH_PageTitle"/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499294" y="128994"/>
            <a:ext cx="11149313" cy="699594"/>
          </a:xfrm>
        </p:spPr>
        <p:txBody>
          <a:bodyPr/>
          <a:lstStyle/>
          <a:p>
            <a:pPr eaLnBrk="1" hangingPunct="1"/>
            <a:r>
              <a:rPr lang="zh-CN" altLang="en-US" dirty="0"/>
              <a:t>社团招新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5" grpId="0"/>
      <p:bldP spid="3096" grpId="0"/>
      <p:bldP spid="3097" grpId="0"/>
      <p:bldP spid="30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SubTitle_1"/>
          <p:cNvSpPr txBox="1"/>
          <p:nvPr>
            <p:custDataLst>
              <p:tags r:id="rId2"/>
            </p:custDataLst>
          </p:nvPr>
        </p:nvSpPr>
        <p:spPr>
          <a:xfrm>
            <a:off x="5166975" y="1775593"/>
            <a:ext cx="3275061" cy="367834"/>
          </a:xfrm>
          <a:prstGeom prst="rect">
            <a:avLst/>
          </a:prstGeom>
          <a:noFill/>
        </p:spPr>
        <p:txBody>
          <a:bodyPr wrap="square" rtlCol="0" anchor="ctr" anchorCtr="0"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zh-CN" altLang="en-US" dirty="0">
                <a:solidFill>
                  <a:srgbClr val="47494B"/>
                </a:solidFill>
              </a:rPr>
              <a:t>点击输入替换内容</a:t>
            </a:r>
            <a:endParaRPr lang="en-US" altLang="zh-CN" dirty="0">
              <a:solidFill>
                <a:srgbClr val="47494B"/>
              </a:solidFill>
            </a:endParaRPr>
          </a:p>
          <a:p>
            <a:pPr>
              <a:lnSpc>
                <a:spcPct val="110000"/>
              </a:lnSpc>
            </a:pP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MH_Other_1"/>
          <p:cNvSpPr/>
          <p:nvPr>
            <p:custDataLst>
              <p:tags r:id="rId3"/>
            </p:custDataLst>
          </p:nvPr>
        </p:nvSpPr>
        <p:spPr>
          <a:xfrm>
            <a:off x="4709474" y="2142462"/>
            <a:ext cx="520118" cy="520118"/>
          </a:xfrm>
          <a:custGeom>
            <a:avLst/>
            <a:gdLst>
              <a:gd name="connsiteX0" fmla="*/ 260058 w 520118"/>
              <a:gd name="connsiteY0" fmla="*/ 54528 h 520118"/>
              <a:gd name="connsiteX1" fmla="*/ 465588 w 520118"/>
              <a:gd name="connsiteY1" fmla="*/ 260058 h 520118"/>
              <a:gd name="connsiteX2" fmla="*/ 260058 w 520118"/>
              <a:gd name="connsiteY2" fmla="*/ 465588 h 520118"/>
              <a:gd name="connsiteX3" fmla="*/ 54528 w 520118"/>
              <a:gd name="connsiteY3" fmla="*/ 260058 h 520118"/>
              <a:gd name="connsiteX4" fmla="*/ 260058 w 520118"/>
              <a:gd name="connsiteY4" fmla="*/ 54528 h 520118"/>
              <a:gd name="connsiteX5" fmla="*/ 260058 w 520118"/>
              <a:gd name="connsiteY5" fmla="*/ 16504 h 520118"/>
              <a:gd name="connsiteX6" fmla="*/ 16503 w 520118"/>
              <a:gd name="connsiteY6" fmla="*/ 260059 h 520118"/>
              <a:gd name="connsiteX7" fmla="*/ 260058 w 520118"/>
              <a:gd name="connsiteY7" fmla="*/ 503614 h 520118"/>
              <a:gd name="connsiteX8" fmla="*/ 503613 w 520118"/>
              <a:gd name="connsiteY8" fmla="*/ 260059 h 520118"/>
              <a:gd name="connsiteX9" fmla="*/ 260058 w 520118"/>
              <a:gd name="connsiteY9" fmla="*/ 16504 h 520118"/>
              <a:gd name="connsiteX10" fmla="*/ 260059 w 520118"/>
              <a:gd name="connsiteY10" fmla="*/ 0 h 520118"/>
              <a:gd name="connsiteX11" fmla="*/ 520118 w 520118"/>
              <a:gd name="connsiteY11" fmla="*/ 260059 h 520118"/>
              <a:gd name="connsiteX12" fmla="*/ 260059 w 520118"/>
              <a:gd name="connsiteY12" fmla="*/ 520118 h 520118"/>
              <a:gd name="connsiteX13" fmla="*/ 0 w 520118"/>
              <a:gd name="connsiteY13" fmla="*/ 260059 h 520118"/>
              <a:gd name="connsiteX14" fmla="*/ 260059 w 520118"/>
              <a:gd name="connsiteY14" fmla="*/ 0 h 52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118" h="520118">
                <a:moveTo>
                  <a:pt x="260058" y="54528"/>
                </a:moveTo>
                <a:cubicBezTo>
                  <a:pt x="373569" y="54528"/>
                  <a:pt x="465588" y="146547"/>
                  <a:pt x="465588" y="260058"/>
                </a:cubicBezTo>
                <a:cubicBezTo>
                  <a:pt x="465588" y="373569"/>
                  <a:pt x="373569" y="465588"/>
                  <a:pt x="260058" y="465588"/>
                </a:cubicBezTo>
                <a:cubicBezTo>
                  <a:pt x="146547" y="465588"/>
                  <a:pt x="54528" y="373569"/>
                  <a:pt x="54528" y="260058"/>
                </a:cubicBezTo>
                <a:cubicBezTo>
                  <a:pt x="54528" y="146547"/>
                  <a:pt x="146547" y="54528"/>
                  <a:pt x="260058" y="54528"/>
                </a:cubicBezTo>
                <a:close/>
                <a:moveTo>
                  <a:pt x="260058" y="16504"/>
                </a:moveTo>
                <a:cubicBezTo>
                  <a:pt x="125546" y="16504"/>
                  <a:pt x="16503" y="125547"/>
                  <a:pt x="16503" y="260059"/>
                </a:cubicBezTo>
                <a:cubicBezTo>
                  <a:pt x="16503" y="394571"/>
                  <a:pt x="125546" y="503614"/>
                  <a:pt x="260058" y="503614"/>
                </a:cubicBezTo>
                <a:cubicBezTo>
                  <a:pt x="394570" y="503614"/>
                  <a:pt x="503613" y="394571"/>
                  <a:pt x="503613" y="260059"/>
                </a:cubicBezTo>
                <a:cubicBezTo>
                  <a:pt x="503613" y="125547"/>
                  <a:pt x="394570" y="16504"/>
                  <a:pt x="260058" y="16504"/>
                </a:cubicBezTo>
                <a:close/>
                <a:moveTo>
                  <a:pt x="260059" y="0"/>
                </a:moveTo>
                <a:cubicBezTo>
                  <a:pt x="403686" y="0"/>
                  <a:pt x="520118" y="116432"/>
                  <a:pt x="520118" y="260059"/>
                </a:cubicBezTo>
                <a:cubicBezTo>
                  <a:pt x="520118" y="403686"/>
                  <a:pt x="403686" y="520118"/>
                  <a:pt x="260059" y="520118"/>
                </a:cubicBezTo>
                <a:cubicBezTo>
                  <a:pt x="116432" y="520118"/>
                  <a:pt x="0" y="403686"/>
                  <a:pt x="0" y="260059"/>
                </a:cubicBezTo>
                <a:cubicBezTo>
                  <a:pt x="0" y="116432"/>
                  <a:pt x="116432" y="0"/>
                  <a:pt x="2600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MH_Other_2"/>
          <p:cNvSpPr/>
          <p:nvPr>
            <p:custDataLst>
              <p:tags r:id="rId4"/>
            </p:custDataLst>
          </p:nvPr>
        </p:nvSpPr>
        <p:spPr>
          <a:xfrm>
            <a:off x="5718496" y="2651474"/>
            <a:ext cx="520118" cy="520118"/>
          </a:xfrm>
          <a:custGeom>
            <a:avLst/>
            <a:gdLst>
              <a:gd name="connsiteX0" fmla="*/ 260058 w 520118"/>
              <a:gd name="connsiteY0" fmla="*/ 54528 h 520118"/>
              <a:gd name="connsiteX1" fmla="*/ 465588 w 520118"/>
              <a:gd name="connsiteY1" fmla="*/ 260058 h 520118"/>
              <a:gd name="connsiteX2" fmla="*/ 260058 w 520118"/>
              <a:gd name="connsiteY2" fmla="*/ 465588 h 520118"/>
              <a:gd name="connsiteX3" fmla="*/ 54528 w 520118"/>
              <a:gd name="connsiteY3" fmla="*/ 260058 h 520118"/>
              <a:gd name="connsiteX4" fmla="*/ 260058 w 520118"/>
              <a:gd name="connsiteY4" fmla="*/ 54528 h 520118"/>
              <a:gd name="connsiteX5" fmla="*/ 260058 w 520118"/>
              <a:gd name="connsiteY5" fmla="*/ 16504 h 520118"/>
              <a:gd name="connsiteX6" fmla="*/ 16503 w 520118"/>
              <a:gd name="connsiteY6" fmla="*/ 260059 h 520118"/>
              <a:gd name="connsiteX7" fmla="*/ 260058 w 520118"/>
              <a:gd name="connsiteY7" fmla="*/ 503614 h 520118"/>
              <a:gd name="connsiteX8" fmla="*/ 503613 w 520118"/>
              <a:gd name="connsiteY8" fmla="*/ 260059 h 520118"/>
              <a:gd name="connsiteX9" fmla="*/ 260058 w 520118"/>
              <a:gd name="connsiteY9" fmla="*/ 16504 h 520118"/>
              <a:gd name="connsiteX10" fmla="*/ 260059 w 520118"/>
              <a:gd name="connsiteY10" fmla="*/ 0 h 520118"/>
              <a:gd name="connsiteX11" fmla="*/ 520118 w 520118"/>
              <a:gd name="connsiteY11" fmla="*/ 260059 h 520118"/>
              <a:gd name="connsiteX12" fmla="*/ 260059 w 520118"/>
              <a:gd name="connsiteY12" fmla="*/ 520118 h 520118"/>
              <a:gd name="connsiteX13" fmla="*/ 0 w 520118"/>
              <a:gd name="connsiteY13" fmla="*/ 260059 h 520118"/>
              <a:gd name="connsiteX14" fmla="*/ 260059 w 520118"/>
              <a:gd name="connsiteY14" fmla="*/ 0 h 52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118" h="520118">
                <a:moveTo>
                  <a:pt x="260058" y="54528"/>
                </a:moveTo>
                <a:cubicBezTo>
                  <a:pt x="373569" y="54528"/>
                  <a:pt x="465588" y="146547"/>
                  <a:pt x="465588" y="260058"/>
                </a:cubicBezTo>
                <a:cubicBezTo>
                  <a:pt x="465588" y="373569"/>
                  <a:pt x="373569" y="465588"/>
                  <a:pt x="260058" y="465588"/>
                </a:cubicBezTo>
                <a:cubicBezTo>
                  <a:pt x="146547" y="465588"/>
                  <a:pt x="54528" y="373569"/>
                  <a:pt x="54528" y="260058"/>
                </a:cubicBezTo>
                <a:cubicBezTo>
                  <a:pt x="54528" y="146547"/>
                  <a:pt x="146547" y="54528"/>
                  <a:pt x="260058" y="54528"/>
                </a:cubicBezTo>
                <a:close/>
                <a:moveTo>
                  <a:pt x="260058" y="16504"/>
                </a:moveTo>
                <a:cubicBezTo>
                  <a:pt x="125546" y="16504"/>
                  <a:pt x="16503" y="125547"/>
                  <a:pt x="16503" y="260059"/>
                </a:cubicBezTo>
                <a:cubicBezTo>
                  <a:pt x="16503" y="394571"/>
                  <a:pt x="125546" y="503614"/>
                  <a:pt x="260058" y="503614"/>
                </a:cubicBezTo>
                <a:cubicBezTo>
                  <a:pt x="394570" y="503614"/>
                  <a:pt x="503613" y="394571"/>
                  <a:pt x="503613" y="260059"/>
                </a:cubicBezTo>
                <a:cubicBezTo>
                  <a:pt x="503613" y="125547"/>
                  <a:pt x="394570" y="16504"/>
                  <a:pt x="260058" y="16504"/>
                </a:cubicBezTo>
                <a:close/>
                <a:moveTo>
                  <a:pt x="260059" y="0"/>
                </a:moveTo>
                <a:cubicBezTo>
                  <a:pt x="403686" y="0"/>
                  <a:pt x="520118" y="116432"/>
                  <a:pt x="520118" y="260059"/>
                </a:cubicBezTo>
                <a:cubicBezTo>
                  <a:pt x="520118" y="403686"/>
                  <a:pt x="403686" y="520118"/>
                  <a:pt x="260059" y="520118"/>
                </a:cubicBezTo>
                <a:cubicBezTo>
                  <a:pt x="116432" y="520118"/>
                  <a:pt x="0" y="403686"/>
                  <a:pt x="0" y="260059"/>
                </a:cubicBezTo>
                <a:cubicBezTo>
                  <a:pt x="0" y="116432"/>
                  <a:pt x="116432" y="0"/>
                  <a:pt x="2600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" name="MH_SubTitle_2"/>
          <p:cNvSpPr txBox="1"/>
          <p:nvPr>
            <p:custDataLst>
              <p:tags r:id="rId5"/>
            </p:custDataLst>
          </p:nvPr>
        </p:nvSpPr>
        <p:spPr>
          <a:xfrm>
            <a:off x="6313657" y="2727616"/>
            <a:ext cx="3275061" cy="367834"/>
          </a:xfrm>
          <a:prstGeom prst="rect">
            <a:avLst/>
          </a:prstGeom>
          <a:noFill/>
        </p:spPr>
        <p:txBody>
          <a:bodyPr wrap="square" rtlCol="0" anchor="ctr" anchorCtr="0"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zh-CN" altLang="en-US" dirty="0">
                <a:solidFill>
                  <a:srgbClr val="47494B"/>
                </a:solidFill>
              </a:rPr>
              <a:t>点击输入替换内容</a:t>
            </a:r>
            <a:endParaRPr lang="en-US" altLang="zh-CN" dirty="0">
              <a:solidFill>
                <a:srgbClr val="47494B"/>
              </a:solidFill>
            </a:endParaRPr>
          </a:p>
          <a:p>
            <a:pPr>
              <a:lnSpc>
                <a:spcPct val="110000"/>
              </a:lnSpc>
            </a:pP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MH_Other_3"/>
          <p:cNvSpPr/>
          <p:nvPr>
            <p:custDataLst>
              <p:tags r:id="rId6"/>
            </p:custDataLst>
          </p:nvPr>
        </p:nvSpPr>
        <p:spPr>
          <a:xfrm>
            <a:off x="6126575" y="3634306"/>
            <a:ext cx="520118" cy="520118"/>
          </a:xfrm>
          <a:custGeom>
            <a:avLst/>
            <a:gdLst>
              <a:gd name="connsiteX0" fmla="*/ 260058 w 520118"/>
              <a:gd name="connsiteY0" fmla="*/ 54528 h 520118"/>
              <a:gd name="connsiteX1" fmla="*/ 465588 w 520118"/>
              <a:gd name="connsiteY1" fmla="*/ 260058 h 520118"/>
              <a:gd name="connsiteX2" fmla="*/ 260058 w 520118"/>
              <a:gd name="connsiteY2" fmla="*/ 465588 h 520118"/>
              <a:gd name="connsiteX3" fmla="*/ 54528 w 520118"/>
              <a:gd name="connsiteY3" fmla="*/ 260058 h 520118"/>
              <a:gd name="connsiteX4" fmla="*/ 260058 w 520118"/>
              <a:gd name="connsiteY4" fmla="*/ 54528 h 520118"/>
              <a:gd name="connsiteX5" fmla="*/ 260058 w 520118"/>
              <a:gd name="connsiteY5" fmla="*/ 16504 h 520118"/>
              <a:gd name="connsiteX6" fmla="*/ 16503 w 520118"/>
              <a:gd name="connsiteY6" fmla="*/ 260059 h 520118"/>
              <a:gd name="connsiteX7" fmla="*/ 260058 w 520118"/>
              <a:gd name="connsiteY7" fmla="*/ 503614 h 520118"/>
              <a:gd name="connsiteX8" fmla="*/ 503613 w 520118"/>
              <a:gd name="connsiteY8" fmla="*/ 260059 h 520118"/>
              <a:gd name="connsiteX9" fmla="*/ 260058 w 520118"/>
              <a:gd name="connsiteY9" fmla="*/ 16504 h 520118"/>
              <a:gd name="connsiteX10" fmla="*/ 260059 w 520118"/>
              <a:gd name="connsiteY10" fmla="*/ 0 h 520118"/>
              <a:gd name="connsiteX11" fmla="*/ 520118 w 520118"/>
              <a:gd name="connsiteY11" fmla="*/ 260059 h 520118"/>
              <a:gd name="connsiteX12" fmla="*/ 260059 w 520118"/>
              <a:gd name="connsiteY12" fmla="*/ 520118 h 520118"/>
              <a:gd name="connsiteX13" fmla="*/ 0 w 520118"/>
              <a:gd name="connsiteY13" fmla="*/ 260059 h 520118"/>
              <a:gd name="connsiteX14" fmla="*/ 260059 w 520118"/>
              <a:gd name="connsiteY14" fmla="*/ 0 h 52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118" h="520118">
                <a:moveTo>
                  <a:pt x="260058" y="54528"/>
                </a:moveTo>
                <a:cubicBezTo>
                  <a:pt x="373569" y="54528"/>
                  <a:pt x="465588" y="146547"/>
                  <a:pt x="465588" y="260058"/>
                </a:cubicBezTo>
                <a:cubicBezTo>
                  <a:pt x="465588" y="373569"/>
                  <a:pt x="373569" y="465588"/>
                  <a:pt x="260058" y="465588"/>
                </a:cubicBezTo>
                <a:cubicBezTo>
                  <a:pt x="146547" y="465588"/>
                  <a:pt x="54528" y="373569"/>
                  <a:pt x="54528" y="260058"/>
                </a:cubicBezTo>
                <a:cubicBezTo>
                  <a:pt x="54528" y="146547"/>
                  <a:pt x="146547" y="54528"/>
                  <a:pt x="260058" y="54528"/>
                </a:cubicBezTo>
                <a:close/>
                <a:moveTo>
                  <a:pt x="260058" y="16504"/>
                </a:moveTo>
                <a:cubicBezTo>
                  <a:pt x="125546" y="16504"/>
                  <a:pt x="16503" y="125547"/>
                  <a:pt x="16503" y="260059"/>
                </a:cubicBezTo>
                <a:cubicBezTo>
                  <a:pt x="16503" y="394571"/>
                  <a:pt x="125546" y="503614"/>
                  <a:pt x="260058" y="503614"/>
                </a:cubicBezTo>
                <a:cubicBezTo>
                  <a:pt x="394570" y="503614"/>
                  <a:pt x="503613" y="394571"/>
                  <a:pt x="503613" y="260059"/>
                </a:cubicBezTo>
                <a:cubicBezTo>
                  <a:pt x="503613" y="125547"/>
                  <a:pt x="394570" y="16504"/>
                  <a:pt x="260058" y="16504"/>
                </a:cubicBezTo>
                <a:close/>
                <a:moveTo>
                  <a:pt x="260059" y="0"/>
                </a:moveTo>
                <a:cubicBezTo>
                  <a:pt x="403686" y="0"/>
                  <a:pt x="520118" y="116432"/>
                  <a:pt x="520118" y="260059"/>
                </a:cubicBezTo>
                <a:cubicBezTo>
                  <a:pt x="520118" y="403686"/>
                  <a:pt x="403686" y="520118"/>
                  <a:pt x="260059" y="520118"/>
                </a:cubicBezTo>
                <a:cubicBezTo>
                  <a:pt x="116432" y="520118"/>
                  <a:pt x="0" y="403686"/>
                  <a:pt x="0" y="260059"/>
                </a:cubicBezTo>
                <a:cubicBezTo>
                  <a:pt x="0" y="116432"/>
                  <a:pt x="116432" y="0"/>
                  <a:pt x="2600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</a:t>
            </a: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" name="MH_SubTitle_3"/>
          <p:cNvSpPr txBox="1"/>
          <p:nvPr>
            <p:custDataLst>
              <p:tags r:id="rId7"/>
            </p:custDataLst>
          </p:nvPr>
        </p:nvSpPr>
        <p:spPr>
          <a:xfrm>
            <a:off x="6646693" y="3710448"/>
            <a:ext cx="3275061" cy="367834"/>
          </a:xfrm>
          <a:prstGeom prst="rect">
            <a:avLst/>
          </a:prstGeom>
          <a:noFill/>
        </p:spPr>
        <p:txBody>
          <a:bodyPr wrap="square" rtlCol="0" anchor="ctr" anchorCtr="0"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zh-CN" altLang="en-US" dirty="0">
                <a:solidFill>
                  <a:srgbClr val="47494B"/>
                </a:solidFill>
              </a:rPr>
              <a:t>点击输入替换内容</a:t>
            </a:r>
            <a:endParaRPr lang="en-US" altLang="zh-CN" dirty="0">
              <a:solidFill>
                <a:srgbClr val="47494B"/>
              </a:solidFill>
            </a:endParaRPr>
          </a:p>
          <a:p>
            <a:pPr>
              <a:lnSpc>
                <a:spcPct val="110000"/>
              </a:lnSpc>
            </a:pP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MH_Other_4"/>
          <p:cNvSpPr/>
          <p:nvPr>
            <p:custDataLst>
              <p:tags r:id="rId8"/>
            </p:custDataLst>
          </p:nvPr>
        </p:nvSpPr>
        <p:spPr>
          <a:xfrm>
            <a:off x="4709474" y="5122519"/>
            <a:ext cx="520118" cy="520118"/>
          </a:xfrm>
          <a:custGeom>
            <a:avLst/>
            <a:gdLst>
              <a:gd name="connsiteX0" fmla="*/ 260058 w 520118"/>
              <a:gd name="connsiteY0" fmla="*/ 54528 h 520118"/>
              <a:gd name="connsiteX1" fmla="*/ 465588 w 520118"/>
              <a:gd name="connsiteY1" fmla="*/ 260058 h 520118"/>
              <a:gd name="connsiteX2" fmla="*/ 260058 w 520118"/>
              <a:gd name="connsiteY2" fmla="*/ 465588 h 520118"/>
              <a:gd name="connsiteX3" fmla="*/ 54528 w 520118"/>
              <a:gd name="connsiteY3" fmla="*/ 260058 h 520118"/>
              <a:gd name="connsiteX4" fmla="*/ 260058 w 520118"/>
              <a:gd name="connsiteY4" fmla="*/ 54528 h 520118"/>
              <a:gd name="connsiteX5" fmla="*/ 260058 w 520118"/>
              <a:gd name="connsiteY5" fmla="*/ 16504 h 520118"/>
              <a:gd name="connsiteX6" fmla="*/ 16503 w 520118"/>
              <a:gd name="connsiteY6" fmla="*/ 260059 h 520118"/>
              <a:gd name="connsiteX7" fmla="*/ 260058 w 520118"/>
              <a:gd name="connsiteY7" fmla="*/ 503614 h 520118"/>
              <a:gd name="connsiteX8" fmla="*/ 503613 w 520118"/>
              <a:gd name="connsiteY8" fmla="*/ 260059 h 520118"/>
              <a:gd name="connsiteX9" fmla="*/ 260058 w 520118"/>
              <a:gd name="connsiteY9" fmla="*/ 16504 h 520118"/>
              <a:gd name="connsiteX10" fmla="*/ 260059 w 520118"/>
              <a:gd name="connsiteY10" fmla="*/ 0 h 520118"/>
              <a:gd name="connsiteX11" fmla="*/ 520118 w 520118"/>
              <a:gd name="connsiteY11" fmla="*/ 260059 h 520118"/>
              <a:gd name="connsiteX12" fmla="*/ 260059 w 520118"/>
              <a:gd name="connsiteY12" fmla="*/ 520118 h 520118"/>
              <a:gd name="connsiteX13" fmla="*/ 0 w 520118"/>
              <a:gd name="connsiteY13" fmla="*/ 260059 h 520118"/>
              <a:gd name="connsiteX14" fmla="*/ 260059 w 520118"/>
              <a:gd name="connsiteY14" fmla="*/ 0 h 52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118" h="520118">
                <a:moveTo>
                  <a:pt x="260058" y="54528"/>
                </a:moveTo>
                <a:cubicBezTo>
                  <a:pt x="373569" y="54528"/>
                  <a:pt x="465588" y="146547"/>
                  <a:pt x="465588" y="260058"/>
                </a:cubicBezTo>
                <a:cubicBezTo>
                  <a:pt x="465588" y="373569"/>
                  <a:pt x="373569" y="465588"/>
                  <a:pt x="260058" y="465588"/>
                </a:cubicBezTo>
                <a:cubicBezTo>
                  <a:pt x="146547" y="465588"/>
                  <a:pt x="54528" y="373569"/>
                  <a:pt x="54528" y="260058"/>
                </a:cubicBezTo>
                <a:cubicBezTo>
                  <a:pt x="54528" y="146547"/>
                  <a:pt x="146547" y="54528"/>
                  <a:pt x="260058" y="54528"/>
                </a:cubicBezTo>
                <a:close/>
                <a:moveTo>
                  <a:pt x="260058" y="16504"/>
                </a:moveTo>
                <a:cubicBezTo>
                  <a:pt x="125546" y="16504"/>
                  <a:pt x="16503" y="125547"/>
                  <a:pt x="16503" y="260059"/>
                </a:cubicBezTo>
                <a:cubicBezTo>
                  <a:pt x="16503" y="394571"/>
                  <a:pt x="125546" y="503614"/>
                  <a:pt x="260058" y="503614"/>
                </a:cubicBezTo>
                <a:cubicBezTo>
                  <a:pt x="394570" y="503614"/>
                  <a:pt x="503613" y="394571"/>
                  <a:pt x="503613" y="260059"/>
                </a:cubicBezTo>
                <a:cubicBezTo>
                  <a:pt x="503613" y="125547"/>
                  <a:pt x="394570" y="16504"/>
                  <a:pt x="260058" y="16504"/>
                </a:cubicBezTo>
                <a:close/>
                <a:moveTo>
                  <a:pt x="260059" y="0"/>
                </a:moveTo>
                <a:cubicBezTo>
                  <a:pt x="403686" y="0"/>
                  <a:pt x="520118" y="116432"/>
                  <a:pt x="520118" y="260059"/>
                </a:cubicBezTo>
                <a:cubicBezTo>
                  <a:pt x="520118" y="403686"/>
                  <a:pt x="403686" y="520118"/>
                  <a:pt x="260059" y="520118"/>
                </a:cubicBezTo>
                <a:cubicBezTo>
                  <a:pt x="116432" y="520118"/>
                  <a:pt x="0" y="403686"/>
                  <a:pt x="0" y="260059"/>
                </a:cubicBezTo>
                <a:cubicBezTo>
                  <a:pt x="0" y="116432"/>
                  <a:pt x="116432" y="0"/>
                  <a:pt x="260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</a:t>
            </a: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6" name="MH_SubTitle_5"/>
          <p:cNvSpPr txBox="1"/>
          <p:nvPr>
            <p:custDataLst>
              <p:tags r:id="rId9"/>
            </p:custDataLst>
          </p:nvPr>
        </p:nvSpPr>
        <p:spPr>
          <a:xfrm>
            <a:off x="5166975" y="5554962"/>
            <a:ext cx="3275061" cy="367834"/>
          </a:xfrm>
          <a:prstGeom prst="rect">
            <a:avLst/>
          </a:prstGeom>
          <a:noFill/>
        </p:spPr>
        <p:txBody>
          <a:bodyPr wrap="square" rtlCol="0" anchor="ctr" anchorCtr="0"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zh-CN" altLang="en-US" dirty="0">
                <a:solidFill>
                  <a:srgbClr val="47494B"/>
                </a:solidFill>
              </a:rPr>
              <a:t>点击输入替换内容</a:t>
            </a:r>
            <a:endParaRPr lang="en-US" altLang="zh-CN" dirty="0">
              <a:solidFill>
                <a:srgbClr val="47494B"/>
              </a:solidFill>
            </a:endParaRPr>
          </a:p>
          <a:p>
            <a:pPr>
              <a:lnSpc>
                <a:spcPct val="110000"/>
              </a:lnSpc>
            </a:pP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MH_Title_1"/>
          <p:cNvSpPr/>
          <p:nvPr>
            <p:custDataLst>
              <p:tags r:id="rId10"/>
            </p:custDataLst>
          </p:nvPr>
        </p:nvSpPr>
        <p:spPr>
          <a:xfrm>
            <a:off x="1524000" y="3028483"/>
            <a:ext cx="4194496" cy="1728132"/>
          </a:xfrm>
          <a:custGeom>
            <a:avLst/>
            <a:gdLst>
              <a:gd name="connsiteX0" fmla="*/ 3330430 w 4194496"/>
              <a:gd name="connsiteY0" fmla="*/ 0 h 1728132"/>
              <a:gd name="connsiteX1" fmla="*/ 4194496 w 4194496"/>
              <a:gd name="connsiteY1" fmla="*/ 864066 h 1728132"/>
              <a:gd name="connsiteX2" fmla="*/ 3330430 w 4194496"/>
              <a:gd name="connsiteY2" fmla="*/ 1728132 h 1728132"/>
              <a:gd name="connsiteX3" fmla="*/ 2847323 w 4194496"/>
              <a:gd name="connsiteY3" fmla="*/ 1580563 h 1728132"/>
              <a:gd name="connsiteX4" fmla="*/ 2822827 w 4194496"/>
              <a:gd name="connsiteY4" fmla="*/ 1560352 h 1728132"/>
              <a:gd name="connsiteX5" fmla="*/ 0 w 4194496"/>
              <a:gd name="connsiteY5" fmla="*/ 1560352 h 1728132"/>
              <a:gd name="connsiteX6" fmla="*/ 0 w 4194496"/>
              <a:gd name="connsiteY6" fmla="*/ 167780 h 1728132"/>
              <a:gd name="connsiteX7" fmla="*/ 2822827 w 4194496"/>
              <a:gd name="connsiteY7" fmla="*/ 167780 h 1728132"/>
              <a:gd name="connsiteX8" fmla="*/ 2847323 w 4194496"/>
              <a:gd name="connsiteY8" fmla="*/ 147569 h 1728132"/>
              <a:gd name="connsiteX9" fmla="*/ 3330430 w 4194496"/>
              <a:gd name="connsiteY9" fmla="*/ 0 h 172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4496" h="1728132">
                <a:moveTo>
                  <a:pt x="3330430" y="0"/>
                </a:moveTo>
                <a:cubicBezTo>
                  <a:pt x="3807640" y="0"/>
                  <a:pt x="4194496" y="386856"/>
                  <a:pt x="4194496" y="864066"/>
                </a:cubicBezTo>
                <a:cubicBezTo>
                  <a:pt x="4194496" y="1341276"/>
                  <a:pt x="3807640" y="1728132"/>
                  <a:pt x="3330430" y="1728132"/>
                </a:cubicBezTo>
                <a:cubicBezTo>
                  <a:pt x="3151476" y="1728132"/>
                  <a:pt x="2985229" y="1673731"/>
                  <a:pt x="2847323" y="1580563"/>
                </a:cubicBezTo>
                <a:lnTo>
                  <a:pt x="2822827" y="1560352"/>
                </a:lnTo>
                <a:lnTo>
                  <a:pt x="0" y="1560352"/>
                </a:lnTo>
                <a:lnTo>
                  <a:pt x="0" y="167780"/>
                </a:lnTo>
                <a:lnTo>
                  <a:pt x="2822827" y="167780"/>
                </a:lnTo>
                <a:lnTo>
                  <a:pt x="2847323" y="147569"/>
                </a:lnTo>
                <a:cubicBezTo>
                  <a:pt x="2985229" y="54402"/>
                  <a:pt x="3151476" y="0"/>
                  <a:pt x="33304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1620000"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点击输入替换内容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endParaRPr lang="zh-CN" alt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MH_Other_5"/>
          <p:cNvSpPr>
            <a:spLocks noChangeAspect="1"/>
          </p:cNvSpPr>
          <p:nvPr>
            <p:custDataLst>
              <p:tags r:id="rId11"/>
            </p:custDataLst>
          </p:nvPr>
        </p:nvSpPr>
        <p:spPr bwMode="auto">
          <a:xfrm>
            <a:off x="4521790" y="3435528"/>
            <a:ext cx="797215" cy="918098"/>
          </a:xfrm>
          <a:custGeom>
            <a:avLst/>
            <a:gdLst>
              <a:gd name="T0" fmla="*/ 150989 w 2062163"/>
              <a:gd name="T1" fmla="*/ 1478933 h 2376487"/>
              <a:gd name="T2" fmla="*/ 1168577 w 2062163"/>
              <a:gd name="T3" fmla="*/ 1287826 h 2376487"/>
              <a:gd name="T4" fmla="*/ 1228852 w 2062163"/>
              <a:gd name="T5" fmla="*/ 1363153 h 2376487"/>
              <a:gd name="T6" fmla="*/ 1135680 w 2062163"/>
              <a:gd name="T7" fmla="*/ 1417474 h 2376487"/>
              <a:gd name="T8" fmla="*/ 817537 w 2062163"/>
              <a:gd name="T9" fmla="*/ 1430417 h 2376487"/>
              <a:gd name="T10" fmla="*/ 827512 w 2062163"/>
              <a:gd name="T11" fmla="*/ 1463306 h 2376487"/>
              <a:gd name="T12" fmla="*/ 1039112 w 2062163"/>
              <a:gd name="T13" fmla="*/ 1509987 h 2376487"/>
              <a:gd name="T14" fmla="*/ 1278091 w 2062163"/>
              <a:gd name="T15" fmla="*/ 1471582 h 2376487"/>
              <a:gd name="T16" fmla="*/ 1469741 w 2062163"/>
              <a:gd name="T17" fmla="*/ 1323474 h 2376487"/>
              <a:gd name="T18" fmla="*/ 1572039 w 2062163"/>
              <a:gd name="T19" fmla="*/ 1272548 h 2376487"/>
              <a:gd name="T20" fmla="*/ 1629556 w 2062163"/>
              <a:gd name="T21" fmla="*/ 1330476 h 2376487"/>
              <a:gd name="T22" fmla="*/ 1355346 w 2062163"/>
              <a:gd name="T23" fmla="*/ 1573220 h 2376487"/>
              <a:gd name="T24" fmla="*/ 1023619 w 2062163"/>
              <a:gd name="T25" fmla="*/ 1680376 h 2376487"/>
              <a:gd name="T26" fmla="*/ 621218 w 2062163"/>
              <a:gd name="T27" fmla="*/ 1689499 h 2376487"/>
              <a:gd name="T28" fmla="*/ 505124 w 2062163"/>
              <a:gd name="T29" fmla="*/ 1289098 h 2376487"/>
              <a:gd name="T30" fmla="*/ 1051184 w 2062163"/>
              <a:gd name="T31" fmla="*/ 851969 h 2376487"/>
              <a:gd name="T32" fmla="*/ 1111697 w 2062163"/>
              <a:gd name="T33" fmla="*/ 916233 h 2376487"/>
              <a:gd name="T34" fmla="*/ 1045390 w 2062163"/>
              <a:gd name="T35" fmla="*/ 983678 h 2376487"/>
              <a:gd name="T36" fmla="*/ 865078 w 2062163"/>
              <a:gd name="T37" fmla="*/ 688023 h 2376487"/>
              <a:gd name="T38" fmla="*/ 875054 w 2062163"/>
              <a:gd name="T39" fmla="*/ 608913 h 2376487"/>
              <a:gd name="T40" fmla="*/ 939210 w 2062163"/>
              <a:gd name="T41" fmla="*/ 483409 h 2376487"/>
              <a:gd name="T42" fmla="*/ 820879 w 2062163"/>
              <a:gd name="T43" fmla="*/ 576988 h 2376487"/>
              <a:gd name="T44" fmla="*/ 779453 w 2062163"/>
              <a:gd name="T45" fmla="*/ 670143 h 2376487"/>
              <a:gd name="T46" fmla="*/ 827252 w 2062163"/>
              <a:gd name="T47" fmla="*/ 755871 h 2376487"/>
              <a:gd name="T48" fmla="*/ 849134 w 2062163"/>
              <a:gd name="T49" fmla="*/ 938573 h 2376487"/>
              <a:gd name="T50" fmla="*/ 793261 w 2062163"/>
              <a:gd name="T51" fmla="*/ 928176 h 2376487"/>
              <a:gd name="T52" fmla="*/ 792624 w 2062163"/>
              <a:gd name="T53" fmla="*/ 987167 h 2376487"/>
              <a:gd name="T54" fmla="*/ 938148 w 2062163"/>
              <a:gd name="T55" fmla="*/ 1082868 h 2376487"/>
              <a:gd name="T56" fmla="*/ 1025250 w 2062163"/>
              <a:gd name="T57" fmla="*/ 1045097 h 2376487"/>
              <a:gd name="T58" fmla="*/ 1166951 w 2062163"/>
              <a:gd name="T59" fmla="*/ 986742 h 2376487"/>
              <a:gd name="T60" fmla="*/ 1195418 w 2062163"/>
              <a:gd name="T61" fmla="*/ 892527 h 2376487"/>
              <a:gd name="T62" fmla="*/ 1118513 w 2062163"/>
              <a:gd name="T63" fmla="*/ 804464 h 2376487"/>
              <a:gd name="T64" fmla="*/ 1101517 w 2062163"/>
              <a:gd name="T65" fmla="*/ 633221 h 2376487"/>
              <a:gd name="T66" fmla="*/ 1154204 w 2062163"/>
              <a:gd name="T67" fmla="*/ 640435 h 2376487"/>
              <a:gd name="T68" fmla="*/ 1149318 w 2062163"/>
              <a:gd name="T69" fmla="*/ 577413 h 2376487"/>
              <a:gd name="T70" fmla="*/ 1013353 w 2062163"/>
              <a:gd name="T71" fmla="*/ 481287 h 2376487"/>
              <a:gd name="T72" fmla="*/ 1226009 w 2062163"/>
              <a:gd name="T73" fmla="*/ 439271 h 2376487"/>
              <a:gd name="T74" fmla="*/ 1459061 w 2062163"/>
              <a:gd name="T75" fmla="*/ 677995 h 2376487"/>
              <a:gd name="T76" fmla="*/ 1529167 w 2062163"/>
              <a:gd name="T77" fmla="*/ 930722 h 2376487"/>
              <a:gd name="T78" fmla="*/ 1455025 w 2062163"/>
              <a:gd name="T79" fmla="*/ 1113637 h 2376487"/>
              <a:gd name="T80" fmla="*/ 1266162 w 2062163"/>
              <a:gd name="T81" fmla="*/ 1197031 h 2376487"/>
              <a:gd name="T82" fmla="*/ 840849 w 2062163"/>
              <a:gd name="T83" fmla="*/ 1212734 h 2376487"/>
              <a:gd name="T84" fmla="*/ 582942 w 2062163"/>
              <a:gd name="T85" fmla="*/ 1159684 h 2376487"/>
              <a:gd name="T86" fmla="*/ 456962 w 2062163"/>
              <a:gd name="T87" fmla="*/ 1023878 h 2376487"/>
              <a:gd name="T88" fmla="*/ 463548 w 2062163"/>
              <a:gd name="T89" fmla="*/ 775393 h 2376487"/>
              <a:gd name="T90" fmla="*/ 597175 w 2062163"/>
              <a:gd name="T91" fmla="*/ 572108 h 2376487"/>
              <a:gd name="T92" fmla="*/ 1145019 w 2062163"/>
              <a:gd name="T93" fmla="*/ 281232 h 2376487"/>
              <a:gd name="T94" fmla="*/ 1176218 w 2062163"/>
              <a:gd name="T95" fmla="*/ 327468 h 2376487"/>
              <a:gd name="T96" fmla="*/ 795039 w 2062163"/>
              <a:gd name="T97" fmla="*/ 332346 h 2376487"/>
              <a:gd name="T98" fmla="*/ 815627 w 2062163"/>
              <a:gd name="T99" fmla="*/ 281869 h 2376487"/>
              <a:gd name="T100" fmla="*/ 1092244 w 2062163"/>
              <a:gd name="T101" fmla="*/ 17194 h 2376487"/>
              <a:gd name="T102" fmla="*/ 1055155 w 2062163"/>
              <a:gd name="T103" fmla="*/ 142649 h 2376487"/>
              <a:gd name="T104" fmla="*/ 1124882 w 2062163"/>
              <a:gd name="T105" fmla="*/ 83424 h 2376487"/>
              <a:gd name="T106" fmla="*/ 1209022 w 2062163"/>
              <a:gd name="T107" fmla="*/ 42667 h 2376487"/>
              <a:gd name="T108" fmla="*/ 1293162 w 2062163"/>
              <a:gd name="T109" fmla="*/ 88943 h 2376487"/>
              <a:gd name="T110" fmla="*/ 1192067 w 2062163"/>
              <a:gd name="T111" fmla="*/ 192533 h 2376487"/>
              <a:gd name="T112" fmla="*/ 777092 w 2062163"/>
              <a:gd name="T113" fmla="*/ 183618 h 2376487"/>
              <a:gd name="T114" fmla="*/ 691680 w 2062163"/>
              <a:gd name="T115" fmla="*/ 99133 h 2376487"/>
              <a:gd name="T116" fmla="*/ 755474 w 2062163"/>
              <a:gd name="T117" fmla="*/ 40544 h 2376487"/>
              <a:gd name="T118" fmla="*/ 840461 w 2062163"/>
              <a:gd name="T119" fmla="*/ 66018 h 2376487"/>
              <a:gd name="T120" fmla="*/ 920150 w 2062163"/>
              <a:gd name="T121" fmla="*/ 146045 h 2376487"/>
              <a:gd name="T122" fmla="*/ 880730 w 2062163"/>
              <a:gd name="T123" fmla="*/ 18892 h 237648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062163" h="2376487">
                <a:moveTo>
                  <a:pt x="217045" y="1824037"/>
                </a:moveTo>
                <a:lnTo>
                  <a:pt x="644525" y="2192867"/>
                </a:lnTo>
                <a:lnTo>
                  <a:pt x="622847" y="2208765"/>
                </a:lnTo>
                <a:lnTo>
                  <a:pt x="600905" y="2224663"/>
                </a:lnTo>
                <a:lnTo>
                  <a:pt x="557813" y="2256723"/>
                </a:lnTo>
                <a:lnTo>
                  <a:pt x="517365" y="2287724"/>
                </a:lnTo>
                <a:lnTo>
                  <a:pt x="480354" y="2315810"/>
                </a:lnTo>
                <a:lnTo>
                  <a:pt x="449423" y="2340452"/>
                </a:lnTo>
                <a:lnTo>
                  <a:pt x="424837" y="2359530"/>
                </a:lnTo>
                <a:lnTo>
                  <a:pt x="403687" y="2376487"/>
                </a:lnTo>
                <a:lnTo>
                  <a:pt x="0" y="1995734"/>
                </a:lnTo>
                <a:lnTo>
                  <a:pt x="2908" y="1993084"/>
                </a:lnTo>
                <a:lnTo>
                  <a:pt x="11632" y="1985400"/>
                </a:lnTo>
                <a:lnTo>
                  <a:pt x="26701" y="1972152"/>
                </a:lnTo>
                <a:lnTo>
                  <a:pt x="49172" y="1953605"/>
                </a:lnTo>
                <a:lnTo>
                  <a:pt x="78517" y="1929493"/>
                </a:lnTo>
                <a:lnTo>
                  <a:pt x="96229" y="1915450"/>
                </a:lnTo>
                <a:lnTo>
                  <a:pt x="116321" y="1899817"/>
                </a:lnTo>
                <a:lnTo>
                  <a:pt x="138263" y="1883124"/>
                </a:lnTo>
                <a:lnTo>
                  <a:pt x="162321" y="1864842"/>
                </a:lnTo>
                <a:lnTo>
                  <a:pt x="188229" y="1844969"/>
                </a:lnTo>
                <a:lnTo>
                  <a:pt x="217045" y="1824037"/>
                </a:lnTo>
                <a:close/>
                <a:moveTo>
                  <a:pt x="811213" y="1579562"/>
                </a:moveTo>
                <a:lnTo>
                  <a:pt x="839259" y="1579827"/>
                </a:lnTo>
                <a:lnTo>
                  <a:pt x="867834" y="1580356"/>
                </a:lnTo>
                <a:lnTo>
                  <a:pt x="897202" y="1581680"/>
                </a:lnTo>
                <a:lnTo>
                  <a:pt x="926307" y="1583003"/>
                </a:lnTo>
                <a:lnTo>
                  <a:pt x="955146" y="1584327"/>
                </a:lnTo>
                <a:lnTo>
                  <a:pt x="1011767" y="1587503"/>
                </a:lnTo>
                <a:lnTo>
                  <a:pt x="1063625" y="1590150"/>
                </a:lnTo>
                <a:lnTo>
                  <a:pt x="1086909" y="1591474"/>
                </a:lnTo>
                <a:lnTo>
                  <a:pt x="1108605" y="1592003"/>
                </a:lnTo>
                <a:lnTo>
                  <a:pt x="1161786" y="1593327"/>
                </a:lnTo>
                <a:lnTo>
                  <a:pt x="1209940" y="1594650"/>
                </a:lnTo>
                <a:lnTo>
                  <a:pt x="1253861" y="1596239"/>
                </a:lnTo>
                <a:lnTo>
                  <a:pt x="1293019" y="1597562"/>
                </a:lnTo>
                <a:lnTo>
                  <a:pt x="1328473" y="1598886"/>
                </a:lnTo>
                <a:lnTo>
                  <a:pt x="1360223" y="1600474"/>
                </a:lnTo>
                <a:lnTo>
                  <a:pt x="1388534" y="1602062"/>
                </a:lnTo>
                <a:lnTo>
                  <a:pt x="1414198" y="1603386"/>
                </a:lnTo>
                <a:lnTo>
                  <a:pt x="1436688" y="1605239"/>
                </a:lnTo>
                <a:lnTo>
                  <a:pt x="1456796" y="1606562"/>
                </a:lnTo>
                <a:lnTo>
                  <a:pt x="1475053" y="1608150"/>
                </a:lnTo>
                <a:lnTo>
                  <a:pt x="1491457" y="1609739"/>
                </a:lnTo>
                <a:lnTo>
                  <a:pt x="1519503" y="1612650"/>
                </a:lnTo>
                <a:lnTo>
                  <a:pt x="1544373" y="1615827"/>
                </a:lnTo>
                <a:lnTo>
                  <a:pt x="1544903" y="1617415"/>
                </a:lnTo>
                <a:lnTo>
                  <a:pt x="1546226" y="1622180"/>
                </a:lnTo>
                <a:lnTo>
                  <a:pt x="1547019" y="1625621"/>
                </a:lnTo>
                <a:lnTo>
                  <a:pt x="1547548" y="1629592"/>
                </a:lnTo>
                <a:lnTo>
                  <a:pt x="1548078" y="1634356"/>
                </a:lnTo>
                <a:lnTo>
                  <a:pt x="1548607" y="1639386"/>
                </a:lnTo>
                <a:lnTo>
                  <a:pt x="1548607" y="1644945"/>
                </a:lnTo>
                <a:lnTo>
                  <a:pt x="1548342" y="1651298"/>
                </a:lnTo>
                <a:lnTo>
                  <a:pt x="1547813" y="1657386"/>
                </a:lnTo>
                <a:lnTo>
                  <a:pt x="1546755" y="1664268"/>
                </a:lnTo>
                <a:lnTo>
                  <a:pt x="1545167" y="1671150"/>
                </a:lnTo>
                <a:lnTo>
                  <a:pt x="1543051" y="1678298"/>
                </a:lnTo>
                <a:lnTo>
                  <a:pt x="1539876" y="1685445"/>
                </a:lnTo>
                <a:lnTo>
                  <a:pt x="1538288" y="1689150"/>
                </a:lnTo>
                <a:lnTo>
                  <a:pt x="1536436" y="1693121"/>
                </a:lnTo>
                <a:lnTo>
                  <a:pt x="1534319" y="1696827"/>
                </a:lnTo>
                <a:lnTo>
                  <a:pt x="1531938" y="1700533"/>
                </a:lnTo>
                <a:lnTo>
                  <a:pt x="1529292" y="1703974"/>
                </a:lnTo>
                <a:lnTo>
                  <a:pt x="1526382" y="1707945"/>
                </a:lnTo>
                <a:lnTo>
                  <a:pt x="1523471" y="1711650"/>
                </a:lnTo>
                <a:lnTo>
                  <a:pt x="1520032" y="1715356"/>
                </a:lnTo>
                <a:lnTo>
                  <a:pt x="1516328" y="1719062"/>
                </a:lnTo>
                <a:lnTo>
                  <a:pt x="1512623" y="1722503"/>
                </a:lnTo>
                <a:lnTo>
                  <a:pt x="1508390" y="1725945"/>
                </a:lnTo>
                <a:lnTo>
                  <a:pt x="1503892" y="1729650"/>
                </a:lnTo>
                <a:lnTo>
                  <a:pt x="1499130" y="1733092"/>
                </a:lnTo>
                <a:lnTo>
                  <a:pt x="1494103" y="1736533"/>
                </a:lnTo>
                <a:lnTo>
                  <a:pt x="1488811" y="1739974"/>
                </a:lnTo>
                <a:lnTo>
                  <a:pt x="1483255" y="1743150"/>
                </a:lnTo>
                <a:lnTo>
                  <a:pt x="1477169" y="1746592"/>
                </a:lnTo>
                <a:lnTo>
                  <a:pt x="1470819" y="1749503"/>
                </a:lnTo>
                <a:lnTo>
                  <a:pt x="1464205" y="1752415"/>
                </a:lnTo>
                <a:lnTo>
                  <a:pt x="1457061" y="1755592"/>
                </a:lnTo>
                <a:lnTo>
                  <a:pt x="1449653" y="1758239"/>
                </a:lnTo>
                <a:lnTo>
                  <a:pt x="1441715" y="1760886"/>
                </a:lnTo>
                <a:lnTo>
                  <a:pt x="1433513" y="1763533"/>
                </a:lnTo>
                <a:lnTo>
                  <a:pt x="1424782" y="1765915"/>
                </a:lnTo>
                <a:lnTo>
                  <a:pt x="1415786" y="1768298"/>
                </a:lnTo>
                <a:lnTo>
                  <a:pt x="1406261" y="1770415"/>
                </a:lnTo>
                <a:lnTo>
                  <a:pt x="1396471" y="1772533"/>
                </a:lnTo>
                <a:lnTo>
                  <a:pt x="1386153" y="1774386"/>
                </a:lnTo>
                <a:lnTo>
                  <a:pt x="1375305" y="1775974"/>
                </a:lnTo>
                <a:lnTo>
                  <a:pt x="1364192" y="1777562"/>
                </a:lnTo>
                <a:lnTo>
                  <a:pt x="1352286" y="1779150"/>
                </a:lnTo>
                <a:lnTo>
                  <a:pt x="1340380" y="1780209"/>
                </a:lnTo>
                <a:lnTo>
                  <a:pt x="1327680" y="1781268"/>
                </a:lnTo>
                <a:lnTo>
                  <a:pt x="1314715" y="1782062"/>
                </a:lnTo>
                <a:lnTo>
                  <a:pt x="1288257" y="1783650"/>
                </a:lnTo>
                <a:lnTo>
                  <a:pt x="1263386" y="1784445"/>
                </a:lnTo>
                <a:lnTo>
                  <a:pt x="1239044" y="1785239"/>
                </a:lnTo>
                <a:lnTo>
                  <a:pt x="1216555" y="1785768"/>
                </a:lnTo>
                <a:lnTo>
                  <a:pt x="1194594" y="1786033"/>
                </a:lnTo>
                <a:lnTo>
                  <a:pt x="1173957" y="1786298"/>
                </a:lnTo>
                <a:lnTo>
                  <a:pt x="1135857" y="1786033"/>
                </a:lnTo>
                <a:lnTo>
                  <a:pt x="1102255" y="1785768"/>
                </a:lnTo>
                <a:lnTo>
                  <a:pt x="1072886" y="1784974"/>
                </a:lnTo>
                <a:lnTo>
                  <a:pt x="1048280" y="1784445"/>
                </a:lnTo>
                <a:lnTo>
                  <a:pt x="1027642" y="1784445"/>
                </a:lnTo>
                <a:lnTo>
                  <a:pt x="1019175" y="1784445"/>
                </a:lnTo>
                <a:lnTo>
                  <a:pt x="1012032" y="1784709"/>
                </a:lnTo>
                <a:lnTo>
                  <a:pt x="1005417" y="1784974"/>
                </a:lnTo>
                <a:lnTo>
                  <a:pt x="1000390" y="1785768"/>
                </a:lnTo>
                <a:lnTo>
                  <a:pt x="996421" y="1786562"/>
                </a:lnTo>
                <a:lnTo>
                  <a:pt x="994834" y="1787356"/>
                </a:lnTo>
                <a:lnTo>
                  <a:pt x="993511" y="1787886"/>
                </a:lnTo>
                <a:lnTo>
                  <a:pt x="992717" y="1788680"/>
                </a:lnTo>
                <a:lnTo>
                  <a:pt x="991659" y="1789474"/>
                </a:lnTo>
                <a:lnTo>
                  <a:pt x="991130" y="1790268"/>
                </a:lnTo>
                <a:lnTo>
                  <a:pt x="991130" y="1791327"/>
                </a:lnTo>
                <a:lnTo>
                  <a:pt x="991130" y="1792386"/>
                </a:lnTo>
                <a:lnTo>
                  <a:pt x="991394" y="1793709"/>
                </a:lnTo>
                <a:lnTo>
                  <a:pt x="991923" y="1794768"/>
                </a:lnTo>
                <a:lnTo>
                  <a:pt x="993246" y="1796092"/>
                </a:lnTo>
                <a:lnTo>
                  <a:pt x="995627" y="1799268"/>
                </a:lnTo>
                <a:lnTo>
                  <a:pt x="999596" y="1802709"/>
                </a:lnTo>
                <a:lnTo>
                  <a:pt x="1004623" y="1806945"/>
                </a:lnTo>
                <a:lnTo>
                  <a:pt x="1010444" y="1811445"/>
                </a:lnTo>
                <a:lnTo>
                  <a:pt x="1017853" y="1816474"/>
                </a:lnTo>
                <a:lnTo>
                  <a:pt x="1026319" y="1822033"/>
                </a:lnTo>
                <a:lnTo>
                  <a:pt x="1031611" y="1825474"/>
                </a:lnTo>
                <a:lnTo>
                  <a:pt x="1037961" y="1829180"/>
                </a:lnTo>
                <a:lnTo>
                  <a:pt x="1045105" y="1832356"/>
                </a:lnTo>
                <a:lnTo>
                  <a:pt x="1053042" y="1836062"/>
                </a:lnTo>
                <a:lnTo>
                  <a:pt x="1061773" y="1839768"/>
                </a:lnTo>
                <a:lnTo>
                  <a:pt x="1071034" y="1843209"/>
                </a:lnTo>
                <a:lnTo>
                  <a:pt x="1081088" y="1846915"/>
                </a:lnTo>
                <a:lnTo>
                  <a:pt x="1091671" y="1850092"/>
                </a:lnTo>
                <a:lnTo>
                  <a:pt x="1103048" y="1853533"/>
                </a:lnTo>
                <a:lnTo>
                  <a:pt x="1114955" y="1856974"/>
                </a:lnTo>
                <a:lnTo>
                  <a:pt x="1127390" y="1859886"/>
                </a:lnTo>
                <a:lnTo>
                  <a:pt x="1140619" y="1863062"/>
                </a:lnTo>
                <a:lnTo>
                  <a:pt x="1154113" y="1866239"/>
                </a:lnTo>
                <a:lnTo>
                  <a:pt x="1168136" y="1868886"/>
                </a:lnTo>
                <a:lnTo>
                  <a:pt x="1182688" y="1871533"/>
                </a:lnTo>
                <a:lnTo>
                  <a:pt x="1197505" y="1873650"/>
                </a:lnTo>
                <a:lnTo>
                  <a:pt x="1213115" y="1876033"/>
                </a:lnTo>
                <a:lnTo>
                  <a:pt x="1228725" y="1877886"/>
                </a:lnTo>
                <a:lnTo>
                  <a:pt x="1245130" y="1880003"/>
                </a:lnTo>
                <a:lnTo>
                  <a:pt x="1261269" y="1881327"/>
                </a:lnTo>
                <a:lnTo>
                  <a:pt x="1278203" y="1882386"/>
                </a:lnTo>
                <a:lnTo>
                  <a:pt x="1295400" y="1883709"/>
                </a:lnTo>
                <a:lnTo>
                  <a:pt x="1312863" y="1884239"/>
                </a:lnTo>
                <a:lnTo>
                  <a:pt x="1330061" y="1884503"/>
                </a:lnTo>
                <a:lnTo>
                  <a:pt x="1348053" y="1884503"/>
                </a:lnTo>
                <a:lnTo>
                  <a:pt x="1366044" y="1883974"/>
                </a:lnTo>
                <a:lnTo>
                  <a:pt x="1384036" y="1883445"/>
                </a:lnTo>
                <a:lnTo>
                  <a:pt x="1402557" y="1881856"/>
                </a:lnTo>
                <a:lnTo>
                  <a:pt x="1420813" y="1880533"/>
                </a:lnTo>
                <a:lnTo>
                  <a:pt x="1439334" y="1878150"/>
                </a:lnTo>
                <a:lnTo>
                  <a:pt x="1457855" y="1876033"/>
                </a:lnTo>
                <a:lnTo>
                  <a:pt x="1476376" y="1872856"/>
                </a:lnTo>
                <a:lnTo>
                  <a:pt x="1488017" y="1871003"/>
                </a:lnTo>
                <a:lnTo>
                  <a:pt x="1499130" y="1868356"/>
                </a:lnTo>
                <a:lnTo>
                  <a:pt x="1510507" y="1865974"/>
                </a:lnTo>
                <a:lnTo>
                  <a:pt x="1521090" y="1862798"/>
                </a:lnTo>
                <a:lnTo>
                  <a:pt x="1532203" y="1859621"/>
                </a:lnTo>
                <a:lnTo>
                  <a:pt x="1542786" y="1856445"/>
                </a:lnTo>
                <a:lnTo>
                  <a:pt x="1553105" y="1852739"/>
                </a:lnTo>
                <a:lnTo>
                  <a:pt x="1563159" y="1848768"/>
                </a:lnTo>
                <a:lnTo>
                  <a:pt x="1573478" y="1844798"/>
                </a:lnTo>
                <a:lnTo>
                  <a:pt x="1583532" y="1840298"/>
                </a:lnTo>
                <a:lnTo>
                  <a:pt x="1593321" y="1835798"/>
                </a:lnTo>
                <a:lnTo>
                  <a:pt x="1603111" y="1831033"/>
                </a:lnTo>
                <a:lnTo>
                  <a:pt x="1612901" y="1826003"/>
                </a:lnTo>
                <a:lnTo>
                  <a:pt x="1622426" y="1820709"/>
                </a:lnTo>
                <a:lnTo>
                  <a:pt x="1631951" y="1815415"/>
                </a:lnTo>
                <a:lnTo>
                  <a:pt x="1641211" y="1809592"/>
                </a:lnTo>
                <a:lnTo>
                  <a:pt x="1651001" y="1803768"/>
                </a:lnTo>
                <a:lnTo>
                  <a:pt x="1660261" y="1797945"/>
                </a:lnTo>
                <a:lnTo>
                  <a:pt x="1669521" y="1791856"/>
                </a:lnTo>
                <a:lnTo>
                  <a:pt x="1678782" y="1785239"/>
                </a:lnTo>
                <a:lnTo>
                  <a:pt x="1697038" y="1771739"/>
                </a:lnTo>
                <a:lnTo>
                  <a:pt x="1715294" y="1757709"/>
                </a:lnTo>
                <a:lnTo>
                  <a:pt x="1733815" y="1742886"/>
                </a:lnTo>
                <a:lnTo>
                  <a:pt x="1752336" y="1727533"/>
                </a:lnTo>
                <a:lnTo>
                  <a:pt x="1771121" y="1711650"/>
                </a:lnTo>
                <a:lnTo>
                  <a:pt x="1789907" y="1694974"/>
                </a:lnTo>
                <a:lnTo>
                  <a:pt x="1797315" y="1686768"/>
                </a:lnTo>
                <a:lnTo>
                  <a:pt x="1804194" y="1678827"/>
                </a:lnTo>
                <a:lnTo>
                  <a:pt x="1811603" y="1671150"/>
                </a:lnTo>
                <a:lnTo>
                  <a:pt x="1818482" y="1664268"/>
                </a:lnTo>
                <a:lnTo>
                  <a:pt x="1825626" y="1657386"/>
                </a:lnTo>
                <a:lnTo>
                  <a:pt x="1832240" y="1651033"/>
                </a:lnTo>
                <a:lnTo>
                  <a:pt x="1839384" y="1644945"/>
                </a:lnTo>
                <a:lnTo>
                  <a:pt x="1845999" y="1639121"/>
                </a:lnTo>
                <a:lnTo>
                  <a:pt x="1852878" y="1634092"/>
                </a:lnTo>
                <a:lnTo>
                  <a:pt x="1859228" y="1629062"/>
                </a:lnTo>
                <a:lnTo>
                  <a:pt x="1866107" y="1624298"/>
                </a:lnTo>
                <a:lnTo>
                  <a:pt x="1872457" y="1620062"/>
                </a:lnTo>
                <a:lnTo>
                  <a:pt x="1878807" y="1616092"/>
                </a:lnTo>
                <a:lnTo>
                  <a:pt x="1885157" y="1612121"/>
                </a:lnTo>
                <a:lnTo>
                  <a:pt x="1891507" y="1608680"/>
                </a:lnTo>
                <a:lnTo>
                  <a:pt x="1897857" y="1605768"/>
                </a:lnTo>
                <a:lnTo>
                  <a:pt x="1903678" y="1602856"/>
                </a:lnTo>
                <a:lnTo>
                  <a:pt x="1909763" y="1600474"/>
                </a:lnTo>
                <a:lnTo>
                  <a:pt x="1915849" y="1598092"/>
                </a:lnTo>
                <a:lnTo>
                  <a:pt x="1921669" y="1595974"/>
                </a:lnTo>
                <a:lnTo>
                  <a:pt x="1927226" y="1594121"/>
                </a:lnTo>
                <a:lnTo>
                  <a:pt x="1932782" y="1592533"/>
                </a:lnTo>
                <a:lnTo>
                  <a:pt x="1938338" y="1591209"/>
                </a:lnTo>
                <a:lnTo>
                  <a:pt x="1943894" y="1589886"/>
                </a:lnTo>
                <a:lnTo>
                  <a:pt x="1949451" y="1588827"/>
                </a:lnTo>
                <a:lnTo>
                  <a:pt x="1954478" y="1588298"/>
                </a:lnTo>
                <a:lnTo>
                  <a:pt x="1959769" y="1587503"/>
                </a:lnTo>
                <a:lnTo>
                  <a:pt x="1964796" y="1587239"/>
                </a:lnTo>
                <a:lnTo>
                  <a:pt x="1974586" y="1586974"/>
                </a:lnTo>
                <a:lnTo>
                  <a:pt x="1983846" y="1587239"/>
                </a:lnTo>
                <a:lnTo>
                  <a:pt x="1992842" y="1588033"/>
                </a:lnTo>
                <a:lnTo>
                  <a:pt x="2001309" y="1589092"/>
                </a:lnTo>
                <a:lnTo>
                  <a:pt x="2009247" y="1590945"/>
                </a:lnTo>
                <a:lnTo>
                  <a:pt x="2016919" y="1593062"/>
                </a:lnTo>
                <a:lnTo>
                  <a:pt x="2023534" y="1595445"/>
                </a:lnTo>
                <a:lnTo>
                  <a:pt x="2030149" y="1597562"/>
                </a:lnTo>
                <a:lnTo>
                  <a:pt x="2035969" y="1600209"/>
                </a:lnTo>
                <a:lnTo>
                  <a:pt x="2041261" y="1602592"/>
                </a:lnTo>
                <a:lnTo>
                  <a:pt x="2046024" y="1605239"/>
                </a:lnTo>
                <a:lnTo>
                  <a:pt x="2050257" y="1607621"/>
                </a:lnTo>
                <a:lnTo>
                  <a:pt x="2056607" y="1611856"/>
                </a:lnTo>
                <a:lnTo>
                  <a:pt x="2060576" y="1615033"/>
                </a:lnTo>
                <a:lnTo>
                  <a:pt x="2062163" y="1616092"/>
                </a:lnTo>
                <a:lnTo>
                  <a:pt x="2060311" y="1619003"/>
                </a:lnTo>
                <a:lnTo>
                  <a:pt x="2054755" y="1627739"/>
                </a:lnTo>
                <a:lnTo>
                  <a:pt x="2044965" y="1641239"/>
                </a:lnTo>
                <a:lnTo>
                  <a:pt x="2038615" y="1649709"/>
                </a:lnTo>
                <a:lnTo>
                  <a:pt x="2031472" y="1659768"/>
                </a:lnTo>
                <a:lnTo>
                  <a:pt x="2022740" y="1670356"/>
                </a:lnTo>
                <a:lnTo>
                  <a:pt x="2013215" y="1682268"/>
                </a:lnTo>
                <a:lnTo>
                  <a:pt x="2002632" y="1694709"/>
                </a:lnTo>
                <a:lnTo>
                  <a:pt x="1990726" y="1708474"/>
                </a:lnTo>
                <a:lnTo>
                  <a:pt x="1977496" y="1723298"/>
                </a:lnTo>
                <a:lnTo>
                  <a:pt x="1963209" y="1738386"/>
                </a:lnTo>
                <a:lnTo>
                  <a:pt x="1947863" y="1754268"/>
                </a:lnTo>
                <a:lnTo>
                  <a:pt x="1931194" y="1770945"/>
                </a:lnTo>
                <a:lnTo>
                  <a:pt x="1912938" y="1788415"/>
                </a:lnTo>
                <a:lnTo>
                  <a:pt x="1893888" y="1806150"/>
                </a:lnTo>
                <a:lnTo>
                  <a:pt x="1872986" y="1824680"/>
                </a:lnTo>
                <a:lnTo>
                  <a:pt x="1851026" y="1843474"/>
                </a:lnTo>
                <a:lnTo>
                  <a:pt x="1827742" y="1862533"/>
                </a:lnTo>
                <a:lnTo>
                  <a:pt x="1803136" y="1881856"/>
                </a:lnTo>
                <a:lnTo>
                  <a:pt x="1776678" y="1901974"/>
                </a:lnTo>
                <a:lnTo>
                  <a:pt x="1763184" y="1912033"/>
                </a:lnTo>
                <a:lnTo>
                  <a:pt x="1749161" y="1921827"/>
                </a:lnTo>
                <a:lnTo>
                  <a:pt x="1734874" y="1931886"/>
                </a:lnTo>
                <a:lnTo>
                  <a:pt x="1720321" y="1941945"/>
                </a:lnTo>
                <a:lnTo>
                  <a:pt x="1704976" y="1952268"/>
                </a:lnTo>
                <a:lnTo>
                  <a:pt x="1689630" y="1962592"/>
                </a:lnTo>
                <a:lnTo>
                  <a:pt x="1673755" y="1972650"/>
                </a:lnTo>
                <a:lnTo>
                  <a:pt x="1657615" y="1982709"/>
                </a:lnTo>
                <a:lnTo>
                  <a:pt x="1640946" y="1993033"/>
                </a:lnTo>
                <a:lnTo>
                  <a:pt x="1624013" y="2003356"/>
                </a:lnTo>
                <a:lnTo>
                  <a:pt x="1606551" y="2013415"/>
                </a:lnTo>
                <a:lnTo>
                  <a:pt x="1588823" y="2023474"/>
                </a:lnTo>
                <a:lnTo>
                  <a:pt x="1570567" y="2033533"/>
                </a:lnTo>
                <a:lnTo>
                  <a:pt x="1552046" y="2043856"/>
                </a:lnTo>
                <a:lnTo>
                  <a:pt x="1533261" y="2053915"/>
                </a:lnTo>
                <a:lnTo>
                  <a:pt x="1513946" y="2063709"/>
                </a:lnTo>
                <a:lnTo>
                  <a:pt x="1493838" y="2073768"/>
                </a:lnTo>
                <a:lnTo>
                  <a:pt x="1473730" y="2083562"/>
                </a:lnTo>
                <a:lnTo>
                  <a:pt x="1453092" y="2086209"/>
                </a:lnTo>
                <a:lnTo>
                  <a:pt x="1432190" y="2088327"/>
                </a:lnTo>
                <a:lnTo>
                  <a:pt x="1410759" y="2090445"/>
                </a:lnTo>
                <a:lnTo>
                  <a:pt x="1388798" y="2092033"/>
                </a:lnTo>
                <a:lnTo>
                  <a:pt x="1366573" y="2093621"/>
                </a:lnTo>
                <a:lnTo>
                  <a:pt x="1344084" y="2094680"/>
                </a:lnTo>
                <a:lnTo>
                  <a:pt x="1321330" y="2095474"/>
                </a:lnTo>
                <a:lnTo>
                  <a:pt x="1298840" y="2096003"/>
                </a:lnTo>
                <a:lnTo>
                  <a:pt x="1276086" y="2096268"/>
                </a:lnTo>
                <a:lnTo>
                  <a:pt x="1253067" y="2096533"/>
                </a:lnTo>
                <a:lnTo>
                  <a:pt x="1229784" y="2096533"/>
                </a:lnTo>
                <a:lnTo>
                  <a:pt x="1206765" y="2096533"/>
                </a:lnTo>
                <a:lnTo>
                  <a:pt x="1160992" y="2095739"/>
                </a:lnTo>
                <a:lnTo>
                  <a:pt x="1116278" y="2094680"/>
                </a:lnTo>
                <a:lnTo>
                  <a:pt x="1072357" y="2093092"/>
                </a:lnTo>
                <a:lnTo>
                  <a:pt x="1030288" y="2091239"/>
                </a:lnTo>
                <a:lnTo>
                  <a:pt x="951971" y="2087798"/>
                </a:lnTo>
                <a:lnTo>
                  <a:pt x="916782" y="2086209"/>
                </a:lnTo>
                <a:lnTo>
                  <a:pt x="885032" y="2084886"/>
                </a:lnTo>
                <a:lnTo>
                  <a:pt x="856457" y="2083827"/>
                </a:lnTo>
                <a:lnTo>
                  <a:pt x="831850" y="2083562"/>
                </a:lnTo>
                <a:lnTo>
                  <a:pt x="828146" y="2083827"/>
                </a:lnTo>
                <a:lnTo>
                  <a:pt x="823119" y="2085150"/>
                </a:lnTo>
                <a:lnTo>
                  <a:pt x="817827" y="2086474"/>
                </a:lnTo>
                <a:lnTo>
                  <a:pt x="812007" y="2088592"/>
                </a:lnTo>
                <a:lnTo>
                  <a:pt x="805657" y="2091503"/>
                </a:lnTo>
                <a:lnTo>
                  <a:pt x="798513" y="2094680"/>
                </a:lnTo>
                <a:lnTo>
                  <a:pt x="790840" y="2098650"/>
                </a:lnTo>
                <a:lnTo>
                  <a:pt x="782902" y="2102886"/>
                </a:lnTo>
                <a:lnTo>
                  <a:pt x="774436" y="2107650"/>
                </a:lnTo>
                <a:lnTo>
                  <a:pt x="765705" y="2112680"/>
                </a:lnTo>
                <a:lnTo>
                  <a:pt x="746655" y="2124062"/>
                </a:lnTo>
                <a:lnTo>
                  <a:pt x="726282" y="2137033"/>
                </a:lnTo>
                <a:lnTo>
                  <a:pt x="705115" y="2151062"/>
                </a:lnTo>
                <a:lnTo>
                  <a:pt x="317500" y="1817268"/>
                </a:lnTo>
                <a:lnTo>
                  <a:pt x="346340" y="1797415"/>
                </a:lnTo>
                <a:lnTo>
                  <a:pt x="374121" y="1777562"/>
                </a:lnTo>
                <a:lnTo>
                  <a:pt x="400844" y="1758239"/>
                </a:lnTo>
                <a:lnTo>
                  <a:pt x="426773" y="1739445"/>
                </a:lnTo>
                <a:lnTo>
                  <a:pt x="475721" y="1703709"/>
                </a:lnTo>
                <a:lnTo>
                  <a:pt x="499269" y="1687033"/>
                </a:lnTo>
                <a:lnTo>
                  <a:pt x="522288" y="1670886"/>
                </a:lnTo>
                <a:lnTo>
                  <a:pt x="544248" y="1656062"/>
                </a:lnTo>
                <a:lnTo>
                  <a:pt x="555361" y="1648915"/>
                </a:lnTo>
                <a:lnTo>
                  <a:pt x="565944" y="1642298"/>
                </a:lnTo>
                <a:lnTo>
                  <a:pt x="577057" y="1635680"/>
                </a:lnTo>
                <a:lnTo>
                  <a:pt x="587640" y="1629592"/>
                </a:lnTo>
                <a:lnTo>
                  <a:pt x="598223" y="1623768"/>
                </a:lnTo>
                <a:lnTo>
                  <a:pt x="608807" y="1618474"/>
                </a:lnTo>
                <a:lnTo>
                  <a:pt x="619390" y="1612915"/>
                </a:lnTo>
                <a:lnTo>
                  <a:pt x="629709" y="1608150"/>
                </a:lnTo>
                <a:lnTo>
                  <a:pt x="640027" y="1603915"/>
                </a:lnTo>
                <a:lnTo>
                  <a:pt x="650875" y="1599945"/>
                </a:lnTo>
                <a:lnTo>
                  <a:pt x="661194" y="1596503"/>
                </a:lnTo>
                <a:lnTo>
                  <a:pt x="671513" y="1593062"/>
                </a:lnTo>
                <a:lnTo>
                  <a:pt x="682361" y="1590150"/>
                </a:lnTo>
                <a:lnTo>
                  <a:pt x="692680" y="1588033"/>
                </a:lnTo>
                <a:lnTo>
                  <a:pt x="702205" y="1586445"/>
                </a:lnTo>
                <a:lnTo>
                  <a:pt x="712523" y="1584592"/>
                </a:lnTo>
                <a:lnTo>
                  <a:pt x="723371" y="1583533"/>
                </a:lnTo>
                <a:lnTo>
                  <a:pt x="734484" y="1582474"/>
                </a:lnTo>
                <a:lnTo>
                  <a:pt x="746390" y="1581680"/>
                </a:lnTo>
                <a:lnTo>
                  <a:pt x="758296" y="1580621"/>
                </a:lnTo>
                <a:lnTo>
                  <a:pt x="770996" y="1580092"/>
                </a:lnTo>
                <a:lnTo>
                  <a:pt x="784225" y="1579827"/>
                </a:lnTo>
                <a:lnTo>
                  <a:pt x="811213" y="1579562"/>
                </a:lnTo>
                <a:close/>
                <a:moveTo>
                  <a:pt x="1050885" y="1163988"/>
                </a:moveTo>
                <a:lnTo>
                  <a:pt x="1051297" y="1164340"/>
                </a:lnTo>
                <a:lnTo>
                  <a:pt x="1051415" y="1164517"/>
                </a:lnTo>
                <a:lnTo>
                  <a:pt x="1050885" y="1163988"/>
                </a:lnTo>
                <a:close/>
                <a:moveTo>
                  <a:pt x="1265238" y="1044575"/>
                </a:moveTo>
                <a:lnTo>
                  <a:pt x="1310449" y="1062831"/>
                </a:lnTo>
                <a:lnTo>
                  <a:pt x="1319812" y="1067064"/>
                </a:lnTo>
                <a:lnTo>
                  <a:pt x="1329175" y="1071827"/>
                </a:lnTo>
                <a:lnTo>
                  <a:pt x="1338538" y="1076854"/>
                </a:lnTo>
                <a:lnTo>
                  <a:pt x="1347366" y="1082675"/>
                </a:lnTo>
                <a:lnTo>
                  <a:pt x="1351646" y="1085850"/>
                </a:lnTo>
                <a:lnTo>
                  <a:pt x="1355659" y="1089025"/>
                </a:lnTo>
                <a:lnTo>
                  <a:pt x="1359404" y="1092200"/>
                </a:lnTo>
                <a:lnTo>
                  <a:pt x="1362882" y="1095639"/>
                </a:lnTo>
                <a:lnTo>
                  <a:pt x="1366360" y="1099079"/>
                </a:lnTo>
                <a:lnTo>
                  <a:pt x="1369570" y="1102783"/>
                </a:lnTo>
                <a:lnTo>
                  <a:pt x="1372245" y="1106223"/>
                </a:lnTo>
                <a:lnTo>
                  <a:pt x="1375188" y="1109927"/>
                </a:lnTo>
                <a:lnTo>
                  <a:pt x="1376793" y="1113102"/>
                </a:lnTo>
                <a:lnTo>
                  <a:pt x="1378665" y="1116542"/>
                </a:lnTo>
                <a:lnTo>
                  <a:pt x="1380270" y="1119452"/>
                </a:lnTo>
                <a:lnTo>
                  <a:pt x="1381340" y="1122892"/>
                </a:lnTo>
                <a:lnTo>
                  <a:pt x="1382678" y="1126331"/>
                </a:lnTo>
                <a:lnTo>
                  <a:pt x="1383748" y="1129506"/>
                </a:lnTo>
                <a:lnTo>
                  <a:pt x="1384551" y="1132946"/>
                </a:lnTo>
                <a:lnTo>
                  <a:pt x="1385086" y="1136385"/>
                </a:lnTo>
                <a:lnTo>
                  <a:pt x="1385888" y="1143000"/>
                </a:lnTo>
                <a:lnTo>
                  <a:pt x="1385888" y="1149879"/>
                </a:lnTo>
                <a:lnTo>
                  <a:pt x="1385353" y="1156494"/>
                </a:lnTo>
                <a:lnTo>
                  <a:pt x="1384283" y="1163373"/>
                </a:lnTo>
                <a:lnTo>
                  <a:pt x="1382678" y="1169723"/>
                </a:lnTo>
                <a:lnTo>
                  <a:pt x="1380270" y="1176338"/>
                </a:lnTo>
                <a:lnTo>
                  <a:pt x="1377328" y="1182423"/>
                </a:lnTo>
                <a:lnTo>
                  <a:pt x="1373850" y="1188244"/>
                </a:lnTo>
                <a:lnTo>
                  <a:pt x="1369837" y="1193800"/>
                </a:lnTo>
                <a:lnTo>
                  <a:pt x="1365289" y="1199092"/>
                </a:lnTo>
                <a:lnTo>
                  <a:pt x="1360207" y="1203854"/>
                </a:lnTo>
                <a:lnTo>
                  <a:pt x="1354589" y="1208088"/>
                </a:lnTo>
                <a:lnTo>
                  <a:pt x="1350309" y="1210734"/>
                </a:lnTo>
                <a:lnTo>
                  <a:pt x="1346028" y="1213644"/>
                </a:lnTo>
                <a:lnTo>
                  <a:pt x="1341213" y="1215761"/>
                </a:lnTo>
                <a:lnTo>
                  <a:pt x="1336398" y="1218142"/>
                </a:lnTo>
                <a:lnTo>
                  <a:pt x="1331315" y="1219994"/>
                </a:lnTo>
                <a:lnTo>
                  <a:pt x="1325697" y="1221846"/>
                </a:lnTo>
                <a:lnTo>
                  <a:pt x="1320347" y="1223434"/>
                </a:lnTo>
                <a:lnTo>
                  <a:pt x="1314729" y="1224756"/>
                </a:lnTo>
                <a:lnTo>
                  <a:pt x="1309111" y="1226079"/>
                </a:lnTo>
                <a:lnTo>
                  <a:pt x="1303226" y="1227138"/>
                </a:lnTo>
                <a:lnTo>
                  <a:pt x="1297073" y="1227932"/>
                </a:lnTo>
                <a:lnTo>
                  <a:pt x="1290920" y="1228461"/>
                </a:lnTo>
                <a:lnTo>
                  <a:pt x="1278347" y="1229519"/>
                </a:lnTo>
                <a:lnTo>
                  <a:pt x="1265238" y="1230313"/>
                </a:lnTo>
                <a:lnTo>
                  <a:pt x="1265238" y="1044575"/>
                </a:lnTo>
                <a:close/>
                <a:moveTo>
                  <a:pt x="1169988" y="730250"/>
                </a:moveTo>
                <a:lnTo>
                  <a:pt x="1169988" y="912813"/>
                </a:lnTo>
                <a:lnTo>
                  <a:pt x="1151467" y="905934"/>
                </a:lnTo>
                <a:lnTo>
                  <a:pt x="1140090" y="901171"/>
                </a:lnTo>
                <a:lnTo>
                  <a:pt x="1129242" y="896673"/>
                </a:lnTo>
                <a:lnTo>
                  <a:pt x="1119188" y="891911"/>
                </a:lnTo>
                <a:lnTo>
                  <a:pt x="1114426" y="889529"/>
                </a:lnTo>
                <a:lnTo>
                  <a:pt x="1109663" y="887148"/>
                </a:lnTo>
                <a:lnTo>
                  <a:pt x="1105430" y="884238"/>
                </a:lnTo>
                <a:lnTo>
                  <a:pt x="1100932" y="881327"/>
                </a:lnTo>
                <a:lnTo>
                  <a:pt x="1096963" y="878152"/>
                </a:lnTo>
                <a:lnTo>
                  <a:pt x="1092730" y="874977"/>
                </a:lnTo>
                <a:lnTo>
                  <a:pt x="1089026" y="871273"/>
                </a:lnTo>
                <a:lnTo>
                  <a:pt x="1085586" y="867304"/>
                </a:lnTo>
                <a:lnTo>
                  <a:pt x="1081882" y="863071"/>
                </a:lnTo>
                <a:lnTo>
                  <a:pt x="1078442" y="858308"/>
                </a:lnTo>
                <a:lnTo>
                  <a:pt x="1076590" y="855663"/>
                </a:lnTo>
                <a:lnTo>
                  <a:pt x="1074474" y="852488"/>
                </a:lnTo>
                <a:lnTo>
                  <a:pt x="1073151" y="849313"/>
                </a:lnTo>
                <a:lnTo>
                  <a:pt x="1071563" y="846138"/>
                </a:lnTo>
                <a:lnTo>
                  <a:pt x="1068917" y="839523"/>
                </a:lnTo>
                <a:lnTo>
                  <a:pt x="1067330" y="832908"/>
                </a:lnTo>
                <a:lnTo>
                  <a:pt x="1065742" y="826029"/>
                </a:lnTo>
                <a:lnTo>
                  <a:pt x="1065213" y="819415"/>
                </a:lnTo>
                <a:lnTo>
                  <a:pt x="1065213" y="812535"/>
                </a:lnTo>
                <a:lnTo>
                  <a:pt x="1065478" y="805656"/>
                </a:lnTo>
                <a:lnTo>
                  <a:pt x="1067065" y="799042"/>
                </a:lnTo>
                <a:lnTo>
                  <a:pt x="1068653" y="792427"/>
                </a:lnTo>
                <a:lnTo>
                  <a:pt x="1071034" y="786342"/>
                </a:lnTo>
                <a:lnTo>
                  <a:pt x="1073680" y="779992"/>
                </a:lnTo>
                <a:lnTo>
                  <a:pt x="1077119" y="774435"/>
                </a:lnTo>
                <a:lnTo>
                  <a:pt x="1078972" y="771525"/>
                </a:lnTo>
                <a:lnTo>
                  <a:pt x="1081353" y="769144"/>
                </a:lnTo>
                <a:lnTo>
                  <a:pt x="1083469" y="766498"/>
                </a:lnTo>
                <a:lnTo>
                  <a:pt x="1085851" y="764117"/>
                </a:lnTo>
                <a:lnTo>
                  <a:pt x="1088232" y="761735"/>
                </a:lnTo>
                <a:lnTo>
                  <a:pt x="1090878" y="759619"/>
                </a:lnTo>
                <a:lnTo>
                  <a:pt x="1095111" y="756708"/>
                </a:lnTo>
                <a:lnTo>
                  <a:pt x="1099344" y="753533"/>
                </a:lnTo>
                <a:lnTo>
                  <a:pt x="1103842" y="751152"/>
                </a:lnTo>
                <a:lnTo>
                  <a:pt x="1108340" y="748506"/>
                </a:lnTo>
                <a:lnTo>
                  <a:pt x="1113103" y="746125"/>
                </a:lnTo>
                <a:lnTo>
                  <a:pt x="1117601" y="744008"/>
                </a:lnTo>
                <a:lnTo>
                  <a:pt x="1122628" y="742156"/>
                </a:lnTo>
                <a:lnTo>
                  <a:pt x="1127390" y="740039"/>
                </a:lnTo>
                <a:lnTo>
                  <a:pt x="1132682" y="738452"/>
                </a:lnTo>
                <a:lnTo>
                  <a:pt x="1137709" y="736864"/>
                </a:lnTo>
                <a:lnTo>
                  <a:pt x="1148028" y="734219"/>
                </a:lnTo>
                <a:lnTo>
                  <a:pt x="1159140" y="732102"/>
                </a:lnTo>
                <a:lnTo>
                  <a:pt x="1169988" y="730250"/>
                </a:lnTo>
                <a:close/>
                <a:moveTo>
                  <a:pt x="1185954" y="592728"/>
                </a:moveTo>
                <a:lnTo>
                  <a:pt x="1184100" y="592993"/>
                </a:lnTo>
                <a:lnTo>
                  <a:pt x="1182511" y="593258"/>
                </a:lnTo>
                <a:lnTo>
                  <a:pt x="1179333" y="594052"/>
                </a:lnTo>
                <a:lnTo>
                  <a:pt x="1176685" y="595905"/>
                </a:lnTo>
                <a:lnTo>
                  <a:pt x="1174036" y="597758"/>
                </a:lnTo>
                <a:lnTo>
                  <a:pt x="1172183" y="600405"/>
                </a:lnTo>
                <a:lnTo>
                  <a:pt x="1170858" y="603052"/>
                </a:lnTo>
                <a:lnTo>
                  <a:pt x="1169534" y="606229"/>
                </a:lnTo>
                <a:lnTo>
                  <a:pt x="1169269" y="607817"/>
                </a:lnTo>
                <a:lnTo>
                  <a:pt x="1169269" y="609670"/>
                </a:lnTo>
                <a:lnTo>
                  <a:pt x="1169269" y="657849"/>
                </a:lnTo>
                <a:lnTo>
                  <a:pt x="1159470" y="659702"/>
                </a:lnTo>
                <a:lnTo>
                  <a:pt x="1149406" y="661290"/>
                </a:lnTo>
                <a:lnTo>
                  <a:pt x="1139872" y="663673"/>
                </a:lnTo>
                <a:lnTo>
                  <a:pt x="1130073" y="665790"/>
                </a:lnTo>
                <a:lnTo>
                  <a:pt x="1120538" y="668438"/>
                </a:lnTo>
                <a:lnTo>
                  <a:pt x="1111004" y="671349"/>
                </a:lnTo>
                <a:lnTo>
                  <a:pt x="1101735" y="674526"/>
                </a:lnTo>
                <a:lnTo>
                  <a:pt x="1092730" y="677967"/>
                </a:lnTo>
                <a:lnTo>
                  <a:pt x="1083990" y="681673"/>
                </a:lnTo>
                <a:lnTo>
                  <a:pt x="1075251" y="685379"/>
                </a:lnTo>
                <a:lnTo>
                  <a:pt x="1067040" y="689615"/>
                </a:lnTo>
                <a:lnTo>
                  <a:pt x="1058566" y="694380"/>
                </a:lnTo>
                <a:lnTo>
                  <a:pt x="1050620" y="699145"/>
                </a:lnTo>
                <a:lnTo>
                  <a:pt x="1043205" y="704174"/>
                </a:lnTo>
                <a:lnTo>
                  <a:pt x="1035789" y="709733"/>
                </a:lnTo>
                <a:lnTo>
                  <a:pt x="1028638" y="715292"/>
                </a:lnTo>
                <a:lnTo>
                  <a:pt x="1023342" y="719793"/>
                </a:lnTo>
                <a:lnTo>
                  <a:pt x="1018310" y="724558"/>
                </a:lnTo>
                <a:lnTo>
                  <a:pt x="1013807" y="729322"/>
                </a:lnTo>
                <a:lnTo>
                  <a:pt x="1009305" y="734352"/>
                </a:lnTo>
                <a:lnTo>
                  <a:pt x="1005068" y="739382"/>
                </a:lnTo>
                <a:lnTo>
                  <a:pt x="1000830" y="744411"/>
                </a:lnTo>
                <a:lnTo>
                  <a:pt x="997387" y="749706"/>
                </a:lnTo>
                <a:lnTo>
                  <a:pt x="993944" y="755265"/>
                </a:lnTo>
                <a:lnTo>
                  <a:pt x="990501" y="760559"/>
                </a:lnTo>
                <a:lnTo>
                  <a:pt x="987323" y="766118"/>
                </a:lnTo>
                <a:lnTo>
                  <a:pt x="984940" y="771677"/>
                </a:lnTo>
                <a:lnTo>
                  <a:pt x="982291" y="777236"/>
                </a:lnTo>
                <a:lnTo>
                  <a:pt x="980172" y="783060"/>
                </a:lnTo>
                <a:lnTo>
                  <a:pt x="978054" y="788884"/>
                </a:lnTo>
                <a:lnTo>
                  <a:pt x="976200" y="794443"/>
                </a:lnTo>
                <a:lnTo>
                  <a:pt x="974876" y="800531"/>
                </a:lnTo>
                <a:lnTo>
                  <a:pt x="973551" y="806355"/>
                </a:lnTo>
                <a:lnTo>
                  <a:pt x="972757" y="812179"/>
                </a:lnTo>
                <a:lnTo>
                  <a:pt x="971962" y="818003"/>
                </a:lnTo>
                <a:lnTo>
                  <a:pt x="971698" y="824356"/>
                </a:lnTo>
                <a:lnTo>
                  <a:pt x="971433" y="830180"/>
                </a:lnTo>
                <a:lnTo>
                  <a:pt x="971698" y="836003"/>
                </a:lnTo>
                <a:lnTo>
                  <a:pt x="971962" y="842092"/>
                </a:lnTo>
                <a:lnTo>
                  <a:pt x="972757" y="847916"/>
                </a:lnTo>
                <a:lnTo>
                  <a:pt x="973551" y="853739"/>
                </a:lnTo>
                <a:lnTo>
                  <a:pt x="974876" y="859563"/>
                </a:lnTo>
                <a:lnTo>
                  <a:pt x="976465" y="865652"/>
                </a:lnTo>
                <a:lnTo>
                  <a:pt x="978054" y="871211"/>
                </a:lnTo>
                <a:lnTo>
                  <a:pt x="980437" y="877035"/>
                </a:lnTo>
                <a:lnTo>
                  <a:pt x="982556" y="882858"/>
                </a:lnTo>
                <a:lnTo>
                  <a:pt x="985204" y="888417"/>
                </a:lnTo>
                <a:lnTo>
                  <a:pt x="988383" y="893976"/>
                </a:lnTo>
                <a:lnTo>
                  <a:pt x="991031" y="899006"/>
                </a:lnTo>
                <a:lnTo>
                  <a:pt x="994209" y="903771"/>
                </a:lnTo>
                <a:lnTo>
                  <a:pt x="997652" y="908536"/>
                </a:lnTo>
                <a:lnTo>
                  <a:pt x="1001095" y="913301"/>
                </a:lnTo>
                <a:lnTo>
                  <a:pt x="1004803" y="917801"/>
                </a:lnTo>
                <a:lnTo>
                  <a:pt x="1008775" y="922301"/>
                </a:lnTo>
                <a:lnTo>
                  <a:pt x="1013013" y="926801"/>
                </a:lnTo>
                <a:lnTo>
                  <a:pt x="1017250" y="931037"/>
                </a:lnTo>
                <a:lnTo>
                  <a:pt x="1021753" y="935272"/>
                </a:lnTo>
                <a:lnTo>
                  <a:pt x="1026520" y="939243"/>
                </a:lnTo>
                <a:lnTo>
                  <a:pt x="1031287" y="942949"/>
                </a:lnTo>
                <a:lnTo>
                  <a:pt x="1036319" y="946390"/>
                </a:lnTo>
                <a:lnTo>
                  <a:pt x="1041616" y="949832"/>
                </a:lnTo>
                <a:lnTo>
                  <a:pt x="1046913" y="953273"/>
                </a:lnTo>
                <a:lnTo>
                  <a:pt x="1052739" y="956450"/>
                </a:lnTo>
                <a:lnTo>
                  <a:pt x="1058301" y="959097"/>
                </a:lnTo>
                <a:lnTo>
                  <a:pt x="1074456" y="966244"/>
                </a:lnTo>
                <a:lnTo>
                  <a:pt x="1100411" y="976833"/>
                </a:lnTo>
                <a:lnTo>
                  <a:pt x="1169269" y="1005158"/>
                </a:lnTo>
                <a:lnTo>
                  <a:pt x="1169269" y="1219843"/>
                </a:lnTo>
                <a:lnTo>
                  <a:pt x="1151260" y="1215872"/>
                </a:lnTo>
                <a:lnTo>
                  <a:pt x="1143050" y="1213755"/>
                </a:lnTo>
                <a:lnTo>
                  <a:pt x="1135370" y="1211372"/>
                </a:lnTo>
                <a:lnTo>
                  <a:pt x="1126365" y="1208725"/>
                </a:lnTo>
                <a:lnTo>
                  <a:pt x="1116831" y="1204754"/>
                </a:lnTo>
                <a:lnTo>
                  <a:pt x="1107032" y="1200254"/>
                </a:lnTo>
                <a:lnTo>
                  <a:pt x="1096968" y="1195489"/>
                </a:lnTo>
                <a:lnTo>
                  <a:pt x="1087698" y="1190460"/>
                </a:lnTo>
                <a:lnTo>
                  <a:pt x="1078693" y="1185165"/>
                </a:lnTo>
                <a:lnTo>
                  <a:pt x="1070483" y="1179341"/>
                </a:lnTo>
                <a:lnTo>
                  <a:pt x="1063068" y="1174047"/>
                </a:lnTo>
                <a:lnTo>
                  <a:pt x="1058566" y="1170870"/>
                </a:lnTo>
                <a:lnTo>
                  <a:pt x="1054593" y="1167164"/>
                </a:lnTo>
                <a:lnTo>
                  <a:pt x="1051297" y="1164340"/>
                </a:lnTo>
                <a:lnTo>
                  <a:pt x="1050885" y="1163723"/>
                </a:lnTo>
                <a:lnTo>
                  <a:pt x="1048502" y="1160811"/>
                </a:lnTo>
                <a:lnTo>
                  <a:pt x="1046118" y="1157899"/>
                </a:lnTo>
                <a:lnTo>
                  <a:pt x="1043734" y="1154723"/>
                </a:lnTo>
                <a:lnTo>
                  <a:pt x="1040821" y="1152076"/>
                </a:lnTo>
                <a:lnTo>
                  <a:pt x="1037643" y="1149958"/>
                </a:lnTo>
                <a:lnTo>
                  <a:pt x="1034465" y="1148370"/>
                </a:lnTo>
                <a:lnTo>
                  <a:pt x="1031022" y="1147046"/>
                </a:lnTo>
                <a:lnTo>
                  <a:pt x="1027314" y="1146252"/>
                </a:lnTo>
                <a:lnTo>
                  <a:pt x="1023342" y="1145987"/>
                </a:lnTo>
                <a:lnTo>
                  <a:pt x="1019899" y="1145987"/>
                </a:lnTo>
                <a:lnTo>
                  <a:pt x="1015926" y="1146252"/>
                </a:lnTo>
                <a:lnTo>
                  <a:pt x="1011953" y="1147046"/>
                </a:lnTo>
                <a:lnTo>
                  <a:pt x="1007981" y="1148370"/>
                </a:lnTo>
                <a:lnTo>
                  <a:pt x="1004008" y="1149693"/>
                </a:lnTo>
                <a:lnTo>
                  <a:pt x="1000036" y="1151281"/>
                </a:lnTo>
                <a:lnTo>
                  <a:pt x="996063" y="1153399"/>
                </a:lnTo>
                <a:lnTo>
                  <a:pt x="992620" y="1155517"/>
                </a:lnTo>
                <a:lnTo>
                  <a:pt x="988912" y="1157899"/>
                </a:lnTo>
                <a:lnTo>
                  <a:pt x="985204" y="1160282"/>
                </a:lnTo>
                <a:lnTo>
                  <a:pt x="981762" y="1163194"/>
                </a:lnTo>
                <a:lnTo>
                  <a:pt x="978848" y="1166370"/>
                </a:lnTo>
                <a:lnTo>
                  <a:pt x="975935" y="1169282"/>
                </a:lnTo>
                <a:lnTo>
                  <a:pt x="973022" y="1172459"/>
                </a:lnTo>
                <a:lnTo>
                  <a:pt x="970903" y="1175900"/>
                </a:lnTo>
                <a:lnTo>
                  <a:pt x="968784" y="1179077"/>
                </a:lnTo>
                <a:lnTo>
                  <a:pt x="966930" y="1182518"/>
                </a:lnTo>
                <a:lnTo>
                  <a:pt x="965871" y="1186224"/>
                </a:lnTo>
                <a:lnTo>
                  <a:pt x="964547" y="1189665"/>
                </a:lnTo>
                <a:lnTo>
                  <a:pt x="964017" y="1192842"/>
                </a:lnTo>
                <a:lnTo>
                  <a:pt x="963752" y="1196548"/>
                </a:lnTo>
                <a:lnTo>
                  <a:pt x="964017" y="1199989"/>
                </a:lnTo>
                <a:lnTo>
                  <a:pt x="965076" y="1203166"/>
                </a:lnTo>
                <a:lnTo>
                  <a:pt x="966401" y="1206343"/>
                </a:lnTo>
                <a:lnTo>
                  <a:pt x="968255" y="1209519"/>
                </a:lnTo>
                <a:lnTo>
                  <a:pt x="971698" y="1214019"/>
                </a:lnTo>
                <a:lnTo>
                  <a:pt x="975405" y="1218520"/>
                </a:lnTo>
                <a:lnTo>
                  <a:pt x="979378" y="1223020"/>
                </a:lnTo>
                <a:lnTo>
                  <a:pt x="983615" y="1227255"/>
                </a:lnTo>
                <a:lnTo>
                  <a:pt x="988118" y="1231491"/>
                </a:lnTo>
                <a:lnTo>
                  <a:pt x="992620" y="1235461"/>
                </a:lnTo>
                <a:lnTo>
                  <a:pt x="997652" y="1239432"/>
                </a:lnTo>
                <a:lnTo>
                  <a:pt x="1002684" y="1242874"/>
                </a:lnTo>
                <a:lnTo>
                  <a:pt x="1007981" y="1246844"/>
                </a:lnTo>
                <a:lnTo>
                  <a:pt x="1013278" y="1250286"/>
                </a:lnTo>
                <a:lnTo>
                  <a:pt x="1018839" y="1253992"/>
                </a:lnTo>
                <a:lnTo>
                  <a:pt x="1024931" y="1257168"/>
                </a:lnTo>
                <a:lnTo>
                  <a:pt x="1030757" y="1260345"/>
                </a:lnTo>
                <a:lnTo>
                  <a:pt x="1037113" y="1263521"/>
                </a:lnTo>
                <a:lnTo>
                  <a:pt x="1049826" y="1269345"/>
                </a:lnTo>
                <a:lnTo>
                  <a:pt x="1063333" y="1274904"/>
                </a:lnTo>
                <a:lnTo>
                  <a:pt x="1077369" y="1279934"/>
                </a:lnTo>
                <a:lnTo>
                  <a:pt x="1091936" y="1284434"/>
                </a:lnTo>
                <a:lnTo>
                  <a:pt x="1106502" y="1288670"/>
                </a:lnTo>
                <a:lnTo>
                  <a:pt x="1122128" y="1292376"/>
                </a:lnTo>
                <a:lnTo>
                  <a:pt x="1137488" y="1295552"/>
                </a:lnTo>
                <a:lnTo>
                  <a:pt x="1153379" y="1298199"/>
                </a:lnTo>
                <a:lnTo>
                  <a:pt x="1169269" y="1300582"/>
                </a:lnTo>
                <a:lnTo>
                  <a:pt x="1169269" y="1347437"/>
                </a:lnTo>
                <a:lnTo>
                  <a:pt x="1169269" y="1349290"/>
                </a:lnTo>
                <a:lnTo>
                  <a:pt x="1169534" y="1350878"/>
                </a:lnTo>
                <a:lnTo>
                  <a:pt x="1170858" y="1354055"/>
                </a:lnTo>
                <a:lnTo>
                  <a:pt x="1172183" y="1356702"/>
                </a:lnTo>
                <a:lnTo>
                  <a:pt x="1174036" y="1359349"/>
                </a:lnTo>
                <a:lnTo>
                  <a:pt x="1176685" y="1361202"/>
                </a:lnTo>
                <a:lnTo>
                  <a:pt x="1179333" y="1363055"/>
                </a:lnTo>
                <a:lnTo>
                  <a:pt x="1182511" y="1363849"/>
                </a:lnTo>
                <a:lnTo>
                  <a:pt x="1184100" y="1364114"/>
                </a:lnTo>
                <a:lnTo>
                  <a:pt x="1185954" y="1364114"/>
                </a:lnTo>
                <a:lnTo>
                  <a:pt x="1249516" y="1364114"/>
                </a:lnTo>
                <a:lnTo>
                  <a:pt x="1251105" y="1364114"/>
                </a:lnTo>
                <a:lnTo>
                  <a:pt x="1252694" y="1363849"/>
                </a:lnTo>
                <a:lnTo>
                  <a:pt x="1255873" y="1363055"/>
                </a:lnTo>
                <a:lnTo>
                  <a:pt x="1258786" y="1361202"/>
                </a:lnTo>
                <a:lnTo>
                  <a:pt x="1261169" y="1359349"/>
                </a:lnTo>
                <a:lnTo>
                  <a:pt x="1263288" y="1356702"/>
                </a:lnTo>
                <a:lnTo>
                  <a:pt x="1264877" y="1354055"/>
                </a:lnTo>
                <a:lnTo>
                  <a:pt x="1265672" y="1350878"/>
                </a:lnTo>
                <a:lnTo>
                  <a:pt x="1265936" y="1349290"/>
                </a:lnTo>
                <a:lnTo>
                  <a:pt x="1265936" y="1347437"/>
                </a:lnTo>
                <a:lnTo>
                  <a:pt x="1265936" y="1304553"/>
                </a:lnTo>
                <a:lnTo>
                  <a:pt x="1278119" y="1303758"/>
                </a:lnTo>
                <a:lnTo>
                  <a:pt x="1290302" y="1302700"/>
                </a:lnTo>
                <a:lnTo>
                  <a:pt x="1301690" y="1301376"/>
                </a:lnTo>
                <a:lnTo>
                  <a:pt x="1313343" y="1299788"/>
                </a:lnTo>
                <a:lnTo>
                  <a:pt x="1324466" y="1297935"/>
                </a:lnTo>
                <a:lnTo>
                  <a:pt x="1335855" y="1295817"/>
                </a:lnTo>
                <a:lnTo>
                  <a:pt x="1346448" y="1293170"/>
                </a:lnTo>
                <a:lnTo>
                  <a:pt x="1356777" y="1290523"/>
                </a:lnTo>
                <a:lnTo>
                  <a:pt x="1366841" y="1287611"/>
                </a:lnTo>
                <a:lnTo>
                  <a:pt x="1376905" y="1284169"/>
                </a:lnTo>
                <a:lnTo>
                  <a:pt x="1386175" y="1280728"/>
                </a:lnTo>
                <a:lnTo>
                  <a:pt x="1395179" y="1276757"/>
                </a:lnTo>
                <a:lnTo>
                  <a:pt x="1403389" y="1272522"/>
                </a:lnTo>
                <a:lnTo>
                  <a:pt x="1411599" y="1268022"/>
                </a:lnTo>
                <a:lnTo>
                  <a:pt x="1419280" y="1263257"/>
                </a:lnTo>
                <a:lnTo>
                  <a:pt x="1426166" y="1258227"/>
                </a:lnTo>
                <a:lnTo>
                  <a:pt x="1431727" y="1253992"/>
                </a:lnTo>
                <a:lnTo>
                  <a:pt x="1436494" y="1249491"/>
                </a:lnTo>
                <a:lnTo>
                  <a:pt x="1441526" y="1244991"/>
                </a:lnTo>
                <a:lnTo>
                  <a:pt x="1446029" y="1240491"/>
                </a:lnTo>
                <a:lnTo>
                  <a:pt x="1450531" y="1235726"/>
                </a:lnTo>
                <a:lnTo>
                  <a:pt x="1454769" y="1230961"/>
                </a:lnTo>
                <a:lnTo>
                  <a:pt x="1458476" y="1226196"/>
                </a:lnTo>
                <a:lnTo>
                  <a:pt x="1462184" y="1221167"/>
                </a:lnTo>
                <a:lnTo>
                  <a:pt x="1465892" y="1215872"/>
                </a:lnTo>
                <a:lnTo>
                  <a:pt x="1469335" y="1210578"/>
                </a:lnTo>
                <a:lnTo>
                  <a:pt x="1472248" y="1205284"/>
                </a:lnTo>
                <a:lnTo>
                  <a:pt x="1475161" y="1199989"/>
                </a:lnTo>
                <a:lnTo>
                  <a:pt x="1478075" y="1194695"/>
                </a:lnTo>
                <a:lnTo>
                  <a:pt x="1480458" y="1189136"/>
                </a:lnTo>
                <a:lnTo>
                  <a:pt x="1482842" y="1183312"/>
                </a:lnTo>
                <a:lnTo>
                  <a:pt x="1484696" y="1177753"/>
                </a:lnTo>
                <a:lnTo>
                  <a:pt x="1486550" y="1172194"/>
                </a:lnTo>
                <a:lnTo>
                  <a:pt x="1487874" y="1166370"/>
                </a:lnTo>
                <a:lnTo>
                  <a:pt x="1489198" y="1160547"/>
                </a:lnTo>
                <a:lnTo>
                  <a:pt x="1489992" y="1154723"/>
                </a:lnTo>
                <a:lnTo>
                  <a:pt x="1490787" y="1148899"/>
                </a:lnTo>
                <a:lnTo>
                  <a:pt x="1491581" y="1142810"/>
                </a:lnTo>
                <a:lnTo>
                  <a:pt x="1491846" y="1136987"/>
                </a:lnTo>
                <a:lnTo>
                  <a:pt x="1491846" y="1131163"/>
                </a:lnTo>
                <a:lnTo>
                  <a:pt x="1491581" y="1125339"/>
                </a:lnTo>
                <a:lnTo>
                  <a:pt x="1491317" y="1119251"/>
                </a:lnTo>
                <a:lnTo>
                  <a:pt x="1490257" y="1113427"/>
                </a:lnTo>
                <a:lnTo>
                  <a:pt x="1489198" y="1107603"/>
                </a:lnTo>
                <a:lnTo>
                  <a:pt x="1488139" y="1101515"/>
                </a:lnTo>
                <a:lnTo>
                  <a:pt x="1486550" y="1095426"/>
                </a:lnTo>
                <a:lnTo>
                  <a:pt x="1484431" y="1089867"/>
                </a:lnTo>
                <a:lnTo>
                  <a:pt x="1482577" y="1084043"/>
                </a:lnTo>
                <a:lnTo>
                  <a:pt x="1479664" y="1077690"/>
                </a:lnTo>
                <a:lnTo>
                  <a:pt x="1476486" y="1071866"/>
                </a:lnTo>
                <a:lnTo>
                  <a:pt x="1473307" y="1066043"/>
                </a:lnTo>
                <a:lnTo>
                  <a:pt x="1469070" y="1060219"/>
                </a:lnTo>
                <a:lnTo>
                  <a:pt x="1464832" y="1054924"/>
                </a:lnTo>
                <a:lnTo>
                  <a:pt x="1459801" y="1049630"/>
                </a:lnTo>
                <a:lnTo>
                  <a:pt x="1454769" y="1044336"/>
                </a:lnTo>
                <a:lnTo>
                  <a:pt x="1448942" y="1039306"/>
                </a:lnTo>
                <a:lnTo>
                  <a:pt x="1443115" y="1034541"/>
                </a:lnTo>
                <a:lnTo>
                  <a:pt x="1437024" y="1029776"/>
                </a:lnTo>
                <a:lnTo>
                  <a:pt x="1430403" y="1025011"/>
                </a:lnTo>
                <a:lnTo>
                  <a:pt x="1423782" y="1020511"/>
                </a:lnTo>
                <a:lnTo>
                  <a:pt x="1416631" y="1016011"/>
                </a:lnTo>
                <a:lnTo>
                  <a:pt x="1409481" y="1011776"/>
                </a:lnTo>
                <a:lnTo>
                  <a:pt x="1402065" y="1007540"/>
                </a:lnTo>
                <a:lnTo>
                  <a:pt x="1394385" y="1003569"/>
                </a:lnTo>
                <a:lnTo>
                  <a:pt x="1378759" y="995628"/>
                </a:lnTo>
                <a:lnTo>
                  <a:pt x="1362604" y="988216"/>
                </a:lnTo>
                <a:lnTo>
                  <a:pt x="1346183" y="981333"/>
                </a:lnTo>
                <a:lnTo>
                  <a:pt x="1329498" y="974715"/>
                </a:lnTo>
                <a:lnTo>
                  <a:pt x="1313343" y="968362"/>
                </a:lnTo>
                <a:lnTo>
                  <a:pt x="1296923" y="962273"/>
                </a:lnTo>
                <a:lnTo>
                  <a:pt x="1265936" y="951420"/>
                </a:lnTo>
                <a:lnTo>
                  <a:pt x="1265936" y="735411"/>
                </a:lnTo>
                <a:lnTo>
                  <a:pt x="1278914" y="738588"/>
                </a:lnTo>
                <a:lnTo>
                  <a:pt x="1291361" y="742029"/>
                </a:lnTo>
                <a:lnTo>
                  <a:pt x="1295864" y="743352"/>
                </a:lnTo>
                <a:lnTo>
                  <a:pt x="1300366" y="744941"/>
                </a:lnTo>
                <a:lnTo>
                  <a:pt x="1310165" y="749176"/>
                </a:lnTo>
                <a:lnTo>
                  <a:pt x="1319964" y="754206"/>
                </a:lnTo>
                <a:lnTo>
                  <a:pt x="1329763" y="759765"/>
                </a:lnTo>
                <a:lnTo>
                  <a:pt x="1339562" y="765589"/>
                </a:lnTo>
                <a:lnTo>
                  <a:pt x="1348567" y="771412"/>
                </a:lnTo>
                <a:lnTo>
                  <a:pt x="1357042" y="777236"/>
                </a:lnTo>
                <a:lnTo>
                  <a:pt x="1364458" y="782795"/>
                </a:lnTo>
                <a:lnTo>
                  <a:pt x="1368960" y="786237"/>
                </a:lnTo>
                <a:lnTo>
                  <a:pt x="1373197" y="789943"/>
                </a:lnTo>
                <a:lnTo>
                  <a:pt x="1376375" y="792855"/>
                </a:lnTo>
                <a:lnTo>
                  <a:pt x="1376111" y="792590"/>
                </a:lnTo>
                <a:lnTo>
                  <a:pt x="1376905" y="793384"/>
                </a:lnTo>
                <a:lnTo>
                  <a:pt x="1379024" y="796296"/>
                </a:lnTo>
                <a:lnTo>
                  <a:pt x="1381407" y="798943"/>
                </a:lnTo>
                <a:lnTo>
                  <a:pt x="1384056" y="802384"/>
                </a:lnTo>
                <a:lnTo>
                  <a:pt x="1386969" y="805032"/>
                </a:lnTo>
                <a:lnTo>
                  <a:pt x="1389882" y="807149"/>
                </a:lnTo>
                <a:lnTo>
                  <a:pt x="1393060" y="808738"/>
                </a:lnTo>
                <a:lnTo>
                  <a:pt x="1396768" y="810061"/>
                </a:lnTo>
                <a:lnTo>
                  <a:pt x="1400476" y="810855"/>
                </a:lnTo>
                <a:lnTo>
                  <a:pt x="1404184" y="811120"/>
                </a:lnTo>
                <a:lnTo>
                  <a:pt x="1407892" y="811120"/>
                </a:lnTo>
                <a:lnTo>
                  <a:pt x="1411599" y="810591"/>
                </a:lnTo>
                <a:lnTo>
                  <a:pt x="1415837" y="810061"/>
                </a:lnTo>
                <a:lnTo>
                  <a:pt x="1419809" y="808738"/>
                </a:lnTo>
                <a:lnTo>
                  <a:pt x="1423782" y="807414"/>
                </a:lnTo>
                <a:lnTo>
                  <a:pt x="1427755" y="805826"/>
                </a:lnTo>
                <a:lnTo>
                  <a:pt x="1431198" y="803708"/>
                </a:lnTo>
                <a:lnTo>
                  <a:pt x="1435170" y="801590"/>
                </a:lnTo>
                <a:lnTo>
                  <a:pt x="1438878" y="798943"/>
                </a:lnTo>
                <a:lnTo>
                  <a:pt x="1442321" y="796561"/>
                </a:lnTo>
                <a:lnTo>
                  <a:pt x="1445764" y="793649"/>
                </a:lnTo>
                <a:lnTo>
                  <a:pt x="1448677" y="790737"/>
                </a:lnTo>
                <a:lnTo>
                  <a:pt x="1451855" y="787825"/>
                </a:lnTo>
                <a:lnTo>
                  <a:pt x="1454504" y="784384"/>
                </a:lnTo>
                <a:lnTo>
                  <a:pt x="1456622" y="780942"/>
                </a:lnTo>
                <a:lnTo>
                  <a:pt x="1458741" y="777766"/>
                </a:lnTo>
                <a:lnTo>
                  <a:pt x="1460595" y="774324"/>
                </a:lnTo>
                <a:lnTo>
                  <a:pt x="1461919" y="770883"/>
                </a:lnTo>
                <a:lnTo>
                  <a:pt x="1462714" y="767442"/>
                </a:lnTo>
                <a:lnTo>
                  <a:pt x="1463773" y="764000"/>
                </a:lnTo>
                <a:lnTo>
                  <a:pt x="1463773" y="760559"/>
                </a:lnTo>
                <a:lnTo>
                  <a:pt x="1463243" y="757118"/>
                </a:lnTo>
                <a:lnTo>
                  <a:pt x="1462449" y="753676"/>
                </a:lnTo>
                <a:lnTo>
                  <a:pt x="1461125" y="750765"/>
                </a:lnTo>
                <a:lnTo>
                  <a:pt x="1459536" y="747588"/>
                </a:lnTo>
                <a:lnTo>
                  <a:pt x="1456622" y="743882"/>
                </a:lnTo>
                <a:lnTo>
                  <a:pt x="1453709" y="740441"/>
                </a:lnTo>
                <a:lnTo>
                  <a:pt x="1447618" y="733558"/>
                </a:lnTo>
                <a:lnTo>
                  <a:pt x="1440467" y="726675"/>
                </a:lnTo>
                <a:lnTo>
                  <a:pt x="1432787" y="720322"/>
                </a:lnTo>
                <a:lnTo>
                  <a:pt x="1424577" y="713969"/>
                </a:lnTo>
                <a:lnTo>
                  <a:pt x="1415837" y="707616"/>
                </a:lnTo>
                <a:lnTo>
                  <a:pt x="1406567" y="701792"/>
                </a:lnTo>
                <a:lnTo>
                  <a:pt x="1397033" y="696233"/>
                </a:lnTo>
                <a:lnTo>
                  <a:pt x="1387234" y="691203"/>
                </a:lnTo>
                <a:lnTo>
                  <a:pt x="1377435" y="685909"/>
                </a:lnTo>
                <a:lnTo>
                  <a:pt x="1367106" y="681144"/>
                </a:lnTo>
                <a:lnTo>
                  <a:pt x="1357042" y="677173"/>
                </a:lnTo>
                <a:lnTo>
                  <a:pt x="1346978" y="673467"/>
                </a:lnTo>
                <a:lnTo>
                  <a:pt x="1336914" y="669761"/>
                </a:lnTo>
                <a:lnTo>
                  <a:pt x="1327380" y="666849"/>
                </a:lnTo>
                <a:lnTo>
                  <a:pt x="1317845" y="664467"/>
                </a:lnTo>
                <a:lnTo>
                  <a:pt x="1305133" y="661555"/>
                </a:lnTo>
                <a:lnTo>
                  <a:pt x="1292421" y="659437"/>
                </a:lnTo>
                <a:lnTo>
                  <a:pt x="1279179" y="657584"/>
                </a:lnTo>
                <a:lnTo>
                  <a:pt x="1265936" y="656261"/>
                </a:lnTo>
                <a:lnTo>
                  <a:pt x="1265936" y="609670"/>
                </a:lnTo>
                <a:lnTo>
                  <a:pt x="1265936" y="607817"/>
                </a:lnTo>
                <a:lnTo>
                  <a:pt x="1265672" y="606229"/>
                </a:lnTo>
                <a:lnTo>
                  <a:pt x="1264877" y="603052"/>
                </a:lnTo>
                <a:lnTo>
                  <a:pt x="1263288" y="600405"/>
                </a:lnTo>
                <a:lnTo>
                  <a:pt x="1261169" y="597758"/>
                </a:lnTo>
                <a:lnTo>
                  <a:pt x="1258786" y="595905"/>
                </a:lnTo>
                <a:lnTo>
                  <a:pt x="1255873" y="594052"/>
                </a:lnTo>
                <a:lnTo>
                  <a:pt x="1252694" y="593258"/>
                </a:lnTo>
                <a:lnTo>
                  <a:pt x="1251105" y="592993"/>
                </a:lnTo>
                <a:lnTo>
                  <a:pt x="1249516" y="592728"/>
                </a:lnTo>
                <a:lnTo>
                  <a:pt x="1185954" y="592728"/>
                </a:lnTo>
                <a:close/>
                <a:moveTo>
                  <a:pt x="994739" y="469900"/>
                </a:moveTo>
                <a:lnTo>
                  <a:pt x="1212438" y="469900"/>
                </a:lnTo>
                <a:lnTo>
                  <a:pt x="1243160" y="469900"/>
                </a:lnTo>
                <a:lnTo>
                  <a:pt x="1460860" y="469900"/>
                </a:lnTo>
                <a:lnTo>
                  <a:pt x="1464568" y="475988"/>
                </a:lnTo>
                <a:lnTo>
                  <a:pt x="1468540" y="482341"/>
                </a:lnTo>
                <a:lnTo>
                  <a:pt x="1472513" y="488430"/>
                </a:lnTo>
                <a:lnTo>
                  <a:pt x="1477545" y="494783"/>
                </a:lnTo>
                <a:lnTo>
                  <a:pt x="1482842" y="501136"/>
                </a:lnTo>
                <a:lnTo>
                  <a:pt x="1488139" y="507490"/>
                </a:lnTo>
                <a:lnTo>
                  <a:pt x="1493965" y="514107"/>
                </a:lnTo>
                <a:lnTo>
                  <a:pt x="1500321" y="520725"/>
                </a:lnTo>
                <a:lnTo>
                  <a:pt x="1513563" y="534226"/>
                </a:lnTo>
                <a:lnTo>
                  <a:pt x="1528394" y="547991"/>
                </a:lnTo>
                <a:lnTo>
                  <a:pt x="1544020" y="562021"/>
                </a:lnTo>
                <a:lnTo>
                  <a:pt x="1560705" y="576845"/>
                </a:lnTo>
                <a:lnTo>
                  <a:pt x="1595929" y="607553"/>
                </a:lnTo>
                <a:lnTo>
                  <a:pt x="1614733" y="623700"/>
                </a:lnTo>
                <a:lnTo>
                  <a:pt x="1633801" y="640113"/>
                </a:lnTo>
                <a:lnTo>
                  <a:pt x="1652870" y="657584"/>
                </a:lnTo>
                <a:lnTo>
                  <a:pt x="1672468" y="675585"/>
                </a:lnTo>
                <a:lnTo>
                  <a:pt x="1691802" y="694115"/>
                </a:lnTo>
                <a:lnTo>
                  <a:pt x="1711400" y="713704"/>
                </a:lnTo>
                <a:lnTo>
                  <a:pt x="1720934" y="723499"/>
                </a:lnTo>
                <a:lnTo>
                  <a:pt x="1730469" y="733558"/>
                </a:lnTo>
                <a:lnTo>
                  <a:pt x="1740003" y="743882"/>
                </a:lnTo>
                <a:lnTo>
                  <a:pt x="1749272" y="754206"/>
                </a:lnTo>
                <a:lnTo>
                  <a:pt x="1758542" y="765059"/>
                </a:lnTo>
                <a:lnTo>
                  <a:pt x="1767811" y="775913"/>
                </a:lnTo>
                <a:lnTo>
                  <a:pt x="1776816" y="787295"/>
                </a:lnTo>
                <a:lnTo>
                  <a:pt x="1785556" y="798414"/>
                </a:lnTo>
                <a:lnTo>
                  <a:pt x="1794295" y="810061"/>
                </a:lnTo>
                <a:lnTo>
                  <a:pt x="1802770" y="821709"/>
                </a:lnTo>
                <a:lnTo>
                  <a:pt x="1810716" y="833886"/>
                </a:lnTo>
                <a:lnTo>
                  <a:pt x="1818926" y="845798"/>
                </a:lnTo>
                <a:lnTo>
                  <a:pt x="1826606" y="858504"/>
                </a:lnTo>
                <a:lnTo>
                  <a:pt x="1834286" y="871211"/>
                </a:lnTo>
                <a:lnTo>
                  <a:pt x="1841437" y="884182"/>
                </a:lnTo>
                <a:lnTo>
                  <a:pt x="1848323" y="897418"/>
                </a:lnTo>
                <a:lnTo>
                  <a:pt x="1854944" y="910918"/>
                </a:lnTo>
                <a:lnTo>
                  <a:pt x="1861035" y="924684"/>
                </a:lnTo>
                <a:lnTo>
                  <a:pt x="1867127" y="938714"/>
                </a:lnTo>
                <a:lnTo>
                  <a:pt x="1872688" y="953008"/>
                </a:lnTo>
                <a:lnTo>
                  <a:pt x="1877985" y="967303"/>
                </a:lnTo>
                <a:lnTo>
                  <a:pt x="1882752" y="982127"/>
                </a:lnTo>
                <a:lnTo>
                  <a:pt x="1887255" y="997481"/>
                </a:lnTo>
                <a:lnTo>
                  <a:pt x="1891227" y="1012834"/>
                </a:lnTo>
                <a:lnTo>
                  <a:pt x="1894935" y="1028188"/>
                </a:lnTo>
                <a:lnTo>
                  <a:pt x="1897848" y="1044336"/>
                </a:lnTo>
                <a:lnTo>
                  <a:pt x="1900762" y="1060483"/>
                </a:lnTo>
                <a:lnTo>
                  <a:pt x="1903145" y="1077161"/>
                </a:lnTo>
                <a:lnTo>
                  <a:pt x="1904734" y="1094103"/>
                </a:lnTo>
                <a:lnTo>
                  <a:pt x="1905794" y="1111309"/>
                </a:lnTo>
                <a:lnTo>
                  <a:pt x="1906588" y="1128516"/>
                </a:lnTo>
                <a:lnTo>
                  <a:pt x="1906588" y="1146517"/>
                </a:lnTo>
                <a:lnTo>
                  <a:pt x="1906323" y="1161076"/>
                </a:lnTo>
                <a:lnTo>
                  <a:pt x="1905529" y="1175635"/>
                </a:lnTo>
                <a:lnTo>
                  <a:pt x="1904469" y="1189665"/>
                </a:lnTo>
                <a:lnTo>
                  <a:pt x="1903145" y="1203166"/>
                </a:lnTo>
                <a:lnTo>
                  <a:pt x="1901027" y="1216667"/>
                </a:lnTo>
                <a:lnTo>
                  <a:pt x="1898908" y="1229108"/>
                </a:lnTo>
                <a:lnTo>
                  <a:pt x="1896259" y="1241815"/>
                </a:lnTo>
                <a:lnTo>
                  <a:pt x="1893081" y="1253992"/>
                </a:lnTo>
                <a:lnTo>
                  <a:pt x="1889903" y="1265639"/>
                </a:lnTo>
                <a:lnTo>
                  <a:pt x="1886195" y="1277287"/>
                </a:lnTo>
                <a:lnTo>
                  <a:pt x="1881958" y="1288140"/>
                </a:lnTo>
                <a:lnTo>
                  <a:pt x="1877720" y="1299258"/>
                </a:lnTo>
                <a:lnTo>
                  <a:pt x="1872953" y="1309582"/>
                </a:lnTo>
                <a:lnTo>
                  <a:pt x="1867656" y="1319641"/>
                </a:lnTo>
                <a:lnTo>
                  <a:pt x="1862360" y="1329436"/>
                </a:lnTo>
                <a:lnTo>
                  <a:pt x="1856268" y="1338966"/>
                </a:lnTo>
                <a:lnTo>
                  <a:pt x="1850177" y="1347966"/>
                </a:lnTo>
                <a:lnTo>
                  <a:pt x="1843556" y="1356967"/>
                </a:lnTo>
                <a:lnTo>
                  <a:pt x="1836670" y="1365437"/>
                </a:lnTo>
                <a:lnTo>
                  <a:pt x="1829254" y="1373908"/>
                </a:lnTo>
                <a:lnTo>
                  <a:pt x="1821839" y="1381850"/>
                </a:lnTo>
                <a:lnTo>
                  <a:pt x="1813894" y="1389262"/>
                </a:lnTo>
                <a:lnTo>
                  <a:pt x="1805684" y="1396939"/>
                </a:lnTo>
                <a:lnTo>
                  <a:pt x="1797209" y="1404086"/>
                </a:lnTo>
                <a:lnTo>
                  <a:pt x="1788204" y="1410969"/>
                </a:lnTo>
                <a:lnTo>
                  <a:pt x="1779464" y="1417587"/>
                </a:lnTo>
                <a:lnTo>
                  <a:pt x="1769665" y="1423675"/>
                </a:lnTo>
                <a:lnTo>
                  <a:pt x="1759866" y="1429764"/>
                </a:lnTo>
                <a:lnTo>
                  <a:pt x="1749802" y="1435588"/>
                </a:lnTo>
                <a:lnTo>
                  <a:pt x="1739473" y="1441411"/>
                </a:lnTo>
                <a:lnTo>
                  <a:pt x="1728615" y="1446706"/>
                </a:lnTo>
                <a:lnTo>
                  <a:pt x="1717756" y="1451735"/>
                </a:lnTo>
                <a:lnTo>
                  <a:pt x="1706633" y="1456500"/>
                </a:lnTo>
                <a:lnTo>
                  <a:pt x="1694980" y="1461000"/>
                </a:lnTo>
                <a:lnTo>
                  <a:pt x="1683327" y="1465501"/>
                </a:lnTo>
                <a:lnTo>
                  <a:pt x="1671144" y="1469736"/>
                </a:lnTo>
                <a:lnTo>
                  <a:pt x="1658432" y="1473707"/>
                </a:lnTo>
                <a:lnTo>
                  <a:pt x="1645719" y="1477413"/>
                </a:lnTo>
                <a:lnTo>
                  <a:pt x="1633007" y="1480854"/>
                </a:lnTo>
                <a:lnTo>
                  <a:pt x="1619765" y="1484295"/>
                </a:lnTo>
                <a:lnTo>
                  <a:pt x="1606258" y="1487472"/>
                </a:lnTo>
                <a:lnTo>
                  <a:pt x="1592486" y="1490384"/>
                </a:lnTo>
                <a:lnTo>
                  <a:pt x="1578450" y="1493296"/>
                </a:lnTo>
                <a:lnTo>
                  <a:pt x="1563883" y="1495943"/>
                </a:lnTo>
                <a:lnTo>
                  <a:pt x="1549582" y="1498325"/>
                </a:lnTo>
                <a:lnTo>
                  <a:pt x="1534751" y="1500708"/>
                </a:lnTo>
                <a:lnTo>
                  <a:pt x="1519655" y="1502561"/>
                </a:lnTo>
                <a:lnTo>
                  <a:pt x="1504294" y="1504679"/>
                </a:lnTo>
                <a:lnTo>
                  <a:pt x="1488933" y="1506267"/>
                </a:lnTo>
                <a:lnTo>
                  <a:pt x="1473307" y="1507855"/>
                </a:lnTo>
                <a:lnTo>
                  <a:pt x="1440997" y="1510767"/>
                </a:lnTo>
                <a:lnTo>
                  <a:pt x="1407627" y="1512885"/>
                </a:lnTo>
                <a:lnTo>
                  <a:pt x="1373727" y="1515003"/>
                </a:lnTo>
                <a:lnTo>
                  <a:pt x="1338768" y="1516061"/>
                </a:lnTo>
                <a:lnTo>
                  <a:pt x="1302749" y="1517120"/>
                </a:lnTo>
                <a:lnTo>
                  <a:pt x="1266201" y="1517385"/>
                </a:lnTo>
                <a:lnTo>
                  <a:pt x="1228859" y="1517650"/>
                </a:lnTo>
                <a:lnTo>
                  <a:pt x="1227799" y="1517650"/>
                </a:lnTo>
                <a:lnTo>
                  <a:pt x="1226740" y="1517650"/>
                </a:lnTo>
                <a:lnTo>
                  <a:pt x="1189662" y="1517385"/>
                </a:lnTo>
                <a:lnTo>
                  <a:pt x="1152849" y="1517120"/>
                </a:lnTo>
                <a:lnTo>
                  <a:pt x="1117096" y="1516061"/>
                </a:lnTo>
                <a:lnTo>
                  <a:pt x="1082136" y="1515003"/>
                </a:lnTo>
                <a:lnTo>
                  <a:pt x="1048237" y="1512885"/>
                </a:lnTo>
                <a:lnTo>
                  <a:pt x="1014867" y="1510767"/>
                </a:lnTo>
                <a:lnTo>
                  <a:pt x="982556" y="1507855"/>
                </a:lnTo>
                <a:lnTo>
                  <a:pt x="966930" y="1506267"/>
                </a:lnTo>
                <a:lnTo>
                  <a:pt x="951570" y="1504679"/>
                </a:lnTo>
                <a:lnTo>
                  <a:pt x="935944" y="1502561"/>
                </a:lnTo>
                <a:lnTo>
                  <a:pt x="921113" y="1500708"/>
                </a:lnTo>
                <a:lnTo>
                  <a:pt x="906282" y="1498325"/>
                </a:lnTo>
                <a:lnTo>
                  <a:pt x="891451" y="1495943"/>
                </a:lnTo>
                <a:lnTo>
                  <a:pt x="877149" y="1493296"/>
                </a:lnTo>
                <a:lnTo>
                  <a:pt x="863377" y="1490384"/>
                </a:lnTo>
                <a:lnTo>
                  <a:pt x="849606" y="1487472"/>
                </a:lnTo>
                <a:lnTo>
                  <a:pt x="836099" y="1484295"/>
                </a:lnTo>
                <a:lnTo>
                  <a:pt x="822592" y="1480854"/>
                </a:lnTo>
                <a:lnTo>
                  <a:pt x="809879" y="1477413"/>
                </a:lnTo>
                <a:lnTo>
                  <a:pt x="797167" y="1473707"/>
                </a:lnTo>
                <a:lnTo>
                  <a:pt x="784719" y="1469736"/>
                </a:lnTo>
                <a:lnTo>
                  <a:pt x="772537" y="1465501"/>
                </a:lnTo>
                <a:lnTo>
                  <a:pt x="760884" y="1461000"/>
                </a:lnTo>
                <a:lnTo>
                  <a:pt x="749231" y="1456500"/>
                </a:lnTo>
                <a:lnTo>
                  <a:pt x="737842" y="1451735"/>
                </a:lnTo>
                <a:lnTo>
                  <a:pt x="726719" y="1446706"/>
                </a:lnTo>
                <a:lnTo>
                  <a:pt x="716125" y="1441411"/>
                </a:lnTo>
                <a:lnTo>
                  <a:pt x="705797" y="1435588"/>
                </a:lnTo>
                <a:lnTo>
                  <a:pt x="695733" y="1429764"/>
                </a:lnTo>
                <a:lnTo>
                  <a:pt x="686198" y="1423675"/>
                </a:lnTo>
                <a:lnTo>
                  <a:pt x="676399" y="1417587"/>
                </a:lnTo>
                <a:lnTo>
                  <a:pt x="667130" y="1410969"/>
                </a:lnTo>
                <a:lnTo>
                  <a:pt x="658655" y="1404086"/>
                </a:lnTo>
                <a:lnTo>
                  <a:pt x="650180" y="1396939"/>
                </a:lnTo>
                <a:lnTo>
                  <a:pt x="641705" y="1389262"/>
                </a:lnTo>
                <a:lnTo>
                  <a:pt x="633760" y="1381850"/>
                </a:lnTo>
                <a:lnTo>
                  <a:pt x="626609" y="1373908"/>
                </a:lnTo>
                <a:lnTo>
                  <a:pt x="619193" y="1365437"/>
                </a:lnTo>
                <a:lnTo>
                  <a:pt x="612043" y="1356967"/>
                </a:lnTo>
                <a:lnTo>
                  <a:pt x="605687" y="1347966"/>
                </a:lnTo>
                <a:lnTo>
                  <a:pt x="599595" y="1338966"/>
                </a:lnTo>
                <a:lnTo>
                  <a:pt x="593504" y="1329436"/>
                </a:lnTo>
                <a:lnTo>
                  <a:pt x="588207" y="1319641"/>
                </a:lnTo>
                <a:lnTo>
                  <a:pt x="582910" y="1309582"/>
                </a:lnTo>
                <a:lnTo>
                  <a:pt x="578143" y="1299258"/>
                </a:lnTo>
                <a:lnTo>
                  <a:pt x="573641" y="1288140"/>
                </a:lnTo>
                <a:lnTo>
                  <a:pt x="569668" y="1277287"/>
                </a:lnTo>
                <a:lnTo>
                  <a:pt x="565695" y="1265639"/>
                </a:lnTo>
                <a:lnTo>
                  <a:pt x="562517" y="1253992"/>
                </a:lnTo>
                <a:lnTo>
                  <a:pt x="559604" y="1241815"/>
                </a:lnTo>
                <a:lnTo>
                  <a:pt x="556691" y="1229108"/>
                </a:lnTo>
                <a:lnTo>
                  <a:pt x="554572" y="1216667"/>
                </a:lnTo>
                <a:lnTo>
                  <a:pt x="552718" y="1203166"/>
                </a:lnTo>
                <a:lnTo>
                  <a:pt x="551129" y="1189665"/>
                </a:lnTo>
                <a:lnTo>
                  <a:pt x="550070" y="1175635"/>
                </a:lnTo>
                <a:lnTo>
                  <a:pt x="549540" y="1161076"/>
                </a:lnTo>
                <a:lnTo>
                  <a:pt x="549275" y="1146517"/>
                </a:lnTo>
                <a:lnTo>
                  <a:pt x="549275" y="1128516"/>
                </a:lnTo>
                <a:lnTo>
                  <a:pt x="549805" y="1111309"/>
                </a:lnTo>
                <a:lnTo>
                  <a:pt x="551129" y="1094103"/>
                </a:lnTo>
                <a:lnTo>
                  <a:pt x="552718" y="1077161"/>
                </a:lnTo>
                <a:lnTo>
                  <a:pt x="555102" y="1060483"/>
                </a:lnTo>
                <a:lnTo>
                  <a:pt x="557485" y="1044336"/>
                </a:lnTo>
                <a:lnTo>
                  <a:pt x="560663" y="1028188"/>
                </a:lnTo>
                <a:lnTo>
                  <a:pt x="564371" y="1012834"/>
                </a:lnTo>
                <a:lnTo>
                  <a:pt x="568344" y="997481"/>
                </a:lnTo>
                <a:lnTo>
                  <a:pt x="572846" y="982127"/>
                </a:lnTo>
                <a:lnTo>
                  <a:pt x="577878" y="967303"/>
                </a:lnTo>
                <a:lnTo>
                  <a:pt x="582910" y="953008"/>
                </a:lnTo>
                <a:lnTo>
                  <a:pt x="588472" y="938714"/>
                </a:lnTo>
                <a:lnTo>
                  <a:pt x="594563" y="924684"/>
                </a:lnTo>
                <a:lnTo>
                  <a:pt x="600919" y="910918"/>
                </a:lnTo>
                <a:lnTo>
                  <a:pt x="607276" y="897418"/>
                </a:lnTo>
                <a:lnTo>
                  <a:pt x="614426" y="884182"/>
                </a:lnTo>
                <a:lnTo>
                  <a:pt x="621577" y="871211"/>
                </a:lnTo>
                <a:lnTo>
                  <a:pt x="628993" y="858504"/>
                </a:lnTo>
                <a:lnTo>
                  <a:pt x="636938" y="845798"/>
                </a:lnTo>
                <a:lnTo>
                  <a:pt x="644883" y="833886"/>
                </a:lnTo>
                <a:lnTo>
                  <a:pt x="653093" y="821709"/>
                </a:lnTo>
                <a:lnTo>
                  <a:pt x="661568" y="810061"/>
                </a:lnTo>
                <a:lnTo>
                  <a:pt x="670043" y="798414"/>
                </a:lnTo>
                <a:lnTo>
                  <a:pt x="679048" y="787295"/>
                </a:lnTo>
                <a:lnTo>
                  <a:pt x="688052" y="775913"/>
                </a:lnTo>
                <a:lnTo>
                  <a:pt x="697057" y="765059"/>
                </a:lnTo>
                <a:lnTo>
                  <a:pt x="706326" y="754206"/>
                </a:lnTo>
                <a:lnTo>
                  <a:pt x="715596" y="743882"/>
                </a:lnTo>
                <a:lnTo>
                  <a:pt x="725130" y="733558"/>
                </a:lnTo>
                <a:lnTo>
                  <a:pt x="734664" y="723499"/>
                </a:lnTo>
                <a:lnTo>
                  <a:pt x="744463" y="713704"/>
                </a:lnTo>
                <a:lnTo>
                  <a:pt x="764062" y="694115"/>
                </a:lnTo>
                <a:lnTo>
                  <a:pt x="783395" y="675585"/>
                </a:lnTo>
                <a:lnTo>
                  <a:pt x="802729" y="657584"/>
                </a:lnTo>
                <a:lnTo>
                  <a:pt x="822062" y="640113"/>
                </a:lnTo>
                <a:lnTo>
                  <a:pt x="841131" y="623700"/>
                </a:lnTo>
                <a:lnTo>
                  <a:pt x="859934" y="607553"/>
                </a:lnTo>
                <a:lnTo>
                  <a:pt x="895158" y="576845"/>
                </a:lnTo>
                <a:lnTo>
                  <a:pt x="911843" y="562021"/>
                </a:lnTo>
                <a:lnTo>
                  <a:pt x="927204" y="547991"/>
                </a:lnTo>
                <a:lnTo>
                  <a:pt x="941770" y="534226"/>
                </a:lnTo>
                <a:lnTo>
                  <a:pt x="955277" y="520725"/>
                </a:lnTo>
                <a:lnTo>
                  <a:pt x="961634" y="514107"/>
                </a:lnTo>
                <a:lnTo>
                  <a:pt x="967460" y="507490"/>
                </a:lnTo>
                <a:lnTo>
                  <a:pt x="973022" y="501136"/>
                </a:lnTo>
                <a:lnTo>
                  <a:pt x="978054" y="494783"/>
                </a:lnTo>
                <a:lnTo>
                  <a:pt x="982821" y="488430"/>
                </a:lnTo>
                <a:lnTo>
                  <a:pt x="987323" y="482341"/>
                </a:lnTo>
                <a:lnTo>
                  <a:pt x="991296" y="475988"/>
                </a:lnTo>
                <a:lnTo>
                  <a:pt x="994739" y="469900"/>
                </a:lnTo>
                <a:close/>
                <a:moveTo>
                  <a:pt x="1025790" y="350837"/>
                </a:moveTo>
                <a:lnTo>
                  <a:pt x="1427428" y="350837"/>
                </a:lnTo>
                <a:lnTo>
                  <a:pt x="1431926" y="351101"/>
                </a:lnTo>
                <a:lnTo>
                  <a:pt x="1436159" y="351631"/>
                </a:lnTo>
                <a:lnTo>
                  <a:pt x="1440657" y="352953"/>
                </a:lnTo>
                <a:lnTo>
                  <a:pt x="1444361" y="354012"/>
                </a:lnTo>
                <a:lnTo>
                  <a:pt x="1448330" y="355599"/>
                </a:lnTo>
                <a:lnTo>
                  <a:pt x="1452034" y="357716"/>
                </a:lnTo>
                <a:lnTo>
                  <a:pt x="1455474" y="359833"/>
                </a:lnTo>
                <a:lnTo>
                  <a:pt x="1458913" y="362478"/>
                </a:lnTo>
                <a:lnTo>
                  <a:pt x="1461559" y="365124"/>
                </a:lnTo>
                <a:lnTo>
                  <a:pt x="1464205" y="368035"/>
                </a:lnTo>
                <a:lnTo>
                  <a:pt x="1466322" y="371474"/>
                </a:lnTo>
                <a:lnTo>
                  <a:pt x="1468174" y="374649"/>
                </a:lnTo>
                <a:lnTo>
                  <a:pt x="1469761" y="378354"/>
                </a:lnTo>
                <a:lnTo>
                  <a:pt x="1470819" y="382058"/>
                </a:lnTo>
                <a:lnTo>
                  <a:pt x="1471349" y="386027"/>
                </a:lnTo>
                <a:lnTo>
                  <a:pt x="1471613" y="389995"/>
                </a:lnTo>
                <a:lnTo>
                  <a:pt x="1471349" y="393964"/>
                </a:lnTo>
                <a:lnTo>
                  <a:pt x="1470819" y="397668"/>
                </a:lnTo>
                <a:lnTo>
                  <a:pt x="1469761" y="401372"/>
                </a:lnTo>
                <a:lnTo>
                  <a:pt x="1468174" y="405077"/>
                </a:lnTo>
                <a:lnTo>
                  <a:pt x="1466322" y="408516"/>
                </a:lnTo>
                <a:lnTo>
                  <a:pt x="1464205" y="411427"/>
                </a:lnTo>
                <a:lnTo>
                  <a:pt x="1461559" y="414602"/>
                </a:lnTo>
                <a:lnTo>
                  <a:pt x="1458913" y="417512"/>
                </a:lnTo>
                <a:lnTo>
                  <a:pt x="1455474" y="419893"/>
                </a:lnTo>
                <a:lnTo>
                  <a:pt x="1452034" y="422275"/>
                </a:lnTo>
                <a:lnTo>
                  <a:pt x="1448330" y="424127"/>
                </a:lnTo>
                <a:lnTo>
                  <a:pt x="1444361" y="425979"/>
                </a:lnTo>
                <a:lnTo>
                  <a:pt x="1440657" y="427037"/>
                </a:lnTo>
                <a:lnTo>
                  <a:pt x="1436159" y="428096"/>
                </a:lnTo>
                <a:lnTo>
                  <a:pt x="1431926" y="428625"/>
                </a:lnTo>
                <a:lnTo>
                  <a:pt x="1427428" y="428625"/>
                </a:lnTo>
                <a:lnTo>
                  <a:pt x="1025790" y="428625"/>
                </a:lnTo>
                <a:lnTo>
                  <a:pt x="1021027" y="428625"/>
                </a:lnTo>
                <a:lnTo>
                  <a:pt x="1016794" y="428096"/>
                </a:lnTo>
                <a:lnTo>
                  <a:pt x="1012296" y="427037"/>
                </a:lnTo>
                <a:lnTo>
                  <a:pt x="1008327" y="425979"/>
                </a:lnTo>
                <a:lnTo>
                  <a:pt x="1004359" y="424127"/>
                </a:lnTo>
                <a:lnTo>
                  <a:pt x="1000654" y="422275"/>
                </a:lnTo>
                <a:lnTo>
                  <a:pt x="997479" y="419893"/>
                </a:lnTo>
                <a:lnTo>
                  <a:pt x="994040" y="417512"/>
                </a:lnTo>
                <a:lnTo>
                  <a:pt x="991129" y="414602"/>
                </a:lnTo>
                <a:lnTo>
                  <a:pt x="988748" y="411427"/>
                </a:lnTo>
                <a:lnTo>
                  <a:pt x="986367" y="408516"/>
                </a:lnTo>
                <a:lnTo>
                  <a:pt x="984779" y="405077"/>
                </a:lnTo>
                <a:lnTo>
                  <a:pt x="983192" y="401372"/>
                </a:lnTo>
                <a:lnTo>
                  <a:pt x="981869" y="397668"/>
                </a:lnTo>
                <a:lnTo>
                  <a:pt x="981340" y="393964"/>
                </a:lnTo>
                <a:lnTo>
                  <a:pt x="981075" y="389995"/>
                </a:lnTo>
                <a:lnTo>
                  <a:pt x="981340" y="386027"/>
                </a:lnTo>
                <a:lnTo>
                  <a:pt x="981869" y="382058"/>
                </a:lnTo>
                <a:lnTo>
                  <a:pt x="983192" y="378354"/>
                </a:lnTo>
                <a:lnTo>
                  <a:pt x="984779" y="374649"/>
                </a:lnTo>
                <a:lnTo>
                  <a:pt x="986367" y="371474"/>
                </a:lnTo>
                <a:lnTo>
                  <a:pt x="988748" y="368035"/>
                </a:lnTo>
                <a:lnTo>
                  <a:pt x="991129" y="365124"/>
                </a:lnTo>
                <a:lnTo>
                  <a:pt x="994040" y="362478"/>
                </a:lnTo>
                <a:lnTo>
                  <a:pt x="997479" y="359833"/>
                </a:lnTo>
                <a:lnTo>
                  <a:pt x="1000654" y="357716"/>
                </a:lnTo>
                <a:lnTo>
                  <a:pt x="1004359" y="355599"/>
                </a:lnTo>
                <a:lnTo>
                  <a:pt x="1008327" y="354012"/>
                </a:lnTo>
                <a:lnTo>
                  <a:pt x="1012296" y="352953"/>
                </a:lnTo>
                <a:lnTo>
                  <a:pt x="1016794" y="351631"/>
                </a:lnTo>
                <a:lnTo>
                  <a:pt x="1021027" y="351101"/>
                </a:lnTo>
                <a:lnTo>
                  <a:pt x="1025790" y="350837"/>
                </a:lnTo>
                <a:close/>
                <a:moveTo>
                  <a:pt x="1218698" y="0"/>
                </a:moveTo>
                <a:lnTo>
                  <a:pt x="1230852" y="0"/>
                </a:lnTo>
                <a:lnTo>
                  <a:pt x="1242477" y="0"/>
                </a:lnTo>
                <a:lnTo>
                  <a:pt x="1259387" y="265"/>
                </a:lnTo>
                <a:lnTo>
                  <a:pt x="1268898" y="529"/>
                </a:lnTo>
                <a:lnTo>
                  <a:pt x="1278938" y="1324"/>
                </a:lnTo>
                <a:lnTo>
                  <a:pt x="1289243" y="2118"/>
                </a:lnTo>
                <a:lnTo>
                  <a:pt x="1299811" y="2913"/>
                </a:lnTo>
                <a:lnTo>
                  <a:pt x="1310380" y="4237"/>
                </a:lnTo>
                <a:lnTo>
                  <a:pt x="1320420" y="6090"/>
                </a:lnTo>
                <a:lnTo>
                  <a:pt x="1329931" y="7944"/>
                </a:lnTo>
                <a:lnTo>
                  <a:pt x="1338914" y="10327"/>
                </a:lnTo>
                <a:lnTo>
                  <a:pt x="1343142" y="11387"/>
                </a:lnTo>
                <a:lnTo>
                  <a:pt x="1347105" y="12711"/>
                </a:lnTo>
                <a:lnTo>
                  <a:pt x="1350540" y="14564"/>
                </a:lnTo>
                <a:lnTo>
                  <a:pt x="1353974" y="15889"/>
                </a:lnTo>
                <a:lnTo>
                  <a:pt x="1356881" y="17477"/>
                </a:lnTo>
                <a:lnTo>
                  <a:pt x="1359523" y="19596"/>
                </a:lnTo>
                <a:lnTo>
                  <a:pt x="1361636" y="21450"/>
                </a:lnTo>
                <a:lnTo>
                  <a:pt x="1363486" y="23568"/>
                </a:lnTo>
                <a:lnTo>
                  <a:pt x="1365600" y="26746"/>
                </a:lnTo>
                <a:lnTo>
                  <a:pt x="1367449" y="30718"/>
                </a:lnTo>
                <a:lnTo>
                  <a:pt x="1368506" y="34690"/>
                </a:lnTo>
                <a:lnTo>
                  <a:pt x="1369034" y="39192"/>
                </a:lnTo>
                <a:lnTo>
                  <a:pt x="1369299" y="43959"/>
                </a:lnTo>
                <a:lnTo>
                  <a:pt x="1369034" y="48725"/>
                </a:lnTo>
                <a:lnTo>
                  <a:pt x="1368242" y="54022"/>
                </a:lnTo>
                <a:lnTo>
                  <a:pt x="1367449" y="59583"/>
                </a:lnTo>
                <a:lnTo>
                  <a:pt x="1365864" y="65144"/>
                </a:lnTo>
                <a:lnTo>
                  <a:pt x="1364279" y="70705"/>
                </a:lnTo>
                <a:lnTo>
                  <a:pt x="1362165" y="76531"/>
                </a:lnTo>
                <a:lnTo>
                  <a:pt x="1360315" y="82621"/>
                </a:lnTo>
                <a:lnTo>
                  <a:pt x="1355295" y="94538"/>
                </a:lnTo>
                <a:lnTo>
                  <a:pt x="1349747" y="106719"/>
                </a:lnTo>
                <a:lnTo>
                  <a:pt x="1343670" y="119166"/>
                </a:lnTo>
                <a:lnTo>
                  <a:pt x="1337857" y="131082"/>
                </a:lnTo>
                <a:lnTo>
                  <a:pt x="1326496" y="153856"/>
                </a:lnTo>
                <a:lnTo>
                  <a:pt x="1321212" y="164184"/>
                </a:lnTo>
                <a:lnTo>
                  <a:pt x="1317249" y="173982"/>
                </a:lnTo>
                <a:lnTo>
                  <a:pt x="1315400" y="177954"/>
                </a:lnTo>
                <a:lnTo>
                  <a:pt x="1314078" y="182191"/>
                </a:lnTo>
                <a:lnTo>
                  <a:pt x="1313286" y="185899"/>
                </a:lnTo>
                <a:lnTo>
                  <a:pt x="1312493" y="189341"/>
                </a:lnTo>
                <a:lnTo>
                  <a:pt x="1318834" y="188812"/>
                </a:lnTo>
                <a:lnTo>
                  <a:pt x="1324647" y="187488"/>
                </a:lnTo>
                <a:lnTo>
                  <a:pt x="1330724" y="185634"/>
                </a:lnTo>
                <a:lnTo>
                  <a:pt x="1336272" y="183250"/>
                </a:lnTo>
                <a:lnTo>
                  <a:pt x="1341556" y="180338"/>
                </a:lnTo>
                <a:lnTo>
                  <a:pt x="1346841" y="176895"/>
                </a:lnTo>
                <a:lnTo>
                  <a:pt x="1351861" y="173188"/>
                </a:lnTo>
                <a:lnTo>
                  <a:pt x="1356616" y="169480"/>
                </a:lnTo>
                <a:lnTo>
                  <a:pt x="1361372" y="164978"/>
                </a:lnTo>
                <a:lnTo>
                  <a:pt x="1365864" y="160212"/>
                </a:lnTo>
                <a:lnTo>
                  <a:pt x="1370091" y="154915"/>
                </a:lnTo>
                <a:lnTo>
                  <a:pt x="1374319" y="149884"/>
                </a:lnTo>
                <a:lnTo>
                  <a:pt x="1378282" y="144323"/>
                </a:lnTo>
                <a:lnTo>
                  <a:pt x="1382245" y="139027"/>
                </a:lnTo>
                <a:lnTo>
                  <a:pt x="1385944" y="133201"/>
                </a:lnTo>
                <a:lnTo>
                  <a:pt x="1389114" y="127375"/>
                </a:lnTo>
                <a:lnTo>
                  <a:pt x="1396248" y="115723"/>
                </a:lnTo>
                <a:lnTo>
                  <a:pt x="1402325" y="104071"/>
                </a:lnTo>
                <a:lnTo>
                  <a:pt x="1413950" y="82357"/>
                </a:lnTo>
                <a:lnTo>
                  <a:pt x="1418970" y="72559"/>
                </a:lnTo>
                <a:lnTo>
                  <a:pt x="1423990" y="64614"/>
                </a:lnTo>
                <a:lnTo>
                  <a:pt x="1426104" y="60907"/>
                </a:lnTo>
                <a:lnTo>
                  <a:pt x="1428746" y="57729"/>
                </a:lnTo>
                <a:lnTo>
                  <a:pt x="1431124" y="55081"/>
                </a:lnTo>
                <a:lnTo>
                  <a:pt x="1433238" y="52698"/>
                </a:lnTo>
                <a:lnTo>
                  <a:pt x="1435880" y="51109"/>
                </a:lnTo>
                <a:lnTo>
                  <a:pt x="1438258" y="49255"/>
                </a:lnTo>
                <a:lnTo>
                  <a:pt x="1441428" y="48196"/>
                </a:lnTo>
                <a:lnTo>
                  <a:pt x="1444863" y="47137"/>
                </a:lnTo>
                <a:lnTo>
                  <a:pt x="1448033" y="46342"/>
                </a:lnTo>
                <a:lnTo>
                  <a:pt x="1451997" y="45812"/>
                </a:lnTo>
                <a:lnTo>
                  <a:pt x="1455960" y="45283"/>
                </a:lnTo>
                <a:lnTo>
                  <a:pt x="1459923" y="45283"/>
                </a:lnTo>
                <a:lnTo>
                  <a:pt x="1464415" y="45283"/>
                </a:lnTo>
                <a:lnTo>
                  <a:pt x="1468642" y="45812"/>
                </a:lnTo>
                <a:lnTo>
                  <a:pt x="1477889" y="46872"/>
                </a:lnTo>
                <a:lnTo>
                  <a:pt x="1487665" y="48461"/>
                </a:lnTo>
                <a:lnTo>
                  <a:pt x="1497441" y="50844"/>
                </a:lnTo>
                <a:lnTo>
                  <a:pt x="1507217" y="53227"/>
                </a:lnTo>
                <a:lnTo>
                  <a:pt x="1517257" y="56140"/>
                </a:lnTo>
                <a:lnTo>
                  <a:pt x="1527033" y="59053"/>
                </a:lnTo>
                <a:lnTo>
                  <a:pt x="1536280" y="62231"/>
                </a:lnTo>
                <a:lnTo>
                  <a:pt x="1545263" y="65673"/>
                </a:lnTo>
                <a:lnTo>
                  <a:pt x="1553190" y="68851"/>
                </a:lnTo>
                <a:lnTo>
                  <a:pt x="1567193" y="74677"/>
                </a:lnTo>
                <a:lnTo>
                  <a:pt x="1578290" y="79709"/>
                </a:lnTo>
                <a:lnTo>
                  <a:pt x="1587801" y="84210"/>
                </a:lnTo>
                <a:lnTo>
                  <a:pt x="1595463" y="88447"/>
                </a:lnTo>
                <a:lnTo>
                  <a:pt x="1601804" y="92420"/>
                </a:lnTo>
                <a:lnTo>
                  <a:pt x="1604182" y="94273"/>
                </a:lnTo>
                <a:lnTo>
                  <a:pt x="1606560" y="96127"/>
                </a:lnTo>
                <a:lnTo>
                  <a:pt x="1608410" y="97716"/>
                </a:lnTo>
                <a:lnTo>
                  <a:pt x="1609995" y="99305"/>
                </a:lnTo>
                <a:lnTo>
                  <a:pt x="1611052" y="101158"/>
                </a:lnTo>
                <a:lnTo>
                  <a:pt x="1612109" y="102747"/>
                </a:lnTo>
                <a:lnTo>
                  <a:pt x="1612637" y="104336"/>
                </a:lnTo>
                <a:lnTo>
                  <a:pt x="1612901" y="106190"/>
                </a:lnTo>
                <a:lnTo>
                  <a:pt x="1612901" y="107779"/>
                </a:lnTo>
                <a:lnTo>
                  <a:pt x="1612637" y="109103"/>
                </a:lnTo>
                <a:lnTo>
                  <a:pt x="1612109" y="110956"/>
                </a:lnTo>
                <a:lnTo>
                  <a:pt x="1611316" y="112545"/>
                </a:lnTo>
                <a:lnTo>
                  <a:pt x="1610523" y="114399"/>
                </a:lnTo>
                <a:lnTo>
                  <a:pt x="1609202" y="115988"/>
                </a:lnTo>
                <a:lnTo>
                  <a:pt x="1605768" y="119431"/>
                </a:lnTo>
                <a:lnTo>
                  <a:pt x="1601804" y="122873"/>
                </a:lnTo>
                <a:lnTo>
                  <a:pt x="1596784" y="126845"/>
                </a:lnTo>
                <a:lnTo>
                  <a:pt x="1584895" y="135849"/>
                </a:lnTo>
                <a:lnTo>
                  <a:pt x="1570627" y="146706"/>
                </a:lnTo>
                <a:lnTo>
                  <a:pt x="1562701" y="152532"/>
                </a:lnTo>
                <a:lnTo>
                  <a:pt x="1555039" y="159152"/>
                </a:lnTo>
                <a:lnTo>
                  <a:pt x="1546584" y="166567"/>
                </a:lnTo>
                <a:lnTo>
                  <a:pt x="1537865" y="174512"/>
                </a:lnTo>
                <a:lnTo>
                  <a:pt x="1529146" y="183250"/>
                </a:lnTo>
                <a:lnTo>
                  <a:pt x="1520427" y="192784"/>
                </a:lnTo>
                <a:lnTo>
                  <a:pt x="1511444" y="203111"/>
                </a:lnTo>
                <a:lnTo>
                  <a:pt x="1507217" y="208673"/>
                </a:lnTo>
                <a:lnTo>
                  <a:pt x="1502725" y="214234"/>
                </a:lnTo>
                <a:lnTo>
                  <a:pt x="1498498" y="220589"/>
                </a:lnTo>
                <a:lnTo>
                  <a:pt x="1494270" y="226680"/>
                </a:lnTo>
                <a:lnTo>
                  <a:pt x="1490043" y="233300"/>
                </a:lnTo>
                <a:lnTo>
                  <a:pt x="1486080" y="240185"/>
                </a:lnTo>
                <a:lnTo>
                  <a:pt x="1482117" y="247335"/>
                </a:lnTo>
                <a:lnTo>
                  <a:pt x="1478154" y="254485"/>
                </a:lnTo>
                <a:lnTo>
                  <a:pt x="1474190" y="262165"/>
                </a:lnTo>
                <a:lnTo>
                  <a:pt x="1470491" y="270374"/>
                </a:lnTo>
                <a:lnTo>
                  <a:pt x="1466792" y="278318"/>
                </a:lnTo>
                <a:lnTo>
                  <a:pt x="1463622" y="286792"/>
                </a:lnTo>
                <a:lnTo>
                  <a:pt x="1460187" y="295796"/>
                </a:lnTo>
                <a:lnTo>
                  <a:pt x="1456752" y="304800"/>
                </a:lnTo>
                <a:lnTo>
                  <a:pt x="1234815" y="304800"/>
                </a:lnTo>
                <a:lnTo>
                  <a:pt x="1226625" y="304800"/>
                </a:lnTo>
                <a:lnTo>
                  <a:pt x="1004423" y="304800"/>
                </a:lnTo>
                <a:lnTo>
                  <a:pt x="1001253" y="295796"/>
                </a:lnTo>
                <a:lnTo>
                  <a:pt x="998082" y="287057"/>
                </a:lnTo>
                <a:lnTo>
                  <a:pt x="994647" y="278583"/>
                </a:lnTo>
                <a:lnTo>
                  <a:pt x="990948" y="270639"/>
                </a:lnTo>
                <a:lnTo>
                  <a:pt x="987514" y="262959"/>
                </a:lnTo>
                <a:lnTo>
                  <a:pt x="984079" y="255280"/>
                </a:lnTo>
                <a:lnTo>
                  <a:pt x="980380" y="248395"/>
                </a:lnTo>
                <a:lnTo>
                  <a:pt x="976417" y="241509"/>
                </a:lnTo>
                <a:lnTo>
                  <a:pt x="972718" y="235154"/>
                </a:lnTo>
                <a:lnTo>
                  <a:pt x="968755" y="229063"/>
                </a:lnTo>
                <a:lnTo>
                  <a:pt x="965056" y="223237"/>
                </a:lnTo>
                <a:lnTo>
                  <a:pt x="961357" y="217676"/>
                </a:lnTo>
                <a:lnTo>
                  <a:pt x="957393" y="212380"/>
                </a:lnTo>
                <a:lnTo>
                  <a:pt x="953430" y="207348"/>
                </a:lnTo>
                <a:lnTo>
                  <a:pt x="945504" y="198080"/>
                </a:lnTo>
                <a:lnTo>
                  <a:pt x="937578" y="189606"/>
                </a:lnTo>
                <a:lnTo>
                  <a:pt x="929916" y="181926"/>
                </a:lnTo>
                <a:lnTo>
                  <a:pt x="922253" y="175041"/>
                </a:lnTo>
                <a:lnTo>
                  <a:pt x="914855" y="169215"/>
                </a:lnTo>
                <a:lnTo>
                  <a:pt x="907986" y="163390"/>
                </a:lnTo>
                <a:lnTo>
                  <a:pt x="900852" y="158358"/>
                </a:lnTo>
                <a:lnTo>
                  <a:pt x="888699" y="149884"/>
                </a:lnTo>
                <a:lnTo>
                  <a:pt x="877866" y="142469"/>
                </a:lnTo>
                <a:lnTo>
                  <a:pt x="873374" y="139027"/>
                </a:lnTo>
                <a:lnTo>
                  <a:pt x="869940" y="135584"/>
                </a:lnTo>
                <a:lnTo>
                  <a:pt x="866505" y="132671"/>
                </a:lnTo>
                <a:lnTo>
                  <a:pt x="865448" y="130817"/>
                </a:lnTo>
                <a:lnTo>
                  <a:pt x="864127" y="129229"/>
                </a:lnTo>
                <a:lnTo>
                  <a:pt x="863334" y="127110"/>
                </a:lnTo>
                <a:lnTo>
                  <a:pt x="862542" y="125521"/>
                </a:lnTo>
                <a:lnTo>
                  <a:pt x="862277" y="123668"/>
                </a:lnTo>
                <a:lnTo>
                  <a:pt x="862013" y="121814"/>
                </a:lnTo>
                <a:lnTo>
                  <a:pt x="862013" y="119960"/>
                </a:lnTo>
                <a:lnTo>
                  <a:pt x="862277" y="117577"/>
                </a:lnTo>
                <a:lnTo>
                  <a:pt x="862542" y="115723"/>
                </a:lnTo>
                <a:lnTo>
                  <a:pt x="863334" y="113340"/>
                </a:lnTo>
                <a:lnTo>
                  <a:pt x="864127" y="110956"/>
                </a:lnTo>
                <a:lnTo>
                  <a:pt x="865712" y="108308"/>
                </a:lnTo>
                <a:lnTo>
                  <a:pt x="868883" y="103012"/>
                </a:lnTo>
                <a:lnTo>
                  <a:pt x="873374" y="97186"/>
                </a:lnTo>
                <a:lnTo>
                  <a:pt x="879187" y="90301"/>
                </a:lnTo>
                <a:lnTo>
                  <a:pt x="885792" y="83151"/>
                </a:lnTo>
                <a:lnTo>
                  <a:pt x="893983" y="74677"/>
                </a:lnTo>
                <a:lnTo>
                  <a:pt x="896625" y="72029"/>
                </a:lnTo>
                <a:lnTo>
                  <a:pt x="899795" y="69910"/>
                </a:lnTo>
                <a:lnTo>
                  <a:pt x="902966" y="67527"/>
                </a:lnTo>
                <a:lnTo>
                  <a:pt x="906665" y="65409"/>
                </a:lnTo>
                <a:lnTo>
                  <a:pt x="910364" y="63025"/>
                </a:lnTo>
                <a:lnTo>
                  <a:pt x="914327" y="60907"/>
                </a:lnTo>
                <a:lnTo>
                  <a:pt x="923046" y="57199"/>
                </a:lnTo>
                <a:lnTo>
                  <a:pt x="932029" y="53492"/>
                </a:lnTo>
                <a:lnTo>
                  <a:pt x="941805" y="50579"/>
                </a:lnTo>
                <a:lnTo>
                  <a:pt x="952109" y="47931"/>
                </a:lnTo>
                <a:lnTo>
                  <a:pt x="962149" y="46077"/>
                </a:lnTo>
                <a:lnTo>
                  <a:pt x="972189" y="44224"/>
                </a:lnTo>
                <a:lnTo>
                  <a:pt x="981965" y="43429"/>
                </a:lnTo>
                <a:lnTo>
                  <a:pt x="991477" y="43164"/>
                </a:lnTo>
                <a:lnTo>
                  <a:pt x="996232" y="43429"/>
                </a:lnTo>
                <a:lnTo>
                  <a:pt x="1000724" y="43694"/>
                </a:lnTo>
                <a:lnTo>
                  <a:pt x="1004951" y="43959"/>
                </a:lnTo>
                <a:lnTo>
                  <a:pt x="1008915" y="44753"/>
                </a:lnTo>
                <a:lnTo>
                  <a:pt x="1012878" y="45812"/>
                </a:lnTo>
                <a:lnTo>
                  <a:pt x="1016577" y="46607"/>
                </a:lnTo>
                <a:lnTo>
                  <a:pt x="1019747" y="47931"/>
                </a:lnTo>
                <a:lnTo>
                  <a:pt x="1022918" y="49255"/>
                </a:lnTo>
                <a:lnTo>
                  <a:pt x="1025560" y="51109"/>
                </a:lnTo>
                <a:lnTo>
                  <a:pt x="1027938" y="52698"/>
                </a:lnTo>
                <a:lnTo>
                  <a:pt x="1030316" y="55081"/>
                </a:lnTo>
                <a:lnTo>
                  <a:pt x="1032429" y="57729"/>
                </a:lnTo>
                <a:lnTo>
                  <a:pt x="1035072" y="60907"/>
                </a:lnTo>
                <a:lnTo>
                  <a:pt x="1037185" y="64614"/>
                </a:lnTo>
                <a:lnTo>
                  <a:pt x="1042205" y="72559"/>
                </a:lnTo>
                <a:lnTo>
                  <a:pt x="1047754" y="82357"/>
                </a:lnTo>
                <a:lnTo>
                  <a:pt x="1058851" y="104071"/>
                </a:lnTo>
                <a:lnTo>
                  <a:pt x="1065192" y="115723"/>
                </a:lnTo>
                <a:lnTo>
                  <a:pt x="1072061" y="127375"/>
                </a:lnTo>
                <a:lnTo>
                  <a:pt x="1075496" y="133201"/>
                </a:lnTo>
                <a:lnTo>
                  <a:pt x="1079195" y="139027"/>
                </a:lnTo>
                <a:lnTo>
                  <a:pt x="1082894" y="144323"/>
                </a:lnTo>
                <a:lnTo>
                  <a:pt x="1086857" y="149884"/>
                </a:lnTo>
                <a:lnTo>
                  <a:pt x="1091084" y="154915"/>
                </a:lnTo>
                <a:lnTo>
                  <a:pt x="1095576" y="160212"/>
                </a:lnTo>
                <a:lnTo>
                  <a:pt x="1100067" y="164978"/>
                </a:lnTo>
                <a:lnTo>
                  <a:pt x="1104559" y="169480"/>
                </a:lnTo>
                <a:lnTo>
                  <a:pt x="1109315" y="173188"/>
                </a:lnTo>
                <a:lnTo>
                  <a:pt x="1114335" y="176895"/>
                </a:lnTo>
                <a:lnTo>
                  <a:pt x="1119619" y="180338"/>
                </a:lnTo>
                <a:lnTo>
                  <a:pt x="1124903" y="183250"/>
                </a:lnTo>
                <a:lnTo>
                  <a:pt x="1130716" y="185634"/>
                </a:lnTo>
                <a:lnTo>
                  <a:pt x="1136529" y="187488"/>
                </a:lnTo>
                <a:lnTo>
                  <a:pt x="1142341" y="188812"/>
                </a:lnTo>
                <a:lnTo>
                  <a:pt x="1148947" y="189341"/>
                </a:lnTo>
                <a:lnTo>
                  <a:pt x="1148154" y="185899"/>
                </a:lnTo>
                <a:lnTo>
                  <a:pt x="1147097" y="182191"/>
                </a:lnTo>
                <a:lnTo>
                  <a:pt x="1145776" y="177954"/>
                </a:lnTo>
                <a:lnTo>
                  <a:pt x="1144191" y="173982"/>
                </a:lnTo>
                <a:lnTo>
                  <a:pt x="1139963" y="164184"/>
                </a:lnTo>
                <a:lnTo>
                  <a:pt x="1134943" y="153856"/>
                </a:lnTo>
                <a:lnTo>
                  <a:pt x="1123318" y="131082"/>
                </a:lnTo>
                <a:lnTo>
                  <a:pt x="1117505" y="119166"/>
                </a:lnTo>
                <a:lnTo>
                  <a:pt x="1111693" y="106719"/>
                </a:lnTo>
                <a:lnTo>
                  <a:pt x="1105880" y="94538"/>
                </a:lnTo>
                <a:lnTo>
                  <a:pt x="1100860" y="82621"/>
                </a:lnTo>
                <a:lnTo>
                  <a:pt x="1099011" y="76531"/>
                </a:lnTo>
                <a:lnTo>
                  <a:pt x="1096897" y="70705"/>
                </a:lnTo>
                <a:lnTo>
                  <a:pt x="1095312" y="65144"/>
                </a:lnTo>
                <a:lnTo>
                  <a:pt x="1093991" y="59583"/>
                </a:lnTo>
                <a:lnTo>
                  <a:pt x="1092934" y="54022"/>
                </a:lnTo>
                <a:lnTo>
                  <a:pt x="1092141" y="48725"/>
                </a:lnTo>
                <a:lnTo>
                  <a:pt x="1092141" y="43959"/>
                </a:lnTo>
                <a:lnTo>
                  <a:pt x="1092141" y="39192"/>
                </a:lnTo>
                <a:lnTo>
                  <a:pt x="1092934" y="34690"/>
                </a:lnTo>
                <a:lnTo>
                  <a:pt x="1094255" y="30718"/>
                </a:lnTo>
                <a:lnTo>
                  <a:pt x="1095576" y="26746"/>
                </a:lnTo>
                <a:lnTo>
                  <a:pt x="1097954" y="23568"/>
                </a:lnTo>
                <a:lnTo>
                  <a:pt x="1099803" y="21450"/>
                </a:lnTo>
                <a:lnTo>
                  <a:pt x="1101653" y="19596"/>
                </a:lnTo>
                <a:lnTo>
                  <a:pt x="1104559" y="17477"/>
                </a:lnTo>
                <a:lnTo>
                  <a:pt x="1107465" y="15889"/>
                </a:lnTo>
                <a:lnTo>
                  <a:pt x="1110636" y="14564"/>
                </a:lnTo>
                <a:lnTo>
                  <a:pt x="1114335" y="12711"/>
                </a:lnTo>
                <a:lnTo>
                  <a:pt x="1118034" y="11387"/>
                </a:lnTo>
                <a:lnTo>
                  <a:pt x="1122261" y="10327"/>
                </a:lnTo>
                <a:lnTo>
                  <a:pt x="1131244" y="7944"/>
                </a:lnTo>
                <a:lnTo>
                  <a:pt x="1140756" y="6090"/>
                </a:lnTo>
                <a:lnTo>
                  <a:pt x="1150796" y="4237"/>
                </a:lnTo>
                <a:lnTo>
                  <a:pt x="1161364" y="2913"/>
                </a:lnTo>
                <a:lnTo>
                  <a:pt x="1171933" y="2118"/>
                </a:lnTo>
                <a:lnTo>
                  <a:pt x="1182237" y="1324"/>
                </a:lnTo>
                <a:lnTo>
                  <a:pt x="1192277" y="529"/>
                </a:lnTo>
                <a:lnTo>
                  <a:pt x="1201789" y="265"/>
                </a:lnTo>
                <a:lnTo>
                  <a:pt x="12186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MH_Other_6"/>
          <p:cNvSpPr/>
          <p:nvPr>
            <p:custDataLst>
              <p:tags r:id="rId12"/>
            </p:custDataLst>
          </p:nvPr>
        </p:nvSpPr>
        <p:spPr>
          <a:xfrm>
            <a:off x="5718496" y="4556563"/>
            <a:ext cx="520118" cy="520118"/>
          </a:xfrm>
          <a:custGeom>
            <a:avLst/>
            <a:gdLst>
              <a:gd name="connsiteX0" fmla="*/ 260058 w 520118"/>
              <a:gd name="connsiteY0" fmla="*/ 54528 h 520118"/>
              <a:gd name="connsiteX1" fmla="*/ 465588 w 520118"/>
              <a:gd name="connsiteY1" fmla="*/ 260058 h 520118"/>
              <a:gd name="connsiteX2" fmla="*/ 260058 w 520118"/>
              <a:gd name="connsiteY2" fmla="*/ 465588 h 520118"/>
              <a:gd name="connsiteX3" fmla="*/ 54528 w 520118"/>
              <a:gd name="connsiteY3" fmla="*/ 260058 h 520118"/>
              <a:gd name="connsiteX4" fmla="*/ 260058 w 520118"/>
              <a:gd name="connsiteY4" fmla="*/ 54528 h 520118"/>
              <a:gd name="connsiteX5" fmla="*/ 260058 w 520118"/>
              <a:gd name="connsiteY5" fmla="*/ 16504 h 520118"/>
              <a:gd name="connsiteX6" fmla="*/ 16503 w 520118"/>
              <a:gd name="connsiteY6" fmla="*/ 260059 h 520118"/>
              <a:gd name="connsiteX7" fmla="*/ 260058 w 520118"/>
              <a:gd name="connsiteY7" fmla="*/ 503614 h 520118"/>
              <a:gd name="connsiteX8" fmla="*/ 503613 w 520118"/>
              <a:gd name="connsiteY8" fmla="*/ 260059 h 520118"/>
              <a:gd name="connsiteX9" fmla="*/ 260058 w 520118"/>
              <a:gd name="connsiteY9" fmla="*/ 16504 h 520118"/>
              <a:gd name="connsiteX10" fmla="*/ 260059 w 520118"/>
              <a:gd name="connsiteY10" fmla="*/ 0 h 520118"/>
              <a:gd name="connsiteX11" fmla="*/ 520118 w 520118"/>
              <a:gd name="connsiteY11" fmla="*/ 260059 h 520118"/>
              <a:gd name="connsiteX12" fmla="*/ 260059 w 520118"/>
              <a:gd name="connsiteY12" fmla="*/ 520118 h 520118"/>
              <a:gd name="connsiteX13" fmla="*/ 0 w 520118"/>
              <a:gd name="connsiteY13" fmla="*/ 260059 h 520118"/>
              <a:gd name="connsiteX14" fmla="*/ 260059 w 520118"/>
              <a:gd name="connsiteY14" fmla="*/ 0 h 52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118" h="520118">
                <a:moveTo>
                  <a:pt x="260058" y="54528"/>
                </a:moveTo>
                <a:cubicBezTo>
                  <a:pt x="373569" y="54528"/>
                  <a:pt x="465588" y="146547"/>
                  <a:pt x="465588" y="260058"/>
                </a:cubicBezTo>
                <a:cubicBezTo>
                  <a:pt x="465588" y="373569"/>
                  <a:pt x="373569" y="465588"/>
                  <a:pt x="260058" y="465588"/>
                </a:cubicBezTo>
                <a:cubicBezTo>
                  <a:pt x="146547" y="465588"/>
                  <a:pt x="54528" y="373569"/>
                  <a:pt x="54528" y="260058"/>
                </a:cubicBezTo>
                <a:cubicBezTo>
                  <a:pt x="54528" y="146547"/>
                  <a:pt x="146547" y="54528"/>
                  <a:pt x="260058" y="54528"/>
                </a:cubicBezTo>
                <a:close/>
                <a:moveTo>
                  <a:pt x="260058" y="16504"/>
                </a:moveTo>
                <a:cubicBezTo>
                  <a:pt x="125546" y="16504"/>
                  <a:pt x="16503" y="125547"/>
                  <a:pt x="16503" y="260059"/>
                </a:cubicBezTo>
                <a:cubicBezTo>
                  <a:pt x="16503" y="394571"/>
                  <a:pt x="125546" y="503614"/>
                  <a:pt x="260058" y="503614"/>
                </a:cubicBezTo>
                <a:cubicBezTo>
                  <a:pt x="394570" y="503614"/>
                  <a:pt x="503613" y="394571"/>
                  <a:pt x="503613" y="260059"/>
                </a:cubicBezTo>
                <a:cubicBezTo>
                  <a:pt x="503613" y="125547"/>
                  <a:pt x="394570" y="16504"/>
                  <a:pt x="260058" y="16504"/>
                </a:cubicBezTo>
                <a:close/>
                <a:moveTo>
                  <a:pt x="260059" y="0"/>
                </a:moveTo>
                <a:cubicBezTo>
                  <a:pt x="403686" y="0"/>
                  <a:pt x="520118" y="116432"/>
                  <a:pt x="520118" y="260059"/>
                </a:cubicBezTo>
                <a:cubicBezTo>
                  <a:pt x="520118" y="403686"/>
                  <a:pt x="403686" y="520118"/>
                  <a:pt x="260059" y="520118"/>
                </a:cubicBezTo>
                <a:cubicBezTo>
                  <a:pt x="116432" y="520118"/>
                  <a:pt x="0" y="403686"/>
                  <a:pt x="0" y="260059"/>
                </a:cubicBezTo>
                <a:cubicBezTo>
                  <a:pt x="0" y="116432"/>
                  <a:pt x="116432" y="0"/>
                  <a:pt x="2600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0" name="MH_SubTitle_4"/>
          <p:cNvSpPr txBox="1"/>
          <p:nvPr>
            <p:custDataLst>
              <p:tags r:id="rId13"/>
            </p:custDataLst>
          </p:nvPr>
        </p:nvSpPr>
        <p:spPr>
          <a:xfrm>
            <a:off x="6313657" y="4632705"/>
            <a:ext cx="3275061" cy="367834"/>
          </a:xfrm>
          <a:prstGeom prst="rect">
            <a:avLst/>
          </a:prstGeom>
          <a:noFill/>
        </p:spPr>
        <p:txBody>
          <a:bodyPr wrap="square" rtlCol="0" anchor="ctr" anchorCtr="0"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zh-CN" altLang="en-US" dirty="0">
                <a:solidFill>
                  <a:srgbClr val="47494B"/>
                </a:solidFill>
              </a:rPr>
              <a:t>点击输入替换内容</a:t>
            </a:r>
            <a:endParaRPr lang="en-US" altLang="zh-CN" dirty="0">
              <a:solidFill>
                <a:srgbClr val="47494B"/>
              </a:solidFill>
            </a:endParaRPr>
          </a:p>
          <a:p>
            <a:pPr>
              <a:lnSpc>
                <a:spcPct val="110000"/>
              </a:lnSpc>
            </a:pP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MH_PageTitle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99294" y="128994"/>
            <a:ext cx="11149313" cy="699594"/>
          </a:xfrm>
        </p:spPr>
        <p:txBody>
          <a:bodyPr/>
          <a:lstStyle/>
          <a:p>
            <a:pPr eaLnBrk="1" hangingPunct="1"/>
            <a:r>
              <a:rPr lang="zh-CN" altLang="en-US" dirty="0"/>
              <a:t>社团招新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3" grpId="0"/>
      <p:bldP spid="26" grpId="0"/>
      <p:bldP spid="9" grpId="0" animBg="1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72" y="0"/>
            <a:ext cx="9684328" cy="6838625"/>
          </a:xfrm>
          <a:prstGeom prst="rect">
            <a:avLst/>
          </a:prstGeom>
        </p:spPr>
      </p:pic>
      <p:sp>
        <p:nvSpPr>
          <p:cNvPr id="4" name="MH_Title"/>
          <p:cNvSpPr/>
          <p:nvPr>
            <p:custDataLst>
              <p:tags r:id="rId2"/>
            </p:custDataLst>
          </p:nvPr>
        </p:nvSpPr>
        <p:spPr>
          <a:xfrm>
            <a:off x="3635120" y="3023309"/>
            <a:ext cx="4921760" cy="8084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 lIns="108000" tIns="0" rIns="0" bIns="0" anchor="ctr" anchorCtr="0">
            <a:normAutofit/>
          </a:bodyPr>
          <a:lstStyle/>
          <a:p>
            <a:pPr lvl="0" algn="ctr">
              <a:defRPr/>
            </a:pPr>
            <a:r>
              <a:rPr lang="zh-CN" altLang="en-US" sz="3200" dirty="0">
                <a:latin typeface="华文细黑" panose="02010600040101010101" pitchFamily="2" charset="-122"/>
                <a:ea typeface="华文细黑" panose="02010600040101010101" pitchFamily="2" charset="-122"/>
              </a:rPr>
              <a:t>我们需要你</a:t>
            </a:r>
          </a:p>
        </p:txBody>
      </p:sp>
      <p:sp>
        <p:nvSpPr>
          <p:cNvPr id="5" name="MH_Others_1"/>
          <p:cNvSpPr/>
          <p:nvPr>
            <p:custDataLst>
              <p:tags r:id="rId3"/>
            </p:custDataLst>
          </p:nvPr>
        </p:nvSpPr>
        <p:spPr>
          <a:xfrm>
            <a:off x="3635120" y="2542033"/>
            <a:ext cx="1043560" cy="48127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第      章</a:t>
            </a:r>
            <a:endParaRPr lang="zh-CN" altLang="en-US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MH_Number"/>
          <p:cNvSpPr/>
          <p:nvPr>
            <p:custDataLst>
              <p:tags r:id="rId4"/>
            </p:custDataLst>
          </p:nvPr>
        </p:nvSpPr>
        <p:spPr>
          <a:xfrm>
            <a:off x="3981450" y="2564257"/>
            <a:ext cx="369095" cy="481277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normAutofit lnSpcReduction="10000"/>
          </a:bodyPr>
          <a:lstStyle/>
          <a:p>
            <a:pPr lvl="0" algn="ctr">
              <a:defRPr/>
            </a:pPr>
            <a:r>
              <a:rPr lang="en-US" altLang="zh-CN" sz="3200" spc="2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4</a:t>
            </a:r>
            <a:endParaRPr lang="zh-CN" altLang="en-US" sz="3200" spc="200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Entry_1">
            <a:hlinkClick r:id="rId14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3643483" y="2917371"/>
            <a:ext cx="4921760" cy="41534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108000" tIns="0" rIns="0" bIns="0" anchor="ctr" anchorCtr="0">
            <a:normAutofit/>
          </a:bodyPr>
          <a:lstStyle/>
          <a:p>
            <a:r>
              <a:rPr lang="zh-CN" altLang="en-US" spc="200" dirty="0">
                <a:latin typeface="+mn-ea"/>
              </a:rPr>
              <a:t>社团简介</a:t>
            </a:r>
          </a:p>
        </p:txBody>
      </p:sp>
      <p:sp>
        <p:nvSpPr>
          <p:cNvPr id="2" name="MH_Number_1">
            <a:hlinkClick r:id="rId14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3643483" y="2684088"/>
            <a:ext cx="473340" cy="2319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MH_Others_1"/>
          <p:cNvSpPr txBox="1"/>
          <p:nvPr>
            <p:custDataLst>
              <p:tags r:id="rId4"/>
            </p:custDataLst>
          </p:nvPr>
        </p:nvSpPr>
        <p:spPr>
          <a:xfrm>
            <a:off x="5045186" y="781374"/>
            <a:ext cx="2117275" cy="6537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76" name="MH_Others_2"/>
          <p:cNvSpPr txBox="1"/>
          <p:nvPr>
            <p:custDataLst>
              <p:tags r:id="rId5"/>
            </p:custDataLst>
          </p:nvPr>
        </p:nvSpPr>
        <p:spPr>
          <a:xfrm>
            <a:off x="4797196" y="1349204"/>
            <a:ext cx="26132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400" spc="400" dirty="0">
                <a:solidFill>
                  <a:srgbClr val="DDDD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400" spc="400" dirty="0">
              <a:solidFill>
                <a:srgbClr val="DDDDD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MH_Entry_2">
            <a:hlinkClick r:id="rId15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3643483" y="3803981"/>
            <a:ext cx="4921760" cy="41534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108000" tIns="0" rIns="0" bIns="0" anchor="ctr" anchorCtr="0">
            <a:normAutofit/>
          </a:bodyPr>
          <a:lstStyle/>
          <a:p>
            <a:r>
              <a:rPr lang="zh-CN" altLang="en-US" spc="200" dirty="0">
                <a:latin typeface="+mn-ea"/>
              </a:rPr>
              <a:t>社团特色</a:t>
            </a:r>
          </a:p>
        </p:txBody>
      </p:sp>
      <p:sp>
        <p:nvSpPr>
          <p:cNvPr id="15" name="MH_Number_2">
            <a:hlinkClick r:id="rId15" action="ppaction://hlinksldjump"/>
          </p:cNvPr>
          <p:cNvSpPr/>
          <p:nvPr>
            <p:custDataLst>
              <p:tags r:id="rId7"/>
            </p:custDataLst>
          </p:nvPr>
        </p:nvSpPr>
        <p:spPr>
          <a:xfrm>
            <a:off x="3643483" y="3570698"/>
            <a:ext cx="473340" cy="2319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MH_Entry_3">
            <a:hlinkClick r:id="rId16" action="ppaction://hlinksldjump"/>
          </p:cNvPr>
          <p:cNvSpPr/>
          <p:nvPr>
            <p:custDataLst>
              <p:tags r:id="rId8"/>
            </p:custDataLst>
          </p:nvPr>
        </p:nvSpPr>
        <p:spPr>
          <a:xfrm>
            <a:off x="3643483" y="4690591"/>
            <a:ext cx="4921760" cy="41534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108000" tIns="0" rIns="0" bIns="0" anchor="ctr" anchorCtr="0">
            <a:normAutofit/>
          </a:bodyPr>
          <a:lstStyle/>
          <a:p>
            <a:r>
              <a:rPr lang="zh-CN" altLang="en-US" spc="200" dirty="0">
                <a:latin typeface="+mn-ea"/>
              </a:rPr>
              <a:t>风采展示</a:t>
            </a:r>
          </a:p>
        </p:txBody>
      </p:sp>
      <p:sp>
        <p:nvSpPr>
          <p:cNvPr id="17" name="MH_Number_3">
            <a:hlinkClick r:id="rId16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3643483" y="4457308"/>
            <a:ext cx="473340" cy="2319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MH_Entry_4">
            <a:hlinkClick r:id="rId17" action="ppaction://hlinksldjump"/>
          </p:cNvPr>
          <p:cNvSpPr/>
          <p:nvPr>
            <p:custDataLst>
              <p:tags r:id="rId10"/>
            </p:custDataLst>
          </p:nvPr>
        </p:nvSpPr>
        <p:spPr>
          <a:xfrm>
            <a:off x="3643483" y="5577201"/>
            <a:ext cx="4921760" cy="41534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108000" tIns="0" rIns="0" bIns="0" anchor="ctr" anchorCtr="0">
            <a:normAutofit/>
          </a:bodyPr>
          <a:lstStyle/>
          <a:p>
            <a:r>
              <a:rPr lang="zh-CN" altLang="en-US" spc="200" dirty="0">
                <a:latin typeface="+mn-ea"/>
              </a:rPr>
              <a:t>我们需要你</a:t>
            </a:r>
          </a:p>
        </p:txBody>
      </p:sp>
      <p:sp>
        <p:nvSpPr>
          <p:cNvPr id="20" name="MH_Number_4">
            <a:hlinkClick r:id="rId17" action="ppaction://hlinksldjump"/>
          </p:cNvPr>
          <p:cNvSpPr/>
          <p:nvPr>
            <p:custDataLst>
              <p:tags r:id="rId11"/>
            </p:custDataLst>
          </p:nvPr>
        </p:nvSpPr>
        <p:spPr>
          <a:xfrm>
            <a:off x="3643483" y="5343918"/>
            <a:ext cx="473340" cy="2319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5" grpId="0"/>
      <p:bldP spid="14" grpId="0" animBg="1"/>
      <p:bldP spid="16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Text_1"/>
          <p:cNvSpPr/>
          <p:nvPr>
            <p:custDataLst>
              <p:tags r:id="rId2"/>
            </p:custDataLst>
          </p:nvPr>
        </p:nvSpPr>
        <p:spPr>
          <a:xfrm>
            <a:off x="2825750" y="2438400"/>
            <a:ext cx="1792288" cy="1803400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srgbClr val="47494B"/>
                </a:solidFill>
              </a:rPr>
              <a:t>点击输入替换内容</a:t>
            </a:r>
            <a:endParaRPr lang="en-US" altLang="zh-CN" sz="1400" dirty="0">
              <a:solidFill>
                <a:srgbClr val="47494B"/>
              </a:solidFill>
            </a:endParaRPr>
          </a:p>
        </p:txBody>
      </p:sp>
      <p:sp>
        <p:nvSpPr>
          <p:cNvPr id="4" name="MH_Text_2"/>
          <p:cNvSpPr/>
          <p:nvPr>
            <p:custDataLst>
              <p:tags r:id="rId3"/>
            </p:custDataLst>
          </p:nvPr>
        </p:nvSpPr>
        <p:spPr>
          <a:xfrm>
            <a:off x="4302126" y="3070225"/>
            <a:ext cx="1793875" cy="1803400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srgbClr val="47494B"/>
                </a:solidFill>
              </a:rPr>
              <a:t>点击输入替换内容</a:t>
            </a:r>
            <a:endParaRPr lang="en-US" altLang="zh-CN" sz="1400" dirty="0">
              <a:solidFill>
                <a:srgbClr val="47494B"/>
              </a:solidFill>
            </a:endParaRPr>
          </a:p>
        </p:txBody>
      </p:sp>
      <p:sp>
        <p:nvSpPr>
          <p:cNvPr id="5" name="MH_Text_3"/>
          <p:cNvSpPr/>
          <p:nvPr>
            <p:custDataLst>
              <p:tags r:id="rId4"/>
            </p:custDataLst>
          </p:nvPr>
        </p:nvSpPr>
        <p:spPr>
          <a:xfrm>
            <a:off x="6096000" y="2438400"/>
            <a:ext cx="1792288" cy="1803400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srgbClr val="47494B"/>
                </a:solidFill>
              </a:rPr>
              <a:t>点击输入替换内容</a:t>
            </a:r>
            <a:endParaRPr lang="en-US" altLang="zh-CN" sz="1400" dirty="0">
              <a:solidFill>
                <a:srgbClr val="47494B"/>
              </a:solidFill>
            </a:endParaRPr>
          </a:p>
        </p:txBody>
      </p:sp>
      <p:sp>
        <p:nvSpPr>
          <p:cNvPr id="6" name="MH_Text_4"/>
          <p:cNvSpPr/>
          <p:nvPr>
            <p:custDataLst>
              <p:tags r:id="rId5"/>
            </p:custDataLst>
          </p:nvPr>
        </p:nvSpPr>
        <p:spPr>
          <a:xfrm>
            <a:off x="7572375" y="3070225"/>
            <a:ext cx="1792288" cy="1803400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srgbClr val="47494B"/>
                </a:solidFill>
              </a:rPr>
              <a:t>点击输入替换内容</a:t>
            </a:r>
            <a:endParaRPr lang="en-US" altLang="zh-CN" sz="1400" dirty="0">
              <a:solidFill>
                <a:srgbClr val="47494B"/>
              </a:solidFill>
            </a:endParaRPr>
          </a:p>
        </p:txBody>
      </p:sp>
      <p:sp>
        <p:nvSpPr>
          <p:cNvPr id="7" name="MH_SubTitle_1"/>
          <p:cNvSpPr/>
          <p:nvPr>
            <p:custDataLst>
              <p:tags r:id="rId6"/>
            </p:custDataLst>
          </p:nvPr>
        </p:nvSpPr>
        <p:spPr>
          <a:xfrm>
            <a:off x="2674939" y="4343401"/>
            <a:ext cx="1474787" cy="530225"/>
          </a:xfrm>
          <a:custGeom>
            <a:avLst/>
            <a:gdLst>
              <a:gd name="connsiteX0" fmla="*/ 164167 w 1840567"/>
              <a:gd name="connsiteY0" fmla="*/ 0 h 660400"/>
              <a:gd name="connsiteX1" fmla="*/ 1840567 w 1840567"/>
              <a:gd name="connsiteY1" fmla="*/ 0 h 660400"/>
              <a:gd name="connsiteX2" fmla="*/ 1676400 w 1840567"/>
              <a:gd name="connsiteY2" fmla="*/ 660400 h 660400"/>
              <a:gd name="connsiteX3" fmla="*/ 0 w 1840567"/>
              <a:gd name="connsiteY3" fmla="*/ 66040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0567" h="660400">
                <a:moveTo>
                  <a:pt x="164167" y="0"/>
                </a:moveTo>
                <a:lnTo>
                  <a:pt x="1840567" y="0"/>
                </a:lnTo>
                <a:lnTo>
                  <a:pt x="1676400" y="660400"/>
                </a:lnTo>
                <a:lnTo>
                  <a:pt x="0" y="660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rgbClr val="FFFFFF"/>
                </a:solidFill>
              </a:rPr>
              <a:t> 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8" name="MH_SubTitle_2"/>
          <p:cNvSpPr/>
          <p:nvPr>
            <p:custDataLst>
              <p:tags r:id="rId7"/>
            </p:custDataLst>
          </p:nvPr>
        </p:nvSpPr>
        <p:spPr>
          <a:xfrm>
            <a:off x="4772026" y="2438401"/>
            <a:ext cx="1476375" cy="530225"/>
          </a:xfrm>
          <a:custGeom>
            <a:avLst/>
            <a:gdLst>
              <a:gd name="connsiteX0" fmla="*/ 164167 w 1840567"/>
              <a:gd name="connsiteY0" fmla="*/ 0 h 660400"/>
              <a:gd name="connsiteX1" fmla="*/ 1840567 w 1840567"/>
              <a:gd name="connsiteY1" fmla="*/ 0 h 660400"/>
              <a:gd name="connsiteX2" fmla="*/ 1676400 w 1840567"/>
              <a:gd name="connsiteY2" fmla="*/ 660400 h 660400"/>
              <a:gd name="connsiteX3" fmla="*/ 0 w 1840567"/>
              <a:gd name="connsiteY3" fmla="*/ 66040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0567" h="660400">
                <a:moveTo>
                  <a:pt x="164167" y="0"/>
                </a:moveTo>
                <a:lnTo>
                  <a:pt x="1840567" y="0"/>
                </a:lnTo>
                <a:lnTo>
                  <a:pt x="1676400" y="660400"/>
                </a:lnTo>
                <a:lnTo>
                  <a:pt x="0" y="660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rgbClr val="FFFFFF"/>
                </a:solidFill>
              </a:rPr>
              <a:t> 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9" name="MH_SubTitle_3"/>
          <p:cNvSpPr/>
          <p:nvPr>
            <p:custDataLst>
              <p:tags r:id="rId8"/>
            </p:custDataLst>
          </p:nvPr>
        </p:nvSpPr>
        <p:spPr>
          <a:xfrm>
            <a:off x="5943601" y="4343401"/>
            <a:ext cx="1476375" cy="530225"/>
          </a:xfrm>
          <a:custGeom>
            <a:avLst/>
            <a:gdLst>
              <a:gd name="connsiteX0" fmla="*/ 164167 w 1840567"/>
              <a:gd name="connsiteY0" fmla="*/ 0 h 660400"/>
              <a:gd name="connsiteX1" fmla="*/ 1840567 w 1840567"/>
              <a:gd name="connsiteY1" fmla="*/ 0 h 660400"/>
              <a:gd name="connsiteX2" fmla="*/ 1676400 w 1840567"/>
              <a:gd name="connsiteY2" fmla="*/ 660400 h 660400"/>
              <a:gd name="connsiteX3" fmla="*/ 0 w 1840567"/>
              <a:gd name="connsiteY3" fmla="*/ 66040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0567" h="660400">
                <a:moveTo>
                  <a:pt x="164167" y="0"/>
                </a:moveTo>
                <a:lnTo>
                  <a:pt x="1840567" y="0"/>
                </a:lnTo>
                <a:lnTo>
                  <a:pt x="1676400" y="660400"/>
                </a:lnTo>
                <a:lnTo>
                  <a:pt x="0" y="660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rgbClr val="FFFFFF"/>
                </a:solidFill>
              </a:rPr>
              <a:t> 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10" name="MH_SubTitle_4"/>
          <p:cNvSpPr/>
          <p:nvPr>
            <p:custDataLst>
              <p:tags r:id="rId9"/>
            </p:custDataLst>
          </p:nvPr>
        </p:nvSpPr>
        <p:spPr>
          <a:xfrm>
            <a:off x="8042275" y="2438401"/>
            <a:ext cx="1474788" cy="530225"/>
          </a:xfrm>
          <a:custGeom>
            <a:avLst/>
            <a:gdLst>
              <a:gd name="connsiteX0" fmla="*/ 164167 w 1840567"/>
              <a:gd name="connsiteY0" fmla="*/ 0 h 660400"/>
              <a:gd name="connsiteX1" fmla="*/ 1840567 w 1840567"/>
              <a:gd name="connsiteY1" fmla="*/ 0 h 660400"/>
              <a:gd name="connsiteX2" fmla="*/ 1676400 w 1840567"/>
              <a:gd name="connsiteY2" fmla="*/ 660400 h 660400"/>
              <a:gd name="connsiteX3" fmla="*/ 0 w 1840567"/>
              <a:gd name="connsiteY3" fmla="*/ 66040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0567" h="660400">
                <a:moveTo>
                  <a:pt x="164167" y="0"/>
                </a:moveTo>
                <a:lnTo>
                  <a:pt x="1840567" y="0"/>
                </a:lnTo>
                <a:lnTo>
                  <a:pt x="1676400" y="660400"/>
                </a:lnTo>
                <a:lnTo>
                  <a:pt x="0" y="660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rgbClr val="FFFFFF"/>
                </a:solidFill>
              </a:rPr>
              <a:t> 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14" name="MH_PageTitle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99294" y="128994"/>
            <a:ext cx="11149313" cy="699594"/>
          </a:xfrm>
        </p:spPr>
        <p:txBody>
          <a:bodyPr/>
          <a:lstStyle/>
          <a:p>
            <a:pPr eaLnBrk="1" hangingPunct="1"/>
            <a:r>
              <a:rPr lang="zh-CN" altLang="en-US" dirty="0"/>
              <a:t>社团招新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/>
          <p:nvPr>
            <p:custDataLst>
              <p:tags r:id="rId2"/>
            </p:custDataLst>
          </p:nvPr>
        </p:nvSpPr>
        <p:spPr>
          <a:xfrm>
            <a:off x="5781676" y="2354263"/>
            <a:ext cx="620713" cy="1293812"/>
          </a:xfrm>
          <a:custGeom>
            <a:avLst/>
            <a:gdLst>
              <a:gd name="connsiteX0" fmla="*/ 282575 w 565150"/>
              <a:gd name="connsiteY0" fmla="*/ 0 h 1202235"/>
              <a:gd name="connsiteX1" fmla="*/ 333596 w 565150"/>
              <a:gd name="connsiteY1" fmla="*/ 42096 h 1202235"/>
              <a:gd name="connsiteX2" fmla="*/ 565150 w 565150"/>
              <a:gd name="connsiteY2" fmla="*/ 601117 h 1202235"/>
              <a:gd name="connsiteX3" fmla="*/ 333596 w 565150"/>
              <a:gd name="connsiteY3" fmla="*/ 1160138 h 1202235"/>
              <a:gd name="connsiteX4" fmla="*/ 282575 w 565150"/>
              <a:gd name="connsiteY4" fmla="*/ 1202235 h 1202235"/>
              <a:gd name="connsiteX5" fmla="*/ 231554 w 565150"/>
              <a:gd name="connsiteY5" fmla="*/ 1160138 h 1202235"/>
              <a:gd name="connsiteX6" fmla="*/ 0 w 565150"/>
              <a:gd name="connsiteY6" fmla="*/ 601117 h 1202235"/>
              <a:gd name="connsiteX7" fmla="*/ 231554 w 565150"/>
              <a:gd name="connsiteY7" fmla="*/ 42096 h 1202235"/>
              <a:gd name="connsiteX0-1" fmla="*/ 282575 w 565150"/>
              <a:gd name="connsiteY0-2" fmla="*/ 0 h 1202235"/>
              <a:gd name="connsiteX1-3" fmla="*/ 333596 w 565150"/>
              <a:gd name="connsiteY1-4" fmla="*/ 42096 h 1202235"/>
              <a:gd name="connsiteX2-5" fmla="*/ 565150 w 565150"/>
              <a:gd name="connsiteY2-6" fmla="*/ 601117 h 1202235"/>
              <a:gd name="connsiteX3-7" fmla="*/ 333596 w 565150"/>
              <a:gd name="connsiteY3-8" fmla="*/ 1160138 h 1202235"/>
              <a:gd name="connsiteX4-9" fmla="*/ 282575 w 565150"/>
              <a:gd name="connsiteY4-10" fmla="*/ 1202235 h 1202235"/>
              <a:gd name="connsiteX5-11" fmla="*/ 0 w 565150"/>
              <a:gd name="connsiteY5-12" fmla="*/ 601117 h 1202235"/>
              <a:gd name="connsiteX6-13" fmla="*/ 231554 w 565150"/>
              <a:gd name="connsiteY6-14" fmla="*/ 42096 h 1202235"/>
              <a:gd name="connsiteX7-15" fmla="*/ 282575 w 565150"/>
              <a:gd name="connsiteY7-16" fmla="*/ 0 h 1202235"/>
              <a:gd name="connsiteX0-17" fmla="*/ 291374 w 573949"/>
              <a:gd name="connsiteY0-18" fmla="*/ 0 h 1202235"/>
              <a:gd name="connsiteX1-19" fmla="*/ 342395 w 573949"/>
              <a:gd name="connsiteY1-20" fmla="*/ 42096 h 1202235"/>
              <a:gd name="connsiteX2-21" fmla="*/ 573949 w 573949"/>
              <a:gd name="connsiteY2-22" fmla="*/ 601117 h 1202235"/>
              <a:gd name="connsiteX3-23" fmla="*/ 342395 w 573949"/>
              <a:gd name="connsiteY3-24" fmla="*/ 1160138 h 1202235"/>
              <a:gd name="connsiteX4-25" fmla="*/ 291374 w 573949"/>
              <a:gd name="connsiteY4-26" fmla="*/ 1202235 h 1202235"/>
              <a:gd name="connsiteX5-27" fmla="*/ 8799 w 573949"/>
              <a:gd name="connsiteY5-28" fmla="*/ 601117 h 1202235"/>
              <a:gd name="connsiteX6-29" fmla="*/ 240353 w 573949"/>
              <a:gd name="connsiteY6-30" fmla="*/ 42096 h 1202235"/>
              <a:gd name="connsiteX7-31" fmla="*/ 291374 w 573949"/>
              <a:gd name="connsiteY7-32" fmla="*/ 0 h 1202235"/>
              <a:gd name="connsiteX0-33" fmla="*/ 291374 w 573949"/>
              <a:gd name="connsiteY0-34" fmla="*/ 0 h 1202235"/>
              <a:gd name="connsiteX1-35" fmla="*/ 573949 w 573949"/>
              <a:gd name="connsiteY1-36" fmla="*/ 601117 h 1202235"/>
              <a:gd name="connsiteX2-37" fmla="*/ 342395 w 573949"/>
              <a:gd name="connsiteY2-38" fmla="*/ 1160138 h 1202235"/>
              <a:gd name="connsiteX3-39" fmla="*/ 291374 w 573949"/>
              <a:gd name="connsiteY3-40" fmla="*/ 1202235 h 1202235"/>
              <a:gd name="connsiteX4-41" fmla="*/ 8799 w 573949"/>
              <a:gd name="connsiteY4-42" fmla="*/ 601117 h 1202235"/>
              <a:gd name="connsiteX5-43" fmla="*/ 240353 w 573949"/>
              <a:gd name="connsiteY5-44" fmla="*/ 42096 h 1202235"/>
              <a:gd name="connsiteX6-45" fmla="*/ 291374 w 573949"/>
              <a:gd name="connsiteY6-46" fmla="*/ 0 h 1202235"/>
              <a:gd name="connsiteX0-47" fmla="*/ 291374 w 578600"/>
              <a:gd name="connsiteY0-48" fmla="*/ 0 h 1202235"/>
              <a:gd name="connsiteX1-49" fmla="*/ 573949 w 578600"/>
              <a:gd name="connsiteY1-50" fmla="*/ 601117 h 1202235"/>
              <a:gd name="connsiteX2-51" fmla="*/ 342395 w 578600"/>
              <a:gd name="connsiteY2-52" fmla="*/ 1160138 h 1202235"/>
              <a:gd name="connsiteX3-53" fmla="*/ 291374 w 578600"/>
              <a:gd name="connsiteY3-54" fmla="*/ 1202235 h 1202235"/>
              <a:gd name="connsiteX4-55" fmla="*/ 8799 w 578600"/>
              <a:gd name="connsiteY4-56" fmla="*/ 601117 h 1202235"/>
              <a:gd name="connsiteX5-57" fmla="*/ 240353 w 578600"/>
              <a:gd name="connsiteY5-58" fmla="*/ 42096 h 1202235"/>
              <a:gd name="connsiteX6-59" fmla="*/ 291374 w 578600"/>
              <a:gd name="connsiteY6-60" fmla="*/ 0 h 1202235"/>
              <a:gd name="connsiteX0-61" fmla="*/ 291374 w 583571"/>
              <a:gd name="connsiteY0-62" fmla="*/ 0 h 1202235"/>
              <a:gd name="connsiteX1-63" fmla="*/ 573949 w 583571"/>
              <a:gd name="connsiteY1-64" fmla="*/ 601117 h 1202235"/>
              <a:gd name="connsiteX2-65" fmla="*/ 342395 w 583571"/>
              <a:gd name="connsiteY2-66" fmla="*/ 1160138 h 1202235"/>
              <a:gd name="connsiteX3-67" fmla="*/ 291374 w 583571"/>
              <a:gd name="connsiteY3-68" fmla="*/ 1202235 h 1202235"/>
              <a:gd name="connsiteX4-69" fmla="*/ 8799 w 583571"/>
              <a:gd name="connsiteY4-70" fmla="*/ 601117 h 1202235"/>
              <a:gd name="connsiteX5-71" fmla="*/ 240353 w 583571"/>
              <a:gd name="connsiteY5-72" fmla="*/ 42096 h 1202235"/>
              <a:gd name="connsiteX6-73" fmla="*/ 291374 w 583571"/>
              <a:gd name="connsiteY6-74" fmla="*/ 0 h 1202235"/>
              <a:gd name="connsiteX0-75" fmla="*/ 291374 w 575217"/>
              <a:gd name="connsiteY0-76" fmla="*/ 0 h 1202235"/>
              <a:gd name="connsiteX1-77" fmla="*/ 573949 w 575217"/>
              <a:gd name="connsiteY1-78" fmla="*/ 601117 h 1202235"/>
              <a:gd name="connsiteX2-79" fmla="*/ 365278 w 575217"/>
              <a:gd name="connsiteY2-80" fmla="*/ 1177869 h 1202235"/>
              <a:gd name="connsiteX3-81" fmla="*/ 291374 w 575217"/>
              <a:gd name="connsiteY3-82" fmla="*/ 1202235 h 1202235"/>
              <a:gd name="connsiteX4-83" fmla="*/ 8799 w 575217"/>
              <a:gd name="connsiteY4-84" fmla="*/ 601117 h 1202235"/>
              <a:gd name="connsiteX5-85" fmla="*/ 240353 w 575217"/>
              <a:gd name="connsiteY5-86" fmla="*/ 42096 h 1202235"/>
              <a:gd name="connsiteX6-87" fmla="*/ 291374 w 575217"/>
              <a:gd name="connsiteY6-88" fmla="*/ 0 h 1202235"/>
              <a:gd name="connsiteX0-89" fmla="*/ 291374 w 578093"/>
              <a:gd name="connsiteY0-90" fmla="*/ 0 h 1202235"/>
              <a:gd name="connsiteX1-91" fmla="*/ 573949 w 578093"/>
              <a:gd name="connsiteY1-92" fmla="*/ 601117 h 1202235"/>
              <a:gd name="connsiteX2-93" fmla="*/ 365278 w 578093"/>
              <a:gd name="connsiteY2-94" fmla="*/ 1177869 h 1202235"/>
              <a:gd name="connsiteX3-95" fmla="*/ 291374 w 578093"/>
              <a:gd name="connsiteY3-96" fmla="*/ 1202235 h 1202235"/>
              <a:gd name="connsiteX4-97" fmla="*/ 8799 w 578093"/>
              <a:gd name="connsiteY4-98" fmla="*/ 601117 h 1202235"/>
              <a:gd name="connsiteX5-99" fmla="*/ 240353 w 578093"/>
              <a:gd name="connsiteY5-100" fmla="*/ 42096 h 1202235"/>
              <a:gd name="connsiteX6-101" fmla="*/ 291374 w 578093"/>
              <a:gd name="connsiteY6-102" fmla="*/ 0 h 1202235"/>
              <a:gd name="connsiteX0-103" fmla="*/ 291374 w 581161"/>
              <a:gd name="connsiteY0-104" fmla="*/ 0 h 1202235"/>
              <a:gd name="connsiteX1-105" fmla="*/ 577313 w 581161"/>
              <a:gd name="connsiteY1-106" fmla="*/ 608118 h 1202235"/>
              <a:gd name="connsiteX2-107" fmla="*/ 365278 w 581161"/>
              <a:gd name="connsiteY2-108" fmla="*/ 1177869 h 1202235"/>
              <a:gd name="connsiteX3-109" fmla="*/ 291374 w 581161"/>
              <a:gd name="connsiteY3-110" fmla="*/ 1202235 h 1202235"/>
              <a:gd name="connsiteX4-111" fmla="*/ 8799 w 581161"/>
              <a:gd name="connsiteY4-112" fmla="*/ 601117 h 1202235"/>
              <a:gd name="connsiteX5-113" fmla="*/ 240353 w 581161"/>
              <a:gd name="connsiteY5-114" fmla="*/ 42096 h 1202235"/>
              <a:gd name="connsiteX6-115" fmla="*/ 291374 w 581161"/>
              <a:gd name="connsiteY6-116" fmla="*/ 0 h 1202235"/>
              <a:gd name="connsiteX0-117" fmla="*/ 291374 w 586503"/>
              <a:gd name="connsiteY0-118" fmla="*/ 0 h 1202235"/>
              <a:gd name="connsiteX1-119" fmla="*/ 577313 w 586503"/>
              <a:gd name="connsiteY1-120" fmla="*/ 608118 h 1202235"/>
              <a:gd name="connsiteX2-121" fmla="*/ 365278 w 586503"/>
              <a:gd name="connsiteY2-122" fmla="*/ 1177869 h 1202235"/>
              <a:gd name="connsiteX3-123" fmla="*/ 291374 w 586503"/>
              <a:gd name="connsiteY3-124" fmla="*/ 1202235 h 1202235"/>
              <a:gd name="connsiteX4-125" fmla="*/ 8799 w 586503"/>
              <a:gd name="connsiteY4-126" fmla="*/ 601117 h 1202235"/>
              <a:gd name="connsiteX5-127" fmla="*/ 240353 w 586503"/>
              <a:gd name="connsiteY5-128" fmla="*/ 42096 h 1202235"/>
              <a:gd name="connsiteX6-129" fmla="*/ 291374 w 586503"/>
              <a:gd name="connsiteY6-130" fmla="*/ 0 h 1202235"/>
              <a:gd name="connsiteX0-131" fmla="*/ 291374 w 586503"/>
              <a:gd name="connsiteY0-132" fmla="*/ 0 h 1202235"/>
              <a:gd name="connsiteX1-133" fmla="*/ 577313 w 586503"/>
              <a:gd name="connsiteY1-134" fmla="*/ 608118 h 1202235"/>
              <a:gd name="connsiteX2-135" fmla="*/ 365278 w 586503"/>
              <a:gd name="connsiteY2-136" fmla="*/ 1177869 h 1202235"/>
              <a:gd name="connsiteX3-137" fmla="*/ 291374 w 586503"/>
              <a:gd name="connsiteY3-138" fmla="*/ 1202235 h 1202235"/>
              <a:gd name="connsiteX4-139" fmla="*/ 8799 w 586503"/>
              <a:gd name="connsiteY4-140" fmla="*/ 601117 h 1202235"/>
              <a:gd name="connsiteX5-141" fmla="*/ 240353 w 586503"/>
              <a:gd name="connsiteY5-142" fmla="*/ 42096 h 1202235"/>
              <a:gd name="connsiteX6-143" fmla="*/ 291374 w 586503"/>
              <a:gd name="connsiteY6-144" fmla="*/ 0 h 1202235"/>
              <a:gd name="connsiteX0-145" fmla="*/ 284738 w 579867"/>
              <a:gd name="connsiteY0-146" fmla="*/ 0 h 1202235"/>
              <a:gd name="connsiteX1-147" fmla="*/ 570677 w 579867"/>
              <a:gd name="connsiteY1-148" fmla="*/ 608118 h 1202235"/>
              <a:gd name="connsiteX2-149" fmla="*/ 358642 w 579867"/>
              <a:gd name="connsiteY2-150" fmla="*/ 1177869 h 1202235"/>
              <a:gd name="connsiteX3-151" fmla="*/ 284738 w 579867"/>
              <a:gd name="connsiteY3-152" fmla="*/ 1202235 h 1202235"/>
              <a:gd name="connsiteX4-153" fmla="*/ 2163 w 579867"/>
              <a:gd name="connsiteY4-154" fmla="*/ 601117 h 1202235"/>
              <a:gd name="connsiteX5-155" fmla="*/ 194132 w 579867"/>
              <a:gd name="connsiteY5-156" fmla="*/ 55370 h 1202235"/>
              <a:gd name="connsiteX6-157" fmla="*/ 284738 w 579867"/>
              <a:gd name="connsiteY6-158" fmla="*/ 0 h 1202235"/>
              <a:gd name="connsiteX0-159" fmla="*/ 294845 w 589974"/>
              <a:gd name="connsiteY0-160" fmla="*/ 0 h 1202235"/>
              <a:gd name="connsiteX1-161" fmla="*/ 580784 w 589974"/>
              <a:gd name="connsiteY1-162" fmla="*/ 608118 h 1202235"/>
              <a:gd name="connsiteX2-163" fmla="*/ 368749 w 589974"/>
              <a:gd name="connsiteY2-164" fmla="*/ 1177869 h 1202235"/>
              <a:gd name="connsiteX3-165" fmla="*/ 294845 w 589974"/>
              <a:gd name="connsiteY3-166" fmla="*/ 1202235 h 1202235"/>
              <a:gd name="connsiteX4-167" fmla="*/ 12270 w 589974"/>
              <a:gd name="connsiteY4-168" fmla="*/ 601117 h 1202235"/>
              <a:gd name="connsiteX5-169" fmla="*/ 204239 w 589974"/>
              <a:gd name="connsiteY5-170" fmla="*/ 55370 h 1202235"/>
              <a:gd name="connsiteX6-171" fmla="*/ 294845 w 589974"/>
              <a:gd name="connsiteY6-172" fmla="*/ 0 h 1202235"/>
              <a:gd name="connsiteX0-173" fmla="*/ 296305 w 591434"/>
              <a:gd name="connsiteY0-174" fmla="*/ 0 h 1202235"/>
              <a:gd name="connsiteX1-175" fmla="*/ 582244 w 591434"/>
              <a:gd name="connsiteY1-176" fmla="*/ 608118 h 1202235"/>
              <a:gd name="connsiteX2-177" fmla="*/ 370209 w 591434"/>
              <a:gd name="connsiteY2-178" fmla="*/ 1177869 h 1202235"/>
              <a:gd name="connsiteX3-179" fmla="*/ 296305 w 591434"/>
              <a:gd name="connsiteY3-180" fmla="*/ 1202235 h 1202235"/>
              <a:gd name="connsiteX4-181" fmla="*/ 13730 w 591434"/>
              <a:gd name="connsiteY4-182" fmla="*/ 601117 h 1202235"/>
              <a:gd name="connsiteX5-183" fmla="*/ 205699 w 591434"/>
              <a:gd name="connsiteY5-184" fmla="*/ 55370 h 1202235"/>
              <a:gd name="connsiteX6-185" fmla="*/ 296305 w 591434"/>
              <a:gd name="connsiteY6-186" fmla="*/ 0 h 1202235"/>
              <a:gd name="connsiteX0-187" fmla="*/ 296305 w 586804"/>
              <a:gd name="connsiteY0-188" fmla="*/ 0 h 1202235"/>
              <a:gd name="connsiteX1-189" fmla="*/ 582244 w 586804"/>
              <a:gd name="connsiteY1-190" fmla="*/ 608118 h 1202235"/>
              <a:gd name="connsiteX2-191" fmla="*/ 374876 w 586804"/>
              <a:gd name="connsiteY2-192" fmla="*/ 1175626 h 1202235"/>
              <a:gd name="connsiteX3-193" fmla="*/ 296305 w 586804"/>
              <a:gd name="connsiteY3-194" fmla="*/ 1202235 h 1202235"/>
              <a:gd name="connsiteX4-195" fmla="*/ 13730 w 586804"/>
              <a:gd name="connsiteY4-196" fmla="*/ 601117 h 1202235"/>
              <a:gd name="connsiteX5-197" fmla="*/ 205699 w 586804"/>
              <a:gd name="connsiteY5-198" fmla="*/ 55370 h 1202235"/>
              <a:gd name="connsiteX6-199" fmla="*/ 296305 w 586804"/>
              <a:gd name="connsiteY6-200" fmla="*/ 0 h 1202235"/>
              <a:gd name="connsiteX0-201" fmla="*/ 296305 w 588064"/>
              <a:gd name="connsiteY0-202" fmla="*/ 0 h 1202235"/>
              <a:gd name="connsiteX1-203" fmla="*/ 582244 w 588064"/>
              <a:gd name="connsiteY1-204" fmla="*/ 608118 h 1202235"/>
              <a:gd name="connsiteX2-205" fmla="*/ 382060 w 588064"/>
              <a:gd name="connsiteY2-206" fmla="*/ 1160685 h 1202235"/>
              <a:gd name="connsiteX3-207" fmla="*/ 296305 w 588064"/>
              <a:gd name="connsiteY3-208" fmla="*/ 1202235 h 1202235"/>
              <a:gd name="connsiteX4-209" fmla="*/ 13730 w 588064"/>
              <a:gd name="connsiteY4-210" fmla="*/ 601117 h 1202235"/>
              <a:gd name="connsiteX5-211" fmla="*/ 205699 w 588064"/>
              <a:gd name="connsiteY5-212" fmla="*/ 55370 h 1202235"/>
              <a:gd name="connsiteX6-213" fmla="*/ 296305 w 588064"/>
              <a:gd name="connsiteY6-214" fmla="*/ 0 h 1202235"/>
              <a:gd name="connsiteX0-215" fmla="*/ 284824 w 576583"/>
              <a:gd name="connsiteY0-216" fmla="*/ 0 h 1202235"/>
              <a:gd name="connsiteX1-217" fmla="*/ 570763 w 576583"/>
              <a:gd name="connsiteY1-218" fmla="*/ 608118 h 1202235"/>
              <a:gd name="connsiteX2-219" fmla="*/ 370579 w 576583"/>
              <a:gd name="connsiteY2-220" fmla="*/ 1160685 h 1202235"/>
              <a:gd name="connsiteX3-221" fmla="*/ 284824 w 576583"/>
              <a:gd name="connsiteY3-222" fmla="*/ 1202235 h 1202235"/>
              <a:gd name="connsiteX4-223" fmla="*/ 2249 w 576583"/>
              <a:gd name="connsiteY4-224" fmla="*/ 601117 h 1202235"/>
              <a:gd name="connsiteX5-225" fmla="*/ 199825 w 576583"/>
              <a:gd name="connsiteY5-226" fmla="*/ 67039 h 1202235"/>
              <a:gd name="connsiteX6-227" fmla="*/ 284824 w 576583"/>
              <a:gd name="connsiteY6-228" fmla="*/ 0 h 1202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576583" h="1202235">
                <a:moveTo>
                  <a:pt x="284824" y="0"/>
                </a:moveTo>
                <a:cubicBezTo>
                  <a:pt x="379016" y="200372"/>
                  <a:pt x="556471" y="414671"/>
                  <a:pt x="570763" y="608118"/>
                </a:cubicBezTo>
                <a:cubicBezTo>
                  <a:pt x="585056" y="801566"/>
                  <a:pt x="590296" y="1003771"/>
                  <a:pt x="370579" y="1160685"/>
                </a:cubicBezTo>
                <a:lnTo>
                  <a:pt x="284824" y="1202235"/>
                </a:lnTo>
                <a:cubicBezTo>
                  <a:pt x="190632" y="1001862"/>
                  <a:pt x="16415" y="790316"/>
                  <a:pt x="2249" y="601117"/>
                </a:cubicBezTo>
                <a:cubicBezTo>
                  <a:pt x="-11917" y="411918"/>
                  <a:pt x="39302" y="215620"/>
                  <a:pt x="199825" y="67039"/>
                </a:cubicBezTo>
                <a:lnTo>
                  <a:pt x="2848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MH_Other_2"/>
          <p:cNvSpPr/>
          <p:nvPr>
            <p:custDataLst>
              <p:tags r:id="rId3"/>
            </p:custDataLst>
          </p:nvPr>
        </p:nvSpPr>
        <p:spPr>
          <a:xfrm rot="3600000">
            <a:off x="6442076" y="2735263"/>
            <a:ext cx="620712" cy="1293813"/>
          </a:xfrm>
          <a:custGeom>
            <a:avLst/>
            <a:gdLst>
              <a:gd name="connsiteX0" fmla="*/ 282575 w 565150"/>
              <a:gd name="connsiteY0" fmla="*/ 0 h 1202235"/>
              <a:gd name="connsiteX1" fmla="*/ 333596 w 565150"/>
              <a:gd name="connsiteY1" fmla="*/ 42096 h 1202235"/>
              <a:gd name="connsiteX2" fmla="*/ 565150 w 565150"/>
              <a:gd name="connsiteY2" fmla="*/ 601117 h 1202235"/>
              <a:gd name="connsiteX3" fmla="*/ 333596 w 565150"/>
              <a:gd name="connsiteY3" fmla="*/ 1160138 h 1202235"/>
              <a:gd name="connsiteX4" fmla="*/ 282575 w 565150"/>
              <a:gd name="connsiteY4" fmla="*/ 1202235 h 1202235"/>
              <a:gd name="connsiteX5" fmla="*/ 231554 w 565150"/>
              <a:gd name="connsiteY5" fmla="*/ 1160138 h 1202235"/>
              <a:gd name="connsiteX6" fmla="*/ 0 w 565150"/>
              <a:gd name="connsiteY6" fmla="*/ 601117 h 1202235"/>
              <a:gd name="connsiteX7" fmla="*/ 231554 w 565150"/>
              <a:gd name="connsiteY7" fmla="*/ 42096 h 1202235"/>
              <a:gd name="connsiteX0-1" fmla="*/ 282575 w 565150"/>
              <a:gd name="connsiteY0-2" fmla="*/ 0 h 1202235"/>
              <a:gd name="connsiteX1-3" fmla="*/ 333596 w 565150"/>
              <a:gd name="connsiteY1-4" fmla="*/ 42096 h 1202235"/>
              <a:gd name="connsiteX2-5" fmla="*/ 565150 w 565150"/>
              <a:gd name="connsiteY2-6" fmla="*/ 601117 h 1202235"/>
              <a:gd name="connsiteX3-7" fmla="*/ 333596 w 565150"/>
              <a:gd name="connsiteY3-8" fmla="*/ 1160138 h 1202235"/>
              <a:gd name="connsiteX4-9" fmla="*/ 282575 w 565150"/>
              <a:gd name="connsiteY4-10" fmla="*/ 1202235 h 1202235"/>
              <a:gd name="connsiteX5-11" fmla="*/ 0 w 565150"/>
              <a:gd name="connsiteY5-12" fmla="*/ 601117 h 1202235"/>
              <a:gd name="connsiteX6-13" fmla="*/ 231554 w 565150"/>
              <a:gd name="connsiteY6-14" fmla="*/ 42096 h 1202235"/>
              <a:gd name="connsiteX7-15" fmla="*/ 282575 w 565150"/>
              <a:gd name="connsiteY7-16" fmla="*/ 0 h 1202235"/>
              <a:gd name="connsiteX0-17" fmla="*/ 291374 w 573949"/>
              <a:gd name="connsiteY0-18" fmla="*/ 0 h 1202235"/>
              <a:gd name="connsiteX1-19" fmla="*/ 342395 w 573949"/>
              <a:gd name="connsiteY1-20" fmla="*/ 42096 h 1202235"/>
              <a:gd name="connsiteX2-21" fmla="*/ 573949 w 573949"/>
              <a:gd name="connsiteY2-22" fmla="*/ 601117 h 1202235"/>
              <a:gd name="connsiteX3-23" fmla="*/ 342395 w 573949"/>
              <a:gd name="connsiteY3-24" fmla="*/ 1160138 h 1202235"/>
              <a:gd name="connsiteX4-25" fmla="*/ 291374 w 573949"/>
              <a:gd name="connsiteY4-26" fmla="*/ 1202235 h 1202235"/>
              <a:gd name="connsiteX5-27" fmla="*/ 8799 w 573949"/>
              <a:gd name="connsiteY5-28" fmla="*/ 601117 h 1202235"/>
              <a:gd name="connsiteX6-29" fmla="*/ 240353 w 573949"/>
              <a:gd name="connsiteY6-30" fmla="*/ 42096 h 1202235"/>
              <a:gd name="connsiteX7-31" fmla="*/ 291374 w 573949"/>
              <a:gd name="connsiteY7-32" fmla="*/ 0 h 1202235"/>
              <a:gd name="connsiteX0-33" fmla="*/ 291374 w 573949"/>
              <a:gd name="connsiteY0-34" fmla="*/ 0 h 1202235"/>
              <a:gd name="connsiteX1-35" fmla="*/ 573949 w 573949"/>
              <a:gd name="connsiteY1-36" fmla="*/ 601117 h 1202235"/>
              <a:gd name="connsiteX2-37" fmla="*/ 342395 w 573949"/>
              <a:gd name="connsiteY2-38" fmla="*/ 1160138 h 1202235"/>
              <a:gd name="connsiteX3-39" fmla="*/ 291374 w 573949"/>
              <a:gd name="connsiteY3-40" fmla="*/ 1202235 h 1202235"/>
              <a:gd name="connsiteX4-41" fmla="*/ 8799 w 573949"/>
              <a:gd name="connsiteY4-42" fmla="*/ 601117 h 1202235"/>
              <a:gd name="connsiteX5-43" fmla="*/ 240353 w 573949"/>
              <a:gd name="connsiteY5-44" fmla="*/ 42096 h 1202235"/>
              <a:gd name="connsiteX6-45" fmla="*/ 291374 w 573949"/>
              <a:gd name="connsiteY6-46" fmla="*/ 0 h 1202235"/>
              <a:gd name="connsiteX0-47" fmla="*/ 291374 w 578600"/>
              <a:gd name="connsiteY0-48" fmla="*/ 0 h 1202235"/>
              <a:gd name="connsiteX1-49" fmla="*/ 573949 w 578600"/>
              <a:gd name="connsiteY1-50" fmla="*/ 601117 h 1202235"/>
              <a:gd name="connsiteX2-51" fmla="*/ 342395 w 578600"/>
              <a:gd name="connsiteY2-52" fmla="*/ 1160138 h 1202235"/>
              <a:gd name="connsiteX3-53" fmla="*/ 291374 w 578600"/>
              <a:gd name="connsiteY3-54" fmla="*/ 1202235 h 1202235"/>
              <a:gd name="connsiteX4-55" fmla="*/ 8799 w 578600"/>
              <a:gd name="connsiteY4-56" fmla="*/ 601117 h 1202235"/>
              <a:gd name="connsiteX5-57" fmla="*/ 240353 w 578600"/>
              <a:gd name="connsiteY5-58" fmla="*/ 42096 h 1202235"/>
              <a:gd name="connsiteX6-59" fmla="*/ 291374 w 578600"/>
              <a:gd name="connsiteY6-60" fmla="*/ 0 h 1202235"/>
              <a:gd name="connsiteX0-61" fmla="*/ 291374 w 583571"/>
              <a:gd name="connsiteY0-62" fmla="*/ 0 h 1202235"/>
              <a:gd name="connsiteX1-63" fmla="*/ 573949 w 583571"/>
              <a:gd name="connsiteY1-64" fmla="*/ 601117 h 1202235"/>
              <a:gd name="connsiteX2-65" fmla="*/ 342395 w 583571"/>
              <a:gd name="connsiteY2-66" fmla="*/ 1160138 h 1202235"/>
              <a:gd name="connsiteX3-67" fmla="*/ 291374 w 583571"/>
              <a:gd name="connsiteY3-68" fmla="*/ 1202235 h 1202235"/>
              <a:gd name="connsiteX4-69" fmla="*/ 8799 w 583571"/>
              <a:gd name="connsiteY4-70" fmla="*/ 601117 h 1202235"/>
              <a:gd name="connsiteX5-71" fmla="*/ 240353 w 583571"/>
              <a:gd name="connsiteY5-72" fmla="*/ 42096 h 1202235"/>
              <a:gd name="connsiteX6-73" fmla="*/ 291374 w 583571"/>
              <a:gd name="connsiteY6-74" fmla="*/ 0 h 1202235"/>
              <a:gd name="connsiteX0-75" fmla="*/ 291374 w 575217"/>
              <a:gd name="connsiteY0-76" fmla="*/ 0 h 1202235"/>
              <a:gd name="connsiteX1-77" fmla="*/ 573949 w 575217"/>
              <a:gd name="connsiteY1-78" fmla="*/ 601117 h 1202235"/>
              <a:gd name="connsiteX2-79" fmla="*/ 365278 w 575217"/>
              <a:gd name="connsiteY2-80" fmla="*/ 1177869 h 1202235"/>
              <a:gd name="connsiteX3-81" fmla="*/ 291374 w 575217"/>
              <a:gd name="connsiteY3-82" fmla="*/ 1202235 h 1202235"/>
              <a:gd name="connsiteX4-83" fmla="*/ 8799 w 575217"/>
              <a:gd name="connsiteY4-84" fmla="*/ 601117 h 1202235"/>
              <a:gd name="connsiteX5-85" fmla="*/ 240353 w 575217"/>
              <a:gd name="connsiteY5-86" fmla="*/ 42096 h 1202235"/>
              <a:gd name="connsiteX6-87" fmla="*/ 291374 w 575217"/>
              <a:gd name="connsiteY6-88" fmla="*/ 0 h 1202235"/>
              <a:gd name="connsiteX0-89" fmla="*/ 291374 w 578093"/>
              <a:gd name="connsiteY0-90" fmla="*/ 0 h 1202235"/>
              <a:gd name="connsiteX1-91" fmla="*/ 573949 w 578093"/>
              <a:gd name="connsiteY1-92" fmla="*/ 601117 h 1202235"/>
              <a:gd name="connsiteX2-93" fmla="*/ 365278 w 578093"/>
              <a:gd name="connsiteY2-94" fmla="*/ 1177869 h 1202235"/>
              <a:gd name="connsiteX3-95" fmla="*/ 291374 w 578093"/>
              <a:gd name="connsiteY3-96" fmla="*/ 1202235 h 1202235"/>
              <a:gd name="connsiteX4-97" fmla="*/ 8799 w 578093"/>
              <a:gd name="connsiteY4-98" fmla="*/ 601117 h 1202235"/>
              <a:gd name="connsiteX5-99" fmla="*/ 240353 w 578093"/>
              <a:gd name="connsiteY5-100" fmla="*/ 42096 h 1202235"/>
              <a:gd name="connsiteX6-101" fmla="*/ 291374 w 578093"/>
              <a:gd name="connsiteY6-102" fmla="*/ 0 h 1202235"/>
              <a:gd name="connsiteX0-103" fmla="*/ 291374 w 581161"/>
              <a:gd name="connsiteY0-104" fmla="*/ 0 h 1202235"/>
              <a:gd name="connsiteX1-105" fmla="*/ 577313 w 581161"/>
              <a:gd name="connsiteY1-106" fmla="*/ 608118 h 1202235"/>
              <a:gd name="connsiteX2-107" fmla="*/ 365278 w 581161"/>
              <a:gd name="connsiteY2-108" fmla="*/ 1177869 h 1202235"/>
              <a:gd name="connsiteX3-109" fmla="*/ 291374 w 581161"/>
              <a:gd name="connsiteY3-110" fmla="*/ 1202235 h 1202235"/>
              <a:gd name="connsiteX4-111" fmla="*/ 8799 w 581161"/>
              <a:gd name="connsiteY4-112" fmla="*/ 601117 h 1202235"/>
              <a:gd name="connsiteX5-113" fmla="*/ 240353 w 581161"/>
              <a:gd name="connsiteY5-114" fmla="*/ 42096 h 1202235"/>
              <a:gd name="connsiteX6-115" fmla="*/ 291374 w 581161"/>
              <a:gd name="connsiteY6-116" fmla="*/ 0 h 1202235"/>
              <a:gd name="connsiteX0-117" fmla="*/ 291374 w 586503"/>
              <a:gd name="connsiteY0-118" fmla="*/ 0 h 1202235"/>
              <a:gd name="connsiteX1-119" fmla="*/ 577313 w 586503"/>
              <a:gd name="connsiteY1-120" fmla="*/ 608118 h 1202235"/>
              <a:gd name="connsiteX2-121" fmla="*/ 365278 w 586503"/>
              <a:gd name="connsiteY2-122" fmla="*/ 1177869 h 1202235"/>
              <a:gd name="connsiteX3-123" fmla="*/ 291374 w 586503"/>
              <a:gd name="connsiteY3-124" fmla="*/ 1202235 h 1202235"/>
              <a:gd name="connsiteX4-125" fmla="*/ 8799 w 586503"/>
              <a:gd name="connsiteY4-126" fmla="*/ 601117 h 1202235"/>
              <a:gd name="connsiteX5-127" fmla="*/ 240353 w 586503"/>
              <a:gd name="connsiteY5-128" fmla="*/ 42096 h 1202235"/>
              <a:gd name="connsiteX6-129" fmla="*/ 291374 w 586503"/>
              <a:gd name="connsiteY6-130" fmla="*/ 0 h 1202235"/>
              <a:gd name="connsiteX0-131" fmla="*/ 291374 w 586503"/>
              <a:gd name="connsiteY0-132" fmla="*/ 0 h 1202235"/>
              <a:gd name="connsiteX1-133" fmla="*/ 577313 w 586503"/>
              <a:gd name="connsiteY1-134" fmla="*/ 608118 h 1202235"/>
              <a:gd name="connsiteX2-135" fmla="*/ 365278 w 586503"/>
              <a:gd name="connsiteY2-136" fmla="*/ 1177869 h 1202235"/>
              <a:gd name="connsiteX3-137" fmla="*/ 291374 w 586503"/>
              <a:gd name="connsiteY3-138" fmla="*/ 1202235 h 1202235"/>
              <a:gd name="connsiteX4-139" fmla="*/ 8799 w 586503"/>
              <a:gd name="connsiteY4-140" fmla="*/ 601117 h 1202235"/>
              <a:gd name="connsiteX5-141" fmla="*/ 240353 w 586503"/>
              <a:gd name="connsiteY5-142" fmla="*/ 42096 h 1202235"/>
              <a:gd name="connsiteX6-143" fmla="*/ 291374 w 586503"/>
              <a:gd name="connsiteY6-144" fmla="*/ 0 h 1202235"/>
              <a:gd name="connsiteX0-145" fmla="*/ 284738 w 579867"/>
              <a:gd name="connsiteY0-146" fmla="*/ 0 h 1202235"/>
              <a:gd name="connsiteX1-147" fmla="*/ 570677 w 579867"/>
              <a:gd name="connsiteY1-148" fmla="*/ 608118 h 1202235"/>
              <a:gd name="connsiteX2-149" fmla="*/ 358642 w 579867"/>
              <a:gd name="connsiteY2-150" fmla="*/ 1177869 h 1202235"/>
              <a:gd name="connsiteX3-151" fmla="*/ 284738 w 579867"/>
              <a:gd name="connsiteY3-152" fmla="*/ 1202235 h 1202235"/>
              <a:gd name="connsiteX4-153" fmla="*/ 2163 w 579867"/>
              <a:gd name="connsiteY4-154" fmla="*/ 601117 h 1202235"/>
              <a:gd name="connsiteX5-155" fmla="*/ 194132 w 579867"/>
              <a:gd name="connsiteY5-156" fmla="*/ 55370 h 1202235"/>
              <a:gd name="connsiteX6-157" fmla="*/ 284738 w 579867"/>
              <a:gd name="connsiteY6-158" fmla="*/ 0 h 1202235"/>
              <a:gd name="connsiteX0-159" fmla="*/ 294845 w 589974"/>
              <a:gd name="connsiteY0-160" fmla="*/ 0 h 1202235"/>
              <a:gd name="connsiteX1-161" fmla="*/ 580784 w 589974"/>
              <a:gd name="connsiteY1-162" fmla="*/ 608118 h 1202235"/>
              <a:gd name="connsiteX2-163" fmla="*/ 368749 w 589974"/>
              <a:gd name="connsiteY2-164" fmla="*/ 1177869 h 1202235"/>
              <a:gd name="connsiteX3-165" fmla="*/ 294845 w 589974"/>
              <a:gd name="connsiteY3-166" fmla="*/ 1202235 h 1202235"/>
              <a:gd name="connsiteX4-167" fmla="*/ 12270 w 589974"/>
              <a:gd name="connsiteY4-168" fmla="*/ 601117 h 1202235"/>
              <a:gd name="connsiteX5-169" fmla="*/ 204239 w 589974"/>
              <a:gd name="connsiteY5-170" fmla="*/ 55370 h 1202235"/>
              <a:gd name="connsiteX6-171" fmla="*/ 294845 w 589974"/>
              <a:gd name="connsiteY6-172" fmla="*/ 0 h 1202235"/>
              <a:gd name="connsiteX0-173" fmla="*/ 296305 w 591434"/>
              <a:gd name="connsiteY0-174" fmla="*/ 0 h 1202235"/>
              <a:gd name="connsiteX1-175" fmla="*/ 582244 w 591434"/>
              <a:gd name="connsiteY1-176" fmla="*/ 608118 h 1202235"/>
              <a:gd name="connsiteX2-177" fmla="*/ 370209 w 591434"/>
              <a:gd name="connsiteY2-178" fmla="*/ 1177869 h 1202235"/>
              <a:gd name="connsiteX3-179" fmla="*/ 296305 w 591434"/>
              <a:gd name="connsiteY3-180" fmla="*/ 1202235 h 1202235"/>
              <a:gd name="connsiteX4-181" fmla="*/ 13730 w 591434"/>
              <a:gd name="connsiteY4-182" fmla="*/ 601117 h 1202235"/>
              <a:gd name="connsiteX5-183" fmla="*/ 205699 w 591434"/>
              <a:gd name="connsiteY5-184" fmla="*/ 55370 h 1202235"/>
              <a:gd name="connsiteX6-185" fmla="*/ 296305 w 591434"/>
              <a:gd name="connsiteY6-186" fmla="*/ 0 h 1202235"/>
              <a:gd name="connsiteX0-187" fmla="*/ 296305 w 586804"/>
              <a:gd name="connsiteY0-188" fmla="*/ 0 h 1202235"/>
              <a:gd name="connsiteX1-189" fmla="*/ 582244 w 586804"/>
              <a:gd name="connsiteY1-190" fmla="*/ 608118 h 1202235"/>
              <a:gd name="connsiteX2-191" fmla="*/ 374876 w 586804"/>
              <a:gd name="connsiteY2-192" fmla="*/ 1175626 h 1202235"/>
              <a:gd name="connsiteX3-193" fmla="*/ 296305 w 586804"/>
              <a:gd name="connsiteY3-194" fmla="*/ 1202235 h 1202235"/>
              <a:gd name="connsiteX4-195" fmla="*/ 13730 w 586804"/>
              <a:gd name="connsiteY4-196" fmla="*/ 601117 h 1202235"/>
              <a:gd name="connsiteX5-197" fmla="*/ 205699 w 586804"/>
              <a:gd name="connsiteY5-198" fmla="*/ 55370 h 1202235"/>
              <a:gd name="connsiteX6-199" fmla="*/ 296305 w 586804"/>
              <a:gd name="connsiteY6-200" fmla="*/ 0 h 1202235"/>
              <a:gd name="connsiteX0-201" fmla="*/ 296305 w 588064"/>
              <a:gd name="connsiteY0-202" fmla="*/ 0 h 1202235"/>
              <a:gd name="connsiteX1-203" fmla="*/ 582244 w 588064"/>
              <a:gd name="connsiteY1-204" fmla="*/ 608118 h 1202235"/>
              <a:gd name="connsiteX2-205" fmla="*/ 382060 w 588064"/>
              <a:gd name="connsiteY2-206" fmla="*/ 1160685 h 1202235"/>
              <a:gd name="connsiteX3-207" fmla="*/ 296305 w 588064"/>
              <a:gd name="connsiteY3-208" fmla="*/ 1202235 h 1202235"/>
              <a:gd name="connsiteX4-209" fmla="*/ 13730 w 588064"/>
              <a:gd name="connsiteY4-210" fmla="*/ 601117 h 1202235"/>
              <a:gd name="connsiteX5-211" fmla="*/ 205699 w 588064"/>
              <a:gd name="connsiteY5-212" fmla="*/ 55370 h 1202235"/>
              <a:gd name="connsiteX6-213" fmla="*/ 296305 w 588064"/>
              <a:gd name="connsiteY6-214" fmla="*/ 0 h 1202235"/>
              <a:gd name="connsiteX0-215" fmla="*/ 284824 w 576583"/>
              <a:gd name="connsiteY0-216" fmla="*/ 0 h 1202235"/>
              <a:gd name="connsiteX1-217" fmla="*/ 570763 w 576583"/>
              <a:gd name="connsiteY1-218" fmla="*/ 608118 h 1202235"/>
              <a:gd name="connsiteX2-219" fmla="*/ 370579 w 576583"/>
              <a:gd name="connsiteY2-220" fmla="*/ 1160685 h 1202235"/>
              <a:gd name="connsiteX3-221" fmla="*/ 284824 w 576583"/>
              <a:gd name="connsiteY3-222" fmla="*/ 1202235 h 1202235"/>
              <a:gd name="connsiteX4-223" fmla="*/ 2249 w 576583"/>
              <a:gd name="connsiteY4-224" fmla="*/ 601117 h 1202235"/>
              <a:gd name="connsiteX5-225" fmla="*/ 199825 w 576583"/>
              <a:gd name="connsiteY5-226" fmla="*/ 67039 h 1202235"/>
              <a:gd name="connsiteX6-227" fmla="*/ 284824 w 576583"/>
              <a:gd name="connsiteY6-228" fmla="*/ 0 h 1202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576583" h="1202235">
                <a:moveTo>
                  <a:pt x="284824" y="0"/>
                </a:moveTo>
                <a:cubicBezTo>
                  <a:pt x="379016" y="200372"/>
                  <a:pt x="556471" y="414671"/>
                  <a:pt x="570763" y="608118"/>
                </a:cubicBezTo>
                <a:cubicBezTo>
                  <a:pt x="585056" y="801566"/>
                  <a:pt x="590296" y="1003771"/>
                  <a:pt x="370579" y="1160685"/>
                </a:cubicBezTo>
                <a:lnTo>
                  <a:pt x="284824" y="1202235"/>
                </a:lnTo>
                <a:cubicBezTo>
                  <a:pt x="190632" y="1001862"/>
                  <a:pt x="16415" y="790316"/>
                  <a:pt x="2249" y="601117"/>
                </a:cubicBezTo>
                <a:cubicBezTo>
                  <a:pt x="-11917" y="411918"/>
                  <a:pt x="39302" y="215620"/>
                  <a:pt x="199825" y="67039"/>
                </a:cubicBezTo>
                <a:lnTo>
                  <a:pt x="2848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MH_Other_3"/>
          <p:cNvSpPr/>
          <p:nvPr>
            <p:custDataLst>
              <p:tags r:id="rId4"/>
            </p:custDataLst>
          </p:nvPr>
        </p:nvSpPr>
        <p:spPr>
          <a:xfrm rot="7200000">
            <a:off x="6442076" y="3497263"/>
            <a:ext cx="620712" cy="1293813"/>
          </a:xfrm>
          <a:custGeom>
            <a:avLst/>
            <a:gdLst>
              <a:gd name="connsiteX0" fmla="*/ 282575 w 565150"/>
              <a:gd name="connsiteY0" fmla="*/ 0 h 1202235"/>
              <a:gd name="connsiteX1" fmla="*/ 333596 w 565150"/>
              <a:gd name="connsiteY1" fmla="*/ 42096 h 1202235"/>
              <a:gd name="connsiteX2" fmla="*/ 565150 w 565150"/>
              <a:gd name="connsiteY2" fmla="*/ 601117 h 1202235"/>
              <a:gd name="connsiteX3" fmla="*/ 333596 w 565150"/>
              <a:gd name="connsiteY3" fmla="*/ 1160138 h 1202235"/>
              <a:gd name="connsiteX4" fmla="*/ 282575 w 565150"/>
              <a:gd name="connsiteY4" fmla="*/ 1202235 h 1202235"/>
              <a:gd name="connsiteX5" fmla="*/ 231554 w 565150"/>
              <a:gd name="connsiteY5" fmla="*/ 1160138 h 1202235"/>
              <a:gd name="connsiteX6" fmla="*/ 0 w 565150"/>
              <a:gd name="connsiteY6" fmla="*/ 601117 h 1202235"/>
              <a:gd name="connsiteX7" fmla="*/ 231554 w 565150"/>
              <a:gd name="connsiteY7" fmla="*/ 42096 h 1202235"/>
              <a:gd name="connsiteX0-1" fmla="*/ 282575 w 565150"/>
              <a:gd name="connsiteY0-2" fmla="*/ 0 h 1202235"/>
              <a:gd name="connsiteX1-3" fmla="*/ 333596 w 565150"/>
              <a:gd name="connsiteY1-4" fmla="*/ 42096 h 1202235"/>
              <a:gd name="connsiteX2-5" fmla="*/ 565150 w 565150"/>
              <a:gd name="connsiteY2-6" fmla="*/ 601117 h 1202235"/>
              <a:gd name="connsiteX3-7" fmla="*/ 333596 w 565150"/>
              <a:gd name="connsiteY3-8" fmla="*/ 1160138 h 1202235"/>
              <a:gd name="connsiteX4-9" fmla="*/ 282575 w 565150"/>
              <a:gd name="connsiteY4-10" fmla="*/ 1202235 h 1202235"/>
              <a:gd name="connsiteX5-11" fmla="*/ 0 w 565150"/>
              <a:gd name="connsiteY5-12" fmla="*/ 601117 h 1202235"/>
              <a:gd name="connsiteX6-13" fmla="*/ 231554 w 565150"/>
              <a:gd name="connsiteY6-14" fmla="*/ 42096 h 1202235"/>
              <a:gd name="connsiteX7-15" fmla="*/ 282575 w 565150"/>
              <a:gd name="connsiteY7-16" fmla="*/ 0 h 1202235"/>
              <a:gd name="connsiteX0-17" fmla="*/ 291374 w 573949"/>
              <a:gd name="connsiteY0-18" fmla="*/ 0 h 1202235"/>
              <a:gd name="connsiteX1-19" fmla="*/ 342395 w 573949"/>
              <a:gd name="connsiteY1-20" fmla="*/ 42096 h 1202235"/>
              <a:gd name="connsiteX2-21" fmla="*/ 573949 w 573949"/>
              <a:gd name="connsiteY2-22" fmla="*/ 601117 h 1202235"/>
              <a:gd name="connsiteX3-23" fmla="*/ 342395 w 573949"/>
              <a:gd name="connsiteY3-24" fmla="*/ 1160138 h 1202235"/>
              <a:gd name="connsiteX4-25" fmla="*/ 291374 w 573949"/>
              <a:gd name="connsiteY4-26" fmla="*/ 1202235 h 1202235"/>
              <a:gd name="connsiteX5-27" fmla="*/ 8799 w 573949"/>
              <a:gd name="connsiteY5-28" fmla="*/ 601117 h 1202235"/>
              <a:gd name="connsiteX6-29" fmla="*/ 240353 w 573949"/>
              <a:gd name="connsiteY6-30" fmla="*/ 42096 h 1202235"/>
              <a:gd name="connsiteX7-31" fmla="*/ 291374 w 573949"/>
              <a:gd name="connsiteY7-32" fmla="*/ 0 h 1202235"/>
              <a:gd name="connsiteX0-33" fmla="*/ 291374 w 573949"/>
              <a:gd name="connsiteY0-34" fmla="*/ 0 h 1202235"/>
              <a:gd name="connsiteX1-35" fmla="*/ 573949 w 573949"/>
              <a:gd name="connsiteY1-36" fmla="*/ 601117 h 1202235"/>
              <a:gd name="connsiteX2-37" fmla="*/ 342395 w 573949"/>
              <a:gd name="connsiteY2-38" fmla="*/ 1160138 h 1202235"/>
              <a:gd name="connsiteX3-39" fmla="*/ 291374 w 573949"/>
              <a:gd name="connsiteY3-40" fmla="*/ 1202235 h 1202235"/>
              <a:gd name="connsiteX4-41" fmla="*/ 8799 w 573949"/>
              <a:gd name="connsiteY4-42" fmla="*/ 601117 h 1202235"/>
              <a:gd name="connsiteX5-43" fmla="*/ 240353 w 573949"/>
              <a:gd name="connsiteY5-44" fmla="*/ 42096 h 1202235"/>
              <a:gd name="connsiteX6-45" fmla="*/ 291374 w 573949"/>
              <a:gd name="connsiteY6-46" fmla="*/ 0 h 1202235"/>
              <a:gd name="connsiteX0-47" fmla="*/ 291374 w 578600"/>
              <a:gd name="connsiteY0-48" fmla="*/ 0 h 1202235"/>
              <a:gd name="connsiteX1-49" fmla="*/ 573949 w 578600"/>
              <a:gd name="connsiteY1-50" fmla="*/ 601117 h 1202235"/>
              <a:gd name="connsiteX2-51" fmla="*/ 342395 w 578600"/>
              <a:gd name="connsiteY2-52" fmla="*/ 1160138 h 1202235"/>
              <a:gd name="connsiteX3-53" fmla="*/ 291374 w 578600"/>
              <a:gd name="connsiteY3-54" fmla="*/ 1202235 h 1202235"/>
              <a:gd name="connsiteX4-55" fmla="*/ 8799 w 578600"/>
              <a:gd name="connsiteY4-56" fmla="*/ 601117 h 1202235"/>
              <a:gd name="connsiteX5-57" fmla="*/ 240353 w 578600"/>
              <a:gd name="connsiteY5-58" fmla="*/ 42096 h 1202235"/>
              <a:gd name="connsiteX6-59" fmla="*/ 291374 w 578600"/>
              <a:gd name="connsiteY6-60" fmla="*/ 0 h 1202235"/>
              <a:gd name="connsiteX0-61" fmla="*/ 291374 w 583571"/>
              <a:gd name="connsiteY0-62" fmla="*/ 0 h 1202235"/>
              <a:gd name="connsiteX1-63" fmla="*/ 573949 w 583571"/>
              <a:gd name="connsiteY1-64" fmla="*/ 601117 h 1202235"/>
              <a:gd name="connsiteX2-65" fmla="*/ 342395 w 583571"/>
              <a:gd name="connsiteY2-66" fmla="*/ 1160138 h 1202235"/>
              <a:gd name="connsiteX3-67" fmla="*/ 291374 w 583571"/>
              <a:gd name="connsiteY3-68" fmla="*/ 1202235 h 1202235"/>
              <a:gd name="connsiteX4-69" fmla="*/ 8799 w 583571"/>
              <a:gd name="connsiteY4-70" fmla="*/ 601117 h 1202235"/>
              <a:gd name="connsiteX5-71" fmla="*/ 240353 w 583571"/>
              <a:gd name="connsiteY5-72" fmla="*/ 42096 h 1202235"/>
              <a:gd name="connsiteX6-73" fmla="*/ 291374 w 583571"/>
              <a:gd name="connsiteY6-74" fmla="*/ 0 h 1202235"/>
              <a:gd name="connsiteX0-75" fmla="*/ 291374 w 575217"/>
              <a:gd name="connsiteY0-76" fmla="*/ 0 h 1202235"/>
              <a:gd name="connsiteX1-77" fmla="*/ 573949 w 575217"/>
              <a:gd name="connsiteY1-78" fmla="*/ 601117 h 1202235"/>
              <a:gd name="connsiteX2-79" fmla="*/ 365278 w 575217"/>
              <a:gd name="connsiteY2-80" fmla="*/ 1177869 h 1202235"/>
              <a:gd name="connsiteX3-81" fmla="*/ 291374 w 575217"/>
              <a:gd name="connsiteY3-82" fmla="*/ 1202235 h 1202235"/>
              <a:gd name="connsiteX4-83" fmla="*/ 8799 w 575217"/>
              <a:gd name="connsiteY4-84" fmla="*/ 601117 h 1202235"/>
              <a:gd name="connsiteX5-85" fmla="*/ 240353 w 575217"/>
              <a:gd name="connsiteY5-86" fmla="*/ 42096 h 1202235"/>
              <a:gd name="connsiteX6-87" fmla="*/ 291374 w 575217"/>
              <a:gd name="connsiteY6-88" fmla="*/ 0 h 1202235"/>
              <a:gd name="connsiteX0-89" fmla="*/ 291374 w 578093"/>
              <a:gd name="connsiteY0-90" fmla="*/ 0 h 1202235"/>
              <a:gd name="connsiteX1-91" fmla="*/ 573949 w 578093"/>
              <a:gd name="connsiteY1-92" fmla="*/ 601117 h 1202235"/>
              <a:gd name="connsiteX2-93" fmla="*/ 365278 w 578093"/>
              <a:gd name="connsiteY2-94" fmla="*/ 1177869 h 1202235"/>
              <a:gd name="connsiteX3-95" fmla="*/ 291374 w 578093"/>
              <a:gd name="connsiteY3-96" fmla="*/ 1202235 h 1202235"/>
              <a:gd name="connsiteX4-97" fmla="*/ 8799 w 578093"/>
              <a:gd name="connsiteY4-98" fmla="*/ 601117 h 1202235"/>
              <a:gd name="connsiteX5-99" fmla="*/ 240353 w 578093"/>
              <a:gd name="connsiteY5-100" fmla="*/ 42096 h 1202235"/>
              <a:gd name="connsiteX6-101" fmla="*/ 291374 w 578093"/>
              <a:gd name="connsiteY6-102" fmla="*/ 0 h 1202235"/>
              <a:gd name="connsiteX0-103" fmla="*/ 291374 w 581161"/>
              <a:gd name="connsiteY0-104" fmla="*/ 0 h 1202235"/>
              <a:gd name="connsiteX1-105" fmla="*/ 577313 w 581161"/>
              <a:gd name="connsiteY1-106" fmla="*/ 608118 h 1202235"/>
              <a:gd name="connsiteX2-107" fmla="*/ 365278 w 581161"/>
              <a:gd name="connsiteY2-108" fmla="*/ 1177869 h 1202235"/>
              <a:gd name="connsiteX3-109" fmla="*/ 291374 w 581161"/>
              <a:gd name="connsiteY3-110" fmla="*/ 1202235 h 1202235"/>
              <a:gd name="connsiteX4-111" fmla="*/ 8799 w 581161"/>
              <a:gd name="connsiteY4-112" fmla="*/ 601117 h 1202235"/>
              <a:gd name="connsiteX5-113" fmla="*/ 240353 w 581161"/>
              <a:gd name="connsiteY5-114" fmla="*/ 42096 h 1202235"/>
              <a:gd name="connsiteX6-115" fmla="*/ 291374 w 581161"/>
              <a:gd name="connsiteY6-116" fmla="*/ 0 h 1202235"/>
              <a:gd name="connsiteX0-117" fmla="*/ 291374 w 586503"/>
              <a:gd name="connsiteY0-118" fmla="*/ 0 h 1202235"/>
              <a:gd name="connsiteX1-119" fmla="*/ 577313 w 586503"/>
              <a:gd name="connsiteY1-120" fmla="*/ 608118 h 1202235"/>
              <a:gd name="connsiteX2-121" fmla="*/ 365278 w 586503"/>
              <a:gd name="connsiteY2-122" fmla="*/ 1177869 h 1202235"/>
              <a:gd name="connsiteX3-123" fmla="*/ 291374 w 586503"/>
              <a:gd name="connsiteY3-124" fmla="*/ 1202235 h 1202235"/>
              <a:gd name="connsiteX4-125" fmla="*/ 8799 w 586503"/>
              <a:gd name="connsiteY4-126" fmla="*/ 601117 h 1202235"/>
              <a:gd name="connsiteX5-127" fmla="*/ 240353 w 586503"/>
              <a:gd name="connsiteY5-128" fmla="*/ 42096 h 1202235"/>
              <a:gd name="connsiteX6-129" fmla="*/ 291374 w 586503"/>
              <a:gd name="connsiteY6-130" fmla="*/ 0 h 1202235"/>
              <a:gd name="connsiteX0-131" fmla="*/ 291374 w 586503"/>
              <a:gd name="connsiteY0-132" fmla="*/ 0 h 1202235"/>
              <a:gd name="connsiteX1-133" fmla="*/ 577313 w 586503"/>
              <a:gd name="connsiteY1-134" fmla="*/ 608118 h 1202235"/>
              <a:gd name="connsiteX2-135" fmla="*/ 365278 w 586503"/>
              <a:gd name="connsiteY2-136" fmla="*/ 1177869 h 1202235"/>
              <a:gd name="connsiteX3-137" fmla="*/ 291374 w 586503"/>
              <a:gd name="connsiteY3-138" fmla="*/ 1202235 h 1202235"/>
              <a:gd name="connsiteX4-139" fmla="*/ 8799 w 586503"/>
              <a:gd name="connsiteY4-140" fmla="*/ 601117 h 1202235"/>
              <a:gd name="connsiteX5-141" fmla="*/ 240353 w 586503"/>
              <a:gd name="connsiteY5-142" fmla="*/ 42096 h 1202235"/>
              <a:gd name="connsiteX6-143" fmla="*/ 291374 w 586503"/>
              <a:gd name="connsiteY6-144" fmla="*/ 0 h 1202235"/>
              <a:gd name="connsiteX0-145" fmla="*/ 284738 w 579867"/>
              <a:gd name="connsiteY0-146" fmla="*/ 0 h 1202235"/>
              <a:gd name="connsiteX1-147" fmla="*/ 570677 w 579867"/>
              <a:gd name="connsiteY1-148" fmla="*/ 608118 h 1202235"/>
              <a:gd name="connsiteX2-149" fmla="*/ 358642 w 579867"/>
              <a:gd name="connsiteY2-150" fmla="*/ 1177869 h 1202235"/>
              <a:gd name="connsiteX3-151" fmla="*/ 284738 w 579867"/>
              <a:gd name="connsiteY3-152" fmla="*/ 1202235 h 1202235"/>
              <a:gd name="connsiteX4-153" fmla="*/ 2163 w 579867"/>
              <a:gd name="connsiteY4-154" fmla="*/ 601117 h 1202235"/>
              <a:gd name="connsiteX5-155" fmla="*/ 194132 w 579867"/>
              <a:gd name="connsiteY5-156" fmla="*/ 55370 h 1202235"/>
              <a:gd name="connsiteX6-157" fmla="*/ 284738 w 579867"/>
              <a:gd name="connsiteY6-158" fmla="*/ 0 h 1202235"/>
              <a:gd name="connsiteX0-159" fmla="*/ 294845 w 589974"/>
              <a:gd name="connsiteY0-160" fmla="*/ 0 h 1202235"/>
              <a:gd name="connsiteX1-161" fmla="*/ 580784 w 589974"/>
              <a:gd name="connsiteY1-162" fmla="*/ 608118 h 1202235"/>
              <a:gd name="connsiteX2-163" fmla="*/ 368749 w 589974"/>
              <a:gd name="connsiteY2-164" fmla="*/ 1177869 h 1202235"/>
              <a:gd name="connsiteX3-165" fmla="*/ 294845 w 589974"/>
              <a:gd name="connsiteY3-166" fmla="*/ 1202235 h 1202235"/>
              <a:gd name="connsiteX4-167" fmla="*/ 12270 w 589974"/>
              <a:gd name="connsiteY4-168" fmla="*/ 601117 h 1202235"/>
              <a:gd name="connsiteX5-169" fmla="*/ 204239 w 589974"/>
              <a:gd name="connsiteY5-170" fmla="*/ 55370 h 1202235"/>
              <a:gd name="connsiteX6-171" fmla="*/ 294845 w 589974"/>
              <a:gd name="connsiteY6-172" fmla="*/ 0 h 1202235"/>
              <a:gd name="connsiteX0-173" fmla="*/ 296305 w 591434"/>
              <a:gd name="connsiteY0-174" fmla="*/ 0 h 1202235"/>
              <a:gd name="connsiteX1-175" fmla="*/ 582244 w 591434"/>
              <a:gd name="connsiteY1-176" fmla="*/ 608118 h 1202235"/>
              <a:gd name="connsiteX2-177" fmla="*/ 370209 w 591434"/>
              <a:gd name="connsiteY2-178" fmla="*/ 1177869 h 1202235"/>
              <a:gd name="connsiteX3-179" fmla="*/ 296305 w 591434"/>
              <a:gd name="connsiteY3-180" fmla="*/ 1202235 h 1202235"/>
              <a:gd name="connsiteX4-181" fmla="*/ 13730 w 591434"/>
              <a:gd name="connsiteY4-182" fmla="*/ 601117 h 1202235"/>
              <a:gd name="connsiteX5-183" fmla="*/ 205699 w 591434"/>
              <a:gd name="connsiteY5-184" fmla="*/ 55370 h 1202235"/>
              <a:gd name="connsiteX6-185" fmla="*/ 296305 w 591434"/>
              <a:gd name="connsiteY6-186" fmla="*/ 0 h 1202235"/>
              <a:gd name="connsiteX0-187" fmla="*/ 296305 w 586804"/>
              <a:gd name="connsiteY0-188" fmla="*/ 0 h 1202235"/>
              <a:gd name="connsiteX1-189" fmla="*/ 582244 w 586804"/>
              <a:gd name="connsiteY1-190" fmla="*/ 608118 h 1202235"/>
              <a:gd name="connsiteX2-191" fmla="*/ 374876 w 586804"/>
              <a:gd name="connsiteY2-192" fmla="*/ 1175626 h 1202235"/>
              <a:gd name="connsiteX3-193" fmla="*/ 296305 w 586804"/>
              <a:gd name="connsiteY3-194" fmla="*/ 1202235 h 1202235"/>
              <a:gd name="connsiteX4-195" fmla="*/ 13730 w 586804"/>
              <a:gd name="connsiteY4-196" fmla="*/ 601117 h 1202235"/>
              <a:gd name="connsiteX5-197" fmla="*/ 205699 w 586804"/>
              <a:gd name="connsiteY5-198" fmla="*/ 55370 h 1202235"/>
              <a:gd name="connsiteX6-199" fmla="*/ 296305 w 586804"/>
              <a:gd name="connsiteY6-200" fmla="*/ 0 h 1202235"/>
              <a:gd name="connsiteX0-201" fmla="*/ 296305 w 588064"/>
              <a:gd name="connsiteY0-202" fmla="*/ 0 h 1202235"/>
              <a:gd name="connsiteX1-203" fmla="*/ 582244 w 588064"/>
              <a:gd name="connsiteY1-204" fmla="*/ 608118 h 1202235"/>
              <a:gd name="connsiteX2-205" fmla="*/ 382060 w 588064"/>
              <a:gd name="connsiteY2-206" fmla="*/ 1160685 h 1202235"/>
              <a:gd name="connsiteX3-207" fmla="*/ 296305 w 588064"/>
              <a:gd name="connsiteY3-208" fmla="*/ 1202235 h 1202235"/>
              <a:gd name="connsiteX4-209" fmla="*/ 13730 w 588064"/>
              <a:gd name="connsiteY4-210" fmla="*/ 601117 h 1202235"/>
              <a:gd name="connsiteX5-211" fmla="*/ 205699 w 588064"/>
              <a:gd name="connsiteY5-212" fmla="*/ 55370 h 1202235"/>
              <a:gd name="connsiteX6-213" fmla="*/ 296305 w 588064"/>
              <a:gd name="connsiteY6-214" fmla="*/ 0 h 1202235"/>
              <a:gd name="connsiteX0-215" fmla="*/ 284824 w 576583"/>
              <a:gd name="connsiteY0-216" fmla="*/ 0 h 1202235"/>
              <a:gd name="connsiteX1-217" fmla="*/ 570763 w 576583"/>
              <a:gd name="connsiteY1-218" fmla="*/ 608118 h 1202235"/>
              <a:gd name="connsiteX2-219" fmla="*/ 370579 w 576583"/>
              <a:gd name="connsiteY2-220" fmla="*/ 1160685 h 1202235"/>
              <a:gd name="connsiteX3-221" fmla="*/ 284824 w 576583"/>
              <a:gd name="connsiteY3-222" fmla="*/ 1202235 h 1202235"/>
              <a:gd name="connsiteX4-223" fmla="*/ 2249 w 576583"/>
              <a:gd name="connsiteY4-224" fmla="*/ 601117 h 1202235"/>
              <a:gd name="connsiteX5-225" fmla="*/ 199825 w 576583"/>
              <a:gd name="connsiteY5-226" fmla="*/ 67039 h 1202235"/>
              <a:gd name="connsiteX6-227" fmla="*/ 284824 w 576583"/>
              <a:gd name="connsiteY6-228" fmla="*/ 0 h 1202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576583" h="1202235">
                <a:moveTo>
                  <a:pt x="284824" y="0"/>
                </a:moveTo>
                <a:cubicBezTo>
                  <a:pt x="379016" y="200372"/>
                  <a:pt x="556471" y="414671"/>
                  <a:pt x="570763" y="608118"/>
                </a:cubicBezTo>
                <a:cubicBezTo>
                  <a:pt x="585056" y="801566"/>
                  <a:pt x="590296" y="1003771"/>
                  <a:pt x="370579" y="1160685"/>
                </a:cubicBezTo>
                <a:lnTo>
                  <a:pt x="284824" y="1202235"/>
                </a:lnTo>
                <a:cubicBezTo>
                  <a:pt x="190632" y="1001862"/>
                  <a:pt x="16415" y="790316"/>
                  <a:pt x="2249" y="601117"/>
                </a:cubicBezTo>
                <a:cubicBezTo>
                  <a:pt x="-11917" y="411918"/>
                  <a:pt x="39302" y="215620"/>
                  <a:pt x="199825" y="67039"/>
                </a:cubicBezTo>
                <a:lnTo>
                  <a:pt x="2848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MH_Other_4"/>
          <p:cNvSpPr/>
          <p:nvPr>
            <p:custDataLst>
              <p:tags r:id="rId5"/>
            </p:custDataLst>
          </p:nvPr>
        </p:nvSpPr>
        <p:spPr>
          <a:xfrm rot="10800000">
            <a:off x="5781676" y="3878263"/>
            <a:ext cx="620713" cy="1293812"/>
          </a:xfrm>
          <a:custGeom>
            <a:avLst/>
            <a:gdLst>
              <a:gd name="connsiteX0" fmla="*/ 282575 w 565150"/>
              <a:gd name="connsiteY0" fmla="*/ 0 h 1202235"/>
              <a:gd name="connsiteX1" fmla="*/ 333596 w 565150"/>
              <a:gd name="connsiteY1" fmla="*/ 42096 h 1202235"/>
              <a:gd name="connsiteX2" fmla="*/ 565150 w 565150"/>
              <a:gd name="connsiteY2" fmla="*/ 601117 h 1202235"/>
              <a:gd name="connsiteX3" fmla="*/ 333596 w 565150"/>
              <a:gd name="connsiteY3" fmla="*/ 1160138 h 1202235"/>
              <a:gd name="connsiteX4" fmla="*/ 282575 w 565150"/>
              <a:gd name="connsiteY4" fmla="*/ 1202235 h 1202235"/>
              <a:gd name="connsiteX5" fmla="*/ 231554 w 565150"/>
              <a:gd name="connsiteY5" fmla="*/ 1160138 h 1202235"/>
              <a:gd name="connsiteX6" fmla="*/ 0 w 565150"/>
              <a:gd name="connsiteY6" fmla="*/ 601117 h 1202235"/>
              <a:gd name="connsiteX7" fmla="*/ 231554 w 565150"/>
              <a:gd name="connsiteY7" fmla="*/ 42096 h 1202235"/>
              <a:gd name="connsiteX0-1" fmla="*/ 282575 w 565150"/>
              <a:gd name="connsiteY0-2" fmla="*/ 0 h 1202235"/>
              <a:gd name="connsiteX1-3" fmla="*/ 333596 w 565150"/>
              <a:gd name="connsiteY1-4" fmla="*/ 42096 h 1202235"/>
              <a:gd name="connsiteX2-5" fmla="*/ 565150 w 565150"/>
              <a:gd name="connsiteY2-6" fmla="*/ 601117 h 1202235"/>
              <a:gd name="connsiteX3-7" fmla="*/ 333596 w 565150"/>
              <a:gd name="connsiteY3-8" fmla="*/ 1160138 h 1202235"/>
              <a:gd name="connsiteX4-9" fmla="*/ 282575 w 565150"/>
              <a:gd name="connsiteY4-10" fmla="*/ 1202235 h 1202235"/>
              <a:gd name="connsiteX5-11" fmla="*/ 0 w 565150"/>
              <a:gd name="connsiteY5-12" fmla="*/ 601117 h 1202235"/>
              <a:gd name="connsiteX6-13" fmla="*/ 231554 w 565150"/>
              <a:gd name="connsiteY6-14" fmla="*/ 42096 h 1202235"/>
              <a:gd name="connsiteX7-15" fmla="*/ 282575 w 565150"/>
              <a:gd name="connsiteY7-16" fmla="*/ 0 h 1202235"/>
              <a:gd name="connsiteX0-17" fmla="*/ 291374 w 573949"/>
              <a:gd name="connsiteY0-18" fmla="*/ 0 h 1202235"/>
              <a:gd name="connsiteX1-19" fmla="*/ 342395 w 573949"/>
              <a:gd name="connsiteY1-20" fmla="*/ 42096 h 1202235"/>
              <a:gd name="connsiteX2-21" fmla="*/ 573949 w 573949"/>
              <a:gd name="connsiteY2-22" fmla="*/ 601117 h 1202235"/>
              <a:gd name="connsiteX3-23" fmla="*/ 342395 w 573949"/>
              <a:gd name="connsiteY3-24" fmla="*/ 1160138 h 1202235"/>
              <a:gd name="connsiteX4-25" fmla="*/ 291374 w 573949"/>
              <a:gd name="connsiteY4-26" fmla="*/ 1202235 h 1202235"/>
              <a:gd name="connsiteX5-27" fmla="*/ 8799 w 573949"/>
              <a:gd name="connsiteY5-28" fmla="*/ 601117 h 1202235"/>
              <a:gd name="connsiteX6-29" fmla="*/ 240353 w 573949"/>
              <a:gd name="connsiteY6-30" fmla="*/ 42096 h 1202235"/>
              <a:gd name="connsiteX7-31" fmla="*/ 291374 w 573949"/>
              <a:gd name="connsiteY7-32" fmla="*/ 0 h 1202235"/>
              <a:gd name="connsiteX0-33" fmla="*/ 291374 w 573949"/>
              <a:gd name="connsiteY0-34" fmla="*/ 0 h 1202235"/>
              <a:gd name="connsiteX1-35" fmla="*/ 573949 w 573949"/>
              <a:gd name="connsiteY1-36" fmla="*/ 601117 h 1202235"/>
              <a:gd name="connsiteX2-37" fmla="*/ 342395 w 573949"/>
              <a:gd name="connsiteY2-38" fmla="*/ 1160138 h 1202235"/>
              <a:gd name="connsiteX3-39" fmla="*/ 291374 w 573949"/>
              <a:gd name="connsiteY3-40" fmla="*/ 1202235 h 1202235"/>
              <a:gd name="connsiteX4-41" fmla="*/ 8799 w 573949"/>
              <a:gd name="connsiteY4-42" fmla="*/ 601117 h 1202235"/>
              <a:gd name="connsiteX5-43" fmla="*/ 240353 w 573949"/>
              <a:gd name="connsiteY5-44" fmla="*/ 42096 h 1202235"/>
              <a:gd name="connsiteX6-45" fmla="*/ 291374 w 573949"/>
              <a:gd name="connsiteY6-46" fmla="*/ 0 h 1202235"/>
              <a:gd name="connsiteX0-47" fmla="*/ 291374 w 578600"/>
              <a:gd name="connsiteY0-48" fmla="*/ 0 h 1202235"/>
              <a:gd name="connsiteX1-49" fmla="*/ 573949 w 578600"/>
              <a:gd name="connsiteY1-50" fmla="*/ 601117 h 1202235"/>
              <a:gd name="connsiteX2-51" fmla="*/ 342395 w 578600"/>
              <a:gd name="connsiteY2-52" fmla="*/ 1160138 h 1202235"/>
              <a:gd name="connsiteX3-53" fmla="*/ 291374 w 578600"/>
              <a:gd name="connsiteY3-54" fmla="*/ 1202235 h 1202235"/>
              <a:gd name="connsiteX4-55" fmla="*/ 8799 w 578600"/>
              <a:gd name="connsiteY4-56" fmla="*/ 601117 h 1202235"/>
              <a:gd name="connsiteX5-57" fmla="*/ 240353 w 578600"/>
              <a:gd name="connsiteY5-58" fmla="*/ 42096 h 1202235"/>
              <a:gd name="connsiteX6-59" fmla="*/ 291374 w 578600"/>
              <a:gd name="connsiteY6-60" fmla="*/ 0 h 1202235"/>
              <a:gd name="connsiteX0-61" fmla="*/ 291374 w 583571"/>
              <a:gd name="connsiteY0-62" fmla="*/ 0 h 1202235"/>
              <a:gd name="connsiteX1-63" fmla="*/ 573949 w 583571"/>
              <a:gd name="connsiteY1-64" fmla="*/ 601117 h 1202235"/>
              <a:gd name="connsiteX2-65" fmla="*/ 342395 w 583571"/>
              <a:gd name="connsiteY2-66" fmla="*/ 1160138 h 1202235"/>
              <a:gd name="connsiteX3-67" fmla="*/ 291374 w 583571"/>
              <a:gd name="connsiteY3-68" fmla="*/ 1202235 h 1202235"/>
              <a:gd name="connsiteX4-69" fmla="*/ 8799 w 583571"/>
              <a:gd name="connsiteY4-70" fmla="*/ 601117 h 1202235"/>
              <a:gd name="connsiteX5-71" fmla="*/ 240353 w 583571"/>
              <a:gd name="connsiteY5-72" fmla="*/ 42096 h 1202235"/>
              <a:gd name="connsiteX6-73" fmla="*/ 291374 w 583571"/>
              <a:gd name="connsiteY6-74" fmla="*/ 0 h 1202235"/>
              <a:gd name="connsiteX0-75" fmla="*/ 291374 w 575217"/>
              <a:gd name="connsiteY0-76" fmla="*/ 0 h 1202235"/>
              <a:gd name="connsiteX1-77" fmla="*/ 573949 w 575217"/>
              <a:gd name="connsiteY1-78" fmla="*/ 601117 h 1202235"/>
              <a:gd name="connsiteX2-79" fmla="*/ 365278 w 575217"/>
              <a:gd name="connsiteY2-80" fmla="*/ 1177869 h 1202235"/>
              <a:gd name="connsiteX3-81" fmla="*/ 291374 w 575217"/>
              <a:gd name="connsiteY3-82" fmla="*/ 1202235 h 1202235"/>
              <a:gd name="connsiteX4-83" fmla="*/ 8799 w 575217"/>
              <a:gd name="connsiteY4-84" fmla="*/ 601117 h 1202235"/>
              <a:gd name="connsiteX5-85" fmla="*/ 240353 w 575217"/>
              <a:gd name="connsiteY5-86" fmla="*/ 42096 h 1202235"/>
              <a:gd name="connsiteX6-87" fmla="*/ 291374 w 575217"/>
              <a:gd name="connsiteY6-88" fmla="*/ 0 h 1202235"/>
              <a:gd name="connsiteX0-89" fmla="*/ 291374 w 578093"/>
              <a:gd name="connsiteY0-90" fmla="*/ 0 h 1202235"/>
              <a:gd name="connsiteX1-91" fmla="*/ 573949 w 578093"/>
              <a:gd name="connsiteY1-92" fmla="*/ 601117 h 1202235"/>
              <a:gd name="connsiteX2-93" fmla="*/ 365278 w 578093"/>
              <a:gd name="connsiteY2-94" fmla="*/ 1177869 h 1202235"/>
              <a:gd name="connsiteX3-95" fmla="*/ 291374 w 578093"/>
              <a:gd name="connsiteY3-96" fmla="*/ 1202235 h 1202235"/>
              <a:gd name="connsiteX4-97" fmla="*/ 8799 w 578093"/>
              <a:gd name="connsiteY4-98" fmla="*/ 601117 h 1202235"/>
              <a:gd name="connsiteX5-99" fmla="*/ 240353 w 578093"/>
              <a:gd name="connsiteY5-100" fmla="*/ 42096 h 1202235"/>
              <a:gd name="connsiteX6-101" fmla="*/ 291374 w 578093"/>
              <a:gd name="connsiteY6-102" fmla="*/ 0 h 1202235"/>
              <a:gd name="connsiteX0-103" fmla="*/ 291374 w 581161"/>
              <a:gd name="connsiteY0-104" fmla="*/ 0 h 1202235"/>
              <a:gd name="connsiteX1-105" fmla="*/ 577313 w 581161"/>
              <a:gd name="connsiteY1-106" fmla="*/ 608118 h 1202235"/>
              <a:gd name="connsiteX2-107" fmla="*/ 365278 w 581161"/>
              <a:gd name="connsiteY2-108" fmla="*/ 1177869 h 1202235"/>
              <a:gd name="connsiteX3-109" fmla="*/ 291374 w 581161"/>
              <a:gd name="connsiteY3-110" fmla="*/ 1202235 h 1202235"/>
              <a:gd name="connsiteX4-111" fmla="*/ 8799 w 581161"/>
              <a:gd name="connsiteY4-112" fmla="*/ 601117 h 1202235"/>
              <a:gd name="connsiteX5-113" fmla="*/ 240353 w 581161"/>
              <a:gd name="connsiteY5-114" fmla="*/ 42096 h 1202235"/>
              <a:gd name="connsiteX6-115" fmla="*/ 291374 w 581161"/>
              <a:gd name="connsiteY6-116" fmla="*/ 0 h 1202235"/>
              <a:gd name="connsiteX0-117" fmla="*/ 291374 w 586503"/>
              <a:gd name="connsiteY0-118" fmla="*/ 0 h 1202235"/>
              <a:gd name="connsiteX1-119" fmla="*/ 577313 w 586503"/>
              <a:gd name="connsiteY1-120" fmla="*/ 608118 h 1202235"/>
              <a:gd name="connsiteX2-121" fmla="*/ 365278 w 586503"/>
              <a:gd name="connsiteY2-122" fmla="*/ 1177869 h 1202235"/>
              <a:gd name="connsiteX3-123" fmla="*/ 291374 w 586503"/>
              <a:gd name="connsiteY3-124" fmla="*/ 1202235 h 1202235"/>
              <a:gd name="connsiteX4-125" fmla="*/ 8799 w 586503"/>
              <a:gd name="connsiteY4-126" fmla="*/ 601117 h 1202235"/>
              <a:gd name="connsiteX5-127" fmla="*/ 240353 w 586503"/>
              <a:gd name="connsiteY5-128" fmla="*/ 42096 h 1202235"/>
              <a:gd name="connsiteX6-129" fmla="*/ 291374 w 586503"/>
              <a:gd name="connsiteY6-130" fmla="*/ 0 h 1202235"/>
              <a:gd name="connsiteX0-131" fmla="*/ 291374 w 586503"/>
              <a:gd name="connsiteY0-132" fmla="*/ 0 h 1202235"/>
              <a:gd name="connsiteX1-133" fmla="*/ 577313 w 586503"/>
              <a:gd name="connsiteY1-134" fmla="*/ 608118 h 1202235"/>
              <a:gd name="connsiteX2-135" fmla="*/ 365278 w 586503"/>
              <a:gd name="connsiteY2-136" fmla="*/ 1177869 h 1202235"/>
              <a:gd name="connsiteX3-137" fmla="*/ 291374 w 586503"/>
              <a:gd name="connsiteY3-138" fmla="*/ 1202235 h 1202235"/>
              <a:gd name="connsiteX4-139" fmla="*/ 8799 w 586503"/>
              <a:gd name="connsiteY4-140" fmla="*/ 601117 h 1202235"/>
              <a:gd name="connsiteX5-141" fmla="*/ 240353 w 586503"/>
              <a:gd name="connsiteY5-142" fmla="*/ 42096 h 1202235"/>
              <a:gd name="connsiteX6-143" fmla="*/ 291374 w 586503"/>
              <a:gd name="connsiteY6-144" fmla="*/ 0 h 1202235"/>
              <a:gd name="connsiteX0-145" fmla="*/ 284738 w 579867"/>
              <a:gd name="connsiteY0-146" fmla="*/ 0 h 1202235"/>
              <a:gd name="connsiteX1-147" fmla="*/ 570677 w 579867"/>
              <a:gd name="connsiteY1-148" fmla="*/ 608118 h 1202235"/>
              <a:gd name="connsiteX2-149" fmla="*/ 358642 w 579867"/>
              <a:gd name="connsiteY2-150" fmla="*/ 1177869 h 1202235"/>
              <a:gd name="connsiteX3-151" fmla="*/ 284738 w 579867"/>
              <a:gd name="connsiteY3-152" fmla="*/ 1202235 h 1202235"/>
              <a:gd name="connsiteX4-153" fmla="*/ 2163 w 579867"/>
              <a:gd name="connsiteY4-154" fmla="*/ 601117 h 1202235"/>
              <a:gd name="connsiteX5-155" fmla="*/ 194132 w 579867"/>
              <a:gd name="connsiteY5-156" fmla="*/ 55370 h 1202235"/>
              <a:gd name="connsiteX6-157" fmla="*/ 284738 w 579867"/>
              <a:gd name="connsiteY6-158" fmla="*/ 0 h 1202235"/>
              <a:gd name="connsiteX0-159" fmla="*/ 294845 w 589974"/>
              <a:gd name="connsiteY0-160" fmla="*/ 0 h 1202235"/>
              <a:gd name="connsiteX1-161" fmla="*/ 580784 w 589974"/>
              <a:gd name="connsiteY1-162" fmla="*/ 608118 h 1202235"/>
              <a:gd name="connsiteX2-163" fmla="*/ 368749 w 589974"/>
              <a:gd name="connsiteY2-164" fmla="*/ 1177869 h 1202235"/>
              <a:gd name="connsiteX3-165" fmla="*/ 294845 w 589974"/>
              <a:gd name="connsiteY3-166" fmla="*/ 1202235 h 1202235"/>
              <a:gd name="connsiteX4-167" fmla="*/ 12270 w 589974"/>
              <a:gd name="connsiteY4-168" fmla="*/ 601117 h 1202235"/>
              <a:gd name="connsiteX5-169" fmla="*/ 204239 w 589974"/>
              <a:gd name="connsiteY5-170" fmla="*/ 55370 h 1202235"/>
              <a:gd name="connsiteX6-171" fmla="*/ 294845 w 589974"/>
              <a:gd name="connsiteY6-172" fmla="*/ 0 h 1202235"/>
              <a:gd name="connsiteX0-173" fmla="*/ 296305 w 591434"/>
              <a:gd name="connsiteY0-174" fmla="*/ 0 h 1202235"/>
              <a:gd name="connsiteX1-175" fmla="*/ 582244 w 591434"/>
              <a:gd name="connsiteY1-176" fmla="*/ 608118 h 1202235"/>
              <a:gd name="connsiteX2-177" fmla="*/ 370209 w 591434"/>
              <a:gd name="connsiteY2-178" fmla="*/ 1177869 h 1202235"/>
              <a:gd name="connsiteX3-179" fmla="*/ 296305 w 591434"/>
              <a:gd name="connsiteY3-180" fmla="*/ 1202235 h 1202235"/>
              <a:gd name="connsiteX4-181" fmla="*/ 13730 w 591434"/>
              <a:gd name="connsiteY4-182" fmla="*/ 601117 h 1202235"/>
              <a:gd name="connsiteX5-183" fmla="*/ 205699 w 591434"/>
              <a:gd name="connsiteY5-184" fmla="*/ 55370 h 1202235"/>
              <a:gd name="connsiteX6-185" fmla="*/ 296305 w 591434"/>
              <a:gd name="connsiteY6-186" fmla="*/ 0 h 1202235"/>
              <a:gd name="connsiteX0-187" fmla="*/ 296305 w 586804"/>
              <a:gd name="connsiteY0-188" fmla="*/ 0 h 1202235"/>
              <a:gd name="connsiteX1-189" fmla="*/ 582244 w 586804"/>
              <a:gd name="connsiteY1-190" fmla="*/ 608118 h 1202235"/>
              <a:gd name="connsiteX2-191" fmla="*/ 374876 w 586804"/>
              <a:gd name="connsiteY2-192" fmla="*/ 1175626 h 1202235"/>
              <a:gd name="connsiteX3-193" fmla="*/ 296305 w 586804"/>
              <a:gd name="connsiteY3-194" fmla="*/ 1202235 h 1202235"/>
              <a:gd name="connsiteX4-195" fmla="*/ 13730 w 586804"/>
              <a:gd name="connsiteY4-196" fmla="*/ 601117 h 1202235"/>
              <a:gd name="connsiteX5-197" fmla="*/ 205699 w 586804"/>
              <a:gd name="connsiteY5-198" fmla="*/ 55370 h 1202235"/>
              <a:gd name="connsiteX6-199" fmla="*/ 296305 w 586804"/>
              <a:gd name="connsiteY6-200" fmla="*/ 0 h 1202235"/>
              <a:gd name="connsiteX0-201" fmla="*/ 296305 w 588064"/>
              <a:gd name="connsiteY0-202" fmla="*/ 0 h 1202235"/>
              <a:gd name="connsiteX1-203" fmla="*/ 582244 w 588064"/>
              <a:gd name="connsiteY1-204" fmla="*/ 608118 h 1202235"/>
              <a:gd name="connsiteX2-205" fmla="*/ 382060 w 588064"/>
              <a:gd name="connsiteY2-206" fmla="*/ 1160685 h 1202235"/>
              <a:gd name="connsiteX3-207" fmla="*/ 296305 w 588064"/>
              <a:gd name="connsiteY3-208" fmla="*/ 1202235 h 1202235"/>
              <a:gd name="connsiteX4-209" fmla="*/ 13730 w 588064"/>
              <a:gd name="connsiteY4-210" fmla="*/ 601117 h 1202235"/>
              <a:gd name="connsiteX5-211" fmla="*/ 205699 w 588064"/>
              <a:gd name="connsiteY5-212" fmla="*/ 55370 h 1202235"/>
              <a:gd name="connsiteX6-213" fmla="*/ 296305 w 588064"/>
              <a:gd name="connsiteY6-214" fmla="*/ 0 h 1202235"/>
              <a:gd name="connsiteX0-215" fmla="*/ 284824 w 576583"/>
              <a:gd name="connsiteY0-216" fmla="*/ 0 h 1202235"/>
              <a:gd name="connsiteX1-217" fmla="*/ 570763 w 576583"/>
              <a:gd name="connsiteY1-218" fmla="*/ 608118 h 1202235"/>
              <a:gd name="connsiteX2-219" fmla="*/ 370579 w 576583"/>
              <a:gd name="connsiteY2-220" fmla="*/ 1160685 h 1202235"/>
              <a:gd name="connsiteX3-221" fmla="*/ 284824 w 576583"/>
              <a:gd name="connsiteY3-222" fmla="*/ 1202235 h 1202235"/>
              <a:gd name="connsiteX4-223" fmla="*/ 2249 w 576583"/>
              <a:gd name="connsiteY4-224" fmla="*/ 601117 h 1202235"/>
              <a:gd name="connsiteX5-225" fmla="*/ 199825 w 576583"/>
              <a:gd name="connsiteY5-226" fmla="*/ 67039 h 1202235"/>
              <a:gd name="connsiteX6-227" fmla="*/ 284824 w 576583"/>
              <a:gd name="connsiteY6-228" fmla="*/ 0 h 1202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576583" h="1202235">
                <a:moveTo>
                  <a:pt x="284824" y="0"/>
                </a:moveTo>
                <a:cubicBezTo>
                  <a:pt x="379016" y="200372"/>
                  <a:pt x="556471" y="414671"/>
                  <a:pt x="570763" y="608118"/>
                </a:cubicBezTo>
                <a:cubicBezTo>
                  <a:pt x="585056" y="801566"/>
                  <a:pt x="590296" y="1003771"/>
                  <a:pt x="370579" y="1160685"/>
                </a:cubicBezTo>
                <a:lnTo>
                  <a:pt x="284824" y="1202235"/>
                </a:lnTo>
                <a:cubicBezTo>
                  <a:pt x="190632" y="1001862"/>
                  <a:pt x="16415" y="790316"/>
                  <a:pt x="2249" y="601117"/>
                </a:cubicBezTo>
                <a:cubicBezTo>
                  <a:pt x="-11917" y="411918"/>
                  <a:pt x="39302" y="215620"/>
                  <a:pt x="199825" y="67039"/>
                </a:cubicBezTo>
                <a:lnTo>
                  <a:pt x="2848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MH_Other_5"/>
          <p:cNvSpPr/>
          <p:nvPr>
            <p:custDataLst>
              <p:tags r:id="rId6"/>
            </p:custDataLst>
          </p:nvPr>
        </p:nvSpPr>
        <p:spPr>
          <a:xfrm rot="14400000">
            <a:off x="5122069" y="3496469"/>
            <a:ext cx="620712" cy="1295400"/>
          </a:xfrm>
          <a:custGeom>
            <a:avLst/>
            <a:gdLst>
              <a:gd name="connsiteX0" fmla="*/ 282575 w 565150"/>
              <a:gd name="connsiteY0" fmla="*/ 0 h 1202235"/>
              <a:gd name="connsiteX1" fmla="*/ 333596 w 565150"/>
              <a:gd name="connsiteY1" fmla="*/ 42096 h 1202235"/>
              <a:gd name="connsiteX2" fmla="*/ 565150 w 565150"/>
              <a:gd name="connsiteY2" fmla="*/ 601117 h 1202235"/>
              <a:gd name="connsiteX3" fmla="*/ 333596 w 565150"/>
              <a:gd name="connsiteY3" fmla="*/ 1160138 h 1202235"/>
              <a:gd name="connsiteX4" fmla="*/ 282575 w 565150"/>
              <a:gd name="connsiteY4" fmla="*/ 1202235 h 1202235"/>
              <a:gd name="connsiteX5" fmla="*/ 231554 w 565150"/>
              <a:gd name="connsiteY5" fmla="*/ 1160138 h 1202235"/>
              <a:gd name="connsiteX6" fmla="*/ 0 w 565150"/>
              <a:gd name="connsiteY6" fmla="*/ 601117 h 1202235"/>
              <a:gd name="connsiteX7" fmla="*/ 231554 w 565150"/>
              <a:gd name="connsiteY7" fmla="*/ 42096 h 1202235"/>
              <a:gd name="connsiteX0-1" fmla="*/ 282575 w 565150"/>
              <a:gd name="connsiteY0-2" fmla="*/ 0 h 1202235"/>
              <a:gd name="connsiteX1-3" fmla="*/ 333596 w 565150"/>
              <a:gd name="connsiteY1-4" fmla="*/ 42096 h 1202235"/>
              <a:gd name="connsiteX2-5" fmla="*/ 565150 w 565150"/>
              <a:gd name="connsiteY2-6" fmla="*/ 601117 h 1202235"/>
              <a:gd name="connsiteX3-7" fmla="*/ 333596 w 565150"/>
              <a:gd name="connsiteY3-8" fmla="*/ 1160138 h 1202235"/>
              <a:gd name="connsiteX4-9" fmla="*/ 282575 w 565150"/>
              <a:gd name="connsiteY4-10" fmla="*/ 1202235 h 1202235"/>
              <a:gd name="connsiteX5-11" fmla="*/ 0 w 565150"/>
              <a:gd name="connsiteY5-12" fmla="*/ 601117 h 1202235"/>
              <a:gd name="connsiteX6-13" fmla="*/ 231554 w 565150"/>
              <a:gd name="connsiteY6-14" fmla="*/ 42096 h 1202235"/>
              <a:gd name="connsiteX7-15" fmla="*/ 282575 w 565150"/>
              <a:gd name="connsiteY7-16" fmla="*/ 0 h 1202235"/>
              <a:gd name="connsiteX0-17" fmla="*/ 291374 w 573949"/>
              <a:gd name="connsiteY0-18" fmla="*/ 0 h 1202235"/>
              <a:gd name="connsiteX1-19" fmla="*/ 342395 w 573949"/>
              <a:gd name="connsiteY1-20" fmla="*/ 42096 h 1202235"/>
              <a:gd name="connsiteX2-21" fmla="*/ 573949 w 573949"/>
              <a:gd name="connsiteY2-22" fmla="*/ 601117 h 1202235"/>
              <a:gd name="connsiteX3-23" fmla="*/ 342395 w 573949"/>
              <a:gd name="connsiteY3-24" fmla="*/ 1160138 h 1202235"/>
              <a:gd name="connsiteX4-25" fmla="*/ 291374 w 573949"/>
              <a:gd name="connsiteY4-26" fmla="*/ 1202235 h 1202235"/>
              <a:gd name="connsiteX5-27" fmla="*/ 8799 w 573949"/>
              <a:gd name="connsiteY5-28" fmla="*/ 601117 h 1202235"/>
              <a:gd name="connsiteX6-29" fmla="*/ 240353 w 573949"/>
              <a:gd name="connsiteY6-30" fmla="*/ 42096 h 1202235"/>
              <a:gd name="connsiteX7-31" fmla="*/ 291374 w 573949"/>
              <a:gd name="connsiteY7-32" fmla="*/ 0 h 1202235"/>
              <a:gd name="connsiteX0-33" fmla="*/ 291374 w 573949"/>
              <a:gd name="connsiteY0-34" fmla="*/ 0 h 1202235"/>
              <a:gd name="connsiteX1-35" fmla="*/ 573949 w 573949"/>
              <a:gd name="connsiteY1-36" fmla="*/ 601117 h 1202235"/>
              <a:gd name="connsiteX2-37" fmla="*/ 342395 w 573949"/>
              <a:gd name="connsiteY2-38" fmla="*/ 1160138 h 1202235"/>
              <a:gd name="connsiteX3-39" fmla="*/ 291374 w 573949"/>
              <a:gd name="connsiteY3-40" fmla="*/ 1202235 h 1202235"/>
              <a:gd name="connsiteX4-41" fmla="*/ 8799 w 573949"/>
              <a:gd name="connsiteY4-42" fmla="*/ 601117 h 1202235"/>
              <a:gd name="connsiteX5-43" fmla="*/ 240353 w 573949"/>
              <a:gd name="connsiteY5-44" fmla="*/ 42096 h 1202235"/>
              <a:gd name="connsiteX6-45" fmla="*/ 291374 w 573949"/>
              <a:gd name="connsiteY6-46" fmla="*/ 0 h 1202235"/>
              <a:gd name="connsiteX0-47" fmla="*/ 291374 w 578600"/>
              <a:gd name="connsiteY0-48" fmla="*/ 0 h 1202235"/>
              <a:gd name="connsiteX1-49" fmla="*/ 573949 w 578600"/>
              <a:gd name="connsiteY1-50" fmla="*/ 601117 h 1202235"/>
              <a:gd name="connsiteX2-51" fmla="*/ 342395 w 578600"/>
              <a:gd name="connsiteY2-52" fmla="*/ 1160138 h 1202235"/>
              <a:gd name="connsiteX3-53" fmla="*/ 291374 w 578600"/>
              <a:gd name="connsiteY3-54" fmla="*/ 1202235 h 1202235"/>
              <a:gd name="connsiteX4-55" fmla="*/ 8799 w 578600"/>
              <a:gd name="connsiteY4-56" fmla="*/ 601117 h 1202235"/>
              <a:gd name="connsiteX5-57" fmla="*/ 240353 w 578600"/>
              <a:gd name="connsiteY5-58" fmla="*/ 42096 h 1202235"/>
              <a:gd name="connsiteX6-59" fmla="*/ 291374 w 578600"/>
              <a:gd name="connsiteY6-60" fmla="*/ 0 h 1202235"/>
              <a:gd name="connsiteX0-61" fmla="*/ 291374 w 583571"/>
              <a:gd name="connsiteY0-62" fmla="*/ 0 h 1202235"/>
              <a:gd name="connsiteX1-63" fmla="*/ 573949 w 583571"/>
              <a:gd name="connsiteY1-64" fmla="*/ 601117 h 1202235"/>
              <a:gd name="connsiteX2-65" fmla="*/ 342395 w 583571"/>
              <a:gd name="connsiteY2-66" fmla="*/ 1160138 h 1202235"/>
              <a:gd name="connsiteX3-67" fmla="*/ 291374 w 583571"/>
              <a:gd name="connsiteY3-68" fmla="*/ 1202235 h 1202235"/>
              <a:gd name="connsiteX4-69" fmla="*/ 8799 w 583571"/>
              <a:gd name="connsiteY4-70" fmla="*/ 601117 h 1202235"/>
              <a:gd name="connsiteX5-71" fmla="*/ 240353 w 583571"/>
              <a:gd name="connsiteY5-72" fmla="*/ 42096 h 1202235"/>
              <a:gd name="connsiteX6-73" fmla="*/ 291374 w 583571"/>
              <a:gd name="connsiteY6-74" fmla="*/ 0 h 1202235"/>
              <a:gd name="connsiteX0-75" fmla="*/ 291374 w 575217"/>
              <a:gd name="connsiteY0-76" fmla="*/ 0 h 1202235"/>
              <a:gd name="connsiteX1-77" fmla="*/ 573949 w 575217"/>
              <a:gd name="connsiteY1-78" fmla="*/ 601117 h 1202235"/>
              <a:gd name="connsiteX2-79" fmla="*/ 365278 w 575217"/>
              <a:gd name="connsiteY2-80" fmla="*/ 1177869 h 1202235"/>
              <a:gd name="connsiteX3-81" fmla="*/ 291374 w 575217"/>
              <a:gd name="connsiteY3-82" fmla="*/ 1202235 h 1202235"/>
              <a:gd name="connsiteX4-83" fmla="*/ 8799 w 575217"/>
              <a:gd name="connsiteY4-84" fmla="*/ 601117 h 1202235"/>
              <a:gd name="connsiteX5-85" fmla="*/ 240353 w 575217"/>
              <a:gd name="connsiteY5-86" fmla="*/ 42096 h 1202235"/>
              <a:gd name="connsiteX6-87" fmla="*/ 291374 w 575217"/>
              <a:gd name="connsiteY6-88" fmla="*/ 0 h 1202235"/>
              <a:gd name="connsiteX0-89" fmla="*/ 291374 w 578093"/>
              <a:gd name="connsiteY0-90" fmla="*/ 0 h 1202235"/>
              <a:gd name="connsiteX1-91" fmla="*/ 573949 w 578093"/>
              <a:gd name="connsiteY1-92" fmla="*/ 601117 h 1202235"/>
              <a:gd name="connsiteX2-93" fmla="*/ 365278 w 578093"/>
              <a:gd name="connsiteY2-94" fmla="*/ 1177869 h 1202235"/>
              <a:gd name="connsiteX3-95" fmla="*/ 291374 w 578093"/>
              <a:gd name="connsiteY3-96" fmla="*/ 1202235 h 1202235"/>
              <a:gd name="connsiteX4-97" fmla="*/ 8799 w 578093"/>
              <a:gd name="connsiteY4-98" fmla="*/ 601117 h 1202235"/>
              <a:gd name="connsiteX5-99" fmla="*/ 240353 w 578093"/>
              <a:gd name="connsiteY5-100" fmla="*/ 42096 h 1202235"/>
              <a:gd name="connsiteX6-101" fmla="*/ 291374 w 578093"/>
              <a:gd name="connsiteY6-102" fmla="*/ 0 h 1202235"/>
              <a:gd name="connsiteX0-103" fmla="*/ 291374 w 581161"/>
              <a:gd name="connsiteY0-104" fmla="*/ 0 h 1202235"/>
              <a:gd name="connsiteX1-105" fmla="*/ 577313 w 581161"/>
              <a:gd name="connsiteY1-106" fmla="*/ 608118 h 1202235"/>
              <a:gd name="connsiteX2-107" fmla="*/ 365278 w 581161"/>
              <a:gd name="connsiteY2-108" fmla="*/ 1177869 h 1202235"/>
              <a:gd name="connsiteX3-109" fmla="*/ 291374 w 581161"/>
              <a:gd name="connsiteY3-110" fmla="*/ 1202235 h 1202235"/>
              <a:gd name="connsiteX4-111" fmla="*/ 8799 w 581161"/>
              <a:gd name="connsiteY4-112" fmla="*/ 601117 h 1202235"/>
              <a:gd name="connsiteX5-113" fmla="*/ 240353 w 581161"/>
              <a:gd name="connsiteY5-114" fmla="*/ 42096 h 1202235"/>
              <a:gd name="connsiteX6-115" fmla="*/ 291374 w 581161"/>
              <a:gd name="connsiteY6-116" fmla="*/ 0 h 1202235"/>
              <a:gd name="connsiteX0-117" fmla="*/ 291374 w 586503"/>
              <a:gd name="connsiteY0-118" fmla="*/ 0 h 1202235"/>
              <a:gd name="connsiteX1-119" fmla="*/ 577313 w 586503"/>
              <a:gd name="connsiteY1-120" fmla="*/ 608118 h 1202235"/>
              <a:gd name="connsiteX2-121" fmla="*/ 365278 w 586503"/>
              <a:gd name="connsiteY2-122" fmla="*/ 1177869 h 1202235"/>
              <a:gd name="connsiteX3-123" fmla="*/ 291374 w 586503"/>
              <a:gd name="connsiteY3-124" fmla="*/ 1202235 h 1202235"/>
              <a:gd name="connsiteX4-125" fmla="*/ 8799 w 586503"/>
              <a:gd name="connsiteY4-126" fmla="*/ 601117 h 1202235"/>
              <a:gd name="connsiteX5-127" fmla="*/ 240353 w 586503"/>
              <a:gd name="connsiteY5-128" fmla="*/ 42096 h 1202235"/>
              <a:gd name="connsiteX6-129" fmla="*/ 291374 w 586503"/>
              <a:gd name="connsiteY6-130" fmla="*/ 0 h 1202235"/>
              <a:gd name="connsiteX0-131" fmla="*/ 291374 w 586503"/>
              <a:gd name="connsiteY0-132" fmla="*/ 0 h 1202235"/>
              <a:gd name="connsiteX1-133" fmla="*/ 577313 w 586503"/>
              <a:gd name="connsiteY1-134" fmla="*/ 608118 h 1202235"/>
              <a:gd name="connsiteX2-135" fmla="*/ 365278 w 586503"/>
              <a:gd name="connsiteY2-136" fmla="*/ 1177869 h 1202235"/>
              <a:gd name="connsiteX3-137" fmla="*/ 291374 w 586503"/>
              <a:gd name="connsiteY3-138" fmla="*/ 1202235 h 1202235"/>
              <a:gd name="connsiteX4-139" fmla="*/ 8799 w 586503"/>
              <a:gd name="connsiteY4-140" fmla="*/ 601117 h 1202235"/>
              <a:gd name="connsiteX5-141" fmla="*/ 240353 w 586503"/>
              <a:gd name="connsiteY5-142" fmla="*/ 42096 h 1202235"/>
              <a:gd name="connsiteX6-143" fmla="*/ 291374 w 586503"/>
              <a:gd name="connsiteY6-144" fmla="*/ 0 h 1202235"/>
              <a:gd name="connsiteX0-145" fmla="*/ 284738 w 579867"/>
              <a:gd name="connsiteY0-146" fmla="*/ 0 h 1202235"/>
              <a:gd name="connsiteX1-147" fmla="*/ 570677 w 579867"/>
              <a:gd name="connsiteY1-148" fmla="*/ 608118 h 1202235"/>
              <a:gd name="connsiteX2-149" fmla="*/ 358642 w 579867"/>
              <a:gd name="connsiteY2-150" fmla="*/ 1177869 h 1202235"/>
              <a:gd name="connsiteX3-151" fmla="*/ 284738 w 579867"/>
              <a:gd name="connsiteY3-152" fmla="*/ 1202235 h 1202235"/>
              <a:gd name="connsiteX4-153" fmla="*/ 2163 w 579867"/>
              <a:gd name="connsiteY4-154" fmla="*/ 601117 h 1202235"/>
              <a:gd name="connsiteX5-155" fmla="*/ 194132 w 579867"/>
              <a:gd name="connsiteY5-156" fmla="*/ 55370 h 1202235"/>
              <a:gd name="connsiteX6-157" fmla="*/ 284738 w 579867"/>
              <a:gd name="connsiteY6-158" fmla="*/ 0 h 1202235"/>
              <a:gd name="connsiteX0-159" fmla="*/ 294845 w 589974"/>
              <a:gd name="connsiteY0-160" fmla="*/ 0 h 1202235"/>
              <a:gd name="connsiteX1-161" fmla="*/ 580784 w 589974"/>
              <a:gd name="connsiteY1-162" fmla="*/ 608118 h 1202235"/>
              <a:gd name="connsiteX2-163" fmla="*/ 368749 w 589974"/>
              <a:gd name="connsiteY2-164" fmla="*/ 1177869 h 1202235"/>
              <a:gd name="connsiteX3-165" fmla="*/ 294845 w 589974"/>
              <a:gd name="connsiteY3-166" fmla="*/ 1202235 h 1202235"/>
              <a:gd name="connsiteX4-167" fmla="*/ 12270 w 589974"/>
              <a:gd name="connsiteY4-168" fmla="*/ 601117 h 1202235"/>
              <a:gd name="connsiteX5-169" fmla="*/ 204239 w 589974"/>
              <a:gd name="connsiteY5-170" fmla="*/ 55370 h 1202235"/>
              <a:gd name="connsiteX6-171" fmla="*/ 294845 w 589974"/>
              <a:gd name="connsiteY6-172" fmla="*/ 0 h 1202235"/>
              <a:gd name="connsiteX0-173" fmla="*/ 296305 w 591434"/>
              <a:gd name="connsiteY0-174" fmla="*/ 0 h 1202235"/>
              <a:gd name="connsiteX1-175" fmla="*/ 582244 w 591434"/>
              <a:gd name="connsiteY1-176" fmla="*/ 608118 h 1202235"/>
              <a:gd name="connsiteX2-177" fmla="*/ 370209 w 591434"/>
              <a:gd name="connsiteY2-178" fmla="*/ 1177869 h 1202235"/>
              <a:gd name="connsiteX3-179" fmla="*/ 296305 w 591434"/>
              <a:gd name="connsiteY3-180" fmla="*/ 1202235 h 1202235"/>
              <a:gd name="connsiteX4-181" fmla="*/ 13730 w 591434"/>
              <a:gd name="connsiteY4-182" fmla="*/ 601117 h 1202235"/>
              <a:gd name="connsiteX5-183" fmla="*/ 205699 w 591434"/>
              <a:gd name="connsiteY5-184" fmla="*/ 55370 h 1202235"/>
              <a:gd name="connsiteX6-185" fmla="*/ 296305 w 591434"/>
              <a:gd name="connsiteY6-186" fmla="*/ 0 h 1202235"/>
              <a:gd name="connsiteX0-187" fmla="*/ 296305 w 586804"/>
              <a:gd name="connsiteY0-188" fmla="*/ 0 h 1202235"/>
              <a:gd name="connsiteX1-189" fmla="*/ 582244 w 586804"/>
              <a:gd name="connsiteY1-190" fmla="*/ 608118 h 1202235"/>
              <a:gd name="connsiteX2-191" fmla="*/ 374876 w 586804"/>
              <a:gd name="connsiteY2-192" fmla="*/ 1175626 h 1202235"/>
              <a:gd name="connsiteX3-193" fmla="*/ 296305 w 586804"/>
              <a:gd name="connsiteY3-194" fmla="*/ 1202235 h 1202235"/>
              <a:gd name="connsiteX4-195" fmla="*/ 13730 w 586804"/>
              <a:gd name="connsiteY4-196" fmla="*/ 601117 h 1202235"/>
              <a:gd name="connsiteX5-197" fmla="*/ 205699 w 586804"/>
              <a:gd name="connsiteY5-198" fmla="*/ 55370 h 1202235"/>
              <a:gd name="connsiteX6-199" fmla="*/ 296305 w 586804"/>
              <a:gd name="connsiteY6-200" fmla="*/ 0 h 1202235"/>
              <a:gd name="connsiteX0-201" fmla="*/ 296305 w 588064"/>
              <a:gd name="connsiteY0-202" fmla="*/ 0 h 1202235"/>
              <a:gd name="connsiteX1-203" fmla="*/ 582244 w 588064"/>
              <a:gd name="connsiteY1-204" fmla="*/ 608118 h 1202235"/>
              <a:gd name="connsiteX2-205" fmla="*/ 382060 w 588064"/>
              <a:gd name="connsiteY2-206" fmla="*/ 1160685 h 1202235"/>
              <a:gd name="connsiteX3-207" fmla="*/ 296305 w 588064"/>
              <a:gd name="connsiteY3-208" fmla="*/ 1202235 h 1202235"/>
              <a:gd name="connsiteX4-209" fmla="*/ 13730 w 588064"/>
              <a:gd name="connsiteY4-210" fmla="*/ 601117 h 1202235"/>
              <a:gd name="connsiteX5-211" fmla="*/ 205699 w 588064"/>
              <a:gd name="connsiteY5-212" fmla="*/ 55370 h 1202235"/>
              <a:gd name="connsiteX6-213" fmla="*/ 296305 w 588064"/>
              <a:gd name="connsiteY6-214" fmla="*/ 0 h 1202235"/>
              <a:gd name="connsiteX0-215" fmla="*/ 284824 w 576583"/>
              <a:gd name="connsiteY0-216" fmla="*/ 0 h 1202235"/>
              <a:gd name="connsiteX1-217" fmla="*/ 570763 w 576583"/>
              <a:gd name="connsiteY1-218" fmla="*/ 608118 h 1202235"/>
              <a:gd name="connsiteX2-219" fmla="*/ 370579 w 576583"/>
              <a:gd name="connsiteY2-220" fmla="*/ 1160685 h 1202235"/>
              <a:gd name="connsiteX3-221" fmla="*/ 284824 w 576583"/>
              <a:gd name="connsiteY3-222" fmla="*/ 1202235 h 1202235"/>
              <a:gd name="connsiteX4-223" fmla="*/ 2249 w 576583"/>
              <a:gd name="connsiteY4-224" fmla="*/ 601117 h 1202235"/>
              <a:gd name="connsiteX5-225" fmla="*/ 199825 w 576583"/>
              <a:gd name="connsiteY5-226" fmla="*/ 67039 h 1202235"/>
              <a:gd name="connsiteX6-227" fmla="*/ 284824 w 576583"/>
              <a:gd name="connsiteY6-228" fmla="*/ 0 h 1202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576583" h="1202235">
                <a:moveTo>
                  <a:pt x="284824" y="0"/>
                </a:moveTo>
                <a:cubicBezTo>
                  <a:pt x="379016" y="200372"/>
                  <a:pt x="556471" y="414671"/>
                  <a:pt x="570763" y="608118"/>
                </a:cubicBezTo>
                <a:cubicBezTo>
                  <a:pt x="585056" y="801566"/>
                  <a:pt x="590296" y="1003771"/>
                  <a:pt x="370579" y="1160685"/>
                </a:cubicBezTo>
                <a:lnTo>
                  <a:pt x="284824" y="1202235"/>
                </a:lnTo>
                <a:cubicBezTo>
                  <a:pt x="190632" y="1001862"/>
                  <a:pt x="16415" y="790316"/>
                  <a:pt x="2249" y="601117"/>
                </a:cubicBezTo>
                <a:cubicBezTo>
                  <a:pt x="-11917" y="411918"/>
                  <a:pt x="39302" y="215620"/>
                  <a:pt x="199825" y="67039"/>
                </a:cubicBezTo>
                <a:lnTo>
                  <a:pt x="2848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MH_Other_6"/>
          <p:cNvSpPr/>
          <p:nvPr>
            <p:custDataLst>
              <p:tags r:id="rId7"/>
            </p:custDataLst>
          </p:nvPr>
        </p:nvSpPr>
        <p:spPr>
          <a:xfrm rot="18000000">
            <a:off x="5122069" y="2734469"/>
            <a:ext cx="620712" cy="1295400"/>
          </a:xfrm>
          <a:custGeom>
            <a:avLst/>
            <a:gdLst>
              <a:gd name="connsiteX0" fmla="*/ 282575 w 565150"/>
              <a:gd name="connsiteY0" fmla="*/ 0 h 1202235"/>
              <a:gd name="connsiteX1" fmla="*/ 333596 w 565150"/>
              <a:gd name="connsiteY1" fmla="*/ 42096 h 1202235"/>
              <a:gd name="connsiteX2" fmla="*/ 565150 w 565150"/>
              <a:gd name="connsiteY2" fmla="*/ 601117 h 1202235"/>
              <a:gd name="connsiteX3" fmla="*/ 333596 w 565150"/>
              <a:gd name="connsiteY3" fmla="*/ 1160138 h 1202235"/>
              <a:gd name="connsiteX4" fmla="*/ 282575 w 565150"/>
              <a:gd name="connsiteY4" fmla="*/ 1202235 h 1202235"/>
              <a:gd name="connsiteX5" fmla="*/ 231554 w 565150"/>
              <a:gd name="connsiteY5" fmla="*/ 1160138 h 1202235"/>
              <a:gd name="connsiteX6" fmla="*/ 0 w 565150"/>
              <a:gd name="connsiteY6" fmla="*/ 601117 h 1202235"/>
              <a:gd name="connsiteX7" fmla="*/ 231554 w 565150"/>
              <a:gd name="connsiteY7" fmla="*/ 42096 h 1202235"/>
              <a:gd name="connsiteX0-1" fmla="*/ 282575 w 565150"/>
              <a:gd name="connsiteY0-2" fmla="*/ 0 h 1202235"/>
              <a:gd name="connsiteX1-3" fmla="*/ 333596 w 565150"/>
              <a:gd name="connsiteY1-4" fmla="*/ 42096 h 1202235"/>
              <a:gd name="connsiteX2-5" fmla="*/ 565150 w 565150"/>
              <a:gd name="connsiteY2-6" fmla="*/ 601117 h 1202235"/>
              <a:gd name="connsiteX3-7" fmla="*/ 333596 w 565150"/>
              <a:gd name="connsiteY3-8" fmla="*/ 1160138 h 1202235"/>
              <a:gd name="connsiteX4-9" fmla="*/ 282575 w 565150"/>
              <a:gd name="connsiteY4-10" fmla="*/ 1202235 h 1202235"/>
              <a:gd name="connsiteX5-11" fmla="*/ 0 w 565150"/>
              <a:gd name="connsiteY5-12" fmla="*/ 601117 h 1202235"/>
              <a:gd name="connsiteX6-13" fmla="*/ 231554 w 565150"/>
              <a:gd name="connsiteY6-14" fmla="*/ 42096 h 1202235"/>
              <a:gd name="connsiteX7-15" fmla="*/ 282575 w 565150"/>
              <a:gd name="connsiteY7-16" fmla="*/ 0 h 1202235"/>
              <a:gd name="connsiteX0-17" fmla="*/ 291374 w 573949"/>
              <a:gd name="connsiteY0-18" fmla="*/ 0 h 1202235"/>
              <a:gd name="connsiteX1-19" fmla="*/ 342395 w 573949"/>
              <a:gd name="connsiteY1-20" fmla="*/ 42096 h 1202235"/>
              <a:gd name="connsiteX2-21" fmla="*/ 573949 w 573949"/>
              <a:gd name="connsiteY2-22" fmla="*/ 601117 h 1202235"/>
              <a:gd name="connsiteX3-23" fmla="*/ 342395 w 573949"/>
              <a:gd name="connsiteY3-24" fmla="*/ 1160138 h 1202235"/>
              <a:gd name="connsiteX4-25" fmla="*/ 291374 w 573949"/>
              <a:gd name="connsiteY4-26" fmla="*/ 1202235 h 1202235"/>
              <a:gd name="connsiteX5-27" fmla="*/ 8799 w 573949"/>
              <a:gd name="connsiteY5-28" fmla="*/ 601117 h 1202235"/>
              <a:gd name="connsiteX6-29" fmla="*/ 240353 w 573949"/>
              <a:gd name="connsiteY6-30" fmla="*/ 42096 h 1202235"/>
              <a:gd name="connsiteX7-31" fmla="*/ 291374 w 573949"/>
              <a:gd name="connsiteY7-32" fmla="*/ 0 h 1202235"/>
              <a:gd name="connsiteX0-33" fmla="*/ 291374 w 573949"/>
              <a:gd name="connsiteY0-34" fmla="*/ 0 h 1202235"/>
              <a:gd name="connsiteX1-35" fmla="*/ 573949 w 573949"/>
              <a:gd name="connsiteY1-36" fmla="*/ 601117 h 1202235"/>
              <a:gd name="connsiteX2-37" fmla="*/ 342395 w 573949"/>
              <a:gd name="connsiteY2-38" fmla="*/ 1160138 h 1202235"/>
              <a:gd name="connsiteX3-39" fmla="*/ 291374 w 573949"/>
              <a:gd name="connsiteY3-40" fmla="*/ 1202235 h 1202235"/>
              <a:gd name="connsiteX4-41" fmla="*/ 8799 w 573949"/>
              <a:gd name="connsiteY4-42" fmla="*/ 601117 h 1202235"/>
              <a:gd name="connsiteX5-43" fmla="*/ 240353 w 573949"/>
              <a:gd name="connsiteY5-44" fmla="*/ 42096 h 1202235"/>
              <a:gd name="connsiteX6-45" fmla="*/ 291374 w 573949"/>
              <a:gd name="connsiteY6-46" fmla="*/ 0 h 1202235"/>
              <a:gd name="connsiteX0-47" fmla="*/ 291374 w 578600"/>
              <a:gd name="connsiteY0-48" fmla="*/ 0 h 1202235"/>
              <a:gd name="connsiteX1-49" fmla="*/ 573949 w 578600"/>
              <a:gd name="connsiteY1-50" fmla="*/ 601117 h 1202235"/>
              <a:gd name="connsiteX2-51" fmla="*/ 342395 w 578600"/>
              <a:gd name="connsiteY2-52" fmla="*/ 1160138 h 1202235"/>
              <a:gd name="connsiteX3-53" fmla="*/ 291374 w 578600"/>
              <a:gd name="connsiteY3-54" fmla="*/ 1202235 h 1202235"/>
              <a:gd name="connsiteX4-55" fmla="*/ 8799 w 578600"/>
              <a:gd name="connsiteY4-56" fmla="*/ 601117 h 1202235"/>
              <a:gd name="connsiteX5-57" fmla="*/ 240353 w 578600"/>
              <a:gd name="connsiteY5-58" fmla="*/ 42096 h 1202235"/>
              <a:gd name="connsiteX6-59" fmla="*/ 291374 w 578600"/>
              <a:gd name="connsiteY6-60" fmla="*/ 0 h 1202235"/>
              <a:gd name="connsiteX0-61" fmla="*/ 291374 w 583571"/>
              <a:gd name="connsiteY0-62" fmla="*/ 0 h 1202235"/>
              <a:gd name="connsiteX1-63" fmla="*/ 573949 w 583571"/>
              <a:gd name="connsiteY1-64" fmla="*/ 601117 h 1202235"/>
              <a:gd name="connsiteX2-65" fmla="*/ 342395 w 583571"/>
              <a:gd name="connsiteY2-66" fmla="*/ 1160138 h 1202235"/>
              <a:gd name="connsiteX3-67" fmla="*/ 291374 w 583571"/>
              <a:gd name="connsiteY3-68" fmla="*/ 1202235 h 1202235"/>
              <a:gd name="connsiteX4-69" fmla="*/ 8799 w 583571"/>
              <a:gd name="connsiteY4-70" fmla="*/ 601117 h 1202235"/>
              <a:gd name="connsiteX5-71" fmla="*/ 240353 w 583571"/>
              <a:gd name="connsiteY5-72" fmla="*/ 42096 h 1202235"/>
              <a:gd name="connsiteX6-73" fmla="*/ 291374 w 583571"/>
              <a:gd name="connsiteY6-74" fmla="*/ 0 h 1202235"/>
              <a:gd name="connsiteX0-75" fmla="*/ 291374 w 575217"/>
              <a:gd name="connsiteY0-76" fmla="*/ 0 h 1202235"/>
              <a:gd name="connsiteX1-77" fmla="*/ 573949 w 575217"/>
              <a:gd name="connsiteY1-78" fmla="*/ 601117 h 1202235"/>
              <a:gd name="connsiteX2-79" fmla="*/ 365278 w 575217"/>
              <a:gd name="connsiteY2-80" fmla="*/ 1177869 h 1202235"/>
              <a:gd name="connsiteX3-81" fmla="*/ 291374 w 575217"/>
              <a:gd name="connsiteY3-82" fmla="*/ 1202235 h 1202235"/>
              <a:gd name="connsiteX4-83" fmla="*/ 8799 w 575217"/>
              <a:gd name="connsiteY4-84" fmla="*/ 601117 h 1202235"/>
              <a:gd name="connsiteX5-85" fmla="*/ 240353 w 575217"/>
              <a:gd name="connsiteY5-86" fmla="*/ 42096 h 1202235"/>
              <a:gd name="connsiteX6-87" fmla="*/ 291374 w 575217"/>
              <a:gd name="connsiteY6-88" fmla="*/ 0 h 1202235"/>
              <a:gd name="connsiteX0-89" fmla="*/ 291374 w 578093"/>
              <a:gd name="connsiteY0-90" fmla="*/ 0 h 1202235"/>
              <a:gd name="connsiteX1-91" fmla="*/ 573949 w 578093"/>
              <a:gd name="connsiteY1-92" fmla="*/ 601117 h 1202235"/>
              <a:gd name="connsiteX2-93" fmla="*/ 365278 w 578093"/>
              <a:gd name="connsiteY2-94" fmla="*/ 1177869 h 1202235"/>
              <a:gd name="connsiteX3-95" fmla="*/ 291374 w 578093"/>
              <a:gd name="connsiteY3-96" fmla="*/ 1202235 h 1202235"/>
              <a:gd name="connsiteX4-97" fmla="*/ 8799 w 578093"/>
              <a:gd name="connsiteY4-98" fmla="*/ 601117 h 1202235"/>
              <a:gd name="connsiteX5-99" fmla="*/ 240353 w 578093"/>
              <a:gd name="connsiteY5-100" fmla="*/ 42096 h 1202235"/>
              <a:gd name="connsiteX6-101" fmla="*/ 291374 w 578093"/>
              <a:gd name="connsiteY6-102" fmla="*/ 0 h 1202235"/>
              <a:gd name="connsiteX0-103" fmla="*/ 291374 w 581161"/>
              <a:gd name="connsiteY0-104" fmla="*/ 0 h 1202235"/>
              <a:gd name="connsiteX1-105" fmla="*/ 577313 w 581161"/>
              <a:gd name="connsiteY1-106" fmla="*/ 608118 h 1202235"/>
              <a:gd name="connsiteX2-107" fmla="*/ 365278 w 581161"/>
              <a:gd name="connsiteY2-108" fmla="*/ 1177869 h 1202235"/>
              <a:gd name="connsiteX3-109" fmla="*/ 291374 w 581161"/>
              <a:gd name="connsiteY3-110" fmla="*/ 1202235 h 1202235"/>
              <a:gd name="connsiteX4-111" fmla="*/ 8799 w 581161"/>
              <a:gd name="connsiteY4-112" fmla="*/ 601117 h 1202235"/>
              <a:gd name="connsiteX5-113" fmla="*/ 240353 w 581161"/>
              <a:gd name="connsiteY5-114" fmla="*/ 42096 h 1202235"/>
              <a:gd name="connsiteX6-115" fmla="*/ 291374 w 581161"/>
              <a:gd name="connsiteY6-116" fmla="*/ 0 h 1202235"/>
              <a:gd name="connsiteX0-117" fmla="*/ 291374 w 586503"/>
              <a:gd name="connsiteY0-118" fmla="*/ 0 h 1202235"/>
              <a:gd name="connsiteX1-119" fmla="*/ 577313 w 586503"/>
              <a:gd name="connsiteY1-120" fmla="*/ 608118 h 1202235"/>
              <a:gd name="connsiteX2-121" fmla="*/ 365278 w 586503"/>
              <a:gd name="connsiteY2-122" fmla="*/ 1177869 h 1202235"/>
              <a:gd name="connsiteX3-123" fmla="*/ 291374 w 586503"/>
              <a:gd name="connsiteY3-124" fmla="*/ 1202235 h 1202235"/>
              <a:gd name="connsiteX4-125" fmla="*/ 8799 w 586503"/>
              <a:gd name="connsiteY4-126" fmla="*/ 601117 h 1202235"/>
              <a:gd name="connsiteX5-127" fmla="*/ 240353 w 586503"/>
              <a:gd name="connsiteY5-128" fmla="*/ 42096 h 1202235"/>
              <a:gd name="connsiteX6-129" fmla="*/ 291374 w 586503"/>
              <a:gd name="connsiteY6-130" fmla="*/ 0 h 1202235"/>
              <a:gd name="connsiteX0-131" fmla="*/ 291374 w 586503"/>
              <a:gd name="connsiteY0-132" fmla="*/ 0 h 1202235"/>
              <a:gd name="connsiteX1-133" fmla="*/ 577313 w 586503"/>
              <a:gd name="connsiteY1-134" fmla="*/ 608118 h 1202235"/>
              <a:gd name="connsiteX2-135" fmla="*/ 365278 w 586503"/>
              <a:gd name="connsiteY2-136" fmla="*/ 1177869 h 1202235"/>
              <a:gd name="connsiteX3-137" fmla="*/ 291374 w 586503"/>
              <a:gd name="connsiteY3-138" fmla="*/ 1202235 h 1202235"/>
              <a:gd name="connsiteX4-139" fmla="*/ 8799 w 586503"/>
              <a:gd name="connsiteY4-140" fmla="*/ 601117 h 1202235"/>
              <a:gd name="connsiteX5-141" fmla="*/ 240353 w 586503"/>
              <a:gd name="connsiteY5-142" fmla="*/ 42096 h 1202235"/>
              <a:gd name="connsiteX6-143" fmla="*/ 291374 w 586503"/>
              <a:gd name="connsiteY6-144" fmla="*/ 0 h 1202235"/>
              <a:gd name="connsiteX0-145" fmla="*/ 284738 w 579867"/>
              <a:gd name="connsiteY0-146" fmla="*/ 0 h 1202235"/>
              <a:gd name="connsiteX1-147" fmla="*/ 570677 w 579867"/>
              <a:gd name="connsiteY1-148" fmla="*/ 608118 h 1202235"/>
              <a:gd name="connsiteX2-149" fmla="*/ 358642 w 579867"/>
              <a:gd name="connsiteY2-150" fmla="*/ 1177869 h 1202235"/>
              <a:gd name="connsiteX3-151" fmla="*/ 284738 w 579867"/>
              <a:gd name="connsiteY3-152" fmla="*/ 1202235 h 1202235"/>
              <a:gd name="connsiteX4-153" fmla="*/ 2163 w 579867"/>
              <a:gd name="connsiteY4-154" fmla="*/ 601117 h 1202235"/>
              <a:gd name="connsiteX5-155" fmla="*/ 194132 w 579867"/>
              <a:gd name="connsiteY5-156" fmla="*/ 55370 h 1202235"/>
              <a:gd name="connsiteX6-157" fmla="*/ 284738 w 579867"/>
              <a:gd name="connsiteY6-158" fmla="*/ 0 h 1202235"/>
              <a:gd name="connsiteX0-159" fmla="*/ 294845 w 589974"/>
              <a:gd name="connsiteY0-160" fmla="*/ 0 h 1202235"/>
              <a:gd name="connsiteX1-161" fmla="*/ 580784 w 589974"/>
              <a:gd name="connsiteY1-162" fmla="*/ 608118 h 1202235"/>
              <a:gd name="connsiteX2-163" fmla="*/ 368749 w 589974"/>
              <a:gd name="connsiteY2-164" fmla="*/ 1177869 h 1202235"/>
              <a:gd name="connsiteX3-165" fmla="*/ 294845 w 589974"/>
              <a:gd name="connsiteY3-166" fmla="*/ 1202235 h 1202235"/>
              <a:gd name="connsiteX4-167" fmla="*/ 12270 w 589974"/>
              <a:gd name="connsiteY4-168" fmla="*/ 601117 h 1202235"/>
              <a:gd name="connsiteX5-169" fmla="*/ 204239 w 589974"/>
              <a:gd name="connsiteY5-170" fmla="*/ 55370 h 1202235"/>
              <a:gd name="connsiteX6-171" fmla="*/ 294845 w 589974"/>
              <a:gd name="connsiteY6-172" fmla="*/ 0 h 1202235"/>
              <a:gd name="connsiteX0-173" fmla="*/ 296305 w 591434"/>
              <a:gd name="connsiteY0-174" fmla="*/ 0 h 1202235"/>
              <a:gd name="connsiteX1-175" fmla="*/ 582244 w 591434"/>
              <a:gd name="connsiteY1-176" fmla="*/ 608118 h 1202235"/>
              <a:gd name="connsiteX2-177" fmla="*/ 370209 w 591434"/>
              <a:gd name="connsiteY2-178" fmla="*/ 1177869 h 1202235"/>
              <a:gd name="connsiteX3-179" fmla="*/ 296305 w 591434"/>
              <a:gd name="connsiteY3-180" fmla="*/ 1202235 h 1202235"/>
              <a:gd name="connsiteX4-181" fmla="*/ 13730 w 591434"/>
              <a:gd name="connsiteY4-182" fmla="*/ 601117 h 1202235"/>
              <a:gd name="connsiteX5-183" fmla="*/ 205699 w 591434"/>
              <a:gd name="connsiteY5-184" fmla="*/ 55370 h 1202235"/>
              <a:gd name="connsiteX6-185" fmla="*/ 296305 w 591434"/>
              <a:gd name="connsiteY6-186" fmla="*/ 0 h 1202235"/>
              <a:gd name="connsiteX0-187" fmla="*/ 296305 w 586804"/>
              <a:gd name="connsiteY0-188" fmla="*/ 0 h 1202235"/>
              <a:gd name="connsiteX1-189" fmla="*/ 582244 w 586804"/>
              <a:gd name="connsiteY1-190" fmla="*/ 608118 h 1202235"/>
              <a:gd name="connsiteX2-191" fmla="*/ 374876 w 586804"/>
              <a:gd name="connsiteY2-192" fmla="*/ 1175626 h 1202235"/>
              <a:gd name="connsiteX3-193" fmla="*/ 296305 w 586804"/>
              <a:gd name="connsiteY3-194" fmla="*/ 1202235 h 1202235"/>
              <a:gd name="connsiteX4-195" fmla="*/ 13730 w 586804"/>
              <a:gd name="connsiteY4-196" fmla="*/ 601117 h 1202235"/>
              <a:gd name="connsiteX5-197" fmla="*/ 205699 w 586804"/>
              <a:gd name="connsiteY5-198" fmla="*/ 55370 h 1202235"/>
              <a:gd name="connsiteX6-199" fmla="*/ 296305 w 586804"/>
              <a:gd name="connsiteY6-200" fmla="*/ 0 h 1202235"/>
              <a:gd name="connsiteX0-201" fmla="*/ 296305 w 588064"/>
              <a:gd name="connsiteY0-202" fmla="*/ 0 h 1202235"/>
              <a:gd name="connsiteX1-203" fmla="*/ 582244 w 588064"/>
              <a:gd name="connsiteY1-204" fmla="*/ 608118 h 1202235"/>
              <a:gd name="connsiteX2-205" fmla="*/ 382060 w 588064"/>
              <a:gd name="connsiteY2-206" fmla="*/ 1160685 h 1202235"/>
              <a:gd name="connsiteX3-207" fmla="*/ 296305 w 588064"/>
              <a:gd name="connsiteY3-208" fmla="*/ 1202235 h 1202235"/>
              <a:gd name="connsiteX4-209" fmla="*/ 13730 w 588064"/>
              <a:gd name="connsiteY4-210" fmla="*/ 601117 h 1202235"/>
              <a:gd name="connsiteX5-211" fmla="*/ 205699 w 588064"/>
              <a:gd name="connsiteY5-212" fmla="*/ 55370 h 1202235"/>
              <a:gd name="connsiteX6-213" fmla="*/ 296305 w 588064"/>
              <a:gd name="connsiteY6-214" fmla="*/ 0 h 1202235"/>
              <a:gd name="connsiteX0-215" fmla="*/ 284824 w 576583"/>
              <a:gd name="connsiteY0-216" fmla="*/ 0 h 1202235"/>
              <a:gd name="connsiteX1-217" fmla="*/ 570763 w 576583"/>
              <a:gd name="connsiteY1-218" fmla="*/ 608118 h 1202235"/>
              <a:gd name="connsiteX2-219" fmla="*/ 370579 w 576583"/>
              <a:gd name="connsiteY2-220" fmla="*/ 1160685 h 1202235"/>
              <a:gd name="connsiteX3-221" fmla="*/ 284824 w 576583"/>
              <a:gd name="connsiteY3-222" fmla="*/ 1202235 h 1202235"/>
              <a:gd name="connsiteX4-223" fmla="*/ 2249 w 576583"/>
              <a:gd name="connsiteY4-224" fmla="*/ 601117 h 1202235"/>
              <a:gd name="connsiteX5-225" fmla="*/ 199825 w 576583"/>
              <a:gd name="connsiteY5-226" fmla="*/ 67039 h 1202235"/>
              <a:gd name="connsiteX6-227" fmla="*/ 284824 w 576583"/>
              <a:gd name="connsiteY6-228" fmla="*/ 0 h 12022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576583" h="1202235">
                <a:moveTo>
                  <a:pt x="284824" y="0"/>
                </a:moveTo>
                <a:cubicBezTo>
                  <a:pt x="379016" y="200372"/>
                  <a:pt x="556471" y="414671"/>
                  <a:pt x="570763" y="608118"/>
                </a:cubicBezTo>
                <a:cubicBezTo>
                  <a:pt x="585056" y="801566"/>
                  <a:pt x="590296" y="1003771"/>
                  <a:pt x="370579" y="1160685"/>
                </a:cubicBezTo>
                <a:lnTo>
                  <a:pt x="284824" y="1202235"/>
                </a:lnTo>
                <a:cubicBezTo>
                  <a:pt x="190632" y="1001862"/>
                  <a:pt x="16415" y="790316"/>
                  <a:pt x="2249" y="601117"/>
                </a:cubicBezTo>
                <a:cubicBezTo>
                  <a:pt x="-11917" y="411918"/>
                  <a:pt x="39302" y="215620"/>
                  <a:pt x="199825" y="67039"/>
                </a:cubicBezTo>
                <a:lnTo>
                  <a:pt x="2848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81" name="MH_SubTitle_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41913" y="1666875"/>
            <a:ext cx="18653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rgbClr val="47494B"/>
                </a:solidFill>
                <a:latin typeface="Calibri" panose="020F0502020204030204"/>
                <a:ea typeface="幼圆" panose="02010509060101010101" pitchFamily="49" charset="-122"/>
              </a:rPr>
              <a:t>点击输入替换内容</a:t>
            </a:r>
            <a:endParaRPr lang="en-US" altLang="zh-CN" sz="20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</p:txBody>
      </p:sp>
      <p:sp>
        <p:nvSpPr>
          <p:cNvPr id="3082" name="MH_SubTitle_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532688" y="2730500"/>
            <a:ext cx="18653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2000" dirty="0">
                <a:solidFill>
                  <a:srgbClr val="47494B"/>
                </a:solidFill>
                <a:latin typeface="Calibri" panose="020F0502020204030204"/>
                <a:ea typeface="幼圆" panose="02010509060101010101" pitchFamily="49" charset="-122"/>
              </a:rPr>
              <a:t>点击输入替换内容</a:t>
            </a:r>
            <a:endParaRPr lang="en-US" altLang="zh-CN" sz="20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 algn="ctr" eaLnBrk="1" hangingPunct="1"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083" name="MH_SubTitle_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532688" y="4114800"/>
            <a:ext cx="18653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2000" dirty="0">
                <a:solidFill>
                  <a:srgbClr val="47494B"/>
                </a:solidFill>
                <a:latin typeface="Calibri" panose="020F0502020204030204"/>
                <a:ea typeface="幼圆" panose="02010509060101010101" pitchFamily="49" charset="-122"/>
              </a:rPr>
              <a:t>点击输入替换内容</a:t>
            </a:r>
            <a:endParaRPr lang="en-US" altLang="zh-CN" sz="20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 algn="ctr" eaLnBrk="1" hangingPunct="1"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084" name="MH_SubTitle_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67014" y="2755900"/>
            <a:ext cx="18637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2000" dirty="0">
                <a:solidFill>
                  <a:srgbClr val="47494B"/>
                </a:solidFill>
                <a:latin typeface="Calibri" panose="020F0502020204030204"/>
                <a:ea typeface="幼圆" panose="02010509060101010101" pitchFamily="49" charset="-122"/>
              </a:rPr>
              <a:t>点击输入替换内容</a:t>
            </a:r>
            <a:endParaRPr lang="en-US" altLang="zh-CN" sz="20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 algn="ctr" eaLnBrk="1" hangingPunct="1"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085" name="MH_SubTitle_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765426" y="4140200"/>
            <a:ext cx="18653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2000" dirty="0">
                <a:solidFill>
                  <a:srgbClr val="47494B"/>
                </a:solidFill>
                <a:latin typeface="Calibri" panose="020F0502020204030204"/>
                <a:ea typeface="幼圆" panose="02010509060101010101" pitchFamily="49" charset="-122"/>
              </a:rPr>
              <a:t>点击输入替换内容</a:t>
            </a:r>
            <a:endParaRPr lang="en-US" altLang="zh-CN" sz="20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 algn="ctr" eaLnBrk="1" hangingPunct="1"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086" name="MH_SubTitle_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56201" y="5281614"/>
            <a:ext cx="18637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2000" dirty="0">
                <a:solidFill>
                  <a:srgbClr val="47494B"/>
                </a:solidFill>
                <a:latin typeface="Calibri" panose="020F0502020204030204"/>
                <a:ea typeface="幼圆" panose="02010509060101010101" pitchFamily="49" charset="-122"/>
              </a:rPr>
              <a:t>点击输入替换内容</a:t>
            </a:r>
            <a:endParaRPr lang="en-US" altLang="zh-CN" sz="20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 algn="ctr" eaLnBrk="1" hangingPunct="1"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9" name="MH_PageTitle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99294" y="128994"/>
            <a:ext cx="11149313" cy="699594"/>
          </a:xfrm>
        </p:spPr>
        <p:txBody>
          <a:bodyPr/>
          <a:lstStyle/>
          <a:p>
            <a:pPr eaLnBrk="1" hangingPunct="1"/>
            <a:r>
              <a:rPr lang="zh-CN" altLang="en-US" dirty="0"/>
              <a:t>社团招新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  <p:bldP spid="3082" grpId="0"/>
      <p:bldP spid="3083" grpId="0"/>
      <p:bldP spid="3084" grpId="0"/>
      <p:bldP spid="3085" grpId="0"/>
      <p:bldP spid="308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H_Desc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09573" y="2373313"/>
            <a:ext cx="6877771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1400" dirty="0">
                <a:solidFill>
                  <a:srgbClr val="47494B"/>
                </a:solidFill>
                <a:latin typeface="Calibri" panose="020F0502020204030204"/>
                <a:ea typeface="幼圆" panose="02010509060101010101" pitchFamily="49" charset="-122"/>
              </a:rPr>
              <a:t>点击输入替换内容点击输入替换内容点击输入替换内容</a:t>
            </a:r>
            <a:endParaRPr lang="en-US" altLang="zh-CN" sz="14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 algn="just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srgbClr val="47494B"/>
                </a:solidFill>
                <a:latin typeface="Calibri" panose="020F0502020204030204"/>
                <a:ea typeface="幼圆" panose="02010509060101010101" pitchFamily="49" charset="-122"/>
              </a:rPr>
              <a:t>点击输入替换内容点击输入替换内容点击输入替换内容</a:t>
            </a:r>
            <a:endParaRPr lang="en-US" altLang="zh-CN" sz="14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 algn="just">
              <a:lnSpc>
                <a:spcPct val="130000"/>
              </a:lnSpc>
              <a:defRPr/>
            </a:pPr>
            <a:endParaRPr lang="en-US" altLang="zh-CN" sz="14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 algn="just">
              <a:lnSpc>
                <a:spcPct val="130000"/>
              </a:lnSpc>
              <a:defRPr/>
            </a:pPr>
            <a:endParaRPr lang="en-US" altLang="zh-CN" sz="1400" dirty="0">
              <a:solidFill>
                <a:srgbClr val="47494B"/>
              </a:solidFill>
              <a:latin typeface="Calibri" panose="020F0502020204030204"/>
              <a:ea typeface="幼圆" panose="02010509060101010101" pitchFamily="49" charset="-122"/>
            </a:endParaRPr>
          </a:p>
          <a:p>
            <a:pPr algn="just" eaLnBrk="1" hangingPunct="1">
              <a:lnSpc>
                <a:spcPct val="130000"/>
              </a:lnSpc>
              <a:defRPr/>
            </a:pPr>
            <a:endParaRPr lang="zh-CN" altLang="en-US" sz="1400" dirty="0">
              <a:latin typeface="+mn-lt"/>
              <a:ea typeface="+mn-ea"/>
            </a:endParaRPr>
          </a:p>
        </p:txBody>
      </p:sp>
      <p:sp>
        <p:nvSpPr>
          <p:cNvPr id="43" name="MH_Text_5"/>
          <p:cNvSpPr/>
          <p:nvPr>
            <p:custDataLst>
              <p:tags r:id="rId3"/>
            </p:custDataLst>
          </p:nvPr>
        </p:nvSpPr>
        <p:spPr>
          <a:xfrm>
            <a:off x="7907339" y="3817939"/>
            <a:ext cx="1489075" cy="504825"/>
          </a:xfrm>
          <a:custGeom>
            <a:avLst/>
            <a:gdLst>
              <a:gd name="connsiteX0" fmla="*/ 0 w 1488119"/>
              <a:gd name="connsiteY0" fmla="*/ 0 h 504000"/>
              <a:gd name="connsiteX1" fmla="*/ 1236119 w 1488119"/>
              <a:gd name="connsiteY1" fmla="*/ 0 h 504000"/>
              <a:gd name="connsiteX2" fmla="*/ 1488119 w 1488119"/>
              <a:gd name="connsiteY2" fmla="*/ 252000 h 504000"/>
              <a:gd name="connsiteX3" fmla="*/ 1236119 w 1488119"/>
              <a:gd name="connsiteY3" fmla="*/ 504000 h 504000"/>
              <a:gd name="connsiteX4" fmla="*/ 0 w 1488119"/>
              <a:gd name="connsiteY4" fmla="*/ 504000 h 504000"/>
              <a:gd name="connsiteX5" fmla="*/ 252000 w 1488119"/>
              <a:gd name="connsiteY5" fmla="*/ 252000 h 5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119" h="504000">
                <a:moveTo>
                  <a:pt x="0" y="0"/>
                </a:moveTo>
                <a:lnTo>
                  <a:pt x="1236119" y="0"/>
                </a:lnTo>
                <a:lnTo>
                  <a:pt x="1488119" y="252000"/>
                </a:lnTo>
                <a:lnTo>
                  <a:pt x="1236119" y="504000"/>
                </a:lnTo>
                <a:lnTo>
                  <a:pt x="0" y="504000"/>
                </a:lnTo>
                <a:lnTo>
                  <a:pt x="252000" y="252000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kern="0" dirty="0">
                <a:solidFill>
                  <a:srgbClr val="FFFFFF"/>
                </a:solidFill>
              </a:rPr>
              <a:t>20%</a:t>
            </a:r>
            <a:endParaRPr lang="zh-CN" altLang="en-US" kern="0" dirty="0">
              <a:solidFill>
                <a:srgbClr val="FFFFFF"/>
              </a:solidFill>
            </a:endParaRPr>
          </a:p>
        </p:txBody>
      </p:sp>
      <p:sp>
        <p:nvSpPr>
          <p:cNvPr id="44" name="MH_Text_3"/>
          <p:cNvSpPr/>
          <p:nvPr>
            <p:custDataLst>
              <p:tags r:id="rId4"/>
            </p:custDataLst>
          </p:nvPr>
        </p:nvSpPr>
        <p:spPr>
          <a:xfrm>
            <a:off x="5613400" y="3817939"/>
            <a:ext cx="2546350" cy="504825"/>
          </a:xfrm>
          <a:custGeom>
            <a:avLst/>
            <a:gdLst>
              <a:gd name="connsiteX0" fmla="*/ 0 w 2546477"/>
              <a:gd name="connsiteY0" fmla="*/ 0 h 504000"/>
              <a:gd name="connsiteX1" fmla="*/ 2294477 w 2546477"/>
              <a:gd name="connsiteY1" fmla="*/ 0 h 504000"/>
              <a:gd name="connsiteX2" fmla="*/ 2546477 w 2546477"/>
              <a:gd name="connsiteY2" fmla="*/ 252000 h 504000"/>
              <a:gd name="connsiteX3" fmla="*/ 2294477 w 2546477"/>
              <a:gd name="connsiteY3" fmla="*/ 504000 h 504000"/>
              <a:gd name="connsiteX4" fmla="*/ 0 w 2546477"/>
              <a:gd name="connsiteY4" fmla="*/ 504000 h 504000"/>
              <a:gd name="connsiteX5" fmla="*/ 252000 w 2546477"/>
              <a:gd name="connsiteY5" fmla="*/ 252000 h 5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6477" h="504000">
                <a:moveTo>
                  <a:pt x="0" y="0"/>
                </a:moveTo>
                <a:lnTo>
                  <a:pt x="2294477" y="0"/>
                </a:lnTo>
                <a:lnTo>
                  <a:pt x="2546477" y="252000"/>
                </a:lnTo>
                <a:lnTo>
                  <a:pt x="2294477" y="504000"/>
                </a:lnTo>
                <a:lnTo>
                  <a:pt x="0" y="504000"/>
                </a:lnTo>
                <a:lnTo>
                  <a:pt x="252000" y="25200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kern="0" dirty="0">
                <a:solidFill>
                  <a:srgbClr val="FFFFFF"/>
                </a:solidFill>
              </a:rPr>
              <a:t>32%</a:t>
            </a:r>
            <a:endParaRPr lang="zh-CN" altLang="en-US" kern="0" dirty="0">
              <a:solidFill>
                <a:srgbClr val="FFFFFF"/>
              </a:solidFill>
            </a:endParaRPr>
          </a:p>
        </p:txBody>
      </p:sp>
      <p:sp>
        <p:nvSpPr>
          <p:cNvPr id="27" name="MH_Text_1"/>
          <p:cNvSpPr/>
          <p:nvPr>
            <p:custDataLst>
              <p:tags r:id="rId5"/>
            </p:custDataLst>
          </p:nvPr>
        </p:nvSpPr>
        <p:spPr>
          <a:xfrm>
            <a:off x="2803525" y="3817939"/>
            <a:ext cx="3062288" cy="504825"/>
          </a:xfrm>
          <a:prstGeom prst="homePlat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kern="0" dirty="0">
                <a:solidFill>
                  <a:srgbClr val="FFFFFF"/>
                </a:solidFill>
              </a:rPr>
              <a:t>48%</a:t>
            </a:r>
            <a:endParaRPr lang="zh-CN" altLang="en-US" kern="0" dirty="0">
              <a:solidFill>
                <a:srgbClr val="FFFFFF"/>
              </a:solidFill>
            </a:endParaRPr>
          </a:p>
        </p:txBody>
      </p:sp>
      <p:sp>
        <p:nvSpPr>
          <p:cNvPr id="47" name="MH_Text_6"/>
          <p:cNvSpPr/>
          <p:nvPr>
            <p:custDataLst>
              <p:tags r:id="rId6"/>
            </p:custDataLst>
          </p:nvPr>
        </p:nvSpPr>
        <p:spPr>
          <a:xfrm>
            <a:off x="6130925" y="5211764"/>
            <a:ext cx="3265488" cy="503237"/>
          </a:xfrm>
          <a:custGeom>
            <a:avLst/>
            <a:gdLst>
              <a:gd name="connsiteX0" fmla="*/ 0 w 3265011"/>
              <a:gd name="connsiteY0" fmla="*/ 0 h 504000"/>
              <a:gd name="connsiteX1" fmla="*/ 3013011 w 3265011"/>
              <a:gd name="connsiteY1" fmla="*/ 0 h 504000"/>
              <a:gd name="connsiteX2" fmla="*/ 3265011 w 3265011"/>
              <a:gd name="connsiteY2" fmla="*/ 252000 h 504000"/>
              <a:gd name="connsiteX3" fmla="*/ 3013011 w 3265011"/>
              <a:gd name="connsiteY3" fmla="*/ 504000 h 504000"/>
              <a:gd name="connsiteX4" fmla="*/ 0 w 3265011"/>
              <a:gd name="connsiteY4" fmla="*/ 504000 h 504000"/>
              <a:gd name="connsiteX5" fmla="*/ 252000 w 3265011"/>
              <a:gd name="connsiteY5" fmla="*/ 252000 h 5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5011" h="504000">
                <a:moveTo>
                  <a:pt x="0" y="0"/>
                </a:moveTo>
                <a:lnTo>
                  <a:pt x="3013011" y="0"/>
                </a:lnTo>
                <a:lnTo>
                  <a:pt x="3265011" y="252000"/>
                </a:lnTo>
                <a:lnTo>
                  <a:pt x="3013011" y="504000"/>
                </a:lnTo>
                <a:lnTo>
                  <a:pt x="0" y="504000"/>
                </a:lnTo>
                <a:lnTo>
                  <a:pt x="252000" y="252000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kern="0" dirty="0">
                <a:solidFill>
                  <a:srgbClr val="FFFFFF"/>
                </a:solidFill>
              </a:rPr>
              <a:t>50%</a:t>
            </a:r>
            <a:endParaRPr lang="zh-CN" altLang="en-US" kern="0" dirty="0">
              <a:solidFill>
                <a:srgbClr val="FFFFFF"/>
              </a:solidFill>
            </a:endParaRPr>
          </a:p>
        </p:txBody>
      </p:sp>
      <p:sp>
        <p:nvSpPr>
          <p:cNvPr id="48" name="MH_Text_4"/>
          <p:cNvSpPr/>
          <p:nvPr>
            <p:custDataLst>
              <p:tags r:id="rId7"/>
            </p:custDataLst>
          </p:nvPr>
        </p:nvSpPr>
        <p:spPr>
          <a:xfrm>
            <a:off x="4510088" y="5211764"/>
            <a:ext cx="1873250" cy="503237"/>
          </a:xfrm>
          <a:custGeom>
            <a:avLst/>
            <a:gdLst>
              <a:gd name="connsiteX0" fmla="*/ 0 w 1873766"/>
              <a:gd name="connsiteY0" fmla="*/ 0 h 504000"/>
              <a:gd name="connsiteX1" fmla="*/ 1621766 w 1873766"/>
              <a:gd name="connsiteY1" fmla="*/ 0 h 504000"/>
              <a:gd name="connsiteX2" fmla="*/ 1873766 w 1873766"/>
              <a:gd name="connsiteY2" fmla="*/ 252000 h 504000"/>
              <a:gd name="connsiteX3" fmla="*/ 1621766 w 1873766"/>
              <a:gd name="connsiteY3" fmla="*/ 504000 h 504000"/>
              <a:gd name="connsiteX4" fmla="*/ 0 w 1873766"/>
              <a:gd name="connsiteY4" fmla="*/ 504000 h 504000"/>
              <a:gd name="connsiteX5" fmla="*/ 252000 w 1873766"/>
              <a:gd name="connsiteY5" fmla="*/ 252000 h 5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3766" h="504000">
                <a:moveTo>
                  <a:pt x="0" y="0"/>
                </a:moveTo>
                <a:lnTo>
                  <a:pt x="1621766" y="0"/>
                </a:lnTo>
                <a:lnTo>
                  <a:pt x="1873766" y="252000"/>
                </a:lnTo>
                <a:lnTo>
                  <a:pt x="1621766" y="504000"/>
                </a:lnTo>
                <a:lnTo>
                  <a:pt x="0" y="504000"/>
                </a:lnTo>
                <a:lnTo>
                  <a:pt x="252000" y="25200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kern="0" dirty="0">
                <a:solidFill>
                  <a:srgbClr val="FFFFFF"/>
                </a:solidFill>
              </a:rPr>
              <a:t>25%</a:t>
            </a:r>
            <a:endParaRPr lang="zh-CN" altLang="en-US" kern="0" dirty="0">
              <a:solidFill>
                <a:srgbClr val="FFFFFF"/>
              </a:solidFill>
            </a:endParaRPr>
          </a:p>
        </p:txBody>
      </p:sp>
      <p:sp>
        <p:nvSpPr>
          <p:cNvPr id="30" name="MH_Text_2"/>
          <p:cNvSpPr/>
          <p:nvPr>
            <p:custDataLst>
              <p:tags r:id="rId8"/>
            </p:custDataLst>
          </p:nvPr>
        </p:nvSpPr>
        <p:spPr>
          <a:xfrm>
            <a:off x="2803525" y="5211764"/>
            <a:ext cx="1957388" cy="503237"/>
          </a:xfrm>
          <a:prstGeom prst="homePlat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kern="0" dirty="0">
                <a:solidFill>
                  <a:srgbClr val="FFFFFF"/>
                </a:solidFill>
              </a:rPr>
              <a:t>25%</a:t>
            </a:r>
            <a:endParaRPr lang="zh-CN" altLang="en-US" kern="0" dirty="0">
              <a:solidFill>
                <a:srgbClr val="FFFFFF"/>
              </a:solidFill>
            </a:endParaRPr>
          </a:p>
        </p:txBody>
      </p:sp>
      <p:sp>
        <p:nvSpPr>
          <p:cNvPr id="33" name="MH_SubTitle_1"/>
          <p:cNvSpPr txBox="1"/>
          <p:nvPr>
            <p:custDataLst>
              <p:tags r:id="rId9"/>
            </p:custDataLst>
          </p:nvPr>
        </p:nvSpPr>
        <p:spPr>
          <a:xfrm>
            <a:off x="2795589" y="3419475"/>
            <a:ext cx="6600825" cy="400050"/>
          </a:xfrm>
          <a:prstGeom prst="rect">
            <a:avLst/>
          </a:prstGeom>
          <a:noFill/>
        </p:spPr>
        <p:txBody>
          <a:bodyPr anchor="ctr"/>
          <a:lstStyle>
            <a:defPPr>
              <a:defRPr lang="zh-CN"/>
            </a:defPPr>
            <a:lvl1pPr>
              <a:defRPr sz="2000">
                <a:solidFill>
                  <a:srgbClr val="BEE02F"/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pPr>
              <a:defRPr/>
            </a:pPr>
            <a:r>
              <a:rPr lang="zh-CN" altLang="en-US" kern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点击输入替换内容</a:t>
            </a:r>
          </a:p>
        </p:txBody>
      </p:sp>
      <p:sp>
        <p:nvSpPr>
          <p:cNvPr id="34" name="MH_SubTitle_2"/>
          <p:cNvSpPr txBox="1"/>
          <p:nvPr>
            <p:custDataLst>
              <p:tags r:id="rId10"/>
            </p:custDataLst>
          </p:nvPr>
        </p:nvSpPr>
        <p:spPr>
          <a:xfrm>
            <a:off x="2795589" y="4803775"/>
            <a:ext cx="6600825" cy="400050"/>
          </a:xfrm>
          <a:prstGeom prst="rect">
            <a:avLst/>
          </a:prstGeom>
          <a:noFill/>
        </p:spPr>
        <p:txBody>
          <a:bodyPr anchor="ctr"/>
          <a:lstStyle>
            <a:defPPr>
              <a:defRPr lang="zh-CN"/>
            </a:defPPr>
            <a:lvl1pPr>
              <a:defRPr sz="2000">
                <a:solidFill>
                  <a:srgbClr val="BEE02F"/>
                </a:solidFill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pPr>
              <a:defRPr/>
            </a:pPr>
            <a:r>
              <a:rPr lang="zh-CN" altLang="en-US" kern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点击输入替换内容</a:t>
            </a:r>
          </a:p>
        </p:txBody>
      </p:sp>
      <p:sp>
        <p:nvSpPr>
          <p:cNvPr id="14" name="MH_PageTitle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499294" y="128994"/>
            <a:ext cx="11149313" cy="699594"/>
          </a:xfrm>
        </p:spPr>
        <p:txBody>
          <a:bodyPr/>
          <a:lstStyle/>
          <a:p>
            <a:pPr eaLnBrk="1" hangingPunct="1"/>
            <a:r>
              <a:rPr lang="zh-CN" altLang="en-US" dirty="0"/>
              <a:t>社团招新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Text_1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 rot="4500000">
            <a:off x="2129158" y="3359605"/>
            <a:ext cx="2568402" cy="1394905"/>
          </a:xfrm>
          <a:custGeom>
            <a:avLst/>
            <a:gdLst/>
            <a:ahLst/>
            <a:cxnLst>
              <a:cxn ang="0">
                <a:pos x="1291" y="0"/>
              </a:cxn>
              <a:cxn ang="0">
                <a:pos x="1221" y="8"/>
              </a:cxn>
              <a:cxn ang="0">
                <a:pos x="1148" y="30"/>
              </a:cxn>
              <a:cxn ang="0">
                <a:pos x="86" y="642"/>
              </a:cxn>
              <a:cxn ang="0">
                <a:pos x="69" y="655"/>
              </a:cxn>
              <a:cxn ang="0">
                <a:pos x="45" y="678"/>
              </a:cxn>
              <a:cxn ang="0">
                <a:pos x="26" y="706"/>
              </a:cxn>
              <a:cxn ang="0">
                <a:pos x="10" y="738"/>
              </a:cxn>
              <a:cxn ang="0">
                <a:pos x="2" y="770"/>
              </a:cxn>
              <a:cxn ang="0">
                <a:pos x="0" y="2501"/>
              </a:cxn>
              <a:cxn ang="0">
                <a:pos x="2" y="2522"/>
              </a:cxn>
              <a:cxn ang="0">
                <a:pos x="10" y="2554"/>
              </a:cxn>
              <a:cxn ang="0">
                <a:pos x="26" y="2586"/>
              </a:cxn>
              <a:cxn ang="0">
                <a:pos x="45" y="2614"/>
              </a:cxn>
              <a:cxn ang="0">
                <a:pos x="69" y="2637"/>
              </a:cxn>
              <a:cxn ang="0">
                <a:pos x="1107" y="3242"/>
              </a:cxn>
              <a:cxn ang="0">
                <a:pos x="1148" y="3262"/>
              </a:cxn>
              <a:cxn ang="0">
                <a:pos x="1221" y="3283"/>
              </a:cxn>
              <a:cxn ang="0">
                <a:pos x="1291" y="3292"/>
              </a:cxn>
              <a:cxn ang="0">
                <a:pos x="5967" y="3292"/>
              </a:cxn>
              <a:cxn ang="0">
                <a:pos x="5996" y="3284"/>
              </a:cxn>
              <a:cxn ang="0">
                <a:pos x="6020" y="3269"/>
              </a:cxn>
              <a:cxn ang="0">
                <a:pos x="6040" y="3248"/>
              </a:cxn>
              <a:cxn ang="0">
                <a:pos x="6052" y="3223"/>
              </a:cxn>
              <a:cxn ang="0">
                <a:pos x="6056" y="3193"/>
              </a:cxn>
              <a:cxn ang="0">
                <a:pos x="6056" y="89"/>
              </a:cxn>
              <a:cxn ang="0">
                <a:pos x="6049" y="60"/>
              </a:cxn>
              <a:cxn ang="0">
                <a:pos x="6033" y="36"/>
              </a:cxn>
              <a:cxn ang="0">
                <a:pos x="6013" y="17"/>
              </a:cxn>
              <a:cxn ang="0">
                <a:pos x="5987" y="4"/>
              </a:cxn>
              <a:cxn ang="0">
                <a:pos x="5957" y="0"/>
              </a:cxn>
              <a:cxn ang="0">
                <a:pos x="456" y="1868"/>
              </a:cxn>
              <a:cxn ang="0">
                <a:pos x="389" y="1858"/>
              </a:cxn>
              <a:cxn ang="0">
                <a:pos x="331" y="1830"/>
              </a:cxn>
              <a:cxn ang="0">
                <a:pos x="283" y="1787"/>
              </a:cxn>
              <a:cxn ang="0">
                <a:pos x="250" y="1732"/>
              </a:cxn>
              <a:cxn ang="0">
                <a:pos x="234" y="1669"/>
              </a:cxn>
              <a:cxn ang="0">
                <a:pos x="234" y="1623"/>
              </a:cxn>
              <a:cxn ang="0">
                <a:pos x="250" y="1559"/>
              </a:cxn>
              <a:cxn ang="0">
                <a:pos x="283" y="1505"/>
              </a:cxn>
              <a:cxn ang="0">
                <a:pos x="331" y="1461"/>
              </a:cxn>
              <a:cxn ang="0">
                <a:pos x="389" y="1434"/>
              </a:cxn>
              <a:cxn ang="0">
                <a:pos x="456" y="1423"/>
              </a:cxn>
              <a:cxn ang="0">
                <a:pos x="500" y="1427"/>
              </a:cxn>
              <a:cxn ang="0">
                <a:pos x="562" y="1450"/>
              </a:cxn>
              <a:cxn ang="0">
                <a:pos x="612" y="1488"/>
              </a:cxn>
              <a:cxn ang="0">
                <a:pos x="650" y="1540"/>
              </a:cxn>
              <a:cxn ang="0">
                <a:pos x="673" y="1601"/>
              </a:cxn>
              <a:cxn ang="0">
                <a:pos x="677" y="1646"/>
              </a:cxn>
              <a:cxn ang="0">
                <a:pos x="668" y="1712"/>
              </a:cxn>
              <a:cxn ang="0">
                <a:pos x="640" y="1771"/>
              </a:cxn>
              <a:cxn ang="0">
                <a:pos x="597" y="1817"/>
              </a:cxn>
              <a:cxn ang="0">
                <a:pos x="542" y="1851"/>
              </a:cxn>
              <a:cxn ang="0">
                <a:pos x="478" y="1867"/>
              </a:cxn>
            </a:cxnLst>
            <a:rect l="0" t="0" r="r" b="b"/>
            <a:pathLst>
              <a:path w="6056" h="3292">
                <a:moveTo>
                  <a:pt x="5957" y="0"/>
                </a:moveTo>
                <a:lnTo>
                  <a:pt x="1291" y="0"/>
                </a:lnTo>
                <a:lnTo>
                  <a:pt x="1291" y="0"/>
                </a:lnTo>
                <a:lnTo>
                  <a:pt x="1270" y="1"/>
                </a:lnTo>
                <a:lnTo>
                  <a:pt x="1246" y="3"/>
                </a:lnTo>
                <a:lnTo>
                  <a:pt x="1221" y="8"/>
                </a:lnTo>
                <a:lnTo>
                  <a:pt x="1197" y="15"/>
                </a:lnTo>
                <a:lnTo>
                  <a:pt x="1172" y="22"/>
                </a:lnTo>
                <a:lnTo>
                  <a:pt x="1148" y="30"/>
                </a:lnTo>
                <a:lnTo>
                  <a:pt x="1126" y="39"/>
                </a:lnTo>
                <a:lnTo>
                  <a:pt x="1107" y="50"/>
                </a:lnTo>
                <a:lnTo>
                  <a:pt x="86" y="642"/>
                </a:lnTo>
                <a:lnTo>
                  <a:pt x="86" y="642"/>
                </a:lnTo>
                <a:lnTo>
                  <a:pt x="77" y="647"/>
                </a:lnTo>
                <a:lnTo>
                  <a:pt x="69" y="655"/>
                </a:lnTo>
                <a:lnTo>
                  <a:pt x="61" y="662"/>
                </a:lnTo>
                <a:lnTo>
                  <a:pt x="53" y="669"/>
                </a:lnTo>
                <a:lnTo>
                  <a:pt x="45" y="678"/>
                </a:lnTo>
                <a:lnTo>
                  <a:pt x="38" y="686"/>
                </a:lnTo>
                <a:lnTo>
                  <a:pt x="32" y="697"/>
                </a:lnTo>
                <a:lnTo>
                  <a:pt x="26" y="706"/>
                </a:lnTo>
                <a:lnTo>
                  <a:pt x="20" y="716"/>
                </a:lnTo>
                <a:lnTo>
                  <a:pt x="15" y="727"/>
                </a:lnTo>
                <a:lnTo>
                  <a:pt x="10" y="738"/>
                </a:lnTo>
                <a:lnTo>
                  <a:pt x="7" y="748"/>
                </a:lnTo>
                <a:lnTo>
                  <a:pt x="4" y="759"/>
                </a:lnTo>
                <a:lnTo>
                  <a:pt x="2" y="770"/>
                </a:lnTo>
                <a:lnTo>
                  <a:pt x="1" y="780"/>
                </a:lnTo>
                <a:lnTo>
                  <a:pt x="0" y="791"/>
                </a:lnTo>
                <a:lnTo>
                  <a:pt x="0" y="2501"/>
                </a:lnTo>
                <a:lnTo>
                  <a:pt x="0" y="2501"/>
                </a:lnTo>
                <a:lnTo>
                  <a:pt x="1" y="2512"/>
                </a:lnTo>
                <a:lnTo>
                  <a:pt x="2" y="2522"/>
                </a:lnTo>
                <a:lnTo>
                  <a:pt x="4" y="2532"/>
                </a:lnTo>
                <a:lnTo>
                  <a:pt x="7" y="2543"/>
                </a:lnTo>
                <a:lnTo>
                  <a:pt x="10" y="2554"/>
                </a:lnTo>
                <a:lnTo>
                  <a:pt x="15" y="2564"/>
                </a:lnTo>
                <a:lnTo>
                  <a:pt x="20" y="2575"/>
                </a:lnTo>
                <a:lnTo>
                  <a:pt x="26" y="2586"/>
                </a:lnTo>
                <a:lnTo>
                  <a:pt x="32" y="2595"/>
                </a:lnTo>
                <a:lnTo>
                  <a:pt x="38" y="2604"/>
                </a:lnTo>
                <a:lnTo>
                  <a:pt x="45" y="2614"/>
                </a:lnTo>
                <a:lnTo>
                  <a:pt x="53" y="2623"/>
                </a:lnTo>
                <a:lnTo>
                  <a:pt x="61" y="2630"/>
                </a:lnTo>
                <a:lnTo>
                  <a:pt x="69" y="2637"/>
                </a:lnTo>
                <a:lnTo>
                  <a:pt x="77" y="2643"/>
                </a:lnTo>
                <a:lnTo>
                  <a:pt x="86" y="2650"/>
                </a:lnTo>
                <a:lnTo>
                  <a:pt x="1107" y="3242"/>
                </a:lnTo>
                <a:lnTo>
                  <a:pt x="1107" y="3242"/>
                </a:lnTo>
                <a:lnTo>
                  <a:pt x="1126" y="3252"/>
                </a:lnTo>
                <a:lnTo>
                  <a:pt x="1148" y="3262"/>
                </a:lnTo>
                <a:lnTo>
                  <a:pt x="1172" y="3270"/>
                </a:lnTo>
                <a:lnTo>
                  <a:pt x="1197" y="3277"/>
                </a:lnTo>
                <a:lnTo>
                  <a:pt x="1221" y="3283"/>
                </a:lnTo>
                <a:lnTo>
                  <a:pt x="1246" y="3288"/>
                </a:lnTo>
                <a:lnTo>
                  <a:pt x="1270" y="3291"/>
                </a:lnTo>
                <a:lnTo>
                  <a:pt x="1291" y="3292"/>
                </a:lnTo>
                <a:lnTo>
                  <a:pt x="5957" y="3292"/>
                </a:lnTo>
                <a:lnTo>
                  <a:pt x="5957" y="3292"/>
                </a:lnTo>
                <a:lnTo>
                  <a:pt x="5967" y="3292"/>
                </a:lnTo>
                <a:lnTo>
                  <a:pt x="5978" y="3290"/>
                </a:lnTo>
                <a:lnTo>
                  <a:pt x="5987" y="3288"/>
                </a:lnTo>
                <a:lnTo>
                  <a:pt x="5996" y="3284"/>
                </a:lnTo>
                <a:lnTo>
                  <a:pt x="6004" y="3280"/>
                </a:lnTo>
                <a:lnTo>
                  <a:pt x="6013" y="3275"/>
                </a:lnTo>
                <a:lnTo>
                  <a:pt x="6020" y="3269"/>
                </a:lnTo>
                <a:lnTo>
                  <a:pt x="6027" y="3263"/>
                </a:lnTo>
                <a:lnTo>
                  <a:pt x="6033" y="3256"/>
                </a:lnTo>
                <a:lnTo>
                  <a:pt x="6040" y="3248"/>
                </a:lnTo>
                <a:lnTo>
                  <a:pt x="6045" y="3240"/>
                </a:lnTo>
                <a:lnTo>
                  <a:pt x="6049" y="3232"/>
                </a:lnTo>
                <a:lnTo>
                  <a:pt x="6052" y="3223"/>
                </a:lnTo>
                <a:lnTo>
                  <a:pt x="6054" y="3213"/>
                </a:lnTo>
                <a:lnTo>
                  <a:pt x="6056" y="3203"/>
                </a:lnTo>
                <a:lnTo>
                  <a:pt x="6056" y="3193"/>
                </a:lnTo>
                <a:lnTo>
                  <a:pt x="6056" y="99"/>
                </a:lnTo>
                <a:lnTo>
                  <a:pt x="6056" y="99"/>
                </a:lnTo>
                <a:lnTo>
                  <a:pt x="6056" y="89"/>
                </a:lnTo>
                <a:lnTo>
                  <a:pt x="6054" y="78"/>
                </a:lnTo>
                <a:lnTo>
                  <a:pt x="6052" y="69"/>
                </a:lnTo>
                <a:lnTo>
                  <a:pt x="6049" y="60"/>
                </a:lnTo>
                <a:lnTo>
                  <a:pt x="6045" y="52"/>
                </a:lnTo>
                <a:lnTo>
                  <a:pt x="6040" y="43"/>
                </a:lnTo>
                <a:lnTo>
                  <a:pt x="6033" y="36"/>
                </a:lnTo>
                <a:lnTo>
                  <a:pt x="6027" y="29"/>
                </a:lnTo>
                <a:lnTo>
                  <a:pt x="6020" y="23"/>
                </a:lnTo>
                <a:lnTo>
                  <a:pt x="6013" y="17"/>
                </a:lnTo>
                <a:lnTo>
                  <a:pt x="6004" y="11"/>
                </a:lnTo>
                <a:lnTo>
                  <a:pt x="5996" y="7"/>
                </a:lnTo>
                <a:lnTo>
                  <a:pt x="5987" y="4"/>
                </a:lnTo>
                <a:lnTo>
                  <a:pt x="5978" y="2"/>
                </a:lnTo>
                <a:lnTo>
                  <a:pt x="5967" y="0"/>
                </a:lnTo>
                <a:lnTo>
                  <a:pt x="5957" y="0"/>
                </a:lnTo>
                <a:lnTo>
                  <a:pt x="5957" y="0"/>
                </a:lnTo>
                <a:close/>
                <a:moveTo>
                  <a:pt x="456" y="1868"/>
                </a:moveTo>
                <a:lnTo>
                  <a:pt x="456" y="1868"/>
                </a:lnTo>
                <a:lnTo>
                  <a:pt x="433" y="1867"/>
                </a:lnTo>
                <a:lnTo>
                  <a:pt x="410" y="1863"/>
                </a:lnTo>
                <a:lnTo>
                  <a:pt x="389" y="1858"/>
                </a:lnTo>
                <a:lnTo>
                  <a:pt x="369" y="1851"/>
                </a:lnTo>
                <a:lnTo>
                  <a:pt x="349" y="1842"/>
                </a:lnTo>
                <a:lnTo>
                  <a:pt x="331" y="1830"/>
                </a:lnTo>
                <a:lnTo>
                  <a:pt x="313" y="1817"/>
                </a:lnTo>
                <a:lnTo>
                  <a:pt x="298" y="1804"/>
                </a:lnTo>
                <a:lnTo>
                  <a:pt x="283" y="1787"/>
                </a:lnTo>
                <a:lnTo>
                  <a:pt x="271" y="1771"/>
                </a:lnTo>
                <a:lnTo>
                  <a:pt x="260" y="1752"/>
                </a:lnTo>
                <a:lnTo>
                  <a:pt x="250" y="1732"/>
                </a:lnTo>
                <a:lnTo>
                  <a:pt x="242" y="1712"/>
                </a:lnTo>
                <a:lnTo>
                  <a:pt x="237" y="1690"/>
                </a:lnTo>
                <a:lnTo>
                  <a:pt x="234" y="1669"/>
                </a:lnTo>
                <a:lnTo>
                  <a:pt x="233" y="1646"/>
                </a:lnTo>
                <a:lnTo>
                  <a:pt x="233" y="1646"/>
                </a:lnTo>
                <a:lnTo>
                  <a:pt x="234" y="1623"/>
                </a:lnTo>
                <a:lnTo>
                  <a:pt x="237" y="1601"/>
                </a:lnTo>
                <a:lnTo>
                  <a:pt x="242" y="1580"/>
                </a:lnTo>
                <a:lnTo>
                  <a:pt x="250" y="1559"/>
                </a:lnTo>
                <a:lnTo>
                  <a:pt x="260" y="1540"/>
                </a:lnTo>
                <a:lnTo>
                  <a:pt x="271" y="1521"/>
                </a:lnTo>
                <a:lnTo>
                  <a:pt x="283" y="1505"/>
                </a:lnTo>
                <a:lnTo>
                  <a:pt x="298" y="1488"/>
                </a:lnTo>
                <a:lnTo>
                  <a:pt x="313" y="1474"/>
                </a:lnTo>
                <a:lnTo>
                  <a:pt x="331" y="1461"/>
                </a:lnTo>
                <a:lnTo>
                  <a:pt x="349" y="1450"/>
                </a:lnTo>
                <a:lnTo>
                  <a:pt x="369" y="1441"/>
                </a:lnTo>
                <a:lnTo>
                  <a:pt x="389" y="1434"/>
                </a:lnTo>
                <a:lnTo>
                  <a:pt x="410" y="1427"/>
                </a:lnTo>
                <a:lnTo>
                  <a:pt x="433" y="1424"/>
                </a:lnTo>
                <a:lnTo>
                  <a:pt x="456" y="1423"/>
                </a:lnTo>
                <a:lnTo>
                  <a:pt x="456" y="1423"/>
                </a:lnTo>
                <a:lnTo>
                  <a:pt x="478" y="1424"/>
                </a:lnTo>
                <a:lnTo>
                  <a:pt x="500" y="1427"/>
                </a:lnTo>
                <a:lnTo>
                  <a:pt x="522" y="1434"/>
                </a:lnTo>
                <a:lnTo>
                  <a:pt x="542" y="1441"/>
                </a:lnTo>
                <a:lnTo>
                  <a:pt x="562" y="1450"/>
                </a:lnTo>
                <a:lnTo>
                  <a:pt x="579" y="1461"/>
                </a:lnTo>
                <a:lnTo>
                  <a:pt x="597" y="1474"/>
                </a:lnTo>
                <a:lnTo>
                  <a:pt x="612" y="1488"/>
                </a:lnTo>
                <a:lnTo>
                  <a:pt x="627" y="1505"/>
                </a:lnTo>
                <a:lnTo>
                  <a:pt x="640" y="1521"/>
                </a:lnTo>
                <a:lnTo>
                  <a:pt x="650" y="1540"/>
                </a:lnTo>
                <a:lnTo>
                  <a:pt x="661" y="1559"/>
                </a:lnTo>
                <a:lnTo>
                  <a:pt x="668" y="1580"/>
                </a:lnTo>
                <a:lnTo>
                  <a:pt x="673" y="1601"/>
                </a:lnTo>
                <a:lnTo>
                  <a:pt x="676" y="1623"/>
                </a:lnTo>
                <a:lnTo>
                  <a:pt x="677" y="1646"/>
                </a:lnTo>
                <a:lnTo>
                  <a:pt x="677" y="1646"/>
                </a:lnTo>
                <a:lnTo>
                  <a:pt x="676" y="1669"/>
                </a:lnTo>
                <a:lnTo>
                  <a:pt x="673" y="1690"/>
                </a:lnTo>
                <a:lnTo>
                  <a:pt x="668" y="1712"/>
                </a:lnTo>
                <a:lnTo>
                  <a:pt x="661" y="1732"/>
                </a:lnTo>
                <a:lnTo>
                  <a:pt x="650" y="1752"/>
                </a:lnTo>
                <a:lnTo>
                  <a:pt x="640" y="1771"/>
                </a:lnTo>
                <a:lnTo>
                  <a:pt x="627" y="1787"/>
                </a:lnTo>
                <a:lnTo>
                  <a:pt x="612" y="1804"/>
                </a:lnTo>
                <a:lnTo>
                  <a:pt x="597" y="1817"/>
                </a:lnTo>
                <a:lnTo>
                  <a:pt x="579" y="1830"/>
                </a:lnTo>
                <a:lnTo>
                  <a:pt x="562" y="1842"/>
                </a:lnTo>
                <a:lnTo>
                  <a:pt x="542" y="1851"/>
                </a:lnTo>
                <a:lnTo>
                  <a:pt x="522" y="1858"/>
                </a:lnTo>
                <a:lnTo>
                  <a:pt x="500" y="1863"/>
                </a:lnTo>
                <a:lnTo>
                  <a:pt x="478" y="1867"/>
                </a:lnTo>
                <a:lnTo>
                  <a:pt x="456" y="1868"/>
                </a:lnTo>
                <a:lnTo>
                  <a:pt x="456" y="1868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  <a:tileRect/>
          </a:gradFill>
          <a:ln w="12700">
            <a:noFill/>
            <a:miter lim="800000"/>
          </a:ln>
          <a:effectLst/>
        </p:spPr>
        <p:txBody>
          <a:bodyPr vert="vert270" wrap="square" lIns="0" tIns="90000" rIns="0" bIns="90000" anchor="ctr" anchorCtr="1">
            <a:normAutofit/>
          </a:bodyPr>
          <a:lstStyle/>
          <a:p>
            <a:pPr algn="just" defTabSz="99060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</a:rPr>
              <a:t>点击输入替换内容</a:t>
            </a:r>
            <a:endParaRPr lang="en-US" altLang="zh-CN" sz="1400" dirty="0">
              <a:solidFill>
                <a:schemeClr val="bg1"/>
              </a:solidFill>
            </a:endParaRPr>
          </a:p>
          <a:p>
            <a:pPr algn="just" defTabSz="990600">
              <a:lnSpc>
                <a:spcPct val="150000"/>
              </a:lnSpc>
              <a:defRPr/>
            </a:pPr>
            <a:endParaRPr kumimoji="1" lang="pt-BR" altLang="zh-CN" sz="1400" dirty="0">
              <a:solidFill>
                <a:srgbClr val="FFFFFF"/>
              </a:solidFill>
            </a:endParaRPr>
          </a:p>
        </p:txBody>
      </p:sp>
      <p:sp>
        <p:nvSpPr>
          <p:cNvPr id="4" name="MH_Other_1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 rot="4500000">
            <a:off x="3030452" y="2900265"/>
            <a:ext cx="205269" cy="205208"/>
          </a:xfrm>
          <a:custGeom>
            <a:avLst/>
            <a:gdLst/>
            <a:ahLst/>
            <a:cxnLst>
              <a:cxn ang="0">
                <a:pos x="230" y="484"/>
              </a:cxn>
              <a:cxn ang="0">
                <a:pos x="170" y="473"/>
              </a:cxn>
              <a:cxn ang="0">
                <a:pos x="107" y="443"/>
              </a:cxn>
              <a:cxn ang="0">
                <a:pos x="56" y="395"/>
              </a:cxn>
              <a:cxn ang="0">
                <a:pos x="19" y="336"/>
              </a:cxn>
              <a:cxn ang="0">
                <a:pos x="1" y="267"/>
              </a:cxn>
              <a:cxn ang="0">
                <a:pos x="0" y="242"/>
              </a:cxn>
              <a:cxn ang="0">
                <a:pos x="5" y="193"/>
              </a:cxn>
              <a:cxn ang="0">
                <a:pos x="30" y="126"/>
              </a:cxn>
              <a:cxn ang="0">
                <a:pos x="71" y="71"/>
              </a:cxn>
              <a:cxn ang="0">
                <a:pos x="127" y="29"/>
              </a:cxn>
              <a:cxn ang="0">
                <a:pos x="194" y="5"/>
              </a:cxn>
              <a:cxn ang="0">
                <a:pos x="242" y="0"/>
              </a:cxn>
              <a:cxn ang="0">
                <a:pos x="267" y="1"/>
              </a:cxn>
              <a:cxn ang="0">
                <a:pos x="337" y="18"/>
              </a:cxn>
              <a:cxn ang="0">
                <a:pos x="397" y="55"/>
              </a:cxn>
              <a:cxn ang="0">
                <a:pos x="443" y="107"/>
              </a:cxn>
              <a:cxn ang="0">
                <a:pos x="474" y="170"/>
              </a:cxn>
              <a:cxn ang="0">
                <a:pos x="484" y="229"/>
              </a:cxn>
              <a:cxn ang="0">
                <a:pos x="484" y="254"/>
              </a:cxn>
              <a:cxn ang="0">
                <a:pos x="474" y="314"/>
              </a:cxn>
              <a:cxn ang="0">
                <a:pos x="443" y="377"/>
              </a:cxn>
              <a:cxn ang="0">
                <a:pos x="397" y="428"/>
              </a:cxn>
              <a:cxn ang="0">
                <a:pos x="337" y="464"/>
              </a:cxn>
              <a:cxn ang="0">
                <a:pos x="267" y="483"/>
              </a:cxn>
              <a:cxn ang="0">
                <a:pos x="242" y="484"/>
              </a:cxn>
              <a:cxn ang="0">
                <a:pos x="221" y="40"/>
              </a:cxn>
              <a:cxn ang="0">
                <a:pos x="164" y="55"/>
              </a:cxn>
              <a:cxn ang="0">
                <a:pos x="113" y="85"/>
              </a:cxn>
              <a:cxn ang="0">
                <a:pos x="74" y="129"/>
              </a:cxn>
              <a:cxn ang="0">
                <a:pos x="48" y="181"/>
              </a:cxn>
              <a:cxn ang="0">
                <a:pos x="40" y="242"/>
              </a:cxn>
              <a:cxn ang="0">
                <a:pos x="44" y="282"/>
              </a:cxn>
              <a:cxn ang="0">
                <a:pos x="64" y="339"/>
              </a:cxn>
              <a:cxn ang="0">
                <a:pos x="99" y="385"/>
              </a:cxn>
              <a:cxn ang="0">
                <a:pos x="146" y="420"/>
              </a:cxn>
              <a:cxn ang="0">
                <a:pos x="202" y="441"/>
              </a:cxn>
              <a:cxn ang="0">
                <a:pos x="242" y="445"/>
              </a:cxn>
              <a:cxn ang="0">
                <a:pos x="303" y="436"/>
              </a:cxn>
              <a:cxn ang="0">
                <a:pos x="355" y="410"/>
              </a:cxn>
              <a:cxn ang="0">
                <a:pos x="399" y="371"/>
              </a:cxn>
              <a:cxn ang="0">
                <a:pos x="429" y="320"/>
              </a:cxn>
              <a:cxn ang="0">
                <a:pos x="444" y="262"/>
              </a:cxn>
              <a:cxn ang="0">
                <a:pos x="444" y="221"/>
              </a:cxn>
              <a:cxn ang="0">
                <a:pos x="429" y="163"/>
              </a:cxn>
              <a:cxn ang="0">
                <a:pos x="399" y="113"/>
              </a:cxn>
              <a:cxn ang="0">
                <a:pos x="355" y="74"/>
              </a:cxn>
              <a:cxn ang="0">
                <a:pos x="303" y="48"/>
              </a:cxn>
              <a:cxn ang="0">
                <a:pos x="242" y="39"/>
              </a:cxn>
            </a:cxnLst>
            <a:rect l="0" t="0" r="r" b="b"/>
            <a:pathLst>
              <a:path w="484" h="484">
                <a:moveTo>
                  <a:pt x="242" y="484"/>
                </a:moveTo>
                <a:lnTo>
                  <a:pt x="242" y="484"/>
                </a:lnTo>
                <a:lnTo>
                  <a:pt x="230" y="484"/>
                </a:lnTo>
                <a:lnTo>
                  <a:pt x="217" y="483"/>
                </a:lnTo>
                <a:lnTo>
                  <a:pt x="194" y="479"/>
                </a:lnTo>
                <a:lnTo>
                  <a:pt x="170" y="473"/>
                </a:lnTo>
                <a:lnTo>
                  <a:pt x="148" y="464"/>
                </a:lnTo>
                <a:lnTo>
                  <a:pt x="127" y="455"/>
                </a:lnTo>
                <a:lnTo>
                  <a:pt x="107" y="443"/>
                </a:lnTo>
                <a:lnTo>
                  <a:pt x="89" y="428"/>
                </a:lnTo>
                <a:lnTo>
                  <a:pt x="71" y="413"/>
                </a:lnTo>
                <a:lnTo>
                  <a:pt x="56" y="395"/>
                </a:lnTo>
                <a:lnTo>
                  <a:pt x="41" y="377"/>
                </a:lnTo>
                <a:lnTo>
                  <a:pt x="30" y="357"/>
                </a:lnTo>
                <a:lnTo>
                  <a:pt x="19" y="336"/>
                </a:lnTo>
                <a:lnTo>
                  <a:pt x="11" y="314"/>
                </a:lnTo>
                <a:lnTo>
                  <a:pt x="5" y="290"/>
                </a:lnTo>
                <a:lnTo>
                  <a:pt x="1" y="267"/>
                </a:lnTo>
                <a:lnTo>
                  <a:pt x="1" y="254"/>
                </a:lnTo>
                <a:lnTo>
                  <a:pt x="0" y="242"/>
                </a:lnTo>
                <a:lnTo>
                  <a:pt x="0" y="242"/>
                </a:lnTo>
                <a:lnTo>
                  <a:pt x="1" y="229"/>
                </a:lnTo>
                <a:lnTo>
                  <a:pt x="1" y="217"/>
                </a:lnTo>
                <a:lnTo>
                  <a:pt x="5" y="193"/>
                </a:lnTo>
                <a:lnTo>
                  <a:pt x="11" y="170"/>
                </a:lnTo>
                <a:lnTo>
                  <a:pt x="19" y="147"/>
                </a:lnTo>
                <a:lnTo>
                  <a:pt x="30" y="126"/>
                </a:lnTo>
                <a:lnTo>
                  <a:pt x="41" y="107"/>
                </a:lnTo>
                <a:lnTo>
                  <a:pt x="56" y="87"/>
                </a:lnTo>
                <a:lnTo>
                  <a:pt x="71" y="71"/>
                </a:lnTo>
                <a:lnTo>
                  <a:pt x="89" y="55"/>
                </a:lnTo>
                <a:lnTo>
                  <a:pt x="107" y="41"/>
                </a:lnTo>
                <a:lnTo>
                  <a:pt x="127" y="29"/>
                </a:lnTo>
                <a:lnTo>
                  <a:pt x="148" y="18"/>
                </a:lnTo>
                <a:lnTo>
                  <a:pt x="170" y="10"/>
                </a:lnTo>
                <a:lnTo>
                  <a:pt x="194" y="5"/>
                </a:lnTo>
                <a:lnTo>
                  <a:pt x="217" y="1"/>
                </a:lnTo>
                <a:lnTo>
                  <a:pt x="230" y="0"/>
                </a:lnTo>
                <a:lnTo>
                  <a:pt x="242" y="0"/>
                </a:lnTo>
                <a:lnTo>
                  <a:pt x="242" y="0"/>
                </a:lnTo>
                <a:lnTo>
                  <a:pt x="254" y="0"/>
                </a:lnTo>
                <a:lnTo>
                  <a:pt x="267" y="1"/>
                </a:lnTo>
                <a:lnTo>
                  <a:pt x="292" y="5"/>
                </a:lnTo>
                <a:lnTo>
                  <a:pt x="314" y="10"/>
                </a:lnTo>
                <a:lnTo>
                  <a:pt x="337" y="18"/>
                </a:lnTo>
                <a:lnTo>
                  <a:pt x="358" y="29"/>
                </a:lnTo>
                <a:lnTo>
                  <a:pt x="378" y="41"/>
                </a:lnTo>
                <a:lnTo>
                  <a:pt x="397" y="55"/>
                </a:lnTo>
                <a:lnTo>
                  <a:pt x="413" y="71"/>
                </a:lnTo>
                <a:lnTo>
                  <a:pt x="430" y="87"/>
                </a:lnTo>
                <a:lnTo>
                  <a:pt x="443" y="107"/>
                </a:lnTo>
                <a:lnTo>
                  <a:pt x="455" y="126"/>
                </a:lnTo>
                <a:lnTo>
                  <a:pt x="466" y="147"/>
                </a:lnTo>
                <a:lnTo>
                  <a:pt x="474" y="170"/>
                </a:lnTo>
                <a:lnTo>
                  <a:pt x="479" y="193"/>
                </a:lnTo>
                <a:lnTo>
                  <a:pt x="483" y="217"/>
                </a:lnTo>
                <a:lnTo>
                  <a:pt x="484" y="229"/>
                </a:lnTo>
                <a:lnTo>
                  <a:pt x="484" y="242"/>
                </a:lnTo>
                <a:lnTo>
                  <a:pt x="484" y="242"/>
                </a:lnTo>
                <a:lnTo>
                  <a:pt x="484" y="254"/>
                </a:lnTo>
                <a:lnTo>
                  <a:pt x="483" y="267"/>
                </a:lnTo>
                <a:lnTo>
                  <a:pt x="479" y="290"/>
                </a:lnTo>
                <a:lnTo>
                  <a:pt x="474" y="314"/>
                </a:lnTo>
                <a:lnTo>
                  <a:pt x="466" y="336"/>
                </a:lnTo>
                <a:lnTo>
                  <a:pt x="455" y="357"/>
                </a:lnTo>
                <a:lnTo>
                  <a:pt x="443" y="377"/>
                </a:lnTo>
                <a:lnTo>
                  <a:pt x="430" y="395"/>
                </a:lnTo>
                <a:lnTo>
                  <a:pt x="413" y="413"/>
                </a:lnTo>
                <a:lnTo>
                  <a:pt x="397" y="428"/>
                </a:lnTo>
                <a:lnTo>
                  <a:pt x="378" y="443"/>
                </a:lnTo>
                <a:lnTo>
                  <a:pt x="358" y="455"/>
                </a:lnTo>
                <a:lnTo>
                  <a:pt x="337" y="464"/>
                </a:lnTo>
                <a:lnTo>
                  <a:pt x="314" y="473"/>
                </a:lnTo>
                <a:lnTo>
                  <a:pt x="292" y="479"/>
                </a:lnTo>
                <a:lnTo>
                  <a:pt x="267" y="483"/>
                </a:lnTo>
                <a:lnTo>
                  <a:pt x="254" y="484"/>
                </a:lnTo>
                <a:lnTo>
                  <a:pt x="242" y="484"/>
                </a:lnTo>
                <a:lnTo>
                  <a:pt x="242" y="484"/>
                </a:lnTo>
                <a:close/>
                <a:moveTo>
                  <a:pt x="242" y="39"/>
                </a:moveTo>
                <a:lnTo>
                  <a:pt x="242" y="39"/>
                </a:lnTo>
                <a:lnTo>
                  <a:pt x="221" y="40"/>
                </a:lnTo>
                <a:lnTo>
                  <a:pt x="202" y="43"/>
                </a:lnTo>
                <a:lnTo>
                  <a:pt x="182" y="48"/>
                </a:lnTo>
                <a:lnTo>
                  <a:pt x="164" y="55"/>
                </a:lnTo>
                <a:lnTo>
                  <a:pt x="146" y="64"/>
                </a:lnTo>
                <a:lnTo>
                  <a:pt x="129" y="74"/>
                </a:lnTo>
                <a:lnTo>
                  <a:pt x="113" y="85"/>
                </a:lnTo>
                <a:lnTo>
                  <a:pt x="99" y="99"/>
                </a:lnTo>
                <a:lnTo>
                  <a:pt x="86" y="113"/>
                </a:lnTo>
                <a:lnTo>
                  <a:pt x="74" y="129"/>
                </a:lnTo>
                <a:lnTo>
                  <a:pt x="64" y="145"/>
                </a:lnTo>
                <a:lnTo>
                  <a:pt x="56" y="163"/>
                </a:lnTo>
                <a:lnTo>
                  <a:pt x="48" y="181"/>
                </a:lnTo>
                <a:lnTo>
                  <a:pt x="44" y="201"/>
                </a:lnTo>
                <a:lnTo>
                  <a:pt x="41" y="221"/>
                </a:lnTo>
                <a:lnTo>
                  <a:pt x="40" y="242"/>
                </a:lnTo>
                <a:lnTo>
                  <a:pt x="40" y="242"/>
                </a:lnTo>
                <a:lnTo>
                  <a:pt x="41" y="262"/>
                </a:lnTo>
                <a:lnTo>
                  <a:pt x="44" y="282"/>
                </a:lnTo>
                <a:lnTo>
                  <a:pt x="48" y="302"/>
                </a:lnTo>
                <a:lnTo>
                  <a:pt x="56" y="320"/>
                </a:lnTo>
                <a:lnTo>
                  <a:pt x="64" y="339"/>
                </a:lnTo>
                <a:lnTo>
                  <a:pt x="74" y="355"/>
                </a:lnTo>
                <a:lnTo>
                  <a:pt x="86" y="371"/>
                </a:lnTo>
                <a:lnTo>
                  <a:pt x="99" y="385"/>
                </a:lnTo>
                <a:lnTo>
                  <a:pt x="113" y="399"/>
                </a:lnTo>
                <a:lnTo>
                  <a:pt x="129" y="410"/>
                </a:lnTo>
                <a:lnTo>
                  <a:pt x="146" y="420"/>
                </a:lnTo>
                <a:lnTo>
                  <a:pt x="164" y="428"/>
                </a:lnTo>
                <a:lnTo>
                  <a:pt x="182" y="436"/>
                </a:lnTo>
                <a:lnTo>
                  <a:pt x="202" y="441"/>
                </a:lnTo>
                <a:lnTo>
                  <a:pt x="221" y="444"/>
                </a:lnTo>
                <a:lnTo>
                  <a:pt x="242" y="445"/>
                </a:lnTo>
                <a:lnTo>
                  <a:pt x="242" y="445"/>
                </a:lnTo>
                <a:lnTo>
                  <a:pt x="263" y="444"/>
                </a:lnTo>
                <a:lnTo>
                  <a:pt x="283" y="441"/>
                </a:lnTo>
                <a:lnTo>
                  <a:pt x="303" y="436"/>
                </a:lnTo>
                <a:lnTo>
                  <a:pt x="321" y="428"/>
                </a:lnTo>
                <a:lnTo>
                  <a:pt x="339" y="420"/>
                </a:lnTo>
                <a:lnTo>
                  <a:pt x="355" y="410"/>
                </a:lnTo>
                <a:lnTo>
                  <a:pt x="371" y="399"/>
                </a:lnTo>
                <a:lnTo>
                  <a:pt x="385" y="385"/>
                </a:lnTo>
                <a:lnTo>
                  <a:pt x="399" y="371"/>
                </a:lnTo>
                <a:lnTo>
                  <a:pt x="410" y="355"/>
                </a:lnTo>
                <a:lnTo>
                  <a:pt x="420" y="339"/>
                </a:lnTo>
                <a:lnTo>
                  <a:pt x="429" y="320"/>
                </a:lnTo>
                <a:lnTo>
                  <a:pt x="436" y="302"/>
                </a:lnTo>
                <a:lnTo>
                  <a:pt x="441" y="282"/>
                </a:lnTo>
                <a:lnTo>
                  <a:pt x="444" y="262"/>
                </a:lnTo>
                <a:lnTo>
                  <a:pt x="445" y="242"/>
                </a:lnTo>
                <a:lnTo>
                  <a:pt x="445" y="242"/>
                </a:lnTo>
                <a:lnTo>
                  <a:pt x="444" y="221"/>
                </a:lnTo>
                <a:lnTo>
                  <a:pt x="441" y="201"/>
                </a:lnTo>
                <a:lnTo>
                  <a:pt x="436" y="181"/>
                </a:lnTo>
                <a:lnTo>
                  <a:pt x="429" y="163"/>
                </a:lnTo>
                <a:lnTo>
                  <a:pt x="420" y="145"/>
                </a:lnTo>
                <a:lnTo>
                  <a:pt x="410" y="129"/>
                </a:lnTo>
                <a:lnTo>
                  <a:pt x="399" y="113"/>
                </a:lnTo>
                <a:lnTo>
                  <a:pt x="385" y="99"/>
                </a:lnTo>
                <a:lnTo>
                  <a:pt x="371" y="85"/>
                </a:lnTo>
                <a:lnTo>
                  <a:pt x="355" y="74"/>
                </a:lnTo>
                <a:lnTo>
                  <a:pt x="339" y="64"/>
                </a:lnTo>
                <a:lnTo>
                  <a:pt x="321" y="55"/>
                </a:lnTo>
                <a:lnTo>
                  <a:pt x="303" y="48"/>
                </a:lnTo>
                <a:lnTo>
                  <a:pt x="283" y="43"/>
                </a:lnTo>
                <a:lnTo>
                  <a:pt x="263" y="40"/>
                </a:lnTo>
                <a:lnTo>
                  <a:pt x="242" y="39"/>
                </a:lnTo>
                <a:lnTo>
                  <a:pt x="242" y="39"/>
                </a:lnTo>
                <a:close/>
              </a:path>
            </a:pathLst>
          </a:custGeom>
          <a:gradFill flip="none" rotWithShape="1">
            <a:gsLst>
              <a:gs pos="42000">
                <a:srgbClr val="797C84"/>
              </a:gs>
              <a:gs pos="100000">
                <a:srgbClr val="FFFFFF"/>
              </a:gs>
              <a:gs pos="20000">
                <a:srgbClr val="C1C2C7"/>
              </a:gs>
              <a:gs pos="43000">
                <a:srgbClr val="45464B"/>
              </a:gs>
            </a:gsLst>
            <a:lin ang="13500000" scaled="0"/>
            <a:tileRect/>
          </a:gradFill>
          <a:ln w="9525">
            <a:noFill/>
            <a:round/>
          </a:ln>
          <a:effectLst>
            <a:outerShdw blurRad="50800" dist="127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>
              <a:defRPr/>
            </a:pPr>
            <a:endParaRPr kumimoji="1" lang="en-US" sz="1600">
              <a:latin typeface="Arial" panose="020B0604020202020204" pitchFamily="34" charset="0"/>
              <a:ea typeface="PMingLiU" charset="-120"/>
            </a:endParaRPr>
          </a:p>
        </p:txBody>
      </p:sp>
      <p:sp>
        <p:nvSpPr>
          <p:cNvPr id="5" name="MH_Other_2"/>
          <p:cNvSpPr/>
          <p:nvPr>
            <p:custDataLst>
              <p:tags r:id="rId4"/>
            </p:custDataLst>
          </p:nvPr>
        </p:nvSpPr>
        <p:spPr bwMode="auto">
          <a:xfrm rot="20700000">
            <a:off x="2918637" y="2204555"/>
            <a:ext cx="141743" cy="751522"/>
          </a:xfrm>
          <a:custGeom>
            <a:avLst/>
            <a:gdLst/>
            <a:ahLst/>
            <a:cxnLst>
              <a:cxn ang="0">
                <a:pos x="297" y="2305"/>
              </a:cxn>
              <a:cxn ang="0">
                <a:pos x="291" y="2299"/>
              </a:cxn>
              <a:cxn ang="0">
                <a:pos x="259" y="2225"/>
              </a:cxn>
              <a:cxn ang="0">
                <a:pos x="196" y="2013"/>
              </a:cxn>
              <a:cxn ang="0">
                <a:pos x="130" y="1718"/>
              </a:cxn>
              <a:cxn ang="0">
                <a:pos x="77" y="1381"/>
              </a:cxn>
              <a:cxn ang="0">
                <a:pos x="59" y="1221"/>
              </a:cxn>
              <a:cxn ang="0">
                <a:pos x="52" y="875"/>
              </a:cxn>
              <a:cxn ang="0">
                <a:pos x="72" y="558"/>
              </a:cxn>
              <a:cxn ang="0">
                <a:pos x="96" y="392"/>
              </a:cxn>
              <a:cxn ang="0">
                <a:pos x="128" y="248"/>
              </a:cxn>
              <a:cxn ang="0">
                <a:pos x="169" y="136"/>
              </a:cxn>
              <a:cxn ang="0">
                <a:pos x="206" y="79"/>
              </a:cxn>
              <a:cxn ang="0">
                <a:pos x="231" y="59"/>
              </a:cxn>
              <a:cxn ang="0">
                <a:pos x="256" y="52"/>
              </a:cxn>
              <a:cxn ang="0">
                <a:pos x="270" y="57"/>
              </a:cxn>
              <a:cxn ang="0">
                <a:pos x="291" y="78"/>
              </a:cxn>
              <a:cxn ang="0">
                <a:pos x="322" y="148"/>
              </a:cxn>
              <a:cxn ang="0">
                <a:pos x="353" y="288"/>
              </a:cxn>
              <a:cxn ang="0">
                <a:pos x="375" y="468"/>
              </a:cxn>
              <a:cxn ang="0">
                <a:pos x="394" y="884"/>
              </a:cxn>
              <a:cxn ang="0">
                <a:pos x="394" y="1404"/>
              </a:cxn>
              <a:cxn ang="0">
                <a:pos x="392" y="1552"/>
              </a:cxn>
              <a:cxn ang="0">
                <a:pos x="379" y="1787"/>
              </a:cxn>
              <a:cxn ang="0">
                <a:pos x="411" y="1979"/>
              </a:cxn>
              <a:cxn ang="0">
                <a:pos x="430" y="1783"/>
              </a:cxn>
              <a:cxn ang="0">
                <a:pos x="444" y="1549"/>
              </a:cxn>
              <a:cxn ang="0">
                <a:pos x="446" y="1405"/>
              </a:cxn>
              <a:cxn ang="0">
                <a:pos x="445" y="859"/>
              </a:cxn>
              <a:cxn ang="0">
                <a:pos x="425" y="458"/>
              </a:cxn>
              <a:cxn ang="0">
                <a:pos x="406" y="291"/>
              </a:cxn>
              <a:cxn ang="0">
                <a:pos x="377" y="155"/>
              </a:cxn>
              <a:cxn ang="0">
                <a:pos x="338" y="59"/>
              </a:cxn>
              <a:cxn ang="0">
                <a:pos x="316" y="28"/>
              </a:cxn>
              <a:cxn ang="0">
                <a:pos x="287" y="7"/>
              </a:cxn>
              <a:cxn ang="0">
                <a:pos x="256" y="0"/>
              </a:cxn>
              <a:cxn ang="0">
                <a:pos x="220" y="7"/>
              </a:cxn>
              <a:cxn ang="0">
                <a:pos x="177" y="34"/>
              </a:cxn>
              <a:cxn ang="0">
                <a:pos x="140" y="83"/>
              </a:cxn>
              <a:cxn ang="0">
                <a:pos x="92" y="191"/>
              </a:cxn>
              <a:cxn ang="0">
                <a:pos x="55" y="334"/>
              </a:cxn>
              <a:cxn ang="0">
                <a:pos x="28" y="502"/>
              </a:cxn>
              <a:cxn ang="0">
                <a:pos x="4" y="779"/>
              </a:cxn>
              <a:cxn ang="0">
                <a:pos x="3" y="1143"/>
              </a:cxn>
              <a:cxn ang="0">
                <a:pos x="15" y="1300"/>
              </a:cxn>
              <a:cxn ang="0">
                <a:pos x="66" y="1656"/>
              </a:cxn>
              <a:cxn ang="0">
                <a:pos x="140" y="2005"/>
              </a:cxn>
              <a:cxn ang="0">
                <a:pos x="186" y="2171"/>
              </a:cxn>
              <a:cxn ang="0">
                <a:pos x="235" y="2300"/>
              </a:cxn>
              <a:cxn ang="0">
                <a:pos x="270" y="2352"/>
              </a:cxn>
              <a:cxn ang="0">
                <a:pos x="294" y="2364"/>
              </a:cxn>
              <a:cxn ang="0">
                <a:pos x="313" y="2361"/>
              </a:cxn>
              <a:cxn ang="0">
                <a:pos x="339" y="2334"/>
              </a:cxn>
              <a:cxn ang="0">
                <a:pos x="326" y="2307"/>
              </a:cxn>
            </a:cxnLst>
            <a:rect l="0" t="0" r="r" b="b"/>
            <a:pathLst>
              <a:path w="448" h="2364">
                <a:moveTo>
                  <a:pt x="300" y="2306"/>
                </a:moveTo>
                <a:lnTo>
                  <a:pt x="300" y="2306"/>
                </a:lnTo>
                <a:lnTo>
                  <a:pt x="298" y="2306"/>
                </a:lnTo>
                <a:lnTo>
                  <a:pt x="297" y="2305"/>
                </a:lnTo>
                <a:lnTo>
                  <a:pt x="297" y="2305"/>
                </a:lnTo>
                <a:lnTo>
                  <a:pt x="296" y="2306"/>
                </a:lnTo>
                <a:lnTo>
                  <a:pt x="296" y="2306"/>
                </a:lnTo>
                <a:lnTo>
                  <a:pt x="291" y="2299"/>
                </a:lnTo>
                <a:lnTo>
                  <a:pt x="285" y="2288"/>
                </a:lnTo>
                <a:lnTo>
                  <a:pt x="278" y="2276"/>
                </a:lnTo>
                <a:lnTo>
                  <a:pt x="272" y="2261"/>
                </a:lnTo>
                <a:lnTo>
                  <a:pt x="259" y="2225"/>
                </a:lnTo>
                <a:lnTo>
                  <a:pt x="243" y="2183"/>
                </a:lnTo>
                <a:lnTo>
                  <a:pt x="228" y="2132"/>
                </a:lnTo>
                <a:lnTo>
                  <a:pt x="212" y="2075"/>
                </a:lnTo>
                <a:lnTo>
                  <a:pt x="196" y="2013"/>
                </a:lnTo>
                <a:lnTo>
                  <a:pt x="179" y="1946"/>
                </a:lnTo>
                <a:lnTo>
                  <a:pt x="161" y="1873"/>
                </a:lnTo>
                <a:lnTo>
                  <a:pt x="146" y="1798"/>
                </a:lnTo>
                <a:lnTo>
                  <a:pt x="130" y="1718"/>
                </a:lnTo>
                <a:lnTo>
                  <a:pt x="115" y="1637"/>
                </a:lnTo>
                <a:lnTo>
                  <a:pt x="100" y="1553"/>
                </a:lnTo>
                <a:lnTo>
                  <a:pt x="88" y="1467"/>
                </a:lnTo>
                <a:lnTo>
                  <a:pt x="77" y="1381"/>
                </a:lnTo>
                <a:lnTo>
                  <a:pt x="66" y="1295"/>
                </a:lnTo>
                <a:lnTo>
                  <a:pt x="66" y="1295"/>
                </a:lnTo>
                <a:lnTo>
                  <a:pt x="62" y="1259"/>
                </a:lnTo>
                <a:lnTo>
                  <a:pt x="59" y="1221"/>
                </a:lnTo>
                <a:lnTo>
                  <a:pt x="55" y="1140"/>
                </a:lnTo>
                <a:lnTo>
                  <a:pt x="52" y="1055"/>
                </a:lnTo>
                <a:lnTo>
                  <a:pt x="51" y="966"/>
                </a:lnTo>
                <a:lnTo>
                  <a:pt x="52" y="875"/>
                </a:lnTo>
                <a:lnTo>
                  <a:pt x="56" y="784"/>
                </a:lnTo>
                <a:lnTo>
                  <a:pt x="61" y="692"/>
                </a:lnTo>
                <a:lnTo>
                  <a:pt x="68" y="602"/>
                </a:lnTo>
                <a:lnTo>
                  <a:pt x="72" y="558"/>
                </a:lnTo>
                <a:lnTo>
                  <a:pt x="78" y="515"/>
                </a:lnTo>
                <a:lnTo>
                  <a:pt x="83" y="473"/>
                </a:lnTo>
                <a:lnTo>
                  <a:pt x="89" y="431"/>
                </a:lnTo>
                <a:lnTo>
                  <a:pt x="96" y="392"/>
                </a:lnTo>
                <a:lnTo>
                  <a:pt x="103" y="354"/>
                </a:lnTo>
                <a:lnTo>
                  <a:pt x="111" y="316"/>
                </a:lnTo>
                <a:lnTo>
                  <a:pt x="119" y="281"/>
                </a:lnTo>
                <a:lnTo>
                  <a:pt x="128" y="248"/>
                </a:lnTo>
                <a:lnTo>
                  <a:pt x="138" y="216"/>
                </a:lnTo>
                <a:lnTo>
                  <a:pt x="147" y="187"/>
                </a:lnTo>
                <a:lnTo>
                  <a:pt x="158" y="160"/>
                </a:lnTo>
                <a:lnTo>
                  <a:pt x="169" y="136"/>
                </a:lnTo>
                <a:lnTo>
                  <a:pt x="181" y="115"/>
                </a:lnTo>
                <a:lnTo>
                  <a:pt x="192" y="95"/>
                </a:lnTo>
                <a:lnTo>
                  <a:pt x="206" y="79"/>
                </a:lnTo>
                <a:lnTo>
                  <a:pt x="206" y="79"/>
                </a:lnTo>
                <a:lnTo>
                  <a:pt x="212" y="72"/>
                </a:lnTo>
                <a:lnTo>
                  <a:pt x="218" y="67"/>
                </a:lnTo>
                <a:lnTo>
                  <a:pt x="225" y="63"/>
                </a:lnTo>
                <a:lnTo>
                  <a:pt x="231" y="59"/>
                </a:lnTo>
                <a:lnTo>
                  <a:pt x="237" y="56"/>
                </a:lnTo>
                <a:lnTo>
                  <a:pt x="243" y="54"/>
                </a:lnTo>
                <a:lnTo>
                  <a:pt x="249" y="53"/>
                </a:lnTo>
                <a:lnTo>
                  <a:pt x="256" y="52"/>
                </a:lnTo>
                <a:lnTo>
                  <a:pt x="256" y="52"/>
                </a:lnTo>
                <a:lnTo>
                  <a:pt x="259" y="53"/>
                </a:lnTo>
                <a:lnTo>
                  <a:pt x="264" y="54"/>
                </a:lnTo>
                <a:lnTo>
                  <a:pt x="270" y="57"/>
                </a:lnTo>
                <a:lnTo>
                  <a:pt x="278" y="64"/>
                </a:lnTo>
                <a:lnTo>
                  <a:pt x="278" y="64"/>
                </a:lnTo>
                <a:lnTo>
                  <a:pt x="285" y="70"/>
                </a:lnTo>
                <a:lnTo>
                  <a:pt x="291" y="78"/>
                </a:lnTo>
                <a:lnTo>
                  <a:pt x="296" y="88"/>
                </a:lnTo>
                <a:lnTo>
                  <a:pt x="301" y="98"/>
                </a:lnTo>
                <a:lnTo>
                  <a:pt x="312" y="121"/>
                </a:lnTo>
                <a:lnTo>
                  <a:pt x="322" y="148"/>
                </a:lnTo>
                <a:lnTo>
                  <a:pt x="330" y="178"/>
                </a:lnTo>
                <a:lnTo>
                  <a:pt x="338" y="212"/>
                </a:lnTo>
                <a:lnTo>
                  <a:pt x="347" y="249"/>
                </a:lnTo>
                <a:lnTo>
                  <a:pt x="353" y="288"/>
                </a:lnTo>
                <a:lnTo>
                  <a:pt x="359" y="330"/>
                </a:lnTo>
                <a:lnTo>
                  <a:pt x="365" y="374"/>
                </a:lnTo>
                <a:lnTo>
                  <a:pt x="370" y="421"/>
                </a:lnTo>
                <a:lnTo>
                  <a:pt x="375" y="468"/>
                </a:lnTo>
                <a:lnTo>
                  <a:pt x="382" y="569"/>
                </a:lnTo>
                <a:lnTo>
                  <a:pt x="388" y="672"/>
                </a:lnTo>
                <a:lnTo>
                  <a:pt x="391" y="779"/>
                </a:lnTo>
                <a:lnTo>
                  <a:pt x="394" y="884"/>
                </a:lnTo>
                <a:lnTo>
                  <a:pt x="396" y="988"/>
                </a:lnTo>
                <a:lnTo>
                  <a:pt x="396" y="1088"/>
                </a:lnTo>
                <a:lnTo>
                  <a:pt x="395" y="1266"/>
                </a:lnTo>
                <a:lnTo>
                  <a:pt x="394" y="1404"/>
                </a:lnTo>
                <a:lnTo>
                  <a:pt x="394" y="1404"/>
                </a:lnTo>
                <a:lnTo>
                  <a:pt x="393" y="1504"/>
                </a:lnTo>
                <a:lnTo>
                  <a:pt x="393" y="1504"/>
                </a:lnTo>
                <a:lnTo>
                  <a:pt x="392" y="1552"/>
                </a:lnTo>
                <a:lnTo>
                  <a:pt x="390" y="1604"/>
                </a:lnTo>
                <a:lnTo>
                  <a:pt x="387" y="1662"/>
                </a:lnTo>
                <a:lnTo>
                  <a:pt x="384" y="1723"/>
                </a:lnTo>
                <a:lnTo>
                  <a:pt x="379" y="1787"/>
                </a:lnTo>
                <a:lnTo>
                  <a:pt x="372" y="1851"/>
                </a:lnTo>
                <a:lnTo>
                  <a:pt x="366" y="1916"/>
                </a:lnTo>
                <a:lnTo>
                  <a:pt x="359" y="1979"/>
                </a:lnTo>
                <a:lnTo>
                  <a:pt x="411" y="1979"/>
                </a:lnTo>
                <a:lnTo>
                  <a:pt x="411" y="1979"/>
                </a:lnTo>
                <a:lnTo>
                  <a:pt x="418" y="1915"/>
                </a:lnTo>
                <a:lnTo>
                  <a:pt x="424" y="1850"/>
                </a:lnTo>
                <a:lnTo>
                  <a:pt x="430" y="1783"/>
                </a:lnTo>
                <a:lnTo>
                  <a:pt x="435" y="1719"/>
                </a:lnTo>
                <a:lnTo>
                  <a:pt x="439" y="1657"/>
                </a:lnTo>
                <a:lnTo>
                  <a:pt x="442" y="1600"/>
                </a:lnTo>
                <a:lnTo>
                  <a:pt x="444" y="1549"/>
                </a:lnTo>
                <a:lnTo>
                  <a:pt x="444" y="1504"/>
                </a:lnTo>
                <a:lnTo>
                  <a:pt x="444" y="1504"/>
                </a:lnTo>
                <a:lnTo>
                  <a:pt x="446" y="1405"/>
                </a:lnTo>
                <a:lnTo>
                  <a:pt x="446" y="1405"/>
                </a:lnTo>
                <a:lnTo>
                  <a:pt x="448" y="1186"/>
                </a:lnTo>
                <a:lnTo>
                  <a:pt x="448" y="1077"/>
                </a:lnTo>
                <a:lnTo>
                  <a:pt x="447" y="967"/>
                </a:lnTo>
                <a:lnTo>
                  <a:pt x="445" y="859"/>
                </a:lnTo>
                <a:lnTo>
                  <a:pt x="443" y="753"/>
                </a:lnTo>
                <a:lnTo>
                  <a:pt x="439" y="651"/>
                </a:lnTo>
                <a:lnTo>
                  <a:pt x="432" y="552"/>
                </a:lnTo>
                <a:lnTo>
                  <a:pt x="425" y="458"/>
                </a:lnTo>
                <a:lnTo>
                  <a:pt x="421" y="414"/>
                </a:lnTo>
                <a:lnTo>
                  <a:pt x="416" y="371"/>
                </a:lnTo>
                <a:lnTo>
                  <a:pt x="411" y="330"/>
                </a:lnTo>
                <a:lnTo>
                  <a:pt x="406" y="291"/>
                </a:lnTo>
                <a:lnTo>
                  <a:pt x="398" y="253"/>
                </a:lnTo>
                <a:lnTo>
                  <a:pt x="392" y="218"/>
                </a:lnTo>
                <a:lnTo>
                  <a:pt x="385" y="186"/>
                </a:lnTo>
                <a:lnTo>
                  <a:pt x="377" y="155"/>
                </a:lnTo>
                <a:lnTo>
                  <a:pt x="368" y="127"/>
                </a:lnTo>
                <a:lnTo>
                  <a:pt x="359" y="101"/>
                </a:lnTo>
                <a:lnTo>
                  <a:pt x="349" y="78"/>
                </a:lnTo>
                <a:lnTo>
                  <a:pt x="338" y="59"/>
                </a:lnTo>
                <a:lnTo>
                  <a:pt x="327" y="41"/>
                </a:lnTo>
                <a:lnTo>
                  <a:pt x="321" y="34"/>
                </a:lnTo>
                <a:lnTo>
                  <a:pt x="316" y="28"/>
                </a:lnTo>
                <a:lnTo>
                  <a:pt x="316" y="28"/>
                </a:lnTo>
                <a:lnTo>
                  <a:pt x="308" y="22"/>
                </a:lnTo>
                <a:lnTo>
                  <a:pt x="301" y="15"/>
                </a:lnTo>
                <a:lnTo>
                  <a:pt x="294" y="11"/>
                </a:lnTo>
                <a:lnTo>
                  <a:pt x="287" y="7"/>
                </a:lnTo>
                <a:lnTo>
                  <a:pt x="279" y="4"/>
                </a:lnTo>
                <a:lnTo>
                  <a:pt x="271" y="2"/>
                </a:lnTo>
                <a:lnTo>
                  <a:pt x="264" y="1"/>
                </a:lnTo>
                <a:lnTo>
                  <a:pt x="256" y="0"/>
                </a:lnTo>
                <a:lnTo>
                  <a:pt x="256" y="0"/>
                </a:lnTo>
                <a:lnTo>
                  <a:pt x="243" y="1"/>
                </a:lnTo>
                <a:lnTo>
                  <a:pt x="232" y="3"/>
                </a:lnTo>
                <a:lnTo>
                  <a:pt x="220" y="7"/>
                </a:lnTo>
                <a:lnTo>
                  <a:pt x="209" y="11"/>
                </a:lnTo>
                <a:lnTo>
                  <a:pt x="199" y="17"/>
                </a:lnTo>
                <a:lnTo>
                  <a:pt x="187" y="26"/>
                </a:lnTo>
                <a:lnTo>
                  <a:pt x="177" y="34"/>
                </a:lnTo>
                <a:lnTo>
                  <a:pt x="168" y="44"/>
                </a:lnTo>
                <a:lnTo>
                  <a:pt x="168" y="44"/>
                </a:lnTo>
                <a:lnTo>
                  <a:pt x="153" y="62"/>
                </a:lnTo>
                <a:lnTo>
                  <a:pt x="140" y="83"/>
                </a:lnTo>
                <a:lnTo>
                  <a:pt x="127" y="106"/>
                </a:lnTo>
                <a:lnTo>
                  <a:pt x="115" y="132"/>
                </a:lnTo>
                <a:lnTo>
                  <a:pt x="103" y="160"/>
                </a:lnTo>
                <a:lnTo>
                  <a:pt x="92" y="191"/>
                </a:lnTo>
                <a:lnTo>
                  <a:pt x="82" y="224"/>
                </a:lnTo>
                <a:lnTo>
                  <a:pt x="72" y="258"/>
                </a:lnTo>
                <a:lnTo>
                  <a:pt x="63" y="296"/>
                </a:lnTo>
                <a:lnTo>
                  <a:pt x="55" y="334"/>
                </a:lnTo>
                <a:lnTo>
                  <a:pt x="48" y="374"/>
                </a:lnTo>
                <a:lnTo>
                  <a:pt x="40" y="416"/>
                </a:lnTo>
                <a:lnTo>
                  <a:pt x="34" y="458"/>
                </a:lnTo>
                <a:lnTo>
                  <a:pt x="28" y="502"/>
                </a:lnTo>
                <a:lnTo>
                  <a:pt x="23" y="547"/>
                </a:lnTo>
                <a:lnTo>
                  <a:pt x="18" y="592"/>
                </a:lnTo>
                <a:lnTo>
                  <a:pt x="10" y="685"/>
                </a:lnTo>
                <a:lnTo>
                  <a:pt x="4" y="779"/>
                </a:lnTo>
                <a:lnTo>
                  <a:pt x="1" y="873"/>
                </a:lnTo>
                <a:lnTo>
                  <a:pt x="0" y="965"/>
                </a:lnTo>
                <a:lnTo>
                  <a:pt x="0" y="1056"/>
                </a:lnTo>
                <a:lnTo>
                  <a:pt x="3" y="1143"/>
                </a:lnTo>
                <a:lnTo>
                  <a:pt x="8" y="1225"/>
                </a:lnTo>
                <a:lnTo>
                  <a:pt x="11" y="1264"/>
                </a:lnTo>
                <a:lnTo>
                  <a:pt x="15" y="1300"/>
                </a:lnTo>
                <a:lnTo>
                  <a:pt x="15" y="1300"/>
                </a:lnTo>
                <a:lnTo>
                  <a:pt x="25" y="1386"/>
                </a:lnTo>
                <a:lnTo>
                  <a:pt x="37" y="1475"/>
                </a:lnTo>
                <a:lnTo>
                  <a:pt x="51" y="1565"/>
                </a:lnTo>
                <a:lnTo>
                  <a:pt x="66" y="1656"/>
                </a:lnTo>
                <a:lnTo>
                  <a:pt x="83" y="1746"/>
                </a:lnTo>
                <a:lnTo>
                  <a:pt x="100" y="1835"/>
                </a:lnTo>
                <a:lnTo>
                  <a:pt x="120" y="1922"/>
                </a:lnTo>
                <a:lnTo>
                  <a:pt x="140" y="2005"/>
                </a:lnTo>
                <a:lnTo>
                  <a:pt x="140" y="2005"/>
                </a:lnTo>
                <a:lnTo>
                  <a:pt x="156" y="2068"/>
                </a:lnTo>
                <a:lnTo>
                  <a:pt x="172" y="2123"/>
                </a:lnTo>
                <a:lnTo>
                  <a:pt x="186" y="2171"/>
                </a:lnTo>
                <a:lnTo>
                  <a:pt x="200" y="2212"/>
                </a:lnTo>
                <a:lnTo>
                  <a:pt x="212" y="2247"/>
                </a:lnTo>
                <a:lnTo>
                  <a:pt x="223" y="2276"/>
                </a:lnTo>
                <a:lnTo>
                  <a:pt x="235" y="2300"/>
                </a:lnTo>
                <a:lnTo>
                  <a:pt x="245" y="2318"/>
                </a:lnTo>
                <a:lnTo>
                  <a:pt x="255" y="2334"/>
                </a:lnTo>
                <a:lnTo>
                  <a:pt x="263" y="2344"/>
                </a:lnTo>
                <a:lnTo>
                  <a:pt x="270" y="2352"/>
                </a:lnTo>
                <a:lnTo>
                  <a:pt x="277" y="2358"/>
                </a:lnTo>
                <a:lnTo>
                  <a:pt x="283" y="2361"/>
                </a:lnTo>
                <a:lnTo>
                  <a:pt x="290" y="2363"/>
                </a:lnTo>
                <a:lnTo>
                  <a:pt x="294" y="2364"/>
                </a:lnTo>
                <a:lnTo>
                  <a:pt x="298" y="2364"/>
                </a:lnTo>
                <a:lnTo>
                  <a:pt x="298" y="2364"/>
                </a:lnTo>
                <a:lnTo>
                  <a:pt x="306" y="2363"/>
                </a:lnTo>
                <a:lnTo>
                  <a:pt x="313" y="2361"/>
                </a:lnTo>
                <a:lnTo>
                  <a:pt x="321" y="2357"/>
                </a:lnTo>
                <a:lnTo>
                  <a:pt x="327" y="2350"/>
                </a:lnTo>
                <a:lnTo>
                  <a:pt x="333" y="2343"/>
                </a:lnTo>
                <a:lnTo>
                  <a:pt x="339" y="2334"/>
                </a:lnTo>
                <a:lnTo>
                  <a:pt x="345" y="2322"/>
                </a:lnTo>
                <a:lnTo>
                  <a:pt x="351" y="2309"/>
                </a:lnTo>
                <a:lnTo>
                  <a:pt x="351" y="2309"/>
                </a:lnTo>
                <a:lnTo>
                  <a:pt x="326" y="2307"/>
                </a:lnTo>
                <a:lnTo>
                  <a:pt x="300" y="2306"/>
                </a:lnTo>
                <a:lnTo>
                  <a:pt x="300" y="230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kumimoji="1" lang="en-US" sz="1600">
              <a:latin typeface="Arial" panose="020B0604020202020204" pitchFamily="34" charset="0"/>
              <a:ea typeface="PMingLiU" charset="-120"/>
            </a:endParaRPr>
          </a:p>
        </p:txBody>
      </p:sp>
      <p:sp>
        <p:nvSpPr>
          <p:cNvPr id="6" name="MH_SubTitle_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20700000">
            <a:off x="3105095" y="4888046"/>
            <a:ext cx="1148601" cy="2853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0" tIns="0" rIns="0" bIns="0" anchor="ctr" anchorCtr="1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85000"/>
              </a:lnSpc>
            </a:pPr>
            <a:endParaRPr kumimoji="1" lang="en-US" altLang="zh-CN" sz="1600" dirty="0">
              <a:solidFill>
                <a:srgbClr val="3B3B3B"/>
              </a:solidFill>
              <a:latin typeface="+mn-lt"/>
              <a:ea typeface="+mn-ea"/>
            </a:endParaRPr>
          </a:p>
        </p:txBody>
      </p:sp>
      <p:sp>
        <p:nvSpPr>
          <p:cNvPr id="7" name="MH_Other_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20700000">
            <a:off x="3073468" y="4849409"/>
            <a:ext cx="1212826" cy="362694"/>
          </a:xfrm>
          <a:prstGeom prst="rect">
            <a:avLst/>
          </a:prstGeom>
          <a:noFill/>
          <a:ln w="6350" cmpd="sng">
            <a:solidFill>
              <a:srgbClr val="FFFFFF"/>
            </a:solidFill>
            <a:prstDash val="solid"/>
          </a:ln>
        </p:spPr>
        <p:txBody>
          <a:bodyPr bIns="91440"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85000"/>
              </a:lnSpc>
            </a:pPr>
            <a:endParaRPr kumimoji="1" lang="en-US" altLang="zh-CN" sz="2000" dirty="0">
              <a:latin typeface="Arial Narrow" panose="020B0606020202030204" pitchFamily="34" charset="0"/>
              <a:ea typeface="PMingLiU" charset="-120"/>
            </a:endParaRPr>
          </a:p>
        </p:txBody>
      </p:sp>
      <p:sp>
        <p:nvSpPr>
          <p:cNvPr id="28" name="MH_Text_2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 rot="4500000">
            <a:off x="3938864" y="3359605"/>
            <a:ext cx="2568402" cy="1394905"/>
          </a:xfrm>
          <a:custGeom>
            <a:avLst/>
            <a:gdLst/>
            <a:ahLst/>
            <a:cxnLst>
              <a:cxn ang="0">
                <a:pos x="1291" y="0"/>
              </a:cxn>
              <a:cxn ang="0">
                <a:pos x="1221" y="8"/>
              </a:cxn>
              <a:cxn ang="0">
                <a:pos x="1148" y="30"/>
              </a:cxn>
              <a:cxn ang="0">
                <a:pos x="86" y="642"/>
              </a:cxn>
              <a:cxn ang="0">
                <a:pos x="69" y="655"/>
              </a:cxn>
              <a:cxn ang="0">
                <a:pos x="45" y="678"/>
              </a:cxn>
              <a:cxn ang="0">
                <a:pos x="26" y="706"/>
              </a:cxn>
              <a:cxn ang="0">
                <a:pos x="10" y="738"/>
              </a:cxn>
              <a:cxn ang="0">
                <a:pos x="2" y="770"/>
              </a:cxn>
              <a:cxn ang="0">
                <a:pos x="0" y="2501"/>
              </a:cxn>
              <a:cxn ang="0">
                <a:pos x="2" y="2522"/>
              </a:cxn>
              <a:cxn ang="0">
                <a:pos x="10" y="2554"/>
              </a:cxn>
              <a:cxn ang="0">
                <a:pos x="26" y="2586"/>
              </a:cxn>
              <a:cxn ang="0">
                <a:pos x="45" y="2614"/>
              </a:cxn>
              <a:cxn ang="0">
                <a:pos x="69" y="2637"/>
              </a:cxn>
              <a:cxn ang="0">
                <a:pos x="1107" y="3242"/>
              </a:cxn>
              <a:cxn ang="0">
                <a:pos x="1148" y="3262"/>
              </a:cxn>
              <a:cxn ang="0">
                <a:pos x="1221" y="3283"/>
              </a:cxn>
              <a:cxn ang="0">
                <a:pos x="1291" y="3292"/>
              </a:cxn>
              <a:cxn ang="0">
                <a:pos x="5967" y="3292"/>
              </a:cxn>
              <a:cxn ang="0">
                <a:pos x="5996" y="3284"/>
              </a:cxn>
              <a:cxn ang="0">
                <a:pos x="6020" y="3269"/>
              </a:cxn>
              <a:cxn ang="0">
                <a:pos x="6040" y="3248"/>
              </a:cxn>
              <a:cxn ang="0">
                <a:pos x="6052" y="3223"/>
              </a:cxn>
              <a:cxn ang="0">
                <a:pos x="6056" y="3193"/>
              </a:cxn>
              <a:cxn ang="0">
                <a:pos x="6056" y="89"/>
              </a:cxn>
              <a:cxn ang="0">
                <a:pos x="6049" y="60"/>
              </a:cxn>
              <a:cxn ang="0">
                <a:pos x="6033" y="36"/>
              </a:cxn>
              <a:cxn ang="0">
                <a:pos x="6013" y="17"/>
              </a:cxn>
              <a:cxn ang="0">
                <a:pos x="5987" y="4"/>
              </a:cxn>
              <a:cxn ang="0">
                <a:pos x="5957" y="0"/>
              </a:cxn>
              <a:cxn ang="0">
                <a:pos x="456" y="1868"/>
              </a:cxn>
              <a:cxn ang="0">
                <a:pos x="389" y="1858"/>
              </a:cxn>
              <a:cxn ang="0">
                <a:pos x="331" y="1830"/>
              </a:cxn>
              <a:cxn ang="0">
                <a:pos x="283" y="1787"/>
              </a:cxn>
              <a:cxn ang="0">
                <a:pos x="250" y="1732"/>
              </a:cxn>
              <a:cxn ang="0">
                <a:pos x="234" y="1669"/>
              </a:cxn>
              <a:cxn ang="0">
                <a:pos x="234" y="1623"/>
              </a:cxn>
              <a:cxn ang="0">
                <a:pos x="250" y="1559"/>
              </a:cxn>
              <a:cxn ang="0">
                <a:pos x="283" y="1505"/>
              </a:cxn>
              <a:cxn ang="0">
                <a:pos x="331" y="1461"/>
              </a:cxn>
              <a:cxn ang="0">
                <a:pos x="389" y="1434"/>
              </a:cxn>
              <a:cxn ang="0">
                <a:pos x="456" y="1423"/>
              </a:cxn>
              <a:cxn ang="0">
                <a:pos x="500" y="1427"/>
              </a:cxn>
              <a:cxn ang="0">
                <a:pos x="562" y="1450"/>
              </a:cxn>
              <a:cxn ang="0">
                <a:pos x="612" y="1488"/>
              </a:cxn>
              <a:cxn ang="0">
                <a:pos x="650" y="1540"/>
              </a:cxn>
              <a:cxn ang="0">
                <a:pos x="673" y="1601"/>
              </a:cxn>
              <a:cxn ang="0">
                <a:pos x="677" y="1646"/>
              </a:cxn>
              <a:cxn ang="0">
                <a:pos x="668" y="1712"/>
              </a:cxn>
              <a:cxn ang="0">
                <a:pos x="640" y="1771"/>
              </a:cxn>
              <a:cxn ang="0">
                <a:pos x="597" y="1817"/>
              </a:cxn>
              <a:cxn ang="0">
                <a:pos x="542" y="1851"/>
              </a:cxn>
              <a:cxn ang="0">
                <a:pos x="478" y="1867"/>
              </a:cxn>
            </a:cxnLst>
            <a:rect l="0" t="0" r="r" b="b"/>
            <a:pathLst>
              <a:path w="6056" h="3292">
                <a:moveTo>
                  <a:pt x="5957" y="0"/>
                </a:moveTo>
                <a:lnTo>
                  <a:pt x="1291" y="0"/>
                </a:lnTo>
                <a:lnTo>
                  <a:pt x="1291" y="0"/>
                </a:lnTo>
                <a:lnTo>
                  <a:pt x="1270" y="1"/>
                </a:lnTo>
                <a:lnTo>
                  <a:pt x="1246" y="3"/>
                </a:lnTo>
                <a:lnTo>
                  <a:pt x="1221" y="8"/>
                </a:lnTo>
                <a:lnTo>
                  <a:pt x="1197" y="15"/>
                </a:lnTo>
                <a:lnTo>
                  <a:pt x="1172" y="22"/>
                </a:lnTo>
                <a:lnTo>
                  <a:pt x="1148" y="30"/>
                </a:lnTo>
                <a:lnTo>
                  <a:pt x="1126" y="39"/>
                </a:lnTo>
                <a:lnTo>
                  <a:pt x="1107" y="50"/>
                </a:lnTo>
                <a:lnTo>
                  <a:pt x="86" y="642"/>
                </a:lnTo>
                <a:lnTo>
                  <a:pt x="86" y="642"/>
                </a:lnTo>
                <a:lnTo>
                  <a:pt x="77" y="647"/>
                </a:lnTo>
                <a:lnTo>
                  <a:pt x="69" y="655"/>
                </a:lnTo>
                <a:lnTo>
                  <a:pt x="61" y="662"/>
                </a:lnTo>
                <a:lnTo>
                  <a:pt x="53" y="669"/>
                </a:lnTo>
                <a:lnTo>
                  <a:pt x="45" y="678"/>
                </a:lnTo>
                <a:lnTo>
                  <a:pt x="38" y="686"/>
                </a:lnTo>
                <a:lnTo>
                  <a:pt x="32" y="697"/>
                </a:lnTo>
                <a:lnTo>
                  <a:pt x="26" y="706"/>
                </a:lnTo>
                <a:lnTo>
                  <a:pt x="20" y="716"/>
                </a:lnTo>
                <a:lnTo>
                  <a:pt x="15" y="727"/>
                </a:lnTo>
                <a:lnTo>
                  <a:pt x="10" y="738"/>
                </a:lnTo>
                <a:lnTo>
                  <a:pt x="7" y="748"/>
                </a:lnTo>
                <a:lnTo>
                  <a:pt x="4" y="759"/>
                </a:lnTo>
                <a:lnTo>
                  <a:pt x="2" y="770"/>
                </a:lnTo>
                <a:lnTo>
                  <a:pt x="1" y="780"/>
                </a:lnTo>
                <a:lnTo>
                  <a:pt x="0" y="791"/>
                </a:lnTo>
                <a:lnTo>
                  <a:pt x="0" y="2501"/>
                </a:lnTo>
                <a:lnTo>
                  <a:pt x="0" y="2501"/>
                </a:lnTo>
                <a:lnTo>
                  <a:pt x="1" y="2512"/>
                </a:lnTo>
                <a:lnTo>
                  <a:pt x="2" y="2522"/>
                </a:lnTo>
                <a:lnTo>
                  <a:pt x="4" y="2532"/>
                </a:lnTo>
                <a:lnTo>
                  <a:pt x="7" y="2543"/>
                </a:lnTo>
                <a:lnTo>
                  <a:pt x="10" y="2554"/>
                </a:lnTo>
                <a:lnTo>
                  <a:pt x="15" y="2564"/>
                </a:lnTo>
                <a:lnTo>
                  <a:pt x="20" y="2575"/>
                </a:lnTo>
                <a:lnTo>
                  <a:pt x="26" y="2586"/>
                </a:lnTo>
                <a:lnTo>
                  <a:pt x="32" y="2595"/>
                </a:lnTo>
                <a:lnTo>
                  <a:pt x="38" y="2604"/>
                </a:lnTo>
                <a:lnTo>
                  <a:pt x="45" y="2614"/>
                </a:lnTo>
                <a:lnTo>
                  <a:pt x="53" y="2623"/>
                </a:lnTo>
                <a:lnTo>
                  <a:pt x="61" y="2630"/>
                </a:lnTo>
                <a:lnTo>
                  <a:pt x="69" y="2637"/>
                </a:lnTo>
                <a:lnTo>
                  <a:pt x="77" y="2643"/>
                </a:lnTo>
                <a:lnTo>
                  <a:pt x="86" y="2650"/>
                </a:lnTo>
                <a:lnTo>
                  <a:pt x="1107" y="3242"/>
                </a:lnTo>
                <a:lnTo>
                  <a:pt x="1107" y="3242"/>
                </a:lnTo>
                <a:lnTo>
                  <a:pt x="1126" y="3252"/>
                </a:lnTo>
                <a:lnTo>
                  <a:pt x="1148" y="3262"/>
                </a:lnTo>
                <a:lnTo>
                  <a:pt x="1172" y="3270"/>
                </a:lnTo>
                <a:lnTo>
                  <a:pt x="1197" y="3277"/>
                </a:lnTo>
                <a:lnTo>
                  <a:pt x="1221" y="3283"/>
                </a:lnTo>
                <a:lnTo>
                  <a:pt x="1246" y="3288"/>
                </a:lnTo>
                <a:lnTo>
                  <a:pt x="1270" y="3291"/>
                </a:lnTo>
                <a:lnTo>
                  <a:pt x="1291" y="3292"/>
                </a:lnTo>
                <a:lnTo>
                  <a:pt x="5957" y="3292"/>
                </a:lnTo>
                <a:lnTo>
                  <a:pt x="5957" y="3292"/>
                </a:lnTo>
                <a:lnTo>
                  <a:pt x="5967" y="3292"/>
                </a:lnTo>
                <a:lnTo>
                  <a:pt x="5978" y="3290"/>
                </a:lnTo>
                <a:lnTo>
                  <a:pt x="5987" y="3288"/>
                </a:lnTo>
                <a:lnTo>
                  <a:pt x="5996" y="3284"/>
                </a:lnTo>
                <a:lnTo>
                  <a:pt x="6004" y="3280"/>
                </a:lnTo>
                <a:lnTo>
                  <a:pt x="6013" y="3275"/>
                </a:lnTo>
                <a:lnTo>
                  <a:pt x="6020" y="3269"/>
                </a:lnTo>
                <a:lnTo>
                  <a:pt x="6027" y="3263"/>
                </a:lnTo>
                <a:lnTo>
                  <a:pt x="6033" y="3256"/>
                </a:lnTo>
                <a:lnTo>
                  <a:pt x="6040" y="3248"/>
                </a:lnTo>
                <a:lnTo>
                  <a:pt x="6045" y="3240"/>
                </a:lnTo>
                <a:lnTo>
                  <a:pt x="6049" y="3232"/>
                </a:lnTo>
                <a:lnTo>
                  <a:pt x="6052" y="3223"/>
                </a:lnTo>
                <a:lnTo>
                  <a:pt x="6054" y="3213"/>
                </a:lnTo>
                <a:lnTo>
                  <a:pt x="6056" y="3203"/>
                </a:lnTo>
                <a:lnTo>
                  <a:pt x="6056" y="3193"/>
                </a:lnTo>
                <a:lnTo>
                  <a:pt x="6056" y="99"/>
                </a:lnTo>
                <a:lnTo>
                  <a:pt x="6056" y="99"/>
                </a:lnTo>
                <a:lnTo>
                  <a:pt x="6056" y="89"/>
                </a:lnTo>
                <a:lnTo>
                  <a:pt x="6054" y="78"/>
                </a:lnTo>
                <a:lnTo>
                  <a:pt x="6052" y="69"/>
                </a:lnTo>
                <a:lnTo>
                  <a:pt x="6049" y="60"/>
                </a:lnTo>
                <a:lnTo>
                  <a:pt x="6045" y="52"/>
                </a:lnTo>
                <a:lnTo>
                  <a:pt x="6040" y="43"/>
                </a:lnTo>
                <a:lnTo>
                  <a:pt x="6033" y="36"/>
                </a:lnTo>
                <a:lnTo>
                  <a:pt x="6027" y="29"/>
                </a:lnTo>
                <a:lnTo>
                  <a:pt x="6020" y="23"/>
                </a:lnTo>
                <a:lnTo>
                  <a:pt x="6013" y="17"/>
                </a:lnTo>
                <a:lnTo>
                  <a:pt x="6004" y="11"/>
                </a:lnTo>
                <a:lnTo>
                  <a:pt x="5996" y="7"/>
                </a:lnTo>
                <a:lnTo>
                  <a:pt x="5987" y="4"/>
                </a:lnTo>
                <a:lnTo>
                  <a:pt x="5978" y="2"/>
                </a:lnTo>
                <a:lnTo>
                  <a:pt x="5967" y="0"/>
                </a:lnTo>
                <a:lnTo>
                  <a:pt x="5957" y="0"/>
                </a:lnTo>
                <a:lnTo>
                  <a:pt x="5957" y="0"/>
                </a:lnTo>
                <a:close/>
                <a:moveTo>
                  <a:pt x="456" y="1868"/>
                </a:moveTo>
                <a:lnTo>
                  <a:pt x="456" y="1868"/>
                </a:lnTo>
                <a:lnTo>
                  <a:pt x="433" y="1867"/>
                </a:lnTo>
                <a:lnTo>
                  <a:pt x="410" y="1863"/>
                </a:lnTo>
                <a:lnTo>
                  <a:pt x="389" y="1858"/>
                </a:lnTo>
                <a:lnTo>
                  <a:pt x="369" y="1851"/>
                </a:lnTo>
                <a:lnTo>
                  <a:pt x="349" y="1842"/>
                </a:lnTo>
                <a:lnTo>
                  <a:pt x="331" y="1830"/>
                </a:lnTo>
                <a:lnTo>
                  <a:pt x="313" y="1817"/>
                </a:lnTo>
                <a:lnTo>
                  <a:pt x="298" y="1804"/>
                </a:lnTo>
                <a:lnTo>
                  <a:pt x="283" y="1787"/>
                </a:lnTo>
                <a:lnTo>
                  <a:pt x="271" y="1771"/>
                </a:lnTo>
                <a:lnTo>
                  <a:pt x="260" y="1752"/>
                </a:lnTo>
                <a:lnTo>
                  <a:pt x="250" y="1732"/>
                </a:lnTo>
                <a:lnTo>
                  <a:pt x="242" y="1712"/>
                </a:lnTo>
                <a:lnTo>
                  <a:pt x="237" y="1690"/>
                </a:lnTo>
                <a:lnTo>
                  <a:pt x="234" y="1669"/>
                </a:lnTo>
                <a:lnTo>
                  <a:pt x="233" y="1646"/>
                </a:lnTo>
                <a:lnTo>
                  <a:pt x="233" y="1646"/>
                </a:lnTo>
                <a:lnTo>
                  <a:pt x="234" y="1623"/>
                </a:lnTo>
                <a:lnTo>
                  <a:pt x="237" y="1601"/>
                </a:lnTo>
                <a:lnTo>
                  <a:pt x="242" y="1580"/>
                </a:lnTo>
                <a:lnTo>
                  <a:pt x="250" y="1559"/>
                </a:lnTo>
                <a:lnTo>
                  <a:pt x="260" y="1540"/>
                </a:lnTo>
                <a:lnTo>
                  <a:pt x="271" y="1521"/>
                </a:lnTo>
                <a:lnTo>
                  <a:pt x="283" y="1505"/>
                </a:lnTo>
                <a:lnTo>
                  <a:pt x="298" y="1488"/>
                </a:lnTo>
                <a:lnTo>
                  <a:pt x="313" y="1474"/>
                </a:lnTo>
                <a:lnTo>
                  <a:pt x="331" y="1461"/>
                </a:lnTo>
                <a:lnTo>
                  <a:pt x="349" y="1450"/>
                </a:lnTo>
                <a:lnTo>
                  <a:pt x="369" y="1441"/>
                </a:lnTo>
                <a:lnTo>
                  <a:pt x="389" y="1434"/>
                </a:lnTo>
                <a:lnTo>
                  <a:pt x="410" y="1427"/>
                </a:lnTo>
                <a:lnTo>
                  <a:pt x="433" y="1424"/>
                </a:lnTo>
                <a:lnTo>
                  <a:pt x="456" y="1423"/>
                </a:lnTo>
                <a:lnTo>
                  <a:pt x="456" y="1423"/>
                </a:lnTo>
                <a:lnTo>
                  <a:pt x="478" y="1424"/>
                </a:lnTo>
                <a:lnTo>
                  <a:pt x="500" y="1427"/>
                </a:lnTo>
                <a:lnTo>
                  <a:pt x="522" y="1434"/>
                </a:lnTo>
                <a:lnTo>
                  <a:pt x="542" y="1441"/>
                </a:lnTo>
                <a:lnTo>
                  <a:pt x="562" y="1450"/>
                </a:lnTo>
                <a:lnTo>
                  <a:pt x="579" y="1461"/>
                </a:lnTo>
                <a:lnTo>
                  <a:pt x="597" y="1474"/>
                </a:lnTo>
                <a:lnTo>
                  <a:pt x="612" y="1488"/>
                </a:lnTo>
                <a:lnTo>
                  <a:pt x="627" y="1505"/>
                </a:lnTo>
                <a:lnTo>
                  <a:pt x="640" y="1521"/>
                </a:lnTo>
                <a:lnTo>
                  <a:pt x="650" y="1540"/>
                </a:lnTo>
                <a:lnTo>
                  <a:pt x="661" y="1559"/>
                </a:lnTo>
                <a:lnTo>
                  <a:pt x="668" y="1580"/>
                </a:lnTo>
                <a:lnTo>
                  <a:pt x="673" y="1601"/>
                </a:lnTo>
                <a:lnTo>
                  <a:pt x="676" y="1623"/>
                </a:lnTo>
                <a:lnTo>
                  <a:pt x="677" y="1646"/>
                </a:lnTo>
                <a:lnTo>
                  <a:pt x="677" y="1646"/>
                </a:lnTo>
                <a:lnTo>
                  <a:pt x="676" y="1669"/>
                </a:lnTo>
                <a:lnTo>
                  <a:pt x="673" y="1690"/>
                </a:lnTo>
                <a:lnTo>
                  <a:pt x="668" y="1712"/>
                </a:lnTo>
                <a:lnTo>
                  <a:pt x="661" y="1732"/>
                </a:lnTo>
                <a:lnTo>
                  <a:pt x="650" y="1752"/>
                </a:lnTo>
                <a:lnTo>
                  <a:pt x="640" y="1771"/>
                </a:lnTo>
                <a:lnTo>
                  <a:pt x="627" y="1787"/>
                </a:lnTo>
                <a:lnTo>
                  <a:pt x="612" y="1804"/>
                </a:lnTo>
                <a:lnTo>
                  <a:pt x="597" y="1817"/>
                </a:lnTo>
                <a:lnTo>
                  <a:pt x="579" y="1830"/>
                </a:lnTo>
                <a:lnTo>
                  <a:pt x="562" y="1842"/>
                </a:lnTo>
                <a:lnTo>
                  <a:pt x="542" y="1851"/>
                </a:lnTo>
                <a:lnTo>
                  <a:pt x="522" y="1858"/>
                </a:lnTo>
                <a:lnTo>
                  <a:pt x="500" y="1863"/>
                </a:lnTo>
                <a:lnTo>
                  <a:pt x="478" y="1867"/>
                </a:lnTo>
                <a:lnTo>
                  <a:pt x="456" y="1868"/>
                </a:lnTo>
                <a:lnTo>
                  <a:pt x="456" y="1868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  <a:tileRect/>
          </a:gradFill>
          <a:ln w="12700">
            <a:noFill/>
            <a:miter lim="800000"/>
          </a:ln>
          <a:effectLst/>
        </p:spPr>
        <p:txBody>
          <a:bodyPr vert="vert270" wrap="square" lIns="0" tIns="90000" rIns="0" bIns="90000" anchor="ctr" anchorCtr="1">
            <a:normAutofit/>
          </a:bodyPr>
          <a:lstStyle/>
          <a:p>
            <a:pPr algn="just" defTabSz="99060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</a:rPr>
              <a:t>点击输入替换内容</a:t>
            </a:r>
            <a:endParaRPr lang="en-US" altLang="zh-CN" sz="1400" dirty="0">
              <a:solidFill>
                <a:schemeClr val="bg1"/>
              </a:solidFill>
            </a:endParaRPr>
          </a:p>
          <a:p>
            <a:pPr algn="just" defTabSz="990600">
              <a:lnSpc>
                <a:spcPct val="150000"/>
              </a:lnSpc>
              <a:defRPr/>
            </a:pPr>
            <a:endParaRPr kumimoji="1" lang="en-US" altLang="zh-CN" sz="1400" dirty="0">
              <a:solidFill>
                <a:srgbClr val="FFFFFF"/>
              </a:solidFill>
            </a:endParaRPr>
          </a:p>
        </p:txBody>
      </p:sp>
      <p:sp>
        <p:nvSpPr>
          <p:cNvPr id="29" name="MH_Other_4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 rot="4500000">
            <a:off x="4840158" y="2900265"/>
            <a:ext cx="205269" cy="205208"/>
          </a:xfrm>
          <a:custGeom>
            <a:avLst/>
            <a:gdLst/>
            <a:ahLst/>
            <a:cxnLst>
              <a:cxn ang="0">
                <a:pos x="230" y="484"/>
              </a:cxn>
              <a:cxn ang="0">
                <a:pos x="170" y="473"/>
              </a:cxn>
              <a:cxn ang="0">
                <a:pos x="107" y="443"/>
              </a:cxn>
              <a:cxn ang="0">
                <a:pos x="56" y="395"/>
              </a:cxn>
              <a:cxn ang="0">
                <a:pos x="19" y="336"/>
              </a:cxn>
              <a:cxn ang="0">
                <a:pos x="1" y="267"/>
              </a:cxn>
              <a:cxn ang="0">
                <a:pos x="0" y="242"/>
              </a:cxn>
              <a:cxn ang="0">
                <a:pos x="5" y="193"/>
              </a:cxn>
              <a:cxn ang="0">
                <a:pos x="30" y="126"/>
              </a:cxn>
              <a:cxn ang="0">
                <a:pos x="71" y="71"/>
              </a:cxn>
              <a:cxn ang="0">
                <a:pos x="127" y="29"/>
              </a:cxn>
              <a:cxn ang="0">
                <a:pos x="194" y="5"/>
              </a:cxn>
              <a:cxn ang="0">
                <a:pos x="242" y="0"/>
              </a:cxn>
              <a:cxn ang="0">
                <a:pos x="267" y="1"/>
              </a:cxn>
              <a:cxn ang="0">
                <a:pos x="337" y="18"/>
              </a:cxn>
              <a:cxn ang="0">
                <a:pos x="397" y="55"/>
              </a:cxn>
              <a:cxn ang="0">
                <a:pos x="443" y="107"/>
              </a:cxn>
              <a:cxn ang="0">
                <a:pos x="474" y="170"/>
              </a:cxn>
              <a:cxn ang="0">
                <a:pos x="484" y="229"/>
              </a:cxn>
              <a:cxn ang="0">
                <a:pos x="484" y="254"/>
              </a:cxn>
              <a:cxn ang="0">
                <a:pos x="474" y="314"/>
              </a:cxn>
              <a:cxn ang="0">
                <a:pos x="443" y="377"/>
              </a:cxn>
              <a:cxn ang="0">
                <a:pos x="397" y="428"/>
              </a:cxn>
              <a:cxn ang="0">
                <a:pos x="337" y="464"/>
              </a:cxn>
              <a:cxn ang="0">
                <a:pos x="267" y="483"/>
              </a:cxn>
              <a:cxn ang="0">
                <a:pos x="242" y="484"/>
              </a:cxn>
              <a:cxn ang="0">
                <a:pos x="221" y="40"/>
              </a:cxn>
              <a:cxn ang="0">
                <a:pos x="164" y="55"/>
              </a:cxn>
              <a:cxn ang="0">
                <a:pos x="113" y="85"/>
              </a:cxn>
              <a:cxn ang="0">
                <a:pos x="74" y="129"/>
              </a:cxn>
              <a:cxn ang="0">
                <a:pos x="48" y="181"/>
              </a:cxn>
              <a:cxn ang="0">
                <a:pos x="40" y="242"/>
              </a:cxn>
              <a:cxn ang="0">
                <a:pos x="44" y="282"/>
              </a:cxn>
              <a:cxn ang="0">
                <a:pos x="64" y="339"/>
              </a:cxn>
              <a:cxn ang="0">
                <a:pos x="99" y="385"/>
              </a:cxn>
              <a:cxn ang="0">
                <a:pos x="146" y="420"/>
              </a:cxn>
              <a:cxn ang="0">
                <a:pos x="202" y="441"/>
              </a:cxn>
              <a:cxn ang="0">
                <a:pos x="242" y="445"/>
              </a:cxn>
              <a:cxn ang="0">
                <a:pos x="303" y="436"/>
              </a:cxn>
              <a:cxn ang="0">
                <a:pos x="355" y="410"/>
              </a:cxn>
              <a:cxn ang="0">
                <a:pos x="399" y="371"/>
              </a:cxn>
              <a:cxn ang="0">
                <a:pos x="429" y="320"/>
              </a:cxn>
              <a:cxn ang="0">
                <a:pos x="444" y="262"/>
              </a:cxn>
              <a:cxn ang="0">
                <a:pos x="444" y="221"/>
              </a:cxn>
              <a:cxn ang="0">
                <a:pos x="429" y="163"/>
              </a:cxn>
              <a:cxn ang="0">
                <a:pos x="399" y="113"/>
              </a:cxn>
              <a:cxn ang="0">
                <a:pos x="355" y="74"/>
              </a:cxn>
              <a:cxn ang="0">
                <a:pos x="303" y="48"/>
              </a:cxn>
              <a:cxn ang="0">
                <a:pos x="242" y="39"/>
              </a:cxn>
            </a:cxnLst>
            <a:rect l="0" t="0" r="r" b="b"/>
            <a:pathLst>
              <a:path w="484" h="484">
                <a:moveTo>
                  <a:pt x="242" y="484"/>
                </a:moveTo>
                <a:lnTo>
                  <a:pt x="242" y="484"/>
                </a:lnTo>
                <a:lnTo>
                  <a:pt x="230" y="484"/>
                </a:lnTo>
                <a:lnTo>
                  <a:pt x="217" y="483"/>
                </a:lnTo>
                <a:lnTo>
                  <a:pt x="194" y="479"/>
                </a:lnTo>
                <a:lnTo>
                  <a:pt x="170" y="473"/>
                </a:lnTo>
                <a:lnTo>
                  <a:pt x="148" y="464"/>
                </a:lnTo>
                <a:lnTo>
                  <a:pt x="127" y="455"/>
                </a:lnTo>
                <a:lnTo>
                  <a:pt x="107" y="443"/>
                </a:lnTo>
                <a:lnTo>
                  <a:pt x="89" y="428"/>
                </a:lnTo>
                <a:lnTo>
                  <a:pt x="71" y="413"/>
                </a:lnTo>
                <a:lnTo>
                  <a:pt x="56" y="395"/>
                </a:lnTo>
                <a:lnTo>
                  <a:pt x="41" y="377"/>
                </a:lnTo>
                <a:lnTo>
                  <a:pt x="30" y="357"/>
                </a:lnTo>
                <a:lnTo>
                  <a:pt x="19" y="336"/>
                </a:lnTo>
                <a:lnTo>
                  <a:pt x="11" y="314"/>
                </a:lnTo>
                <a:lnTo>
                  <a:pt x="5" y="290"/>
                </a:lnTo>
                <a:lnTo>
                  <a:pt x="1" y="267"/>
                </a:lnTo>
                <a:lnTo>
                  <a:pt x="1" y="254"/>
                </a:lnTo>
                <a:lnTo>
                  <a:pt x="0" y="242"/>
                </a:lnTo>
                <a:lnTo>
                  <a:pt x="0" y="242"/>
                </a:lnTo>
                <a:lnTo>
                  <a:pt x="1" y="229"/>
                </a:lnTo>
                <a:lnTo>
                  <a:pt x="1" y="217"/>
                </a:lnTo>
                <a:lnTo>
                  <a:pt x="5" y="193"/>
                </a:lnTo>
                <a:lnTo>
                  <a:pt x="11" y="170"/>
                </a:lnTo>
                <a:lnTo>
                  <a:pt x="19" y="147"/>
                </a:lnTo>
                <a:lnTo>
                  <a:pt x="30" y="126"/>
                </a:lnTo>
                <a:lnTo>
                  <a:pt x="41" y="107"/>
                </a:lnTo>
                <a:lnTo>
                  <a:pt x="56" y="87"/>
                </a:lnTo>
                <a:lnTo>
                  <a:pt x="71" y="71"/>
                </a:lnTo>
                <a:lnTo>
                  <a:pt x="89" y="55"/>
                </a:lnTo>
                <a:lnTo>
                  <a:pt x="107" y="41"/>
                </a:lnTo>
                <a:lnTo>
                  <a:pt x="127" y="29"/>
                </a:lnTo>
                <a:lnTo>
                  <a:pt x="148" y="18"/>
                </a:lnTo>
                <a:lnTo>
                  <a:pt x="170" y="10"/>
                </a:lnTo>
                <a:lnTo>
                  <a:pt x="194" y="5"/>
                </a:lnTo>
                <a:lnTo>
                  <a:pt x="217" y="1"/>
                </a:lnTo>
                <a:lnTo>
                  <a:pt x="230" y="0"/>
                </a:lnTo>
                <a:lnTo>
                  <a:pt x="242" y="0"/>
                </a:lnTo>
                <a:lnTo>
                  <a:pt x="242" y="0"/>
                </a:lnTo>
                <a:lnTo>
                  <a:pt x="254" y="0"/>
                </a:lnTo>
                <a:lnTo>
                  <a:pt x="267" y="1"/>
                </a:lnTo>
                <a:lnTo>
                  <a:pt x="292" y="5"/>
                </a:lnTo>
                <a:lnTo>
                  <a:pt x="314" y="10"/>
                </a:lnTo>
                <a:lnTo>
                  <a:pt x="337" y="18"/>
                </a:lnTo>
                <a:lnTo>
                  <a:pt x="358" y="29"/>
                </a:lnTo>
                <a:lnTo>
                  <a:pt x="378" y="41"/>
                </a:lnTo>
                <a:lnTo>
                  <a:pt x="397" y="55"/>
                </a:lnTo>
                <a:lnTo>
                  <a:pt x="413" y="71"/>
                </a:lnTo>
                <a:lnTo>
                  <a:pt x="430" y="87"/>
                </a:lnTo>
                <a:lnTo>
                  <a:pt x="443" y="107"/>
                </a:lnTo>
                <a:lnTo>
                  <a:pt x="455" y="126"/>
                </a:lnTo>
                <a:lnTo>
                  <a:pt x="466" y="147"/>
                </a:lnTo>
                <a:lnTo>
                  <a:pt x="474" y="170"/>
                </a:lnTo>
                <a:lnTo>
                  <a:pt x="479" y="193"/>
                </a:lnTo>
                <a:lnTo>
                  <a:pt x="483" y="217"/>
                </a:lnTo>
                <a:lnTo>
                  <a:pt x="484" y="229"/>
                </a:lnTo>
                <a:lnTo>
                  <a:pt x="484" y="242"/>
                </a:lnTo>
                <a:lnTo>
                  <a:pt x="484" y="242"/>
                </a:lnTo>
                <a:lnTo>
                  <a:pt x="484" y="254"/>
                </a:lnTo>
                <a:lnTo>
                  <a:pt x="483" y="267"/>
                </a:lnTo>
                <a:lnTo>
                  <a:pt x="479" y="290"/>
                </a:lnTo>
                <a:lnTo>
                  <a:pt x="474" y="314"/>
                </a:lnTo>
                <a:lnTo>
                  <a:pt x="466" y="336"/>
                </a:lnTo>
                <a:lnTo>
                  <a:pt x="455" y="357"/>
                </a:lnTo>
                <a:lnTo>
                  <a:pt x="443" y="377"/>
                </a:lnTo>
                <a:lnTo>
                  <a:pt x="430" y="395"/>
                </a:lnTo>
                <a:lnTo>
                  <a:pt x="413" y="413"/>
                </a:lnTo>
                <a:lnTo>
                  <a:pt x="397" y="428"/>
                </a:lnTo>
                <a:lnTo>
                  <a:pt x="378" y="443"/>
                </a:lnTo>
                <a:lnTo>
                  <a:pt x="358" y="455"/>
                </a:lnTo>
                <a:lnTo>
                  <a:pt x="337" y="464"/>
                </a:lnTo>
                <a:lnTo>
                  <a:pt x="314" y="473"/>
                </a:lnTo>
                <a:lnTo>
                  <a:pt x="292" y="479"/>
                </a:lnTo>
                <a:lnTo>
                  <a:pt x="267" y="483"/>
                </a:lnTo>
                <a:lnTo>
                  <a:pt x="254" y="484"/>
                </a:lnTo>
                <a:lnTo>
                  <a:pt x="242" y="484"/>
                </a:lnTo>
                <a:lnTo>
                  <a:pt x="242" y="484"/>
                </a:lnTo>
                <a:close/>
                <a:moveTo>
                  <a:pt x="242" y="39"/>
                </a:moveTo>
                <a:lnTo>
                  <a:pt x="242" y="39"/>
                </a:lnTo>
                <a:lnTo>
                  <a:pt x="221" y="40"/>
                </a:lnTo>
                <a:lnTo>
                  <a:pt x="202" y="43"/>
                </a:lnTo>
                <a:lnTo>
                  <a:pt x="182" y="48"/>
                </a:lnTo>
                <a:lnTo>
                  <a:pt x="164" y="55"/>
                </a:lnTo>
                <a:lnTo>
                  <a:pt x="146" y="64"/>
                </a:lnTo>
                <a:lnTo>
                  <a:pt x="129" y="74"/>
                </a:lnTo>
                <a:lnTo>
                  <a:pt x="113" y="85"/>
                </a:lnTo>
                <a:lnTo>
                  <a:pt x="99" y="99"/>
                </a:lnTo>
                <a:lnTo>
                  <a:pt x="86" y="113"/>
                </a:lnTo>
                <a:lnTo>
                  <a:pt x="74" y="129"/>
                </a:lnTo>
                <a:lnTo>
                  <a:pt x="64" y="145"/>
                </a:lnTo>
                <a:lnTo>
                  <a:pt x="56" y="163"/>
                </a:lnTo>
                <a:lnTo>
                  <a:pt x="48" y="181"/>
                </a:lnTo>
                <a:lnTo>
                  <a:pt x="44" y="201"/>
                </a:lnTo>
                <a:lnTo>
                  <a:pt x="41" y="221"/>
                </a:lnTo>
                <a:lnTo>
                  <a:pt x="40" y="242"/>
                </a:lnTo>
                <a:lnTo>
                  <a:pt x="40" y="242"/>
                </a:lnTo>
                <a:lnTo>
                  <a:pt x="41" y="262"/>
                </a:lnTo>
                <a:lnTo>
                  <a:pt x="44" y="282"/>
                </a:lnTo>
                <a:lnTo>
                  <a:pt x="48" y="302"/>
                </a:lnTo>
                <a:lnTo>
                  <a:pt x="56" y="320"/>
                </a:lnTo>
                <a:lnTo>
                  <a:pt x="64" y="339"/>
                </a:lnTo>
                <a:lnTo>
                  <a:pt x="74" y="355"/>
                </a:lnTo>
                <a:lnTo>
                  <a:pt x="86" y="371"/>
                </a:lnTo>
                <a:lnTo>
                  <a:pt x="99" y="385"/>
                </a:lnTo>
                <a:lnTo>
                  <a:pt x="113" y="399"/>
                </a:lnTo>
                <a:lnTo>
                  <a:pt x="129" y="410"/>
                </a:lnTo>
                <a:lnTo>
                  <a:pt x="146" y="420"/>
                </a:lnTo>
                <a:lnTo>
                  <a:pt x="164" y="428"/>
                </a:lnTo>
                <a:lnTo>
                  <a:pt x="182" y="436"/>
                </a:lnTo>
                <a:lnTo>
                  <a:pt x="202" y="441"/>
                </a:lnTo>
                <a:lnTo>
                  <a:pt x="221" y="444"/>
                </a:lnTo>
                <a:lnTo>
                  <a:pt x="242" y="445"/>
                </a:lnTo>
                <a:lnTo>
                  <a:pt x="242" y="445"/>
                </a:lnTo>
                <a:lnTo>
                  <a:pt x="263" y="444"/>
                </a:lnTo>
                <a:lnTo>
                  <a:pt x="283" y="441"/>
                </a:lnTo>
                <a:lnTo>
                  <a:pt x="303" y="436"/>
                </a:lnTo>
                <a:lnTo>
                  <a:pt x="321" y="428"/>
                </a:lnTo>
                <a:lnTo>
                  <a:pt x="339" y="420"/>
                </a:lnTo>
                <a:lnTo>
                  <a:pt x="355" y="410"/>
                </a:lnTo>
                <a:lnTo>
                  <a:pt x="371" y="399"/>
                </a:lnTo>
                <a:lnTo>
                  <a:pt x="385" y="385"/>
                </a:lnTo>
                <a:lnTo>
                  <a:pt x="399" y="371"/>
                </a:lnTo>
                <a:lnTo>
                  <a:pt x="410" y="355"/>
                </a:lnTo>
                <a:lnTo>
                  <a:pt x="420" y="339"/>
                </a:lnTo>
                <a:lnTo>
                  <a:pt x="429" y="320"/>
                </a:lnTo>
                <a:lnTo>
                  <a:pt x="436" y="302"/>
                </a:lnTo>
                <a:lnTo>
                  <a:pt x="441" y="282"/>
                </a:lnTo>
                <a:lnTo>
                  <a:pt x="444" y="262"/>
                </a:lnTo>
                <a:lnTo>
                  <a:pt x="445" y="242"/>
                </a:lnTo>
                <a:lnTo>
                  <a:pt x="445" y="242"/>
                </a:lnTo>
                <a:lnTo>
                  <a:pt x="444" y="221"/>
                </a:lnTo>
                <a:lnTo>
                  <a:pt x="441" y="201"/>
                </a:lnTo>
                <a:lnTo>
                  <a:pt x="436" y="181"/>
                </a:lnTo>
                <a:lnTo>
                  <a:pt x="429" y="163"/>
                </a:lnTo>
                <a:lnTo>
                  <a:pt x="420" y="145"/>
                </a:lnTo>
                <a:lnTo>
                  <a:pt x="410" y="129"/>
                </a:lnTo>
                <a:lnTo>
                  <a:pt x="399" y="113"/>
                </a:lnTo>
                <a:lnTo>
                  <a:pt x="385" y="99"/>
                </a:lnTo>
                <a:lnTo>
                  <a:pt x="371" y="85"/>
                </a:lnTo>
                <a:lnTo>
                  <a:pt x="355" y="74"/>
                </a:lnTo>
                <a:lnTo>
                  <a:pt x="339" y="64"/>
                </a:lnTo>
                <a:lnTo>
                  <a:pt x="321" y="55"/>
                </a:lnTo>
                <a:lnTo>
                  <a:pt x="303" y="48"/>
                </a:lnTo>
                <a:lnTo>
                  <a:pt x="283" y="43"/>
                </a:lnTo>
                <a:lnTo>
                  <a:pt x="263" y="40"/>
                </a:lnTo>
                <a:lnTo>
                  <a:pt x="242" y="39"/>
                </a:lnTo>
                <a:lnTo>
                  <a:pt x="242" y="39"/>
                </a:lnTo>
                <a:close/>
              </a:path>
            </a:pathLst>
          </a:custGeom>
          <a:gradFill flip="none" rotWithShape="1">
            <a:gsLst>
              <a:gs pos="42000">
                <a:srgbClr val="797C84"/>
              </a:gs>
              <a:gs pos="100000">
                <a:srgbClr val="FFFFFF"/>
              </a:gs>
              <a:gs pos="20000">
                <a:srgbClr val="C1C2C7"/>
              </a:gs>
              <a:gs pos="43000">
                <a:srgbClr val="45464B"/>
              </a:gs>
            </a:gsLst>
            <a:lin ang="13500000" scaled="0"/>
            <a:tileRect/>
          </a:gradFill>
          <a:ln w="9525">
            <a:noFill/>
            <a:round/>
          </a:ln>
          <a:effectLst>
            <a:outerShdw blurRad="50800" dist="127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>
              <a:defRPr/>
            </a:pPr>
            <a:endParaRPr kumimoji="1" lang="en-US" sz="1600">
              <a:latin typeface="Arial" panose="020B0604020202020204" pitchFamily="34" charset="0"/>
              <a:ea typeface="PMingLiU" charset="-120"/>
            </a:endParaRPr>
          </a:p>
        </p:txBody>
      </p:sp>
      <p:sp>
        <p:nvSpPr>
          <p:cNvPr id="30" name="MH_Other_5"/>
          <p:cNvSpPr/>
          <p:nvPr>
            <p:custDataLst>
              <p:tags r:id="rId9"/>
            </p:custDataLst>
          </p:nvPr>
        </p:nvSpPr>
        <p:spPr bwMode="auto">
          <a:xfrm rot="20700000">
            <a:off x="4728343" y="2204555"/>
            <a:ext cx="141743" cy="751522"/>
          </a:xfrm>
          <a:custGeom>
            <a:avLst/>
            <a:gdLst/>
            <a:ahLst/>
            <a:cxnLst>
              <a:cxn ang="0">
                <a:pos x="297" y="2305"/>
              </a:cxn>
              <a:cxn ang="0">
                <a:pos x="291" y="2299"/>
              </a:cxn>
              <a:cxn ang="0">
                <a:pos x="259" y="2225"/>
              </a:cxn>
              <a:cxn ang="0">
                <a:pos x="196" y="2013"/>
              </a:cxn>
              <a:cxn ang="0">
                <a:pos x="130" y="1718"/>
              </a:cxn>
              <a:cxn ang="0">
                <a:pos x="77" y="1381"/>
              </a:cxn>
              <a:cxn ang="0">
                <a:pos x="59" y="1221"/>
              </a:cxn>
              <a:cxn ang="0">
                <a:pos x="52" y="875"/>
              </a:cxn>
              <a:cxn ang="0">
                <a:pos x="72" y="558"/>
              </a:cxn>
              <a:cxn ang="0">
                <a:pos x="96" y="392"/>
              </a:cxn>
              <a:cxn ang="0">
                <a:pos x="128" y="248"/>
              </a:cxn>
              <a:cxn ang="0">
                <a:pos x="169" y="136"/>
              </a:cxn>
              <a:cxn ang="0">
                <a:pos x="206" y="79"/>
              </a:cxn>
              <a:cxn ang="0">
                <a:pos x="231" y="59"/>
              </a:cxn>
              <a:cxn ang="0">
                <a:pos x="256" y="52"/>
              </a:cxn>
              <a:cxn ang="0">
                <a:pos x="270" y="57"/>
              </a:cxn>
              <a:cxn ang="0">
                <a:pos x="291" y="78"/>
              </a:cxn>
              <a:cxn ang="0">
                <a:pos x="322" y="148"/>
              </a:cxn>
              <a:cxn ang="0">
                <a:pos x="353" y="288"/>
              </a:cxn>
              <a:cxn ang="0">
                <a:pos x="375" y="468"/>
              </a:cxn>
              <a:cxn ang="0">
                <a:pos x="394" y="884"/>
              </a:cxn>
              <a:cxn ang="0">
                <a:pos x="394" y="1404"/>
              </a:cxn>
              <a:cxn ang="0">
                <a:pos x="392" y="1552"/>
              </a:cxn>
              <a:cxn ang="0">
                <a:pos x="379" y="1787"/>
              </a:cxn>
              <a:cxn ang="0">
                <a:pos x="411" y="1979"/>
              </a:cxn>
              <a:cxn ang="0">
                <a:pos x="430" y="1783"/>
              </a:cxn>
              <a:cxn ang="0">
                <a:pos x="444" y="1549"/>
              </a:cxn>
              <a:cxn ang="0">
                <a:pos x="446" y="1405"/>
              </a:cxn>
              <a:cxn ang="0">
                <a:pos x="445" y="859"/>
              </a:cxn>
              <a:cxn ang="0">
                <a:pos x="425" y="458"/>
              </a:cxn>
              <a:cxn ang="0">
                <a:pos x="406" y="291"/>
              </a:cxn>
              <a:cxn ang="0">
                <a:pos x="377" y="155"/>
              </a:cxn>
              <a:cxn ang="0">
                <a:pos x="338" y="59"/>
              </a:cxn>
              <a:cxn ang="0">
                <a:pos x="316" y="28"/>
              </a:cxn>
              <a:cxn ang="0">
                <a:pos x="287" y="7"/>
              </a:cxn>
              <a:cxn ang="0">
                <a:pos x="256" y="0"/>
              </a:cxn>
              <a:cxn ang="0">
                <a:pos x="220" y="7"/>
              </a:cxn>
              <a:cxn ang="0">
                <a:pos x="177" y="34"/>
              </a:cxn>
              <a:cxn ang="0">
                <a:pos x="140" y="83"/>
              </a:cxn>
              <a:cxn ang="0">
                <a:pos x="92" y="191"/>
              </a:cxn>
              <a:cxn ang="0">
                <a:pos x="55" y="334"/>
              </a:cxn>
              <a:cxn ang="0">
                <a:pos x="28" y="502"/>
              </a:cxn>
              <a:cxn ang="0">
                <a:pos x="4" y="779"/>
              </a:cxn>
              <a:cxn ang="0">
                <a:pos x="3" y="1143"/>
              </a:cxn>
              <a:cxn ang="0">
                <a:pos x="15" y="1300"/>
              </a:cxn>
              <a:cxn ang="0">
                <a:pos x="66" y="1656"/>
              </a:cxn>
              <a:cxn ang="0">
                <a:pos x="140" y="2005"/>
              </a:cxn>
              <a:cxn ang="0">
                <a:pos x="186" y="2171"/>
              </a:cxn>
              <a:cxn ang="0">
                <a:pos x="235" y="2300"/>
              </a:cxn>
              <a:cxn ang="0">
                <a:pos x="270" y="2352"/>
              </a:cxn>
              <a:cxn ang="0">
                <a:pos x="294" y="2364"/>
              </a:cxn>
              <a:cxn ang="0">
                <a:pos x="313" y="2361"/>
              </a:cxn>
              <a:cxn ang="0">
                <a:pos x="339" y="2334"/>
              </a:cxn>
              <a:cxn ang="0">
                <a:pos x="326" y="2307"/>
              </a:cxn>
            </a:cxnLst>
            <a:rect l="0" t="0" r="r" b="b"/>
            <a:pathLst>
              <a:path w="448" h="2364">
                <a:moveTo>
                  <a:pt x="300" y="2306"/>
                </a:moveTo>
                <a:lnTo>
                  <a:pt x="300" y="2306"/>
                </a:lnTo>
                <a:lnTo>
                  <a:pt x="298" y="2306"/>
                </a:lnTo>
                <a:lnTo>
                  <a:pt x="297" y="2305"/>
                </a:lnTo>
                <a:lnTo>
                  <a:pt x="297" y="2305"/>
                </a:lnTo>
                <a:lnTo>
                  <a:pt x="296" y="2306"/>
                </a:lnTo>
                <a:lnTo>
                  <a:pt x="296" y="2306"/>
                </a:lnTo>
                <a:lnTo>
                  <a:pt x="291" y="2299"/>
                </a:lnTo>
                <a:lnTo>
                  <a:pt x="285" y="2288"/>
                </a:lnTo>
                <a:lnTo>
                  <a:pt x="278" y="2276"/>
                </a:lnTo>
                <a:lnTo>
                  <a:pt x="272" y="2261"/>
                </a:lnTo>
                <a:lnTo>
                  <a:pt x="259" y="2225"/>
                </a:lnTo>
                <a:lnTo>
                  <a:pt x="243" y="2183"/>
                </a:lnTo>
                <a:lnTo>
                  <a:pt x="228" y="2132"/>
                </a:lnTo>
                <a:lnTo>
                  <a:pt x="212" y="2075"/>
                </a:lnTo>
                <a:lnTo>
                  <a:pt x="196" y="2013"/>
                </a:lnTo>
                <a:lnTo>
                  <a:pt x="179" y="1946"/>
                </a:lnTo>
                <a:lnTo>
                  <a:pt x="161" y="1873"/>
                </a:lnTo>
                <a:lnTo>
                  <a:pt x="146" y="1798"/>
                </a:lnTo>
                <a:lnTo>
                  <a:pt x="130" y="1718"/>
                </a:lnTo>
                <a:lnTo>
                  <a:pt x="115" y="1637"/>
                </a:lnTo>
                <a:lnTo>
                  <a:pt x="100" y="1553"/>
                </a:lnTo>
                <a:lnTo>
                  <a:pt x="88" y="1467"/>
                </a:lnTo>
                <a:lnTo>
                  <a:pt x="77" y="1381"/>
                </a:lnTo>
                <a:lnTo>
                  <a:pt x="66" y="1295"/>
                </a:lnTo>
                <a:lnTo>
                  <a:pt x="66" y="1295"/>
                </a:lnTo>
                <a:lnTo>
                  <a:pt x="62" y="1259"/>
                </a:lnTo>
                <a:lnTo>
                  <a:pt x="59" y="1221"/>
                </a:lnTo>
                <a:lnTo>
                  <a:pt x="55" y="1140"/>
                </a:lnTo>
                <a:lnTo>
                  <a:pt x="52" y="1055"/>
                </a:lnTo>
                <a:lnTo>
                  <a:pt x="51" y="966"/>
                </a:lnTo>
                <a:lnTo>
                  <a:pt x="52" y="875"/>
                </a:lnTo>
                <a:lnTo>
                  <a:pt x="56" y="784"/>
                </a:lnTo>
                <a:lnTo>
                  <a:pt x="61" y="692"/>
                </a:lnTo>
                <a:lnTo>
                  <a:pt x="68" y="602"/>
                </a:lnTo>
                <a:lnTo>
                  <a:pt x="72" y="558"/>
                </a:lnTo>
                <a:lnTo>
                  <a:pt x="78" y="515"/>
                </a:lnTo>
                <a:lnTo>
                  <a:pt x="83" y="473"/>
                </a:lnTo>
                <a:lnTo>
                  <a:pt x="89" y="431"/>
                </a:lnTo>
                <a:lnTo>
                  <a:pt x="96" y="392"/>
                </a:lnTo>
                <a:lnTo>
                  <a:pt x="103" y="354"/>
                </a:lnTo>
                <a:lnTo>
                  <a:pt x="111" y="316"/>
                </a:lnTo>
                <a:lnTo>
                  <a:pt x="119" y="281"/>
                </a:lnTo>
                <a:lnTo>
                  <a:pt x="128" y="248"/>
                </a:lnTo>
                <a:lnTo>
                  <a:pt x="138" y="216"/>
                </a:lnTo>
                <a:lnTo>
                  <a:pt x="147" y="187"/>
                </a:lnTo>
                <a:lnTo>
                  <a:pt x="158" y="160"/>
                </a:lnTo>
                <a:lnTo>
                  <a:pt x="169" y="136"/>
                </a:lnTo>
                <a:lnTo>
                  <a:pt x="181" y="115"/>
                </a:lnTo>
                <a:lnTo>
                  <a:pt x="192" y="95"/>
                </a:lnTo>
                <a:lnTo>
                  <a:pt x="206" y="79"/>
                </a:lnTo>
                <a:lnTo>
                  <a:pt x="206" y="79"/>
                </a:lnTo>
                <a:lnTo>
                  <a:pt x="212" y="72"/>
                </a:lnTo>
                <a:lnTo>
                  <a:pt x="218" y="67"/>
                </a:lnTo>
                <a:lnTo>
                  <a:pt x="225" y="63"/>
                </a:lnTo>
                <a:lnTo>
                  <a:pt x="231" y="59"/>
                </a:lnTo>
                <a:lnTo>
                  <a:pt x="237" y="56"/>
                </a:lnTo>
                <a:lnTo>
                  <a:pt x="243" y="54"/>
                </a:lnTo>
                <a:lnTo>
                  <a:pt x="249" y="53"/>
                </a:lnTo>
                <a:lnTo>
                  <a:pt x="256" y="52"/>
                </a:lnTo>
                <a:lnTo>
                  <a:pt x="256" y="52"/>
                </a:lnTo>
                <a:lnTo>
                  <a:pt x="259" y="53"/>
                </a:lnTo>
                <a:lnTo>
                  <a:pt x="264" y="54"/>
                </a:lnTo>
                <a:lnTo>
                  <a:pt x="270" y="57"/>
                </a:lnTo>
                <a:lnTo>
                  <a:pt x="278" y="64"/>
                </a:lnTo>
                <a:lnTo>
                  <a:pt x="278" y="64"/>
                </a:lnTo>
                <a:lnTo>
                  <a:pt x="285" y="70"/>
                </a:lnTo>
                <a:lnTo>
                  <a:pt x="291" y="78"/>
                </a:lnTo>
                <a:lnTo>
                  <a:pt x="296" y="88"/>
                </a:lnTo>
                <a:lnTo>
                  <a:pt x="301" y="98"/>
                </a:lnTo>
                <a:lnTo>
                  <a:pt x="312" y="121"/>
                </a:lnTo>
                <a:lnTo>
                  <a:pt x="322" y="148"/>
                </a:lnTo>
                <a:lnTo>
                  <a:pt x="330" y="178"/>
                </a:lnTo>
                <a:lnTo>
                  <a:pt x="338" y="212"/>
                </a:lnTo>
                <a:lnTo>
                  <a:pt x="347" y="249"/>
                </a:lnTo>
                <a:lnTo>
                  <a:pt x="353" y="288"/>
                </a:lnTo>
                <a:lnTo>
                  <a:pt x="359" y="330"/>
                </a:lnTo>
                <a:lnTo>
                  <a:pt x="365" y="374"/>
                </a:lnTo>
                <a:lnTo>
                  <a:pt x="370" y="421"/>
                </a:lnTo>
                <a:lnTo>
                  <a:pt x="375" y="468"/>
                </a:lnTo>
                <a:lnTo>
                  <a:pt x="382" y="569"/>
                </a:lnTo>
                <a:lnTo>
                  <a:pt x="388" y="672"/>
                </a:lnTo>
                <a:lnTo>
                  <a:pt x="391" y="779"/>
                </a:lnTo>
                <a:lnTo>
                  <a:pt x="394" y="884"/>
                </a:lnTo>
                <a:lnTo>
                  <a:pt x="396" y="988"/>
                </a:lnTo>
                <a:lnTo>
                  <a:pt x="396" y="1088"/>
                </a:lnTo>
                <a:lnTo>
                  <a:pt x="395" y="1266"/>
                </a:lnTo>
                <a:lnTo>
                  <a:pt x="394" y="1404"/>
                </a:lnTo>
                <a:lnTo>
                  <a:pt x="394" y="1404"/>
                </a:lnTo>
                <a:lnTo>
                  <a:pt x="393" y="1504"/>
                </a:lnTo>
                <a:lnTo>
                  <a:pt x="393" y="1504"/>
                </a:lnTo>
                <a:lnTo>
                  <a:pt x="392" y="1552"/>
                </a:lnTo>
                <a:lnTo>
                  <a:pt x="390" y="1604"/>
                </a:lnTo>
                <a:lnTo>
                  <a:pt x="387" y="1662"/>
                </a:lnTo>
                <a:lnTo>
                  <a:pt x="384" y="1723"/>
                </a:lnTo>
                <a:lnTo>
                  <a:pt x="379" y="1787"/>
                </a:lnTo>
                <a:lnTo>
                  <a:pt x="372" y="1851"/>
                </a:lnTo>
                <a:lnTo>
                  <a:pt x="366" y="1916"/>
                </a:lnTo>
                <a:lnTo>
                  <a:pt x="359" y="1979"/>
                </a:lnTo>
                <a:lnTo>
                  <a:pt x="411" y="1979"/>
                </a:lnTo>
                <a:lnTo>
                  <a:pt x="411" y="1979"/>
                </a:lnTo>
                <a:lnTo>
                  <a:pt x="418" y="1915"/>
                </a:lnTo>
                <a:lnTo>
                  <a:pt x="424" y="1850"/>
                </a:lnTo>
                <a:lnTo>
                  <a:pt x="430" y="1783"/>
                </a:lnTo>
                <a:lnTo>
                  <a:pt x="435" y="1719"/>
                </a:lnTo>
                <a:lnTo>
                  <a:pt x="439" y="1657"/>
                </a:lnTo>
                <a:lnTo>
                  <a:pt x="442" y="1600"/>
                </a:lnTo>
                <a:lnTo>
                  <a:pt x="444" y="1549"/>
                </a:lnTo>
                <a:lnTo>
                  <a:pt x="444" y="1504"/>
                </a:lnTo>
                <a:lnTo>
                  <a:pt x="444" y="1504"/>
                </a:lnTo>
                <a:lnTo>
                  <a:pt x="446" y="1405"/>
                </a:lnTo>
                <a:lnTo>
                  <a:pt x="446" y="1405"/>
                </a:lnTo>
                <a:lnTo>
                  <a:pt x="448" y="1186"/>
                </a:lnTo>
                <a:lnTo>
                  <a:pt x="448" y="1077"/>
                </a:lnTo>
                <a:lnTo>
                  <a:pt x="447" y="967"/>
                </a:lnTo>
                <a:lnTo>
                  <a:pt x="445" y="859"/>
                </a:lnTo>
                <a:lnTo>
                  <a:pt x="443" y="753"/>
                </a:lnTo>
                <a:lnTo>
                  <a:pt x="439" y="651"/>
                </a:lnTo>
                <a:lnTo>
                  <a:pt x="432" y="552"/>
                </a:lnTo>
                <a:lnTo>
                  <a:pt x="425" y="458"/>
                </a:lnTo>
                <a:lnTo>
                  <a:pt x="421" y="414"/>
                </a:lnTo>
                <a:lnTo>
                  <a:pt x="416" y="371"/>
                </a:lnTo>
                <a:lnTo>
                  <a:pt x="411" y="330"/>
                </a:lnTo>
                <a:lnTo>
                  <a:pt x="406" y="291"/>
                </a:lnTo>
                <a:lnTo>
                  <a:pt x="398" y="253"/>
                </a:lnTo>
                <a:lnTo>
                  <a:pt x="392" y="218"/>
                </a:lnTo>
                <a:lnTo>
                  <a:pt x="385" y="186"/>
                </a:lnTo>
                <a:lnTo>
                  <a:pt x="377" y="155"/>
                </a:lnTo>
                <a:lnTo>
                  <a:pt x="368" y="127"/>
                </a:lnTo>
                <a:lnTo>
                  <a:pt x="359" y="101"/>
                </a:lnTo>
                <a:lnTo>
                  <a:pt x="349" y="78"/>
                </a:lnTo>
                <a:lnTo>
                  <a:pt x="338" y="59"/>
                </a:lnTo>
                <a:lnTo>
                  <a:pt x="327" y="41"/>
                </a:lnTo>
                <a:lnTo>
                  <a:pt x="321" y="34"/>
                </a:lnTo>
                <a:lnTo>
                  <a:pt x="316" y="28"/>
                </a:lnTo>
                <a:lnTo>
                  <a:pt x="316" y="28"/>
                </a:lnTo>
                <a:lnTo>
                  <a:pt x="308" y="22"/>
                </a:lnTo>
                <a:lnTo>
                  <a:pt x="301" y="15"/>
                </a:lnTo>
                <a:lnTo>
                  <a:pt x="294" y="11"/>
                </a:lnTo>
                <a:lnTo>
                  <a:pt x="287" y="7"/>
                </a:lnTo>
                <a:lnTo>
                  <a:pt x="279" y="4"/>
                </a:lnTo>
                <a:lnTo>
                  <a:pt x="271" y="2"/>
                </a:lnTo>
                <a:lnTo>
                  <a:pt x="264" y="1"/>
                </a:lnTo>
                <a:lnTo>
                  <a:pt x="256" y="0"/>
                </a:lnTo>
                <a:lnTo>
                  <a:pt x="256" y="0"/>
                </a:lnTo>
                <a:lnTo>
                  <a:pt x="243" y="1"/>
                </a:lnTo>
                <a:lnTo>
                  <a:pt x="232" y="3"/>
                </a:lnTo>
                <a:lnTo>
                  <a:pt x="220" y="7"/>
                </a:lnTo>
                <a:lnTo>
                  <a:pt x="209" y="11"/>
                </a:lnTo>
                <a:lnTo>
                  <a:pt x="199" y="17"/>
                </a:lnTo>
                <a:lnTo>
                  <a:pt x="187" y="26"/>
                </a:lnTo>
                <a:lnTo>
                  <a:pt x="177" y="34"/>
                </a:lnTo>
                <a:lnTo>
                  <a:pt x="168" y="44"/>
                </a:lnTo>
                <a:lnTo>
                  <a:pt x="168" y="44"/>
                </a:lnTo>
                <a:lnTo>
                  <a:pt x="153" y="62"/>
                </a:lnTo>
                <a:lnTo>
                  <a:pt x="140" y="83"/>
                </a:lnTo>
                <a:lnTo>
                  <a:pt x="127" y="106"/>
                </a:lnTo>
                <a:lnTo>
                  <a:pt x="115" y="132"/>
                </a:lnTo>
                <a:lnTo>
                  <a:pt x="103" y="160"/>
                </a:lnTo>
                <a:lnTo>
                  <a:pt x="92" y="191"/>
                </a:lnTo>
                <a:lnTo>
                  <a:pt x="82" y="224"/>
                </a:lnTo>
                <a:lnTo>
                  <a:pt x="72" y="258"/>
                </a:lnTo>
                <a:lnTo>
                  <a:pt x="63" y="296"/>
                </a:lnTo>
                <a:lnTo>
                  <a:pt x="55" y="334"/>
                </a:lnTo>
                <a:lnTo>
                  <a:pt x="48" y="374"/>
                </a:lnTo>
                <a:lnTo>
                  <a:pt x="40" y="416"/>
                </a:lnTo>
                <a:lnTo>
                  <a:pt x="34" y="458"/>
                </a:lnTo>
                <a:lnTo>
                  <a:pt x="28" y="502"/>
                </a:lnTo>
                <a:lnTo>
                  <a:pt x="23" y="547"/>
                </a:lnTo>
                <a:lnTo>
                  <a:pt x="18" y="592"/>
                </a:lnTo>
                <a:lnTo>
                  <a:pt x="10" y="685"/>
                </a:lnTo>
                <a:lnTo>
                  <a:pt x="4" y="779"/>
                </a:lnTo>
                <a:lnTo>
                  <a:pt x="1" y="873"/>
                </a:lnTo>
                <a:lnTo>
                  <a:pt x="0" y="965"/>
                </a:lnTo>
                <a:lnTo>
                  <a:pt x="0" y="1056"/>
                </a:lnTo>
                <a:lnTo>
                  <a:pt x="3" y="1143"/>
                </a:lnTo>
                <a:lnTo>
                  <a:pt x="8" y="1225"/>
                </a:lnTo>
                <a:lnTo>
                  <a:pt x="11" y="1264"/>
                </a:lnTo>
                <a:lnTo>
                  <a:pt x="15" y="1300"/>
                </a:lnTo>
                <a:lnTo>
                  <a:pt x="15" y="1300"/>
                </a:lnTo>
                <a:lnTo>
                  <a:pt x="25" y="1386"/>
                </a:lnTo>
                <a:lnTo>
                  <a:pt x="37" y="1475"/>
                </a:lnTo>
                <a:lnTo>
                  <a:pt x="51" y="1565"/>
                </a:lnTo>
                <a:lnTo>
                  <a:pt x="66" y="1656"/>
                </a:lnTo>
                <a:lnTo>
                  <a:pt x="83" y="1746"/>
                </a:lnTo>
                <a:lnTo>
                  <a:pt x="100" y="1835"/>
                </a:lnTo>
                <a:lnTo>
                  <a:pt x="120" y="1922"/>
                </a:lnTo>
                <a:lnTo>
                  <a:pt x="140" y="2005"/>
                </a:lnTo>
                <a:lnTo>
                  <a:pt x="140" y="2005"/>
                </a:lnTo>
                <a:lnTo>
                  <a:pt x="156" y="2068"/>
                </a:lnTo>
                <a:lnTo>
                  <a:pt x="172" y="2123"/>
                </a:lnTo>
                <a:lnTo>
                  <a:pt x="186" y="2171"/>
                </a:lnTo>
                <a:lnTo>
                  <a:pt x="200" y="2212"/>
                </a:lnTo>
                <a:lnTo>
                  <a:pt x="212" y="2247"/>
                </a:lnTo>
                <a:lnTo>
                  <a:pt x="223" y="2276"/>
                </a:lnTo>
                <a:lnTo>
                  <a:pt x="235" y="2300"/>
                </a:lnTo>
                <a:lnTo>
                  <a:pt x="245" y="2318"/>
                </a:lnTo>
                <a:lnTo>
                  <a:pt x="255" y="2334"/>
                </a:lnTo>
                <a:lnTo>
                  <a:pt x="263" y="2344"/>
                </a:lnTo>
                <a:lnTo>
                  <a:pt x="270" y="2352"/>
                </a:lnTo>
                <a:lnTo>
                  <a:pt x="277" y="2358"/>
                </a:lnTo>
                <a:lnTo>
                  <a:pt x="283" y="2361"/>
                </a:lnTo>
                <a:lnTo>
                  <a:pt x="290" y="2363"/>
                </a:lnTo>
                <a:lnTo>
                  <a:pt x="294" y="2364"/>
                </a:lnTo>
                <a:lnTo>
                  <a:pt x="298" y="2364"/>
                </a:lnTo>
                <a:lnTo>
                  <a:pt x="298" y="2364"/>
                </a:lnTo>
                <a:lnTo>
                  <a:pt x="306" y="2363"/>
                </a:lnTo>
                <a:lnTo>
                  <a:pt x="313" y="2361"/>
                </a:lnTo>
                <a:lnTo>
                  <a:pt x="321" y="2357"/>
                </a:lnTo>
                <a:lnTo>
                  <a:pt x="327" y="2350"/>
                </a:lnTo>
                <a:lnTo>
                  <a:pt x="333" y="2343"/>
                </a:lnTo>
                <a:lnTo>
                  <a:pt x="339" y="2334"/>
                </a:lnTo>
                <a:lnTo>
                  <a:pt x="345" y="2322"/>
                </a:lnTo>
                <a:lnTo>
                  <a:pt x="351" y="2309"/>
                </a:lnTo>
                <a:lnTo>
                  <a:pt x="351" y="2309"/>
                </a:lnTo>
                <a:lnTo>
                  <a:pt x="326" y="2307"/>
                </a:lnTo>
                <a:lnTo>
                  <a:pt x="300" y="2306"/>
                </a:lnTo>
                <a:lnTo>
                  <a:pt x="300" y="230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kumimoji="1" lang="en-US" sz="1600">
              <a:latin typeface="Arial" panose="020B0604020202020204" pitchFamily="34" charset="0"/>
              <a:ea typeface="PMingLiU" charset="-120"/>
            </a:endParaRPr>
          </a:p>
        </p:txBody>
      </p:sp>
      <p:sp>
        <p:nvSpPr>
          <p:cNvPr id="31" name="MH_SubTitle_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20700000">
            <a:off x="4914801" y="4888046"/>
            <a:ext cx="1148601" cy="2853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0" tIns="0" rIns="0" bIns="0" anchor="ctr" anchorCtr="1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85000"/>
              </a:lnSpc>
            </a:pPr>
            <a:endParaRPr kumimoji="1" lang="en-US" altLang="zh-CN" sz="1600" dirty="0">
              <a:solidFill>
                <a:srgbClr val="3B3B3B"/>
              </a:solidFill>
              <a:latin typeface="+mn-lt"/>
              <a:ea typeface="+mn-ea"/>
            </a:endParaRPr>
          </a:p>
        </p:txBody>
      </p:sp>
      <p:sp>
        <p:nvSpPr>
          <p:cNvPr id="32" name="MH_Other_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20700000">
            <a:off x="4883174" y="4849409"/>
            <a:ext cx="1212826" cy="362694"/>
          </a:xfrm>
          <a:prstGeom prst="rect">
            <a:avLst/>
          </a:prstGeom>
          <a:noFill/>
          <a:ln w="6350" cmpd="sng">
            <a:solidFill>
              <a:srgbClr val="FFFFFF"/>
            </a:solidFill>
            <a:prstDash val="solid"/>
          </a:ln>
        </p:spPr>
        <p:txBody>
          <a:bodyPr bIns="91440"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85000"/>
              </a:lnSpc>
            </a:pPr>
            <a:endParaRPr kumimoji="1" lang="en-US" altLang="zh-CN" sz="2000" dirty="0">
              <a:latin typeface="Arial Narrow" panose="020B0606020202030204" pitchFamily="34" charset="0"/>
              <a:ea typeface="PMingLiU" charset="-120"/>
            </a:endParaRPr>
          </a:p>
        </p:txBody>
      </p:sp>
      <p:sp>
        <p:nvSpPr>
          <p:cNvPr id="34" name="MH_Text_3"/>
          <p:cNvSpPr>
            <a:spLocks noEditPoints="1"/>
          </p:cNvSpPr>
          <p:nvPr>
            <p:custDataLst>
              <p:tags r:id="rId12"/>
            </p:custDataLst>
          </p:nvPr>
        </p:nvSpPr>
        <p:spPr bwMode="auto">
          <a:xfrm rot="4500000">
            <a:off x="5748570" y="3359605"/>
            <a:ext cx="2568402" cy="1394905"/>
          </a:xfrm>
          <a:custGeom>
            <a:avLst/>
            <a:gdLst/>
            <a:ahLst/>
            <a:cxnLst>
              <a:cxn ang="0">
                <a:pos x="1291" y="0"/>
              </a:cxn>
              <a:cxn ang="0">
                <a:pos x="1221" y="8"/>
              </a:cxn>
              <a:cxn ang="0">
                <a:pos x="1148" y="30"/>
              </a:cxn>
              <a:cxn ang="0">
                <a:pos x="86" y="642"/>
              </a:cxn>
              <a:cxn ang="0">
                <a:pos x="69" y="655"/>
              </a:cxn>
              <a:cxn ang="0">
                <a:pos x="45" y="678"/>
              </a:cxn>
              <a:cxn ang="0">
                <a:pos x="26" y="706"/>
              </a:cxn>
              <a:cxn ang="0">
                <a:pos x="10" y="738"/>
              </a:cxn>
              <a:cxn ang="0">
                <a:pos x="2" y="770"/>
              </a:cxn>
              <a:cxn ang="0">
                <a:pos x="0" y="2501"/>
              </a:cxn>
              <a:cxn ang="0">
                <a:pos x="2" y="2522"/>
              </a:cxn>
              <a:cxn ang="0">
                <a:pos x="10" y="2554"/>
              </a:cxn>
              <a:cxn ang="0">
                <a:pos x="26" y="2586"/>
              </a:cxn>
              <a:cxn ang="0">
                <a:pos x="45" y="2614"/>
              </a:cxn>
              <a:cxn ang="0">
                <a:pos x="69" y="2637"/>
              </a:cxn>
              <a:cxn ang="0">
                <a:pos x="1107" y="3242"/>
              </a:cxn>
              <a:cxn ang="0">
                <a:pos x="1148" y="3262"/>
              </a:cxn>
              <a:cxn ang="0">
                <a:pos x="1221" y="3283"/>
              </a:cxn>
              <a:cxn ang="0">
                <a:pos x="1291" y="3292"/>
              </a:cxn>
              <a:cxn ang="0">
                <a:pos x="5967" y="3292"/>
              </a:cxn>
              <a:cxn ang="0">
                <a:pos x="5996" y="3284"/>
              </a:cxn>
              <a:cxn ang="0">
                <a:pos x="6020" y="3269"/>
              </a:cxn>
              <a:cxn ang="0">
                <a:pos x="6040" y="3248"/>
              </a:cxn>
              <a:cxn ang="0">
                <a:pos x="6052" y="3223"/>
              </a:cxn>
              <a:cxn ang="0">
                <a:pos x="6056" y="3193"/>
              </a:cxn>
              <a:cxn ang="0">
                <a:pos x="6056" y="89"/>
              </a:cxn>
              <a:cxn ang="0">
                <a:pos x="6049" y="60"/>
              </a:cxn>
              <a:cxn ang="0">
                <a:pos x="6033" y="36"/>
              </a:cxn>
              <a:cxn ang="0">
                <a:pos x="6013" y="17"/>
              </a:cxn>
              <a:cxn ang="0">
                <a:pos x="5987" y="4"/>
              </a:cxn>
              <a:cxn ang="0">
                <a:pos x="5957" y="0"/>
              </a:cxn>
              <a:cxn ang="0">
                <a:pos x="456" y="1868"/>
              </a:cxn>
              <a:cxn ang="0">
                <a:pos x="389" y="1858"/>
              </a:cxn>
              <a:cxn ang="0">
                <a:pos x="331" y="1830"/>
              </a:cxn>
              <a:cxn ang="0">
                <a:pos x="283" y="1787"/>
              </a:cxn>
              <a:cxn ang="0">
                <a:pos x="250" y="1732"/>
              </a:cxn>
              <a:cxn ang="0">
                <a:pos x="234" y="1669"/>
              </a:cxn>
              <a:cxn ang="0">
                <a:pos x="234" y="1623"/>
              </a:cxn>
              <a:cxn ang="0">
                <a:pos x="250" y="1559"/>
              </a:cxn>
              <a:cxn ang="0">
                <a:pos x="283" y="1505"/>
              </a:cxn>
              <a:cxn ang="0">
                <a:pos x="331" y="1461"/>
              </a:cxn>
              <a:cxn ang="0">
                <a:pos x="389" y="1434"/>
              </a:cxn>
              <a:cxn ang="0">
                <a:pos x="456" y="1423"/>
              </a:cxn>
              <a:cxn ang="0">
                <a:pos x="500" y="1427"/>
              </a:cxn>
              <a:cxn ang="0">
                <a:pos x="562" y="1450"/>
              </a:cxn>
              <a:cxn ang="0">
                <a:pos x="612" y="1488"/>
              </a:cxn>
              <a:cxn ang="0">
                <a:pos x="650" y="1540"/>
              </a:cxn>
              <a:cxn ang="0">
                <a:pos x="673" y="1601"/>
              </a:cxn>
              <a:cxn ang="0">
                <a:pos x="677" y="1646"/>
              </a:cxn>
              <a:cxn ang="0">
                <a:pos x="668" y="1712"/>
              </a:cxn>
              <a:cxn ang="0">
                <a:pos x="640" y="1771"/>
              </a:cxn>
              <a:cxn ang="0">
                <a:pos x="597" y="1817"/>
              </a:cxn>
              <a:cxn ang="0">
                <a:pos x="542" y="1851"/>
              </a:cxn>
              <a:cxn ang="0">
                <a:pos x="478" y="1867"/>
              </a:cxn>
            </a:cxnLst>
            <a:rect l="0" t="0" r="r" b="b"/>
            <a:pathLst>
              <a:path w="6056" h="3292">
                <a:moveTo>
                  <a:pt x="5957" y="0"/>
                </a:moveTo>
                <a:lnTo>
                  <a:pt x="1291" y="0"/>
                </a:lnTo>
                <a:lnTo>
                  <a:pt x="1291" y="0"/>
                </a:lnTo>
                <a:lnTo>
                  <a:pt x="1270" y="1"/>
                </a:lnTo>
                <a:lnTo>
                  <a:pt x="1246" y="3"/>
                </a:lnTo>
                <a:lnTo>
                  <a:pt x="1221" y="8"/>
                </a:lnTo>
                <a:lnTo>
                  <a:pt x="1197" y="15"/>
                </a:lnTo>
                <a:lnTo>
                  <a:pt x="1172" y="22"/>
                </a:lnTo>
                <a:lnTo>
                  <a:pt x="1148" y="30"/>
                </a:lnTo>
                <a:lnTo>
                  <a:pt x="1126" y="39"/>
                </a:lnTo>
                <a:lnTo>
                  <a:pt x="1107" y="50"/>
                </a:lnTo>
                <a:lnTo>
                  <a:pt x="86" y="642"/>
                </a:lnTo>
                <a:lnTo>
                  <a:pt x="86" y="642"/>
                </a:lnTo>
                <a:lnTo>
                  <a:pt x="77" y="647"/>
                </a:lnTo>
                <a:lnTo>
                  <a:pt x="69" y="655"/>
                </a:lnTo>
                <a:lnTo>
                  <a:pt x="61" y="662"/>
                </a:lnTo>
                <a:lnTo>
                  <a:pt x="53" y="669"/>
                </a:lnTo>
                <a:lnTo>
                  <a:pt x="45" y="678"/>
                </a:lnTo>
                <a:lnTo>
                  <a:pt x="38" y="686"/>
                </a:lnTo>
                <a:lnTo>
                  <a:pt x="32" y="697"/>
                </a:lnTo>
                <a:lnTo>
                  <a:pt x="26" y="706"/>
                </a:lnTo>
                <a:lnTo>
                  <a:pt x="20" y="716"/>
                </a:lnTo>
                <a:lnTo>
                  <a:pt x="15" y="727"/>
                </a:lnTo>
                <a:lnTo>
                  <a:pt x="10" y="738"/>
                </a:lnTo>
                <a:lnTo>
                  <a:pt x="7" y="748"/>
                </a:lnTo>
                <a:lnTo>
                  <a:pt x="4" y="759"/>
                </a:lnTo>
                <a:lnTo>
                  <a:pt x="2" y="770"/>
                </a:lnTo>
                <a:lnTo>
                  <a:pt x="1" y="780"/>
                </a:lnTo>
                <a:lnTo>
                  <a:pt x="0" y="791"/>
                </a:lnTo>
                <a:lnTo>
                  <a:pt x="0" y="2501"/>
                </a:lnTo>
                <a:lnTo>
                  <a:pt x="0" y="2501"/>
                </a:lnTo>
                <a:lnTo>
                  <a:pt x="1" y="2512"/>
                </a:lnTo>
                <a:lnTo>
                  <a:pt x="2" y="2522"/>
                </a:lnTo>
                <a:lnTo>
                  <a:pt x="4" y="2532"/>
                </a:lnTo>
                <a:lnTo>
                  <a:pt x="7" y="2543"/>
                </a:lnTo>
                <a:lnTo>
                  <a:pt x="10" y="2554"/>
                </a:lnTo>
                <a:lnTo>
                  <a:pt x="15" y="2564"/>
                </a:lnTo>
                <a:lnTo>
                  <a:pt x="20" y="2575"/>
                </a:lnTo>
                <a:lnTo>
                  <a:pt x="26" y="2586"/>
                </a:lnTo>
                <a:lnTo>
                  <a:pt x="32" y="2595"/>
                </a:lnTo>
                <a:lnTo>
                  <a:pt x="38" y="2604"/>
                </a:lnTo>
                <a:lnTo>
                  <a:pt x="45" y="2614"/>
                </a:lnTo>
                <a:lnTo>
                  <a:pt x="53" y="2623"/>
                </a:lnTo>
                <a:lnTo>
                  <a:pt x="61" y="2630"/>
                </a:lnTo>
                <a:lnTo>
                  <a:pt x="69" y="2637"/>
                </a:lnTo>
                <a:lnTo>
                  <a:pt x="77" y="2643"/>
                </a:lnTo>
                <a:lnTo>
                  <a:pt x="86" y="2650"/>
                </a:lnTo>
                <a:lnTo>
                  <a:pt x="1107" y="3242"/>
                </a:lnTo>
                <a:lnTo>
                  <a:pt x="1107" y="3242"/>
                </a:lnTo>
                <a:lnTo>
                  <a:pt x="1126" y="3252"/>
                </a:lnTo>
                <a:lnTo>
                  <a:pt x="1148" y="3262"/>
                </a:lnTo>
                <a:lnTo>
                  <a:pt x="1172" y="3270"/>
                </a:lnTo>
                <a:lnTo>
                  <a:pt x="1197" y="3277"/>
                </a:lnTo>
                <a:lnTo>
                  <a:pt x="1221" y="3283"/>
                </a:lnTo>
                <a:lnTo>
                  <a:pt x="1246" y="3288"/>
                </a:lnTo>
                <a:lnTo>
                  <a:pt x="1270" y="3291"/>
                </a:lnTo>
                <a:lnTo>
                  <a:pt x="1291" y="3292"/>
                </a:lnTo>
                <a:lnTo>
                  <a:pt x="5957" y="3292"/>
                </a:lnTo>
                <a:lnTo>
                  <a:pt x="5957" y="3292"/>
                </a:lnTo>
                <a:lnTo>
                  <a:pt x="5967" y="3292"/>
                </a:lnTo>
                <a:lnTo>
                  <a:pt x="5978" y="3290"/>
                </a:lnTo>
                <a:lnTo>
                  <a:pt x="5987" y="3288"/>
                </a:lnTo>
                <a:lnTo>
                  <a:pt x="5996" y="3284"/>
                </a:lnTo>
                <a:lnTo>
                  <a:pt x="6004" y="3280"/>
                </a:lnTo>
                <a:lnTo>
                  <a:pt x="6013" y="3275"/>
                </a:lnTo>
                <a:lnTo>
                  <a:pt x="6020" y="3269"/>
                </a:lnTo>
                <a:lnTo>
                  <a:pt x="6027" y="3263"/>
                </a:lnTo>
                <a:lnTo>
                  <a:pt x="6033" y="3256"/>
                </a:lnTo>
                <a:lnTo>
                  <a:pt x="6040" y="3248"/>
                </a:lnTo>
                <a:lnTo>
                  <a:pt x="6045" y="3240"/>
                </a:lnTo>
                <a:lnTo>
                  <a:pt x="6049" y="3232"/>
                </a:lnTo>
                <a:lnTo>
                  <a:pt x="6052" y="3223"/>
                </a:lnTo>
                <a:lnTo>
                  <a:pt x="6054" y="3213"/>
                </a:lnTo>
                <a:lnTo>
                  <a:pt x="6056" y="3203"/>
                </a:lnTo>
                <a:lnTo>
                  <a:pt x="6056" y="3193"/>
                </a:lnTo>
                <a:lnTo>
                  <a:pt x="6056" y="99"/>
                </a:lnTo>
                <a:lnTo>
                  <a:pt x="6056" y="99"/>
                </a:lnTo>
                <a:lnTo>
                  <a:pt x="6056" y="89"/>
                </a:lnTo>
                <a:lnTo>
                  <a:pt x="6054" y="78"/>
                </a:lnTo>
                <a:lnTo>
                  <a:pt x="6052" y="69"/>
                </a:lnTo>
                <a:lnTo>
                  <a:pt x="6049" y="60"/>
                </a:lnTo>
                <a:lnTo>
                  <a:pt x="6045" y="52"/>
                </a:lnTo>
                <a:lnTo>
                  <a:pt x="6040" y="43"/>
                </a:lnTo>
                <a:lnTo>
                  <a:pt x="6033" y="36"/>
                </a:lnTo>
                <a:lnTo>
                  <a:pt x="6027" y="29"/>
                </a:lnTo>
                <a:lnTo>
                  <a:pt x="6020" y="23"/>
                </a:lnTo>
                <a:lnTo>
                  <a:pt x="6013" y="17"/>
                </a:lnTo>
                <a:lnTo>
                  <a:pt x="6004" y="11"/>
                </a:lnTo>
                <a:lnTo>
                  <a:pt x="5996" y="7"/>
                </a:lnTo>
                <a:lnTo>
                  <a:pt x="5987" y="4"/>
                </a:lnTo>
                <a:lnTo>
                  <a:pt x="5978" y="2"/>
                </a:lnTo>
                <a:lnTo>
                  <a:pt x="5967" y="0"/>
                </a:lnTo>
                <a:lnTo>
                  <a:pt x="5957" y="0"/>
                </a:lnTo>
                <a:lnTo>
                  <a:pt x="5957" y="0"/>
                </a:lnTo>
                <a:close/>
                <a:moveTo>
                  <a:pt x="456" y="1868"/>
                </a:moveTo>
                <a:lnTo>
                  <a:pt x="456" y="1868"/>
                </a:lnTo>
                <a:lnTo>
                  <a:pt x="433" y="1867"/>
                </a:lnTo>
                <a:lnTo>
                  <a:pt x="410" y="1863"/>
                </a:lnTo>
                <a:lnTo>
                  <a:pt x="389" y="1858"/>
                </a:lnTo>
                <a:lnTo>
                  <a:pt x="369" y="1851"/>
                </a:lnTo>
                <a:lnTo>
                  <a:pt x="349" y="1842"/>
                </a:lnTo>
                <a:lnTo>
                  <a:pt x="331" y="1830"/>
                </a:lnTo>
                <a:lnTo>
                  <a:pt x="313" y="1817"/>
                </a:lnTo>
                <a:lnTo>
                  <a:pt x="298" y="1804"/>
                </a:lnTo>
                <a:lnTo>
                  <a:pt x="283" y="1787"/>
                </a:lnTo>
                <a:lnTo>
                  <a:pt x="271" y="1771"/>
                </a:lnTo>
                <a:lnTo>
                  <a:pt x="260" y="1752"/>
                </a:lnTo>
                <a:lnTo>
                  <a:pt x="250" y="1732"/>
                </a:lnTo>
                <a:lnTo>
                  <a:pt x="242" y="1712"/>
                </a:lnTo>
                <a:lnTo>
                  <a:pt x="237" y="1690"/>
                </a:lnTo>
                <a:lnTo>
                  <a:pt x="234" y="1669"/>
                </a:lnTo>
                <a:lnTo>
                  <a:pt x="233" y="1646"/>
                </a:lnTo>
                <a:lnTo>
                  <a:pt x="233" y="1646"/>
                </a:lnTo>
                <a:lnTo>
                  <a:pt x="234" y="1623"/>
                </a:lnTo>
                <a:lnTo>
                  <a:pt x="237" y="1601"/>
                </a:lnTo>
                <a:lnTo>
                  <a:pt x="242" y="1580"/>
                </a:lnTo>
                <a:lnTo>
                  <a:pt x="250" y="1559"/>
                </a:lnTo>
                <a:lnTo>
                  <a:pt x="260" y="1540"/>
                </a:lnTo>
                <a:lnTo>
                  <a:pt x="271" y="1521"/>
                </a:lnTo>
                <a:lnTo>
                  <a:pt x="283" y="1505"/>
                </a:lnTo>
                <a:lnTo>
                  <a:pt x="298" y="1488"/>
                </a:lnTo>
                <a:lnTo>
                  <a:pt x="313" y="1474"/>
                </a:lnTo>
                <a:lnTo>
                  <a:pt x="331" y="1461"/>
                </a:lnTo>
                <a:lnTo>
                  <a:pt x="349" y="1450"/>
                </a:lnTo>
                <a:lnTo>
                  <a:pt x="369" y="1441"/>
                </a:lnTo>
                <a:lnTo>
                  <a:pt x="389" y="1434"/>
                </a:lnTo>
                <a:lnTo>
                  <a:pt x="410" y="1427"/>
                </a:lnTo>
                <a:lnTo>
                  <a:pt x="433" y="1424"/>
                </a:lnTo>
                <a:lnTo>
                  <a:pt x="456" y="1423"/>
                </a:lnTo>
                <a:lnTo>
                  <a:pt x="456" y="1423"/>
                </a:lnTo>
                <a:lnTo>
                  <a:pt x="478" y="1424"/>
                </a:lnTo>
                <a:lnTo>
                  <a:pt x="500" y="1427"/>
                </a:lnTo>
                <a:lnTo>
                  <a:pt x="522" y="1434"/>
                </a:lnTo>
                <a:lnTo>
                  <a:pt x="542" y="1441"/>
                </a:lnTo>
                <a:lnTo>
                  <a:pt x="562" y="1450"/>
                </a:lnTo>
                <a:lnTo>
                  <a:pt x="579" y="1461"/>
                </a:lnTo>
                <a:lnTo>
                  <a:pt x="597" y="1474"/>
                </a:lnTo>
                <a:lnTo>
                  <a:pt x="612" y="1488"/>
                </a:lnTo>
                <a:lnTo>
                  <a:pt x="627" y="1505"/>
                </a:lnTo>
                <a:lnTo>
                  <a:pt x="640" y="1521"/>
                </a:lnTo>
                <a:lnTo>
                  <a:pt x="650" y="1540"/>
                </a:lnTo>
                <a:lnTo>
                  <a:pt x="661" y="1559"/>
                </a:lnTo>
                <a:lnTo>
                  <a:pt x="668" y="1580"/>
                </a:lnTo>
                <a:lnTo>
                  <a:pt x="673" y="1601"/>
                </a:lnTo>
                <a:lnTo>
                  <a:pt x="676" y="1623"/>
                </a:lnTo>
                <a:lnTo>
                  <a:pt x="677" y="1646"/>
                </a:lnTo>
                <a:lnTo>
                  <a:pt x="677" y="1646"/>
                </a:lnTo>
                <a:lnTo>
                  <a:pt x="676" y="1669"/>
                </a:lnTo>
                <a:lnTo>
                  <a:pt x="673" y="1690"/>
                </a:lnTo>
                <a:lnTo>
                  <a:pt x="668" y="1712"/>
                </a:lnTo>
                <a:lnTo>
                  <a:pt x="661" y="1732"/>
                </a:lnTo>
                <a:lnTo>
                  <a:pt x="650" y="1752"/>
                </a:lnTo>
                <a:lnTo>
                  <a:pt x="640" y="1771"/>
                </a:lnTo>
                <a:lnTo>
                  <a:pt x="627" y="1787"/>
                </a:lnTo>
                <a:lnTo>
                  <a:pt x="612" y="1804"/>
                </a:lnTo>
                <a:lnTo>
                  <a:pt x="597" y="1817"/>
                </a:lnTo>
                <a:lnTo>
                  <a:pt x="579" y="1830"/>
                </a:lnTo>
                <a:lnTo>
                  <a:pt x="562" y="1842"/>
                </a:lnTo>
                <a:lnTo>
                  <a:pt x="542" y="1851"/>
                </a:lnTo>
                <a:lnTo>
                  <a:pt x="522" y="1858"/>
                </a:lnTo>
                <a:lnTo>
                  <a:pt x="500" y="1863"/>
                </a:lnTo>
                <a:lnTo>
                  <a:pt x="478" y="1867"/>
                </a:lnTo>
                <a:lnTo>
                  <a:pt x="456" y="1868"/>
                </a:lnTo>
                <a:lnTo>
                  <a:pt x="456" y="1868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  <a:tileRect/>
          </a:gradFill>
          <a:ln w="12700">
            <a:noFill/>
            <a:miter lim="800000"/>
          </a:ln>
          <a:effectLst/>
        </p:spPr>
        <p:txBody>
          <a:bodyPr vert="vert270" wrap="square" lIns="0" tIns="90000" rIns="0" bIns="90000" anchor="ctr" anchorCtr="1">
            <a:normAutofit/>
          </a:bodyPr>
          <a:lstStyle/>
          <a:p>
            <a:pPr algn="just" defTabSz="99060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</a:rPr>
              <a:t>点击输入替换内容</a:t>
            </a:r>
            <a:endParaRPr lang="en-US" altLang="zh-CN" sz="1400" dirty="0">
              <a:solidFill>
                <a:schemeClr val="bg1"/>
              </a:solidFill>
            </a:endParaRPr>
          </a:p>
          <a:p>
            <a:pPr algn="just" defTabSz="990600">
              <a:lnSpc>
                <a:spcPct val="150000"/>
              </a:lnSpc>
              <a:defRPr/>
            </a:pPr>
            <a:endParaRPr kumimoji="1" lang="en-US" altLang="zh-CN" sz="1400" dirty="0">
              <a:solidFill>
                <a:srgbClr val="FFFFFF"/>
              </a:solidFill>
            </a:endParaRPr>
          </a:p>
        </p:txBody>
      </p:sp>
      <p:sp>
        <p:nvSpPr>
          <p:cNvPr id="35" name="MH_Other_7"/>
          <p:cNvSpPr>
            <a:spLocks noEditPoints="1"/>
          </p:cNvSpPr>
          <p:nvPr>
            <p:custDataLst>
              <p:tags r:id="rId13"/>
            </p:custDataLst>
          </p:nvPr>
        </p:nvSpPr>
        <p:spPr bwMode="auto">
          <a:xfrm rot="4500000">
            <a:off x="6649864" y="2900265"/>
            <a:ext cx="205269" cy="205208"/>
          </a:xfrm>
          <a:custGeom>
            <a:avLst/>
            <a:gdLst/>
            <a:ahLst/>
            <a:cxnLst>
              <a:cxn ang="0">
                <a:pos x="230" y="484"/>
              </a:cxn>
              <a:cxn ang="0">
                <a:pos x="170" y="473"/>
              </a:cxn>
              <a:cxn ang="0">
                <a:pos x="107" y="443"/>
              </a:cxn>
              <a:cxn ang="0">
                <a:pos x="56" y="395"/>
              </a:cxn>
              <a:cxn ang="0">
                <a:pos x="19" y="336"/>
              </a:cxn>
              <a:cxn ang="0">
                <a:pos x="1" y="267"/>
              </a:cxn>
              <a:cxn ang="0">
                <a:pos x="0" y="242"/>
              </a:cxn>
              <a:cxn ang="0">
                <a:pos x="5" y="193"/>
              </a:cxn>
              <a:cxn ang="0">
                <a:pos x="30" y="126"/>
              </a:cxn>
              <a:cxn ang="0">
                <a:pos x="71" y="71"/>
              </a:cxn>
              <a:cxn ang="0">
                <a:pos x="127" y="29"/>
              </a:cxn>
              <a:cxn ang="0">
                <a:pos x="194" y="5"/>
              </a:cxn>
              <a:cxn ang="0">
                <a:pos x="242" y="0"/>
              </a:cxn>
              <a:cxn ang="0">
                <a:pos x="267" y="1"/>
              </a:cxn>
              <a:cxn ang="0">
                <a:pos x="337" y="18"/>
              </a:cxn>
              <a:cxn ang="0">
                <a:pos x="397" y="55"/>
              </a:cxn>
              <a:cxn ang="0">
                <a:pos x="443" y="107"/>
              </a:cxn>
              <a:cxn ang="0">
                <a:pos x="474" y="170"/>
              </a:cxn>
              <a:cxn ang="0">
                <a:pos x="484" y="229"/>
              </a:cxn>
              <a:cxn ang="0">
                <a:pos x="484" y="254"/>
              </a:cxn>
              <a:cxn ang="0">
                <a:pos x="474" y="314"/>
              </a:cxn>
              <a:cxn ang="0">
                <a:pos x="443" y="377"/>
              </a:cxn>
              <a:cxn ang="0">
                <a:pos x="397" y="428"/>
              </a:cxn>
              <a:cxn ang="0">
                <a:pos x="337" y="464"/>
              </a:cxn>
              <a:cxn ang="0">
                <a:pos x="267" y="483"/>
              </a:cxn>
              <a:cxn ang="0">
                <a:pos x="242" y="484"/>
              </a:cxn>
              <a:cxn ang="0">
                <a:pos x="221" y="40"/>
              </a:cxn>
              <a:cxn ang="0">
                <a:pos x="164" y="55"/>
              </a:cxn>
              <a:cxn ang="0">
                <a:pos x="113" y="85"/>
              </a:cxn>
              <a:cxn ang="0">
                <a:pos x="74" y="129"/>
              </a:cxn>
              <a:cxn ang="0">
                <a:pos x="48" y="181"/>
              </a:cxn>
              <a:cxn ang="0">
                <a:pos x="40" y="242"/>
              </a:cxn>
              <a:cxn ang="0">
                <a:pos x="44" y="282"/>
              </a:cxn>
              <a:cxn ang="0">
                <a:pos x="64" y="339"/>
              </a:cxn>
              <a:cxn ang="0">
                <a:pos x="99" y="385"/>
              </a:cxn>
              <a:cxn ang="0">
                <a:pos x="146" y="420"/>
              </a:cxn>
              <a:cxn ang="0">
                <a:pos x="202" y="441"/>
              </a:cxn>
              <a:cxn ang="0">
                <a:pos x="242" y="445"/>
              </a:cxn>
              <a:cxn ang="0">
                <a:pos x="303" y="436"/>
              </a:cxn>
              <a:cxn ang="0">
                <a:pos x="355" y="410"/>
              </a:cxn>
              <a:cxn ang="0">
                <a:pos x="399" y="371"/>
              </a:cxn>
              <a:cxn ang="0">
                <a:pos x="429" y="320"/>
              </a:cxn>
              <a:cxn ang="0">
                <a:pos x="444" y="262"/>
              </a:cxn>
              <a:cxn ang="0">
                <a:pos x="444" y="221"/>
              </a:cxn>
              <a:cxn ang="0">
                <a:pos x="429" y="163"/>
              </a:cxn>
              <a:cxn ang="0">
                <a:pos x="399" y="113"/>
              </a:cxn>
              <a:cxn ang="0">
                <a:pos x="355" y="74"/>
              </a:cxn>
              <a:cxn ang="0">
                <a:pos x="303" y="48"/>
              </a:cxn>
              <a:cxn ang="0">
                <a:pos x="242" y="39"/>
              </a:cxn>
            </a:cxnLst>
            <a:rect l="0" t="0" r="r" b="b"/>
            <a:pathLst>
              <a:path w="484" h="484">
                <a:moveTo>
                  <a:pt x="242" y="484"/>
                </a:moveTo>
                <a:lnTo>
                  <a:pt x="242" y="484"/>
                </a:lnTo>
                <a:lnTo>
                  <a:pt x="230" y="484"/>
                </a:lnTo>
                <a:lnTo>
                  <a:pt x="217" y="483"/>
                </a:lnTo>
                <a:lnTo>
                  <a:pt x="194" y="479"/>
                </a:lnTo>
                <a:lnTo>
                  <a:pt x="170" y="473"/>
                </a:lnTo>
                <a:lnTo>
                  <a:pt x="148" y="464"/>
                </a:lnTo>
                <a:lnTo>
                  <a:pt x="127" y="455"/>
                </a:lnTo>
                <a:lnTo>
                  <a:pt x="107" y="443"/>
                </a:lnTo>
                <a:lnTo>
                  <a:pt x="89" y="428"/>
                </a:lnTo>
                <a:lnTo>
                  <a:pt x="71" y="413"/>
                </a:lnTo>
                <a:lnTo>
                  <a:pt x="56" y="395"/>
                </a:lnTo>
                <a:lnTo>
                  <a:pt x="41" y="377"/>
                </a:lnTo>
                <a:lnTo>
                  <a:pt x="30" y="357"/>
                </a:lnTo>
                <a:lnTo>
                  <a:pt x="19" y="336"/>
                </a:lnTo>
                <a:lnTo>
                  <a:pt x="11" y="314"/>
                </a:lnTo>
                <a:lnTo>
                  <a:pt x="5" y="290"/>
                </a:lnTo>
                <a:lnTo>
                  <a:pt x="1" y="267"/>
                </a:lnTo>
                <a:lnTo>
                  <a:pt x="1" y="254"/>
                </a:lnTo>
                <a:lnTo>
                  <a:pt x="0" y="242"/>
                </a:lnTo>
                <a:lnTo>
                  <a:pt x="0" y="242"/>
                </a:lnTo>
                <a:lnTo>
                  <a:pt x="1" y="229"/>
                </a:lnTo>
                <a:lnTo>
                  <a:pt x="1" y="217"/>
                </a:lnTo>
                <a:lnTo>
                  <a:pt x="5" y="193"/>
                </a:lnTo>
                <a:lnTo>
                  <a:pt x="11" y="170"/>
                </a:lnTo>
                <a:lnTo>
                  <a:pt x="19" y="147"/>
                </a:lnTo>
                <a:lnTo>
                  <a:pt x="30" y="126"/>
                </a:lnTo>
                <a:lnTo>
                  <a:pt x="41" y="107"/>
                </a:lnTo>
                <a:lnTo>
                  <a:pt x="56" y="87"/>
                </a:lnTo>
                <a:lnTo>
                  <a:pt x="71" y="71"/>
                </a:lnTo>
                <a:lnTo>
                  <a:pt x="89" y="55"/>
                </a:lnTo>
                <a:lnTo>
                  <a:pt x="107" y="41"/>
                </a:lnTo>
                <a:lnTo>
                  <a:pt x="127" y="29"/>
                </a:lnTo>
                <a:lnTo>
                  <a:pt x="148" y="18"/>
                </a:lnTo>
                <a:lnTo>
                  <a:pt x="170" y="10"/>
                </a:lnTo>
                <a:lnTo>
                  <a:pt x="194" y="5"/>
                </a:lnTo>
                <a:lnTo>
                  <a:pt x="217" y="1"/>
                </a:lnTo>
                <a:lnTo>
                  <a:pt x="230" y="0"/>
                </a:lnTo>
                <a:lnTo>
                  <a:pt x="242" y="0"/>
                </a:lnTo>
                <a:lnTo>
                  <a:pt x="242" y="0"/>
                </a:lnTo>
                <a:lnTo>
                  <a:pt x="254" y="0"/>
                </a:lnTo>
                <a:lnTo>
                  <a:pt x="267" y="1"/>
                </a:lnTo>
                <a:lnTo>
                  <a:pt x="292" y="5"/>
                </a:lnTo>
                <a:lnTo>
                  <a:pt x="314" y="10"/>
                </a:lnTo>
                <a:lnTo>
                  <a:pt x="337" y="18"/>
                </a:lnTo>
                <a:lnTo>
                  <a:pt x="358" y="29"/>
                </a:lnTo>
                <a:lnTo>
                  <a:pt x="378" y="41"/>
                </a:lnTo>
                <a:lnTo>
                  <a:pt x="397" y="55"/>
                </a:lnTo>
                <a:lnTo>
                  <a:pt x="413" y="71"/>
                </a:lnTo>
                <a:lnTo>
                  <a:pt x="430" y="87"/>
                </a:lnTo>
                <a:lnTo>
                  <a:pt x="443" y="107"/>
                </a:lnTo>
                <a:lnTo>
                  <a:pt x="455" y="126"/>
                </a:lnTo>
                <a:lnTo>
                  <a:pt x="466" y="147"/>
                </a:lnTo>
                <a:lnTo>
                  <a:pt x="474" y="170"/>
                </a:lnTo>
                <a:lnTo>
                  <a:pt x="479" y="193"/>
                </a:lnTo>
                <a:lnTo>
                  <a:pt x="483" y="217"/>
                </a:lnTo>
                <a:lnTo>
                  <a:pt x="484" y="229"/>
                </a:lnTo>
                <a:lnTo>
                  <a:pt x="484" y="242"/>
                </a:lnTo>
                <a:lnTo>
                  <a:pt x="484" y="242"/>
                </a:lnTo>
                <a:lnTo>
                  <a:pt x="484" y="254"/>
                </a:lnTo>
                <a:lnTo>
                  <a:pt x="483" y="267"/>
                </a:lnTo>
                <a:lnTo>
                  <a:pt x="479" y="290"/>
                </a:lnTo>
                <a:lnTo>
                  <a:pt x="474" y="314"/>
                </a:lnTo>
                <a:lnTo>
                  <a:pt x="466" y="336"/>
                </a:lnTo>
                <a:lnTo>
                  <a:pt x="455" y="357"/>
                </a:lnTo>
                <a:lnTo>
                  <a:pt x="443" y="377"/>
                </a:lnTo>
                <a:lnTo>
                  <a:pt x="430" y="395"/>
                </a:lnTo>
                <a:lnTo>
                  <a:pt x="413" y="413"/>
                </a:lnTo>
                <a:lnTo>
                  <a:pt x="397" y="428"/>
                </a:lnTo>
                <a:lnTo>
                  <a:pt x="378" y="443"/>
                </a:lnTo>
                <a:lnTo>
                  <a:pt x="358" y="455"/>
                </a:lnTo>
                <a:lnTo>
                  <a:pt x="337" y="464"/>
                </a:lnTo>
                <a:lnTo>
                  <a:pt x="314" y="473"/>
                </a:lnTo>
                <a:lnTo>
                  <a:pt x="292" y="479"/>
                </a:lnTo>
                <a:lnTo>
                  <a:pt x="267" y="483"/>
                </a:lnTo>
                <a:lnTo>
                  <a:pt x="254" y="484"/>
                </a:lnTo>
                <a:lnTo>
                  <a:pt x="242" y="484"/>
                </a:lnTo>
                <a:lnTo>
                  <a:pt x="242" y="484"/>
                </a:lnTo>
                <a:close/>
                <a:moveTo>
                  <a:pt x="242" y="39"/>
                </a:moveTo>
                <a:lnTo>
                  <a:pt x="242" y="39"/>
                </a:lnTo>
                <a:lnTo>
                  <a:pt x="221" y="40"/>
                </a:lnTo>
                <a:lnTo>
                  <a:pt x="202" y="43"/>
                </a:lnTo>
                <a:lnTo>
                  <a:pt x="182" y="48"/>
                </a:lnTo>
                <a:lnTo>
                  <a:pt x="164" y="55"/>
                </a:lnTo>
                <a:lnTo>
                  <a:pt x="146" y="64"/>
                </a:lnTo>
                <a:lnTo>
                  <a:pt x="129" y="74"/>
                </a:lnTo>
                <a:lnTo>
                  <a:pt x="113" y="85"/>
                </a:lnTo>
                <a:lnTo>
                  <a:pt x="99" y="99"/>
                </a:lnTo>
                <a:lnTo>
                  <a:pt x="86" y="113"/>
                </a:lnTo>
                <a:lnTo>
                  <a:pt x="74" y="129"/>
                </a:lnTo>
                <a:lnTo>
                  <a:pt x="64" y="145"/>
                </a:lnTo>
                <a:lnTo>
                  <a:pt x="56" y="163"/>
                </a:lnTo>
                <a:lnTo>
                  <a:pt x="48" y="181"/>
                </a:lnTo>
                <a:lnTo>
                  <a:pt x="44" y="201"/>
                </a:lnTo>
                <a:lnTo>
                  <a:pt x="41" y="221"/>
                </a:lnTo>
                <a:lnTo>
                  <a:pt x="40" y="242"/>
                </a:lnTo>
                <a:lnTo>
                  <a:pt x="40" y="242"/>
                </a:lnTo>
                <a:lnTo>
                  <a:pt x="41" y="262"/>
                </a:lnTo>
                <a:lnTo>
                  <a:pt x="44" y="282"/>
                </a:lnTo>
                <a:lnTo>
                  <a:pt x="48" y="302"/>
                </a:lnTo>
                <a:lnTo>
                  <a:pt x="56" y="320"/>
                </a:lnTo>
                <a:lnTo>
                  <a:pt x="64" y="339"/>
                </a:lnTo>
                <a:lnTo>
                  <a:pt x="74" y="355"/>
                </a:lnTo>
                <a:lnTo>
                  <a:pt x="86" y="371"/>
                </a:lnTo>
                <a:lnTo>
                  <a:pt x="99" y="385"/>
                </a:lnTo>
                <a:lnTo>
                  <a:pt x="113" y="399"/>
                </a:lnTo>
                <a:lnTo>
                  <a:pt x="129" y="410"/>
                </a:lnTo>
                <a:lnTo>
                  <a:pt x="146" y="420"/>
                </a:lnTo>
                <a:lnTo>
                  <a:pt x="164" y="428"/>
                </a:lnTo>
                <a:lnTo>
                  <a:pt x="182" y="436"/>
                </a:lnTo>
                <a:lnTo>
                  <a:pt x="202" y="441"/>
                </a:lnTo>
                <a:lnTo>
                  <a:pt x="221" y="444"/>
                </a:lnTo>
                <a:lnTo>
                  <a:pt x="242" y="445"/>
                </a:lnTo>
                <a:lnTo>
                  <a:pt x="242" y="445"/>
                </a:lnTo>
                <a:lnTo>
                  <a:pt x="263" y="444"/>
                </a:lnTo>
                <a:lnTo>
                  <a:pt x="283" y="441"/>
                </a:lnTo>
                <a:lnTo>
                  <a:pt x="303" y="436"/>
                </a:lnTo>
                <a:lnTo>
                  <a:pt x="321" y="428"/>
                </a:lnTo>
                <a:lnTo>
                  <a:pt x="339" y="420"/>
                </a:lnTo>
                <a:lnTo>
                  <a:pt x="355" y="410"/>
                </a:lnTo>
                <a:lnTo>
                  <a:pt x="371" y="399"/>
                </a:lnTo>
                <a:lnTo>
                  <a:pt x="385" y="385"/>
                </a:lnTo>
                <a:lnTo>
                  <a:pt x="399" y="371"/>
                </a:lnTo>
                <a:lnTo>
                  <a:pt x="410" y="355"/>
                </a:lnTo>
                <a:lnTo>
                  <a:pt x="420" y="339"/>
                </a:lnTo>
                <a:lnTo>
                  <a:pt x="429" y="320"/>
                </a:lnTo>
                <a:lnTo>
                  <a:pt x="436" y="302"/>
                </a:lnTo>
                <a:lnTo>
                  <a:pt x="441" y="282"/>
                </a:lnTo>
                <a:lnTo>
                  <a:pt x="444" y="262"/>
                </a:lnTo>
                <a:lnTo>
                  <a:pt x="445" y="242"/>
                </a:lnTo>
                <a:lnTo>
                  <a:pt x="445" y="242"/>
                </a:lnTo>
                <a:lnTo>
                  <a:pt x="444" y="221"/>
                </a:lnTo>
                <a:lnTo>
                  <a:pt x="441" y="201"/>
                </a:lnTo>
                <a:lnTo>
                  <a:pt x="436" y="181"/>
                </a:lnTo>
                <a:lnTo>
                  <a:pt x="429" y="163"/>
                </a:lnTo>
                <a:lnTo>
                  <a:pt x="420" y="145"/>
                </a:lnTo>
                <a:lnTo>
                  <a:pt x="410" y="129"/>
                </a:lnTo>
                <a:lnTo>
                  <a:pt x="399" y="113"/>
                </a:lnTo>
                <a:lnTo>
                  <a:pt x="385" y="99"/>
                </a:lnTo>
                <a:lnTo>
                  <a:pt x="371" y="85"/>
                </a:lnTo>
                <a:lnTo>
                  <a:pt x="355" y="74"/>
                </a:lnTo>
                <a:lnTo>
                  <a:pt x="339" y="64"/>
                </a:lnTo>
                <a:lnTo>
                  <a:pt x="321" y="55"/>
                </a:lnTo>
                <a:lnTo>
                  <a:pt x="303" y="48"/>
                </a:lnTo>
                <a:lnTo>
                  <a:pt x="283" y="43"/>
                </a:lnTo>
                <a:lnTo>
                  <a:pt x="263" y="40"/>
                </a:lnTo>
                <a:lnTo>
                  <a:pt x="242" y="39"/>
                </a:lnTo>
                <a:lnTo>
                  <a:pt x="242" y="39"/>
                </a:lnTo>
                <a:close/>
              </a:path>
            </a:pathLst>
          </a:custGeom>
          <a:gradFill flip="none" rotWithShape="1">
            <a:gsLst>
              <a:gs pos="42000">
                <a:srgbClr val="797C84"/>
              </a:gs>
              <a:gs pos="100000">
                <a:srgbClr val="FFFFFF"/>
              </a:gs>
              <a:gs pos="20000">
                <a:srgbClr val="C1C2C7"/>
              </a:gs>
              <a:gs pos="43000">
                <a:srgbClr val="45464B"/>
              </a:gs>
            </a:gsLst>
            <a:lin ang="13500000" scaled="0"/>
            <a:tileRect/>
          </a:gradFill>
          <a:ln w="9525">
            <a:noFill/>
            <a:round/>
          </a:ln>
          <a:effectLst>
            <a:outerShdw blurRad="50800" dist="127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>
              <a:defRPr/>
            </a:pPr>
            <a:endParaRPr kumimoji="1" lang="en-US" sz="1600">
              <a:latin typeface="Arial" panose="020B0604020202020204" pitchFamily="34" charset="0"/>
              <a:ea typeface="PMingLiU" charset="-120"/>
            </a:endParaRPr>
          </a:p>
        </p:txBody>
      </p:sp>
      <p:sp>
        <p:nvSpPr>
          <p:cNvPr id="36" name="MH_Other_8"/>
          <p:cNvSpPr/>
          <p:nvPr>
            <p:custDataLst>
              <p:tags r:id="rId14"/>
            </p:custDataLst>
          </p:nvPr>
        </p:nvSpPr>
        <p:spPr bwMode="auto">
          <a:xfrm rot="20700000">
            <a:off x="6538049" y="2204555"/>
            <a:ext cx="141743" cy="751522"/>
          </a:xfrm>
          <a:custGeom>
            <a:avLst/>
            <a:gdLst/>
            <a:ahLst/>
            <a:cxnLst>
              <a:cxn ang="0">
                <a:pos x="297" y="2305"/>
              </a:cxn>
              <a:cxn ang="0">
                <a:pos x="291" y="2299"/>
              </a:cxn>
              <a:cxn ang="0">
                <a:pos x="259" y="2225"/>
              </a:cxn>
              <a:cxn ang="0">
                <a:pos x="196" y="2013"/>
              </a:cxn>
              <a:cxn ang="0">
                <a:pos x="130" y="1718"/>
              </a:cxn>
              <a:cxn ang="0">
                <a:pos x="77" y="1381"/>
              </a:cxn>
              <a:cxn ang="0">
                <a:pos x="59" y="1221"/>
              </a:cxn>
              <a:cxn ang="0">
                <a:pos x="52" y="875"/>
              </a:cxn>
              <a:cxn ang="0">
                <a:pos x="72" y="558"/>
              </a:cxn>
              <a:cxn ang="0">
                <a:pos x="96" y="392"/>
              </a:cxn>
              <a:cxn ang="0">
                <a:pos x="128" y="248"/>
              </a:cxn>
              <a:cxn ang="0">
                <a:pos x="169" y="136"/>
              </a:cxn>
              <a:cxn ang="0">
                <a:pos x="206" y="79"/>
              </a:cxn>
              <a:cxn ang="0">
                <a:pos x="231" y="59"/>
              </a:cxn>
              <a:cxn ang="0">
                <a:pos x="256" y="52"/>
              </a:cxn>
              <a:cxn ang="0">
                <a:pos x="270" y="57"/>
              </a:cxn>
              <a:cxn ang="0">
                <a:pos x="291" y="78"/>
              </a:cxn>
              <a:cxn ang="0">
                <a:pos x="322" y="148"/>
              </a:cxn>
              <a:cxn ang="0">
                <a:pos x="353" y="288"/>
              </a:cxn>
              <a:cxn ang="0">
                <a:pos x="375" y="468"/>
              </a:cxn>
              <a:cxn ang="0">
                <a:pos x="394" y="884"/>
              </a:cxn>
              <a:cxn ang="0">
                <a:pos x="394" y="1404"/>
              </a:cxn>
              <a:cxn ang="0">
                <a:pos x="392" y="1552"/>
              </a:cxn>
              <a:cxn ang="0">
                <a:pos x="379" y="1787"/>
              </a:cxn>
              <a:cxn ang="0">
                <a:pos x="411" y="1979"/>
              </a:cxn>
              <a:cxn ang="0">
                <a:pos x="430" y="1783"/>
              </a:cxn>
              <a:cxn ang="0">
                <a:pos x="444" y="1549"/>
              </a:cxn>
              <a:cxn ang="0">
                <a:pos x="446" y="1405"/>
              </a:cxn>
              <a:cxn ang="0">
                <a:pos x="445" y="859"/>
              </a:cxn>
              <a:cxn ang="0">
                <a:pos x="425" y="458"/>
              </a:cxn>
              <a:cxn ang="0">
                <a:pos x="406" y="291"/>
              </a:cxn>
              <a:cxn ang="0">
                <a:pos x="377" y="155"/>
              </a:cxn>
              <a:cxn ang="0">
                <a:pos x="338" y="59"/>
              </a:cxn>
              <a:cxn ang="0">
                <a:pos x="316" y="28"/>
              </a:cxn>
              <a:cxn ang="0">
                <a:pos x="287" y="7"/>
              </a:cxn>
              <a:cxn ang="0">
                <a:pos x="256" y="0"/>
              </a:cxn>
              <a:cxn ang="0">
                <a:pos x="220" y="7"/>
              </a:cxn>
              <a:cxn ang="0">
                <a:pos x="177" y="34"/>
              </a:cxn>
              <a:cxn ang="0">
                <a:pos x="140" y="83"/>
              </a:cxn>
              <a:cxn ang="0">
                <a:pos x="92" y="191"/>
              </a:cxn>
              <a:cxn ang="0">
                <a:pos x="55" y="334"/>
              </a:cxn>
              <a:cxn ang="0">
                <a:pos x="28" y="502"/>
              </a:cxn>
              <a:cxn ang="0">
                <a:pos x="4" y="779"/>
              </a:cxn>
              <a:cxn ang="0">
                <a:pos x="3" y="1143"/>
              </a:cxn>
              <a:cxn ang="0">
                <a:pos x="15" y="1300"/>
              </a:cxn>
              <a:cxn ang="0">
                <a:pos x="66" y="1656"/>
              </a:cxn>
              <a:cxn ang="0">
                <a:pos x="140" y="2005"/>
              </a:cxn>
              <a:cxn ang="0">
                <a:pos x="186" y="2171"/>
              </a:cxn>
              <a:cxn ang="0">
                <a:pos x="235" y="2300"/>
              </a:cxn>
              <a:cxn ang="0">
                <a:pos x="270" y="2352"/>
              </a:cxn>
              <a:cxn ang="0">
                <a:pos x="294" y="2364"/>
              </a:cxn>
              <a:cxn ang="0">
                <a:pos x="313" y="2361"/>
              </a:cxn>
              <a:cxn ang="0">
                <a:pos x="339" y="2334"/>
              </a:cxn>
              <a:cxn ang="0">
                <a:pos x="326" y="2307"/>
              </a:cxn>
            </a:cxnLst>
            <a:rect l="0" t="0" r="r" b="b"/>
            <a:pathLst>
              <a:path w="448" h="2364">
                <a:moveTo>
                  <a:pt x="300" y="2306"/>
                </a:moveTo>
                <a:lnTo>
                  <a:pt x="300" y="2306"/>
                </a:lnTo>
                <a:lnTo>
                  <a:pt x="298" y="2306"/>
                </a:lnTo>
                <a:lnTo>
                  <a:pt x="297" y="2305"/>
                </a:lnTo>
                <a:lnTo>
                  <a:pt x="297" y="2305"/>
                </a:lnTo>
                <a:lnTo>
                  <a:pt x="296" y="2306"/>
                </a:lnTo>
                <a:lnTo>
                  <a:pt x="296" y="2306"/>
                </a:lnTo>
                <a:lnTo>
                  <a:pt x="291" y="2299"/>
                </a:lnTo>
                <a:lnTo>
                  <a:pt x="285" y="2288"/>
                </a:lnTo>
                <a:lnTo>
                  <a:pt x="278" y="2276"/>
                </a:lnTo>
                <a:lnTo>
                  <a:pt x="272" y="2261"/>
                </a:lnTo>
                <a:lnTo>
                  <a:pt x="259" y="2225"/>
                </a:lnTo>
                <a:lnTo>
                  <a:pt x="243" y="2183"/>
                </a:lnTo>
                <a:lnTo>
                  <a:pt x="228" y="2132"/>
                </a:lnTo>
                <a:lnTo>
                  <a:pt x="212" y="2075"/>
                </a:lnTo>
                <a:lnTo>
                  <a:pt x="196" y="2013"/>
                </a:lnTo>
                <a:lnTo>
                  <a:pt x="179" y="1946"/>
                </a:lnTo>
                <a:lnTo>
                  <a:pt x="161" y="1873"/>
                </a:lnTo>
                <a:lnTo>
                  <a:pt x="146" y="1798"/>
                </a:lnTo>
                <a:lnTo>
                  <a:pt x="130" y="1718"/>
                </a:lnTo>
                <a:lnTo>
                  <a:pt x="115" y="1637"/>
                </a:lnTo>
                <a:lnTo>
                  <a:pt x="100" y="1553"/>
                </a:lnTo>
                <a:lnTo>
                  <a:pt x="88" y="1467"/>
                </a:lnTo>
                <a:lnTo>
                  <a:pt x="77" y="1381"/>
                </a:lnTo>
                <a:lnTo>
                  <a:pt x="66" y="1295"/>
                </a:lnTo>
                <a:lnTo>
                  <a:pt x="66" y="1295"/>
                </a:lnTo>
                <a:lnTo>
                  <a:pt x="62" y="1259"/>
                </a:lnTo>
                <a:lnTo>
                  <a:pt x="59" y="1221"/>
                </a:lnTo>
                <a:lnTo>
                  <a:pt x="55" y="1140"/>
                </a:lnTo>
                <a:lnTo>
                  <a:pt x="52" y="1055"/>
                </a:lnTo>
                <a:lnTo>
                  <a:pt x="51" y="966"/>
                </a:lnTo>
                <a:lnTo>
                  <a:pt x="52" y="875"/>
                </a:lnTo>
                <a:lnTo>
                  <a:pt x="56" y="784"/>
                </a:lnTo>
                <a:lnTo>
                  <a:pt x="61" y="692"/>
                </a:lnTo>
                <a:lnTo>
                  <a:pt x="68" y="602"/>
                </a:lnTo>
                <a:lnTo>
                  <a:pt x="72" y="558"/>
                </a:lnTo>
                <a:lnTo>
                  <a:pt x="78" y="515"/>
                </a:lnTo>
                <a:lnTo>
                  <a:pt x="83" y="473"/>
                </a:lnTo>
                <a:lnTo>
                  <a:pt x="89" y="431"/>
                </a:lnTo>
                <a:lnTo>
                  <a:pt x="96" y="392"/>
                </a:lnTo>
                <a:lnTo>
                  <a:pt x="103" y="354"/>
                </a:lnTo>
                <a:lnTo>
                  <a:pt x="111" y="316"/>
                </a:lnTo>
                <a:lnTo>
                  <a:pt x="119" y="281"/>
                </a:lnTo>
                <a:lnTo>
                  <a:pt x="128" y="248"/>
                </a:lnTo>
                <a:lnTo>
                  <a:pt x="138" y="216"/>
                </a:lnTo>
                <a:lnTo>
                  <a:pt x="147" y="187"/>
                </a:lnTo>
                <a:lnTo>
                  <a:pt x="158" y="160"/>
                </a:lnTo>
                <a:lnTo>
                  <a:pt x="169" y="136"/>
                </a:lnTo>
                <a:lnTo>
                  <a:pt x="181" y="115"/>
                </a:lnTo>
                <a:lnTo>
                  <a:pt x="192" y="95"/>
                </a:lnTo>
                <a:lnTo>
                  <a:pt x="206" y="79"/>
                </a:lnTo>
                <a:lnTo>
                  <a:pt x="206" y="79"/>
                </a:lnTo>
                <a:lnTo>
                  <a:pt x="212" y="72"/>
                </a:lnTo>
                <a:lnTo>
                  <a:pt x="218" y="67"/>
                </a:lnTo>
                <a:lnTo>
                  <a:pt x="225" y="63"/>
                </a:lnTo>
                <a:lnTo>
                  <a:pt x="231" y="59"/>
                </a:lnTo>
                <a:lnTo>
                  <a:pt x="237" y="56"/>
                </a:lnTo>
                <a:lnTo>
                  <a:pt x="243" y="54"/>
                </a:lnTo>
                <a:lnTo>
                  <a:pt x="249" y="53"/>
                </a:lnTo>
                <a:lnTo>
                  <a:pt x="256" y="52"/>
                </a:lnTo>
                <a:lnTo>
                  <a:pt x="256" y="52"/>
                </a:lnTo>
                <a:lnTo>
                  <a:pt x="259" y="53"/>
                </a:lnTo>
                <a:lnTo>
                  <a:pt x="264" y="54"/>
                </a:lnTo>
                <a:lnTo>
                  <a:pt x="270" y="57"/>
                </a:lnTo>
                <a:lnTo>
                  <a:pt x="278" y="64"/>
                </a:lnTo>
                <a:lnTo>
                  <a:pt x="278" y="64"/>
                </a:lnTo>
                <a:lnTo>
                  <a:pt x="285" y="70"/>
                </a:lnTo>
                <a:lnTo>
                  <a:pt x="291" y="78"/>
                </a:lnTo>
                <a:lnTo>
                  <a:pt x="296" y="88"/>
                </a:lnTo>
                <a:lnTo>
                  <a:pt x="301" y="98"/>
                </a:lnTo>
                <a:lnTo>
                  <a:pt x="312" y="121"/>
                </a:lnTo>
                <a:lnTo>
                  <a:pt x="322" y="148"/>
                </a:lnTo>
                <a:lnTo>
                  <a:pt x="330" y="178"/>
                </a:lnTo>
                <a:lnTo>
                  <a:pt x="338" y="212"/>
                </a:lnTo>
                <a:lnTo>
                  <a:pt x="347" y="249"/>
                </a:lnTo>
                <a:lnTo>
                  <a:pt x="353" y="288"/>
                </a:lnTo>
                <a:lnTo>
                  <a:pt x="359" y="330"/>
                </a:lnTo>
                <a:lnTo>
                  <a:pt x="365" y="374"/>
                </a:lnTo>
                <a:lnTo>
                  <a:pt x="370" y="421"/>
                </a:lnTo>
                <a:lnTo>
                  <a:pt x="375" y="468"/>
                </a:lnTo>
                <a:lnTo>
                  <a:pt x="382" y="569"/>
                </a:lnTo>
                <a:lnTo>
                  <a:pt x="388" y="672"/>
                </a:lnTo>
                <a:lnTo>
                  <a:pt x="391" y="779"/>
                </a:lnTo>
                <a:lnTo>
                  <a:pt x="394" y="884"/>
                </a:lnTo>
                <a:lnTo>
                  <a:pt x="396" y="988"/>
                </a:lnTo>
                <a:lnTo>
                  <a:pt x="396" y="1088"/>
                </a:lnTo>
                <a:lnTo>
                  <a:pt x="395" y="1266"/>
                </a:lnTo>
                <a:lnTo>
                  <a:pt x="394" y="1404"/>
                </a:lnTo>
                <a:lnTo>
                  <a:pt x="394" y="1404"/>
                </a:lnTo>
                <a:lnTo>
                  <a:pt x="393" y="1504"/>
                </a:lnTo>
                <a:lnTo>
                  <a:pt x="393" y="1504"/>
                </a:lnTo>
                <a:lnTo>
                  <a:pt x="392" y="1552"/>
                </a:lnTo>
                <a:lnTo>
                  <a:pt x="390" y="1604"/>
                </a:lnTo>
                <a:lnTo>
                  <a:pt x="387" y="1662"/>
                </a:lnTo>
                <a:lnTo>
                  <a:pt x="384" y="1723"/>
                </a:lnTo>
                <a:lnTo>
                  <a:pt x="379" y="1787"/>
                </a:lnTo>
                <a:lnTo>
                  <a:pt x="372" y="1851"/>
                </a:lnTo>
                <a:lnTo>
                  <a:pt x="366" y="1916"/>
                </a:lnTo>
                <a:lnTo>
                  <a:pt x="359" y="1979"/>
                </a:lnTo>
                <a:lnTo>
                  <a:pt x="411" y="1979"/>
                </a:lnTo>
                <a:lnTo>
                  <a:pt x="411" y="1979"/>
                </a:lnTo>
                <a:lnTo>
                  <a:pt x="418" y="1915"/>
                </a:lnTo>
                <a:lnTo>
                  <a:pt x="424" y="1850"/>
                </a:lnTo>
                <a:lnTo>
                  <a:pt x="430" y="1783"/>
                </a:lnTo>
                <a:lnTo>
                  <a:pt x="435" y="1719"/>
                </a:lnTo>
                <a:lnTo>
                  <a:pt x="439" y="1657"/>
                </a:lnTo>
                <a:lnTo>
                  <a:pt x="442" y="1600"/>
                </a:lnTo>
                <a:lnTo>
                  <a:pt x="444" y="1549"/>
                </a:lnTo>
                <a:lnTo>
                  <a:pt x="444" y="1504"/>
                </a:lnTo>
                <a:lnTo>
                  <a:pt x="444" y="1504"/>
                </a:lnTo>
                <a:lnTo>
                  <a:pt x="446" y="1405"/>
                </a:lnTo>
                <a:lnTo>
                  <a:pt x="446" y="1405"/>
                </a:lnTo>
                <a:lnTo>
                  <a:pt x="448" y="1186"/>
                </a:lnTo>
                <a:lnTo>
                  <a:pt x="448" y="1077"/>
                </a:lnTo>
                <a:lnTo>
                  <a:pt x="447" y="967"/>
                </a:lnTo>
                <a:lnTo>
                  <a:pt x="445" y="859"/>
                </a:lnTo>
                <a:lnTo>
                  <a:pt x="443" y="753"/>
                </a:lnTo>
                <a:lnTo>
                  <a:pt x="439" y="651"/>
                </a:lnTo>
                <a:lnTo>
                  <a:pt x="432" y="552"/>
                </a:lnTo>
                <a:lnTo>
                  <a:pt x="425" y="458"/>
                </a:lnTo>
                <a:lnTo>
                  <a:pt x="421" y="414"/>
                </a:lnTo>
                <a:lnTo>
                  <a:pt x="416" y="371"/>
                </a:lnTo>
                <a:lnTo>
                  <a:pt x="411" y="330"/>
                </a:lnTo>
                <a:lnTo>
                  <a:pt x="406" y="291"/>
                </a:lnTo>
                <a:lnTo>
                  <a:pt x="398" y="253"/>
                </a:lnTo>
                <a:lnTo>
                  <a:pt x="392" y="218"/>
                </a:lnTo>
                <a:lnTo>
                  <a:pt x="385" y="186"/>
                </a:lnTo>
                <a:lnTo>
                  <a:pt x="377" y="155"/>
                </a:lnTo>
                <a:lnTo>
                  <a:pt x="368" y="127"/>
                </a:lnTo>
                <a:lnTo>
                  <a:pt x="359" y="101"/>
                </a:lnTo>
                <a:lnTo>
                  <a:pt x="349" y="78"/>
                </a:lnTo>
                <a:lnTo>
                  <a:pt x="338" y="59"/>
                </a:lnTo>
                <a:lnTo>
                  <a:pt x="327" y="41"/>
                </a:lnTo>
                <a:lnTo>
                  <a:pt x="321" y="34"/>
                </a:lnTo>
                <a:lnTo>
                  <a:pt x="316" y="28"/>
                </a:lnTo>
                <a:lnTo>
                  <a:pt x="316" y="28"/>
                </a:lnTo>
                <a:lnTo>
                  <a:pt x="308" y="22"/>
                </a:lnTo>
                <a:lnTo>
                  <a:pt x="301" y="15"/>
                </a:lnTo>
                <a:lnTo>
                  <a:pt x="294" y="11"/>
                </a:lnTo>
                <a:lnTo>
                  <a:pt x="287" y="7"/>
                </a:lnTo>
                <a:lnTo>
                  <a:pt x="279" y="4"/>
                </a:lnTo>
                <a:lnTo>
                  <a:pt x="271" y="2"/>
                </a:lnTo>
                <a:lnTo>
                  <a:pt x="264" y="1"/>
                </a:lnTo>
                <a:lnTo>
                  <a:pt x="256" y="0"/>
                </a:lnTo>
                <a:lnTo>
                  <a:pt x="256" y="0"/>
                </a:lnTo>
                <a:lnTo>
                  <a:pt x="243" y="1"/>
                </a:lnTo>
                <a:lnTo>
                  <a:pt x="232" y="3"/>
                </a:lnTo>
                <a:lnTo>
                  <a:pt x="220" y="7"/>
                </a:lnTo>
                <a:lnTo>
                  <a:pt x="209" y="11"/>
                </a:lnTo>
                <a:lnTo>
                  <a:pt x="199" y="17"/>
                </a:lnTo>
                <a:lnTo>
                  <a:pt x="187" y="26"/>
                </a:lnTo>
                <a:lnTo>
                  <a:pt x="177" y="34"/>
                </a:lnTo>
                <a:lnTo>
                  <a:pt x="168" y="44"/>
                </a:lnTo>
                <a:lnTo>
                  <a:pt x="168" y="44"/>
                </a:lnTo>
                <a:lnTo>
                  <a:pt x="153" y="62"/>
                </a:lnTo>
                <a:lnTo>
                  <a:pt x="140" y="83"/>
                </a:lnTo>
                <a:lnTo>
                  <a:pt x="127" y="106"/>
                </a:lnTo>
                <a:lnTo>
                  <a:pt x="115" y="132"/>
                </a:lnTo>
                <a:lnTo>
                  <a:pt x="103" y="160"/>
                </a:lnTo>
                <a:lnTo>
                  <a:pt x="92" y="191"/>
                </a:lnTo>
                <a:lnTo>
                  <a:pt x="82" y="224"/>
                </a:lnTo>
                <a:lnTo>
                  <a:pt x="72" y="258"/>
                </a:lnTo>
                <a:lnTo>
                  <a:pt x="63" y="296"/>
                </a:lnTo>
                <a:lnTo>
                  <a:pt x="55" y="334"/>
                </a:lnTo>
                <a:lnTo>
                  <a:pt x="48" y="374"/>
                </a:lnTo>
                <a:lnTo>
                  <a:pt x="40" y="416"/>
                </a:lnTo>
                <a:lnTo>
                  <a:pt x="34" y="458"/>
                </a:lnTo>
                <a:lnTo>
                  <a:pt x="28" y="502"/>
                </a:lnTo>
                <a:lnTo>
                  <a:pt x="23" y="547"/>
                </a:lnTo>
                <a:lnTo>
                  <a:pt x="18" y="592"/>
                </a:lnTo>
                <a:lnTo>
                  <a:pt x="10" y="685"/>
                </a:lnTo>
                <a:lnTo>
                  <a:pt x="4" y="779"/>
                </a:lnTo>
                <a:lnTo>
                  <a:pt x="1" y="873"/>
                </a:lnTo>
                <a:lnTo>
                  <a:pt x="0" y="965"/>
                </a:lnTo>
                <a:lnTo>
                  <a:pt x="0" y="1056"/>
                </a:lnTo>
                <a:lnTo>
                  <a:pt x="3" y="1143"/>
                </a:lnTo>
                <a:lnTo>
                  <a:pt x="8" y="1225"/>
                </a:lnTo>
                <a:lnTo>
                  <a:pt x="11" y="1264"/>
                </a:lnTo>
                <a:lnTo>
                  <a:pt x="15" y="1300"/>
                </a:lnTo>
                <a:lnTo>
                  <a:pt x="15" y="1300"/>
                </a:lnTo>
                <a:lnTo>
                  <a:pt x="25" y="1386"/>
                </a:lnTo>
                <a:lnTo>
                  <a:pt x="37" y="1475"/>
                </a:lnTo>
                <a:lnTo>
                  <a:pt x="51" y="1565"/>
                </a:lnTo>
                <a:lnTo>
                  <a:pt x="66" y="1656"/>
                </a:lnTo>
                <a:lnTo>
                  <a:pt x="83" y="1746"/>
                </a:lnTo>
                <a:lnTo>
                  <a:pt x="100" y="1835"/>
                </a:lnTo>
                <a:lnTo>
                  <a:pt x="120" y="1922"/>
                </a:lnTo>
                <a:lnTo>
                  <a:pt x="140" y="2005"/>
                </a:lnTo>
                <a:lnTo>
                  <a:pt x="140" y="2005"/>
                </a:lnTo>
                <a:lnTo>
                  <a:pt x="156" y="2068"/>
                </a:lnTo>
                <a:lnTo>
                  <a:pt x="172" y="2123"/>
                </a:lnTo>
                <a:lnTo>
                  <a:pt x="186" y="2171"/>
                </a:lnTo>
                <a:lnTo>
                  <a:pt x="200" y="2212"/>
                </a:lnTo>
                <a:lnTo>
                  <a:pt x="212" y="2247"/>
                </a:lnTo>
                <a:lnTo>
                  <a:pt x="223" y="2276"/>
                </a:lnTo>
                <a:lnTo>
                  <a:pt x="235" y="2300"/>
                </a:lnTo>
                <a:lnTo>
                  <a:pt x="245" y="2318"/>
                </a:lnTo>
                <a:lnTo>
                  <a:pt x="255" y="2334"/>
                </a:lnTo>
                <a:lnTo>
                  <a:pt x="263" y="2344"/>
                </a:lnTo>
                <a:lnTo>
                  <a:pt x="270" y="2352"/>
                </a:lnTo>
                <a:lnTo>
                  <a:pt x="277" y="2358"/>
                </a:lnTo>
                <a:lnTo>
                  <a:pt x="283" y="2361"/>
                </a:lnTo>
                <a:lnTo>
                  <a:pt x="290" y="2363"/>
                </a:lnTo>
                <a:lnTo>
                  <a:pt x="294" y="2364"/>
                </a:lnTo>
                <a:lnTo>
                  <a:pt x="298" y="2364"/>
                </a:lnTo>
                <a:lnTo>
                  <a:pt x="298" y="2364"/>
                </a:lnTo>
                <a:lnTo>
                  <a:pt x="306" y="2363"/>
                </a:lnTo>
                <a:lnTo>
                  <a:pt x="313" y="2361"/>
                </a:lnTo>
                <a:lnTo>
                  <a:pt x="321" y="2357"/>
                </a:lnTo>
                <a:lnTo>
                  <a:pt x="327" y="2350"/>
                </a:lnTo>
                <a:lnTo>
                  <a:pt x="333" y="2343"/>
                </a:lnTo>
                <a:lnTo>
                  <a:pt x="339" y="2334"/>
                </a:lnTo>
                <a:lnTo>
                  <a:pt x="345" y="2322"/>
                </a:lnTo>
                <a:lnTo>
                  <a:pt x="351" y="2309"/>
                </a:lnTo>
                <a:lnTo>
                  <a:pt x="351" y="2309"/>
                </a:lnTo>
                <a:lnTo>
                  <a:pt x="326" y="2307"/>
                </a:lnTo>
                <a:lnTo>
                  <a:pt x="300" y="2306"/>
                </a:lnTo>
                <a:lnTo>
                  <a:pt x="300" y="230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kumimoji="1" lang="en-US" sz="1600">
              <a:latin typeface="Arial" panose="020B0604020202020204" pitchFamily="34" charset="0"/>
              <a:ea typeface="PMingLiU" charset="-120"/>
            </a:endParaRPr>
          </a:p>
        </p:txBody>
      </p:sp>
      <p:sp>
        <p:nvSpPr>
          <p:cNvPr id="37" name="MH_SubTitle_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20700000">
            <a:off x="6724507" y="4888046"/>
            <a:ext cx="1148601" cy="2853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0" tIns="0" rIns="0" bIns="0" anchor="ctr" anchorCtr="1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85000"/>
              </a:lnSpc>
            </a:pPr>
            <a:endParaRPr kumimoji="1" lang="en-US" altLang="zh-CN" sz="1600" dirty="0">
              <a:solidFill>
                <a:srgbClr val="3B3B3B"/>
              </a:solidFill>
              <a:latin typeface="+mn-lt"/>
              <a:ea typeface="+mn-ea"/>
            </a:endParaRPr>
          </a:p>
        </p:txBody>
      </p:sp>
      <p:sp>
        <p:nvSpPr>
          <p:cNvPr id="38" name="MH_Other_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20700000">
            <a:off x="6692880" y="4849409"/>
            <a:ext cx="1212826" cy="362694"/>
          </a:xfrm>
          <a:prstGeom prst="rect">
            <a:avLst/>
          </a:prstGeom>
          <a:noFill/>
          <a:ln w="6350" cmpd="sng">
            <a:solidFill>
              <a:srgbClr val="FFFFFF"/>
            </a:solidFill>
            <a:prstDash val="solid"/>
          </a:ln>
        </p:spPr>
        <p:txBody>
          <a:bodyPr bIns="91440"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85000"/>
              </a:lnSpc>
            </a:pPr>
            <a:endParaRPr kumimoji="1" lang="en-US" altLang="zh-CN" sz="2000" dirty="0">
              <a:latin typeface="Arial Narrow" panose="020B0606020202030204" pitchFamily="34" charset="0"/>
              <a:ea typeface="PMingLiU" charset="-120"/>
            </a:endParaRPr>
          </a:p>
        </p:txBody>
      </p:sp>
      <p:sp>
        <p:nvSpPr>
          <p:cNvPr id="40" name="MH_Text_4"/>
          <p:cNvSpPr>
            <a:spLocks noEditPoints="1"/>
          </p:cNvSpPr>
          <p:nvPr>
            <p:custDataLst>
              <p:tags r:id="rId17"/>
            </p:custDataLst>
          </p:nvPr>
        </p:nvSpPr>
        <p:spPr bwMode="auto">
          <a:xfrm rot="4500000">
            <a:off x="7558276" y="3359605"/>
            <a:ext cx="2568402" cy="1394905"/>
          </a:xfrm>
          <a:custGeom>
            <a:avLst/>
            <a:gdLst/>
            <a:ahLst/>
            <a:cxnLst>
              <a:cxn ang="0">
                <a:pos x="1291" y="0"/>
              </a:cxn>
              <a:cxn ang="0">
                <a:pos x="1221" y="8"/>
              </a:cxn>
              <a:cxn ang="0">
                <a:pos x="1148" y="30"/>
              </a:cxn>
              <a:cxn ang="0">
                <a:pos x="86" y="642"/>
              </a:cxn>
              <a:cxn ang="0">
                <a:pos x="69" y="655"/>
              </a:cxn>
              <a:cxn ang="0">
                <a:pos x="45" y="678"/>
              </a:cxn>
              <a:cxn ang="0">
                <a:pos x="26" y="706"/>
              </a:cxn>
              <a:cxn ang="0">
                <a:pos x="10" y="738"/>
              </a:cxn>
              <a:cxn ang="0">
                <a:pos x="2" y="770"/>
              </a:cxn>
              <a:cxn ang="0">
                <a:pos x="0" y="2501"/>
              </a:cxn>
              <a:cxn ang="0">
                <a:pos x="2" y="2522"/>
              </a:cxn>
              <a:cxn ang="0">
                <a:pos x="10" y="2554"/>
              </a:cxn>
              <a:cxn ang="0">
                <a:pos x="26" y="2586"/>
              </a:cxn>
              <a:cxn ang="0">
                <a:pos x="45" y="2614"/>
              </a:cxn>
              <a:cxn ang="0">
                <a:pos x="69" y="2637"/>
              </a:cxn>
              <a:cxn ang="0">
                <a:pos x="1107" y="3242"/>
              </a:cxn>
              <a:cxn ang="0">
                <a:pos x="1148" y="3262"/>
              </a:cxn>
              <a:cxn ang="0">
                <a:pos x="1221" y="3283"/>
              </a:cxn>
              <a:cxn ang="0">
                <a:pos x="1291" y="3292"/>
              </a:cxn>
              <a:cxn ang="0">
                <a:pos x="5967" y="3292"/>
              </a:cxn>
              <a:cxn ang="0">
                <a:pos x="5996" y="3284"/>
              </a:cxn>
              <a:cxn ang="0">
                <a:pos x="6020" y="3269"/>
              </a:cxn>
              <a:cxn ang="0">
                <a:pos x="6040" y="3248"/>
              </a:cxn>
              <a:cxn ang="0">
                <a:pos x="6052" y="3223"/>
              </a:cxn>
              <a:cxn ang="0">
                <a:pos x="6056" y="3193"/>
              </a:cxn>
              <a:cxn ang="0">
                <a:pos x="6056" y="89"/>
              </a:cxn>
              <a:cxn ang="0">
                <a:pos x="6049" y="60"/>
              </a:cxn>
              <a:cxn ang="0">
                <a:pos x="6033" y="36"/>
              </a:cxn>
              <a:cxn ang="0">
                <a:pos x="6013" y="17"/>
              </a:cxn>
              <a:cxn ang="0">
                <a:pos x="5987" y="4"/>
              </a:cxn>
              <a:cxn ang="0">
                <a:pos x="5957" y="0"/>
              </a:cxn>
              <a:cxn ang="0">
                <a:pos x="456" y="1868"/>
              </a:cxn>
              <a:cxn ang="0">
                <a:pos x="389" y="1858"/>
              </a:cxn>
              <a:cxn ang="0">
                <a:pos x="331" y="1830"/>
              </a:cxn>
              <a:cxn ang="0">
                <a:pos x="283" y="1787"/>
              </a:cxn>
              <a:cxn ang="0">
                <a:pos x="250" y="1732"/>
              </a:cxn>
              <a:cxn ang="0">
                <a:pos x="234" y="1669"/>
              </a:cxn>
              <a:cxn ang="0">
                <a:pos x="234" y="1623"/>
              </a:cxn>
              <a:cxn ang="0">
                <a:pos x="250" y="1559"/>
              </a:cxn>
              <a:cxn ang="0">
                <a:pos x="283" y="1505"/>
              </a:cxn>
              <a:cxn ang="0">
                <a:pos x="331" y="1461"/>
              </a:cxn>
              <a:cxn ang="0">
                <a:pos x="389" y="1434"/>
              </a:cxn>
              <a:cxn ang="0">
                <a:pos x="456" y="1423"/>
              </a:cxn>
              <a:cxn ang="0">
                <a:pos x="500" y="1427"/>
              </a:cxn>
              <a:cxn ang="0">
                <a:pos x="562" y="1450"/>
              </a:cxn>
              <a:cxn ang="0">
                <a:pos x="612" y="1488"/>
              </a:cxn>
              <a:cxn ang="0">
                <a:pos x="650" y="1540"/>
              </a:cxn>
              <a:cxn ang="0">
                <a:pos x="673" y="1601"/>
              </a:cxn>
              <a:cxn ang="0">
                <a:pos x="677" y="1646"/>
              </a:cxn>
              <a:cxn ang="0">
                <a:pos x="668" y="1712"/>
              </a:cxn>
              <a:cxn ang="0">
                <a:pos x="640" y="1771"/>
              </a:cxn>
              <a:cxn ang="0">
                <a:pos x="597" y="1817"/>
              </a:cxn>
              <a:cxn ang="0">
                <a:pos x="542" y="1851"/>
              </a:cxn>
              <a:cxn ang="0">
                <a:pos x="478" y="1867"/>
              </a:cxn>
            </a:cxnLst>
            <a:rect l="0" t="0" r="r" b="b"/>
            <a:pathLst>
              <a:path w="6056" h="3292">
                <a:moveTo>
                  <a:pt x="5957" y="0"/>
                </a:moveTo>
                <a:lnTo>
                  <a:pt x="1291" y="0"/>
                </a:lnTo>
                <a:lnTo>
                  <a:pt x="1291" y="0"/>
                </a:lnTo>
                <a:lnTo>
                  <a:pt x="1270" y="1"/>
                </a:lnTo>
                <a:lnTo>
                  <a:pt x="1246" y="3"/>
                </a:lnTo>
                <a:lnTo>
                  <a:pt x="1221" y="8"/>
                </a:lnTo>
                <a:lnTo>
                  <a:pt x="1197" y="15"/>
                </a:lnTo>
                <a:lnTo>
                  <a:pt x="1172" y="22"/>
                </a:lnTo>
                <a:lnTo>
                  <a:pt x="1148" y="30"/>
                </a:lnTo>
                <a:lnTo>
                  <a:pt x="1126" y="39"/>
                </a:lnTo>
                <a:lnTo>
                  <a:pt x="1107" y="50"/>
                </a:lnTo>
                <a:lnTo>
                  <a:pt x="86" y="642"/>
                </a:lnTo>
                <a:lnTo>
                  <a:pt x="86" y="642"/>
                </a:lnTo>
                <a:lnTo>
                  <a:pt x="77" y="647"/>
                </a:lnTo>
                <a:lnTo>
                  <a:pt x="69" y="655"/>
                </a:lnTo>
                <a:lnTo>
                  <a:pt x="61" y="662"/>
                </a:lnTo>
                <a:lnTo>
                  <a:pt x="53" y="669"/>
                </a:lnTo>
                <a:lnTo>
                  <a:pt x="45" y="678"/>
                </a:lnTo>
                <a:lnTo>
                  <a:pt x="38" y="686"/>
                </a:lnTo>
                <a:lnTo>
                  <a:pt x="32" y="697"/>
                </a:lnTo>
                <a:lnTo>
                  <a:pt x="26" y="706"/>
                </a:lnTo>
                <a:lnTo>
                  <a:pt x="20" y="716"/>
                </a:lnTo>
                <a:lnTo>
                  <a:pt x="15" y="727"/>
                </a:lnTo>
                <a:lnTo>
                  <a:pt x="10" y="738"/>
                </a:lnTo>
                <a:lnTo>
                  <a:pt x="7" y="748"/>
                </a:lnTo>
                <a:lnTo>
                  <a:pt x="4" y="759"/>
                </a:lnTo>
                <a:lnTo>
                  <a:pt x="2" y="770"/>
                </a:lnTo>
                <a:lnTo>
                  <a:pt x="1" y="780"/>
                </a:lnTo>
                <a:lnTo>
                  <a:pt x="0" y="791"/>
                </a:lnTo>
                <a:lnTo>
                  <a:pt x="0" y="2501"/>
                </a:lnTo>
                <a:lnTo>
                  <a:pt x="0" y="2501"/>
                </a:lnTo>
                <a:lnTo>
                  <a:pt x="1" y="2512"/>
                </a:lnTo>
                <a:lnTo>
                  <a:pt x="2" y="2522"/>
                </a:lnTo>
                <a:lnTo>
                  <a:pt x="4" y="2532"/>
                </a:lnTo>
                <a:lnTo>
                  <a:pt x="7" y="2543"/>
                </a:lnTo>
                <a:lnTo>
                  <a:pt x="10" y="2554"/>
                </a:lnTo>
                <a:lnTo>
                  <a:pt x="15" y="2564"/>
                </a:lnTo>
                <a:lnTo>
                  <a:pt x="20" y="2575"/>
                </a:lnTo>
                <a:lnTo>
                  <a:pt x="26" y="2586"/>
                </a:lnTo>
                <a:lnTo>
                  <a:pt x="32" y="2595"/>
                </a:lnTo>
                <a:lnTo>
                  <a:pt x="38" y="2604"/>
                </a:lnTo>
                <a:lnTo>
                  <a:pt x="45" y="2614"/>
                </a:lnTo>
                <a:lnTo>
                  <a:pt x="53" y="2623"/>
                </a:lnTo>
                <a:lnTo>
                  <a:pt x="61" y="2630"/>
                </a:lnTo>
                <a:lnTo>
                  <a:pt x="69" y="2637"/>
                </a:lnTo>
                <a:lnTo>
                  <a:pt x="77" y="2643"/>
                </a:lnTo>
                <a:lnTo>
                  <a:pt x="86" y="2650"/>
                </a:lnTo>
                <a:lnTo>
                  <a:pt x="1107" y="3242"/>
                </a:lnTo>
                <a:lnTo>
                  <a:pt x="1107" y="3242"/>
                </a:lnTo>
                <a:lnTo>
                  <a:pt x="1126" y="3252"/>
                </a:lnTo>
                <a:lnTo>
                  <a:pt x="1148" y="3262"/>
                </a:lnTo>
                <a:lnTo>
                  <a:pt x="1172" y="3270"/>
                </a:lnTo>
                <a:lnTo>
                  <a:pt x="1197" y="3277"/>
                </a:lnTo>
                <a:lnTo>
                  <a:pt x="1221" y="3283"/>
                </a:lnTo>
                <a:lnTo>
                  <a:pt x="1246" y="3288"/>
                </a:lnTo>
                <a:lnTo>
                  <a:pt x="1270" y="3291"/>
                </a:lnTo>
                <a:lnTo>
                  <a:pt x="1291" y="3292"/>
                </a:lnTo>
                <a:lnTo>
                  <a:pt x="5957" y="3292"/>
                </a:lnTo>
                <a:lnTo>
                  <a:pt x="5957" y="3292"/>
                </a:lnTo>
                <a:lnTo>
                  <a:pt x="5967" y="3292"/>
                </a:lnTo>
                <a:lnTo>
                  <a:pt x="5978" y="3290"/>
                </a:lnTo>
                <a:lnTo>
                  <a:pt x="5987" y="3288"/>
                </a:lnTo>
                <a:lnTo>
                  <a:pt x="5996" y="3284"/>
                </a:lnTo>
                <a:lnTo>
                  <a:pt x="6004" y="3280"/>
                </a:lnTo>
                <a:lnTo>
                  <a:pt x="6013" y="3275"/>
                </a:lnTo>
                <a:lnTo>
                  <a:pt x="6020" y="3269"/>
                </a:lnTo>
                <a:lnTo>
                  <a:pt x="6027" y="3263"/>
                </a:lnTo>
                <a:lnTo>
                  <a:pt x="6033" y="3256"/>
                </a:lnTo>
                <a:lnTo>
                  <a:pt x="6040" y="3248"/>
                </a:lnTo>
                <a:lnTo>
                  <a:pt x="6045" y="3240"/>
                </a:lnTo>
                <a:lnTo>
                  <a:pt x="6049" y="3232"/>
                </a:lnTo>
                <a:lnTo>
                  <a:pt x="6052" y="3223"/>
                </a:lnTo>
                <a:lnTo>
                  <a:pt x="6054" y="3213"/>
                </a:lnTo>
                <a:lnTo>
                  <a:pt x="6056" y="3203"/>
                </a:lnTo>
                <a:lnTo>
                  <a:pt x="6056" y="3193"/>
                </a:lnTo>
                <a:lnTo>
                  <a:pt x="6056" y="99"/>
                </a:lnTo>
                <a:lnTo>
                  <a:pt x="6056" y="99"/>
                </a:lnTo>
                <a:lnTo>
                  <a:pt x="6056" y="89"/>
                </a:lnTo>
                <a:lnTo>
                  <a:pt x="6054" y="78"/>
                </a:lnTo>
                <a:lnTo>
                  <a:pt x="6052" y="69"/>
                </a:lnTo>
                <a:lnTo>
                  <a:pt x="6049" y="60"/>
                </a:lnTo>
                <a:lnTo>
                  <a:pt x="6045" y="52"/>
                </a:lnTo>
                <a:lnTo>
                  <a:pt x="6040" y="43"/>
                </a:lnTo>
                <a:lnTo>
                  <a:pt x="6033" y="36"/>
                </a:lnTo>
                <a:lnTo>
                  <a:pt x="6027" y="29"/>
                </a:lnTo>
                <a:lnTo>
                  <a:pt x="6020" y="23"/>
                </a:lnTo>
                <a:lnTo>
                  <a:pt x="6013" y="17"/>
                </a:lnTo>
                <a:lnTo>
                  <a:pt x="6004" y="11"/>
                </a:lnTo>
                <a:lnTo>
                  <a:pt x="5996" y="7"/>
                </a:lnTo>
                <a:lnTo>
                  <a:pt x="5987" y="4"/>
                </a:lnTo>
                <a:lnTo>
                  <a:pt x="5978" y="2"/>
                </a:lnTo>
                <a:lnTo>
                  <a:pt x="5967" y="0"/>
                </a:lnTo>
                <a:lnTo>
                  <a:pt x="5957" y="0"/>
                </a:lnTo>
                <a:lnTo>
                  <a:pt x="5957" y="0"/>
                </a:lnTo>
                <a:close/>
                <a:moveTo>
                  <a:pt x="456" y="1868"/>
                </a:moveTo>
                <a:lnTo>
                  <a:pt x="456" y="1868"/>
                </a:lnTo>
                <a:lnTo>
                  <a:pt x="433" y="1867"/>
                </a:lnTo>
                <a:lnTo>
                  <a:pt x="410" y="1863"/>
                </a:lnTo>
                <a:lnTo>
                  <a:pt x="389" y="1858"/>
                </a:lnTo>
                <a:lnTo>
                  <a:pt x="369" y="1851"/>
                </a:lnTo>
                <a:lnTo>
                  <a:pt x="349" y="1842"/>
                </a:lnTo>
                <a:lnTo>
                  <a:pt x="331" y="1830"/>
                </a:lnTo>
                <a:lnTo>
                  <a:pt x="313" y="1817"/>
                </a:lnTo>
                <a:lnTo>
                  <a:pt x="298" y="1804"/>
                </a:lnTo>
                <a:lnTo>
                  <a:pt x="283" y="1787"/>
                </a:lnTo>
                <a:lnTo>
                  <a:pt x="271" y="1771"/>
                </a:lnTo>
                <a:lnTo>
                  <a:pt x="260" y="1752"/>
                </a:lnTo>
                <a:lnTo>
                  <a:pt x="250" y="1732"/>
                </a:lnTo>
                <a:lnTo>
                  <a:pt x="242" y="1712"/>
                </a:lnTo>
                <a:lnTo>
                  <a:pt x="237" y="1690"/>
                </a:lnTo>
                <a:lnTo>
                  <a:pt x="234" y="1669"/>
                </a:lnTo>
                <a:lnTo>
                  <a:pt x="233" y="1646"/>
                </a:lnTo>
                <a:lnTo>
                  <a:pt x="233" y="1646"/>
                </a:lnTo>
                <a:lnTo>
                  <a:pt x="234" y="1623"/>
                </a:lnTo>
                <a:lnTo>
                  <a:pt x="237" y="1601"/>
                </a:lnTo>
                <a:lnTo>
                  <a:pt x="242" y="1580"/>
                </a:lnTo>
                <a:lnTo>
                  <a:pt x="250" y="1559"/>
                </a:lnTo>
                <a:lnTo>
                  <a:pt x="260" y="1540"/>
                </a:lnTo>
                <a:lnTo>
                  <a:pt x="271" y="1521"/>
                </a:lnTo>
                <a:lnTo>
                  <a:pt x="283" y="1505"/>
                </a:lnTo>
                <a:lnTo>
                  <a:pt x="298" y="1488"/>
                </a:lnTo>
                <a:lnTo>
                  <a:pt x="313" y="1474"/>
                </a:lnTo>
                <a:lnTo>
                  <a:pt x="331" y="1461"/>
                </a:lnTo>
                <a:lnTo>
                  <a:pt x="349" y="1450"/>
                </a:lnTo>
                <a:lnTo>
                  <a:pt x="369" y="1441"/>
                </a:lnTo>
                <a:lnTo>
                  <a:pt x="389" y="1434"/>
                </a:lnTo>
                <a:lnTo>
                  <a:pt x="410" y="1427"/>
                </a:lnTo>
                <a:lnTo>
                  <a:pt x="433" y="1424"/>
                </a:lnTo>
                <a:lnTo>
                  <a:pt x="456" y="1423"/>
                </a:lnTo>
                <a:lnTo>
                  <a:pt x="456" y="1423"/>
                </a:lnTo>
                <a:lnTo>
                  <a:pt x="478" y="1424"/>
                </a:lnTo>
                <a:lnTo>
                  <a:pt x="500" y="1427"/>
                </a:lnTo>
                <a:lnTo>
                  <a:pt x="522" y="1434"/>
                </a:lnTo>
                <a:lnTo>
                  <a:pt x="542" y="1441"/>
                </a:lnTo>
                <a:lnTo>
                  <a:pt x="562" y="1450"/>
                </a:lnTo>
                <a:lnTo>
                  <a:pt x="579" y="1461"/>
                </a:lnTo>
                <a:lnTo>
                  <a:pt x="597" y="1474"/>
                </a:lnTo>
                <a:lnTo>
                  <a:pt x="612" y="1488"/>
                </a:lnTo>
                <a:lnTo>
                  <a:pt x="627" y="1505"/>
                </a:lnTo>
                <a:lnTo>
                  <a:pt x="640" y="1521"/>
                </a:lnTo>
                <a:lnTo>
                  <a:pt x="650" y="1540"/>
                </a:lnTo>
                <a:lnTo>
                  <a:pt x="661" y="1559"/>
                </a:lnTo>
                <a:lnTo>
                  <a:pt x="668" y="1580"/>
                </a:lnTo>
                <a:lnTo>
                  <a:pt x="673" y="1601"/>
                </a:lnTo>
                <a:lnTo>
                  <a:pt x="676" y="1623"/>
                </a:lnTo>
                <a:lnTo>
                  <a:pt x="677" y="1646"/>
                </a:lnTo>
                <a:lnTo>
                  <a:pt x="677" y="1646"/>
                </a:lnTo>
                <a:lnTo>
                  <a:pt x="676" y="1669"/>
                </a:lnTo>
                <a:lnTo>
                  <a:pt x="673" y="1690"/>
                </a:lnTo>
                <a:lnTo>
                  <a:pt x="668" y="1712"/>
                </a:lnTo>
                <a:lnTo>
                  <a:pt x="661" y="1732"/>
                </a:lnTo>
                <a:lnTo>
                  <a:pt x="650" y="1752"/>
                </a:lnTo>
                <a:lnTo>
                  <a:pt x="640" y="1771"/>
                </a:lnTo>
                <a:lnTo>
                  <a:pt x="627" y="1787"/>
                </a:lnTo>
                <a:lnTo>
                  <a:pt x="612" y="1804"/>
                </a:lnTo>
                <a:lnTo>
                  <a:pt x="597" y="1817"/>
                </a:lnTo>
                <a:lnTo>
                  <a:pt x="579" y="1830"/>
                </a:lnTo>
                <a:lnTo>
                  <a:pt x="562" y="1842"/>
                </a:lnTo>
                <a:lnTo>
                  <a:pt x="542" y="1851"/>
                </a:lnTo>
                <a:lnTo>
                  <a:pt x="522" y="1858"/>
                </a:lnTo>
                <a:lnTo>
                  <a:pt x="500" y="1863"/>
                </a:lnTo>
                <a:lnTo>
                  <a:pt x="478" y="1867"/>
                </a:lnTo>
                <a:lnTo>
                  <a:pt x="456" y="1868"/>
                </a:lnTo>
                <a:lnTo>
                  <a:pt x="456" y="1868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  <a:tileRect/>
          </a:gradFill>
          <a:ln w="12700">
            <a:noFill/>
            <a:miter lim="800000"/>
          </a:ln>
          <a:effectLst/>
        </p:spPr>
        <p:txBody>
          <a:bodyPr vert="vert270" wrap="square" lIns="0" tIns="90000" rIns="0" bIns="90000" anchor="ctr" anchorCtr="1">
            <a:normAutofit/>
          </a:bodyPr>
          <a:lstStyle/>
          <a:p>
            <a:pPr algn="just" defTabSz="99060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</a:rPr>
              <a:t>点击输入替换内容</a:t>
            </a:r>
            <a:endParaRPr lang="en-US" altLang="zh-CN" sz="1400" dirty="0">
              <a:solidFill>
                <a:schemeClr val="bg1"/>
              </a:solidFill>
            </a:endParaRPr>
          </a:p>
          <a:p>
            <a:pPr algn="just" defTabSz="990600">
              <a:lnSpc>
                <a:spcPct val="150000"/>
              </a:lnSpc>
              <a:defRPr/>
            </a:pPr>
            <a:endParaRPr kumimoji="1" lang="en-US" altLang="zh-CN" sz="1400" dirty="0">
              <a:solidFill>
                <a:srgbClr val="FFFFFF"/>
              </a:solidFill>
            </a:endParaRPr>
          </a:p>
        </p:txBody>
      </p:sp>
      <p:sp>
        <p:nvSpPr>
          <p:cNvPr id="41" name="MH_Other_10"/>
          <p:cNvSpPr>
            <a:spLocks noEditPoints="1"/>
          </p:cNvSpPr>
          <p:nvPr>
            <p:custDataLst>
              <p:tags r:id="rId18"/>
            </p:custDataLst>
          </p:nvPr>
        </p:nvSpPr>
        <p:spPr bwMode="auto">
          <a:xfrm rot="4500000">
            <a:off x="8459570" y="2900265"/>
            <a:ext cx="205269" cy="205208"/>
          </a:xfrm>
          <a:custGeom>
            <a:avLst/>
            <a:gdLst/>
            <a:ahLst/>
            <a:cxnLst>
              <a:cxn ang="0">
                <a:pos x="230" y="484"/>
              </a:cxn>
              <a:cxn ang="0">
                <a:pos x="170" y="473"/>
              </a:cxn>
              <a:cxn ang="0">
                <a:pos x="107" y="443"/>
              </a:cxn>
              <a:cxn ang="0">
                <a:pos x="56" y="395"/>
              </a:cxn>
              <a:cxn ang="0">
                <a:pos x="19" y="336"/>
              </a:cxn>
              <a:cxn ang="0">
                <a:pos x="1" y="267"/>
              </a:cxn>
              <a:cxn ang="0">
                <a:pos x="0" y="242"/>
              </a:cxn>
              <a:cxn ang="0">
                <a:pos x="5" y="193"/>
              </a:cxn>
              <a:cxn ang="0">
                <a:pos x="30" y="126"/>
              </a:cxn>
              <a:cxn ang="0">
                <a:pos x="71" y="71"/>
              </a:cxn>
              <a:cxn ang="0">
                <a:pos x="127" y="29"/>
              </a:cxn>
              <a:cxn ang="0">
                <a:pos x="194" y="5"/>
              </a:cxn>
              <a:cxn ang="0">
                <a:pos x="242" y="0"/>
              </a:cxn>
              <a:cxn ang="0">
                <a:pos x="267" y="1"/>
              </a:cxn>
              <a:cxn ang="0">
                <a:pos x="337" y="18"/>
              </a:cxn>
              <a:cxn ang="0">
                <a:pos x="397" y="55"/>
              </a:cxn>
              <a:cxn ang="0">
                <a:pos x="443" y="107"/>
              </a:cxn>
              <a:cxn ang="0">
                <a:pos x="474" y="170"/>
              </a:cxn>
              <a:cxn ang="0">
                <a:pos x="484" y="229"/>
              </a:cxn>
              <a:cxn ang="0">
                <a:pos x="484" y="254"/>
              </a:cxn>
              <a:cxn ang="0">
                <a:pos x="474" y="314"/>
              </a:cxn>
              <a:cxn ang="0">
                <a:pos x="443" y="377"/>
              </a:cxn>
              <a:cxn ang="0">
                <a:pos x="397" y="428"/>
              </a:cxn>
              <a:cxn ang="0">
                <a:pos x="337" y="464"/>
              </a:cxn>
              <a:cxn ang="0">
                <a:pos x="267" y="483"/>
              </a:cxn>
              <a:cxn ang="0">
                <a:pos x="242" y="484"/>
              </a:cxn>
              <a:cxn ang="0">
                <a:pos x="221" y="40"/>
              </a:cxn>
              <a:cxn ang="0">
                <a:pos x="164" y="55"/>
              </a:cxn>
              <a:cxn ang="0">
                <a:pos x="113" y="85"/>
              </a:cxn>
              <a:cxn ang="0">
                <a:pos x="74" y="129"/>
              </a:cxn>
              <a:cxn ang="0">
                <a:pos x="48" y="181"/>
              </a:cxn>
              <a:cxn ang="0">
                <a:pos x="40" y="242"/>
              </a:cxn>
              <a:cxn ang="0">
                <a:pos x="44" y="282"/>
              </a:cxn>
              <a:cxn ang="0">
                <a:pos x="64" y="339"/>
              </a:cxn>
              <a:cxn ang="0">
                <a:pos x="99" y="385"/>
              </a:cxn>
              <a:cxn ang="0">
                <a:pos x="146" y="420"/>
              </a:cxn>
              <a:cxn ang="0">
                <a:pos x="202" y="441"/>
              </a:cxn>
              <a:cxn ang="0">
                <a:pos x="242" y="445"/>
              </a:cxn>
              <a:cxn ang="0">
                <a:pos x="303" y="436"/>
              </a:cxn>
              <a:cxn ang="0">
                <a:pos x="355" y="410"/>
              </a:cxn>
              <a:cxn ang="0">
                <a:pos x="399" y="371"/>
              </a:cxn>
              <a:cxn ang="0">
                <a:pos x="429" y="320"/>
              </a:cxn>
              <a:cxn ang="0">
                <a:pos x="444" y="262"/>
              </a:cxn>
              <a:cxn ang="0">
                <a:pos x="444" y="221"/>
              </a:cxn>
              <a:cxn ang="0">
                <a:pos x="429" y="163"/>
              </a:cxn>
              <a:cxn ang="0">
                <a:pos x="399" y="113"/>
              </a:cxn>
              <a:cxn ang="0">
                <a:pos x="355" y="74"/>
              </a:cxn>
              <a:cxn ang="0">
                <a:pos x="303" y="48"/>
              </a:cxn>
              <a:cxn ang="0">
                <a:pos x="242" y="39"/>
              </a:cxn>
            </a:cxnLst>
            <a:rect l="0" t="0" r="r" b="b"/>
            <a:pathLst>
              <a:path w="484" h="484">
                <a:moveTo>
                  <a:pt x="242" y="484"/>
                </a:moveTo>
                <a:lnTo>
                  <a:pt x="242" y="484"/>
                </a:lnTo>
                <a:lnTo>
                  <a:pt x="230" y="484"/>
                </a:lnTo>
                <a:lnTo>
                  <a:pt x="217" y="483"/>
                </a:lnTo>
                <a:lnTo>
                  <a:pt x="194" y="479"/>
                </a:lnTo>
                <a:lnTo>
                  <a:pt x="170" y="473"/>
                </a:lnTo>
                <a:lnTo>
                  <a:pt x="148" y="464"/>
                </a:lnTo>
                <a:lnTo>
                  <a:pt x="127" y="455"/>
                </a:lnTo>
                <a:lnTo>
                  <a:pt x="107" y="443"/>
                </a:lnTo>
                <a:lnTo>
                  <a:pt x="89" y="428"/>
                </a:lnTo>
                <a:lnTo>
                  <a:pt x="71" y="413"/>
                </a:lnTo>
                <a:lnTo>
                  <a:pt x="56" y="395"/>
                </a:lnTo>
                <a:lnTo>
                  <a:pt x="41" y="377"/>
                </a:lnTo>
                <a:lnTo>
                  <a:pt x="30" y="357"/>
                </a:lnTo>
                <a:lnTo>
                  <a:pt x="19" y="336"/>
                </a:lnTo>
                <a:lnTo>
                  <a:pt x="11" y="314"/>
                </a:lnTo>
                <a:lnTo>
                  <a:pt x="5" y="290"/>
                </a:lnTo>
                <a:lnTo>
                  <a:pt x="1" y="267"/>
                </a:lnTo>
                <a:lnTo>
                  <a:pt x="1" y="254"/>
                </a:lnTo>
                <a:lnTo>
                  <a:pt x="0" y="242"/>
                </a:lnTo>
                <a:lnTo>
                  <a:pt x="0" y="242"/>
                </a:lnTo>
                <a:lnTo>
                  <a:pt x="1" y="229"/>
                </a:lnTo>
                <a:lnTo>
                  <a:pt x="1" y="217"/>
                </a:lnTo>
                <a:lnTo>
                  <a:pt x="5" y="193"/>
                </a:lnTo>
                <a:lnTo>
                  <a:pt x="11" y="170"/>
                </a:lnTo>
                <a:lnTo>
                  <a:pt x="19" y="147"/>
                </a:lnTo>
                <a:lnTo>
                  <a:pt x="30" y="126"/>
                </a:lnTo>
                <a:lnTo>
                  <a:pt x="41" y="107"/>
                </a:lnTo>
                <a:lnTo>
                  <a:pt x="56" y="87"/>
                </a:lnTo>
                <a:lnTo>
                  <a:pt x="71" y="71"/>
                </a:lnTo>
                <a:lnTo>
                  <a:pt x="89" y="55"/>
                </a:lnTo>
                <a:lnTo>
                  <a:pt x="107" y="41"/>
                </a:lnTo>
                <a:lnTo>
                  <a:pt x="127" y="29"/>
                </a:lnTo>
                <a:lnTo>
                  <a:pt x="148" y="18"/>
                </a:lnTo>
                <a:lnTo>
                  <a:pt x="170" y="10"/>
                </a:lnTo>
                <a:lnTo>
                  <a:pt x="194" y="5"/>
                </a:lnTo>
                <a:lnTo>
                  <a:pt x="217" y="1"/>
                </a:lnTo>
                <a:lnTo>
                  <a:pt x="230" y="0"/>
                </a:lnTo>
                <a:lnTo>
                  <a:pt x="242" y="0"/>
                </a:lnTo>
                <a:lnTo>
                  <a:pt x="242" y="0"/>
                </a:lnTo>
                <a:lnTo>
                  <a:pt x="254" y="0"/>
                </a:lnTo>
                <a:lnTo>
                  <a:pt x="267" y="1"/>
                </a:lnTo>
                <a:lnTo>
                  <a:pt x="292" y="5"/>
                </a:lnTo>
                <a:lnTo>
                  <a:pt x="314" y="10"/>
                </a:lnTo>
                <a:lnTo>
                  <a:pt x="337" y="18"/>
                </a:lnTo>
                <a:lnTo>
                  <a:pt x="358" y="29"/>
                </a:lnTo>
                <a:lnTo>
                  <a:pt x="378" y="41"/>
                </a:lnTo>
                <a:lnTo>
                  <a:pt x="397" y="55"/>
                </a:lnTo>
                <a:lnTo>
                  <a:pt x="413" y="71"/>
                </a:lnTo>
                <a:lnTo>
                  <a:pt x="430" y="87"/>
                </a:lnTo>
                <a:lnTo>
                  <a:pt x="443" y="107"/>
                </a:lnTo>
                <a:lnTo>
                  <a:pt x="455" y="126"/>
                </a:lnTo>
                <a:lnTo>
                  <a:pt x="466" y="147"/>
                </a:lnTo>
                <a:lnTo>
                  <a:pt x="474" y="170"/>
                </a:lnTo>
                <a:lnTo>
                  <a:pt x="479" y="193"/>
                </a:lnTo>
                <a:lnTo>
                  <a:pt x="483" y="217"/>
                </a:lnTo>
                <a:lnTo>
                  <a:pt x="484" y="229"/>
                </a:lnTo>
                <a:lnTo>
                  <a:pt x="484" y="242"/>
                </a:lnTo>
                <a:lnTo>
                  <a:pt x="484" y="242"/>
                </a:lnTo>
                <a:lnTo>
                  <a:pt x="484" y="254"/>
                </a:lnTo>
                <a:lnTo>
                  <a:pt x="483" y="267"/>
                </a:lnTo>
                <a:lnTo>
                  <a:pt x="479" y="290"/>
                </a:lnTo>
                <a:lnTo>
                  <a:pt x="474" y="314"/>
                </a:lnTo>
                <a:lnTo>
                  <a:pt x="466" y="336"/>
                </a:lnTo>
                <a:lnTo>
                  <a:pt x="455" y="357"/>
                </a:lnTo>
                <a:lnTo>
                  <a:pt x="443" y="377"/>
                </a:lnTo>
                <a:lnTo>
                  <a:pt x="430" y="395"/>
                </a:lnTo>
                <a:lnTo>
                  <a:pt x="413" y="413"/>
                </a:lnTo>
                <a:lnTo>
                  <a:pt x="397" y="428"/>
                </a:lnTo>
                <a:lnTo>
                  <a:pt x="378" y="443"/>
                </a:lnTo>
                <a:lnTo>
                  <a:pt x="358" y="455"/>
                </a:lnTo>
                <a:lnTo>
                  <a:pt x="337" y="464"/>
                </a:lnTo>
                <a:lnTo>
                  <a:pt x="314" y="473"/>
                </a:lnTo>
                <a:lnTo>
                  <a:pt x="292" y="479"/>
                </a:lnTo>
                <a:lnTo>
                  <a:pt x="267" y="483"/>
                </a:lnTo>
                <a:lnTo>
                  <a:pt x="254" y="484"/>
                </a:lnTo>
                <a:lnTo>
                  <a:pt x="242" y="484"/>
                </a:lnTo>
                <a:lnTo>
                  <a:pt x="242" y="484"/>
                </a:lnTo>
                <a:close/>
                <a:moveTo>
                  <a:pt x="242" y="39"/>
                </a:moveTo>
                <a:lnTo>
                  <a:pt x="242" y="39"/>
                </a:lnTo>
                <a:lnTo>
                  <a:pt x="221" y="40"/>
                </a:lnTo>
                <a:lnTo>
                  <a:pt x="202" y="43"/>
                </a:lnTo>
                <a:lnTo>
                  <a:pt x="182" y="48"/>
                </a:lnTo>
                <a:lnTo>
                  <a:pt x="164" y="55"/>
                </a:lnTo>
                <a:lnTo>
                  <a:pt x="146" y="64"/>
                </a:lnTo>
                <a:lnTo>
                  <a:pt x="129" y="74"/>
                </a:lnTo>
                <a:lnTo>
                  <a:pt x="113" y="85"/>
                </a:lnTo>
                <a:lnTo>
                  <a:pt x="99" y="99"/>
                </a:lnTo>
                <a:lnTo>
                  <a:pt x="86" y="113"/>
                </a:lnTo>
                <a:lnTo>
                  <a:pt x="74" y="129"/>
                </a:lnTo>
                <a:lnTo>
                  <a:pt x="64" y="145"/>
                </a:lnTo>
                <a:lnTo>
                  <a:pt x="56" y="163"/>
                </a:lnTo>
                <a:lnTo>
                  <a:pt x="48" y="181"/>
                </a:lnTo>
                <a:lnTo>
                  <a:pt x="44" y="201"/>
                </a:lnTo>
                <a:lnTo>
                  <a:pt x="41" y="221"/>
                </a:lnTo>
                <a:lnTo>
                  <a:pt x="40" y="242"/>
                </a:lnTo>
                <a:lnTo>
                  <a:pt x="40" y="242"/>
                </a:lnTo>
                <a:lnTo>
                  <a:pt x="41" y="262"/>
                </a:lnTo>
                <a:lnTo>
                  <a:pt x="44" y="282"/>
                </a:lnTo>
                <a:lnTo>
                  <a:pt x="48" y="302"/>
                </a:lnTo>
                <a:lnTo>
                  <a:pt x="56" y="320"/>
                </a:lnTo>
                <a:lnTo>
                  <a:pt x="64" y="339"/>
                </a:lnTo>
                <a:lnTo>
                  <a:pt x="74" y="355"/>
                </a:lnTo>
                <a:lnTo>
                  <a:pt x="86" y="371"/>
                </a:lnTo>
                <a:lnTo>
                  <a:pt x="99" y="385"/>
                </a:lnTo>
                <a:lnTo>
                  <a:pt x="113" y="399"/>
                </a:lnTo>
                <a:lnTo>
                  <a:pt x="129" y="410"/>
                </a:lnTo>
                <a:lnTo>
                  <a:pt x="146" y="420"/>
                </a:lnTo>
                <a:lnTo>
                  <a:pt x="164" y="428"/>
                </a:lnTo>
                <a:lnTo>
                  <a:pt x="182" y="436"/>
                </a:lnTo>
                <a:lnTo>
                  <a:pt x="202" y="441"/>
                </a:lnTo>
                <a:lnTo>
                  <a:pt x="221" y="444"/>
                </a:lnTo>
                <a:lnTo>
                  <a:pt x="242" y="445"/>
                </a:lnTo>
                <a:lnTo>
                  <a:pt x="242" y="445"/>
                </a:lnTo>
                <a:lnTo>
                  <a:pt x="263" y="444"/>
                </a:lnTo>
                <a:lnTo>
                  <a:pt x="283" y="441"/>
                </a:lnTo>
                <a:lnTo>
                  <a:pt x="303" y="436"/>
                </a:lnTo>
                <a:lnTo>
                  <a:pt x="321" y="428"/>
                </a:lnTo>
                <a:lnTo>
                  <a:pt x="339" y="420"/>
                </a:lnTo>
                <a:lnTo>
                  <a:pt x="355" y="410"/>
                </a:lnTo>
                <a:lnTo>
                  <a:pt x="371" y="399"/>
                </a:lnTo>
                <a:lnTo>
                  <a:pt x="385" y="385"/>
                </a:lnTo>
                <a:lnTo>
                  <a:pt x="399" y="371"/>
                </a:lnTo>
                <a:lnTo>
                  <a:pt x="410" y="355"/>
                </a:lnTo>
                <a:lnTo>
                  <a:pt x="420" y="339"/>
                </a:lnTo>
                <a:lnTo>
                  <a:pt x="429" y="320"/>
                </a:lnTo>
                <a:lnTo>
                  <a:pt x="436" y="302"/>
                </a:lnTo>
                <a:lnTo>
                  <a:pt x="441" y="282"/>
                </a:lnTo>
                <a:lnTo>
                  <a:pt x="444" y="262"/>
                </a:lnTo>
                <a:lnTo>
                  <a:pt x="445" y="242"/>
                </a:lnTo>
                <a:lnTo>
                  <a:pt x="445" y="242"/>
                </a:lnTo>
                <a:lnTo>
                  <a:pt x="444" y="221"/>
                </a:lnTo>
                <a:lnTo>
                  <a:pt x="441" y="201"/>
                </a:lnTo>
                <a:lnTo>
                  <a:pt x="436" y="181"/>
                </a:lnTo>
                <a:lnTo>
                  <a:pt x="429" y="163"/>
                </a:lnTo>
                <a:lnTo>
                  <a:pt x="420" y="145"/>
                </a:lnTo>
                <a:lnTo>
                  <a:pt x="410" y="129"/>
                </a:lnTo>
                <a:lnTo>
                  <a:pt x="399" y="113"/>
                </a:lnTo>
                <a:lnTo>
                  <a:pt x="385" y="99"/>
                </a:lnTo>
                <a:lnTo>
                  <a:pt x="371" y="85"/>
                </a:lnTo>
                <a:lnTo>
                  <a:pt x="355" y="74"/>
                </a:lnTo>
                <a:lnTo>
                  <a:pt x="339" y="64"/>
                </a:lnTo>
                <a:lnTo>
                  <a:pt x="321" y="55"/>
                </a:lnTo>
                <a:lnTo>
                  <a:pt x="303" y="48"/>
                </a:lnTo>
                <a:lnTo>
                  <a:pt x="283" y="43"/>
                </a:lnTo>
                <a:lnTo>
                  <a:pt x="263" y="40"/>
                </a:lnTo>
                <a:lnTo>
                  <a:pt x="242" y="39"/>
                </a:lnTo>
                <a:lnTo>
                  <a:pt x="242" y="39"/>
                </a:lnTo>
                <a:close/>
              </a:path>
            </a:pathLst>
          </a:custGeom>
          <a:gradFill flip="none" rotWithShape="1">
            <a:gsLst>
              <a:gs pos="42000">
                <a:srgbClr val="797C84"/>
              </a:gs>
              <a:gs pos="100000">
                <a:srgbClr val="FFFFFF"/>
              </a:gs>
              <a:gs pos="20000">
                <a:srgbClr val="C1C2C7"/>
              </a:gs>
              <a:gs pos="43000">
                <a:srgbClr val="45464B"/>
              </a:gs>
            </a:gsLst>
            <a:lin ang="13500000" scaled="0"/>
            <a:tileRect/>
          </a:gradFill>
          <a:ln w="9525">
            <a:noFill/>
            <a:round/>
          </a:ln>
          <a:effectLst>
            <a:outerShdw blurRad="50800" dist="127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>
              <a:defRPr/>
            </a:pPr>
            <a:endParaRPr kumimoji="1" lang="en-US" sz="1600">
              <a:latin typeface="Arial" panose="020B0604020202020204" pitchFamily="34" charset="0"/>
              <a:ea typeface="PMingLiU" charset="-120"/>
            </a:endParaRPr>
          </a:p>
        </p:txBody>
      </p:sp>
      <p:sp>
        <p:nvSpPr>
          <p:cNvPr id="42" name="MH_Other_11"/>
          <p:cNvSpPr/>
          <p:nvPr>
            <p:custDataLst>
              <p:tags r:id="rId19"/>
            </p:custDataLst>
          </p:nvPr>
        </p:nvSpPr>
        <p:spPr bwMode="auto">
          <a:xfrm rot="20700000">
            <a:off x="8347755" y="2204555"/>
            <a:ext cx="141743" cy="751522"/>
          </a:xfrm>
          <a:custGeom>
            <a:avLst/>
            <a:gdLst/>
            <a:ahLst/>
            <a:cxnLst>
              <a:cxn ang="0">
                <a:pos x="297" y="2305"/>
              </a:cxn>
              <a:cxn ang="0">
                <a:pos x="291" y="2299"/>
              </a:cxn>
              <a:cxn ang="0">
                <a:pos x="259" y="2225"/>
              </a:cxn>
              <a:cxn ang="0">
                <a:pos x="196" y="2013"/>
              </a:cxn>
              <a:cxn ang="0">
                <a:pos x="130" y="1718"/>
              </a:cxn>
              <a:cxn ang="0">
                <a:pos x="77" y="1381"/>
              </a:cxn>
              <a:cxn ang="0">
                <a:pos x="59" y="1221"/>
              </a:cxn>
              <a:cxn ang="0">
                <a:pos x="52" y="875"/>
              </a:cxn>
              <a:cxn ang="0">
                <a:pos x="72" y="558"/>
              </a:cxn>
              <a:cxn ang="0">
                <a:pos x="96" y="392"/>
              </a:cxn>
              <a:cxn ang="0">
                <a:pos x="128" y="248"/>
              </a:cxn>
              <a:cxn ang="0">
                <a:pos x="169" y="136"/>
              </a:cxn>
              <a:cxn ang="0">
                <a:pos x="206" y="79"/>
              </a:cxn>
              <a:cxn ang="0">
                <a:pos x="231" y="59"/>
              </a:cxn>
              <a:cxn ang="0">
                <a:pos x="256" y="52"/>
              </a:cxn>
              <a:cxn ang="0">
                <a:pos x="270" y="57"/>
              </a:cxn>
              <a:cxn ang="0">
                <a:pos x="291" y="78"/>
              </a:cxn>
              <a:cxn ang="0">
                <a:pos x="322" y="148"/>
              </a:cxn>
              <a:cxn ang="0">
                <a:pos x="353" y="288"/>
              </a:cxn>
              <a:cxn ang="0">
                <a:pos x="375" y="468"/>
              </a:cxn>
              <a:cxn ang="0">
                <a:pos x="394" y="884"/>
              </a:cxn>
              <a:cxn ang="0">
                <a:pos x="394" y="1404"/>
              </a:cxn>
              <a:cxn ang="0">
                <a:pos x="392" y="1552"/>
              </a:cxn>
              <a:cxn ang="0">
                <a:pos x="379" y="1787"/>
              </a:cxn>
              <a:cxn ang="0">
                <a:pos x="411" y="1979"/>
              </a:cxn>
              <a:cxn ang="0">
                <a:pos x="430" y="1783"/>
              </a:cxn>
              <a:cxn ang="0">
                <a:pos x="444" y="1549"/>
              </a:cxn>
              <a:cxn ang="0">
                <a:pos x="446" y="1405"/>
              </a:cxn>
              <a:cxn ang="0">
                <a:pos x="445" y="859"/>
              </a:cxn>
              <a:cxn ang="0">
                <a:pos x="425" y="458"/>
              </a:cxn>
              <a:cxn ang="0">
                <a:pos x="406" y="291"/>
              </a:cxn>
              <a:cxn ang="0">
                <a:pos x="377" y="155"/>
              </a:cxn>
              <a:cxn ang="0">
                <a:pos x="338" y="59"/>
              </a:cxn>
              <a:cxn ang="0">
                <a:pos x="316" y="28"/>
              </a:cxn>
              <a:cxn ang="0">
                <a:pos x="287" y="7"/>
              </a:cxn>
              <a:cxn ang="0">
                <a:pos x="256" y="0"/>
              </a:cxn>
              <a:cxn ang="0">
                <a:pos x="220" y="7"/>
              </a:cxn>
              <a:cxn ang="0">
                <a:pos x="177" y="34"/>
              </a:cxn>
              <a:cxn ang="0">
                <a:pos x="140" y="83"/>
              </a:cxn>
              <a:cxn ang="0">
                <a:pos x="92" y="191"/>
              </a:cxn>
              <a:cxn ang="0">
                <a:pos x="55" y="334"/>
              </a:cxn>
              <a:cxn ang="0">
                <a:pos x="28" y="502"/>
              </a:cxn>
              <a:cxn ang="0">
                <a:pos x="4" y="779"/>
              </a:cxn>
              <a:cxn ang="0">
                <a:pos x="3" y="1143"/>
              </a:cxn>
              <a:cxn ang="0">
                <a:pos x="15" y="1300"/>
              </a:cxn>
              <a:cxn ang="0">
                <a:pos x="66" y="1656"/>
              </a:cxn>
              <a:cxn ang="0">
                <a:pos x="140" y="2005"/>
              </a:cxn>
              <a:cxn ang="0">
                <a:pos x="186" y="2171"/>
              </a:cxn>
              <a:cxn ang="0">
                <a:pos x="235" y="2300"/>
              </a:cxn>
              <a:cxn ang="0">
                <a:pos x="270" y="2352"/>
              </a:cxn>
              <a:cxn ang="0">
                <a:pos x="294" y="2364"/>
              </a:cxn>
              <a:cxn ang="0">
                <a:pos x="313" y="2361"/>
              </a:cxn>
              <a:cxn ang="0">
                <a:pos x="339" y="2334"/>
              </a:cxn>
              <a:cxn ang="0">
                <a:pos x="326" y="2307"/>
              </a:cxn>
            </a:cxnLst>
            <a:rect l="0" t="0" r="r" b="b"/>
            <a:pathLst>
              <a:path w="448" h="2364">
                <a:moveTo>
                  <a:pt x="300" y="2306"/>
                </a:moveTo>
                <a:lnTo>
                  <a:pt x="300" y="2306"/>
                </a:lnTo>
                <a:lnTo>
                  <a:pt x="298" y="2306"/>
                </a:lnTo>
                <a:lnTo>
                  <a:pt x="297" y="2305"/>
                </a:lnTo>
                <a:lnTo>
                  <a:pt x="297" y="2305"/>
                </a:lnTo>
                <a:lnTo>
                  <a:pt x="296" y="2306"/>
                </a:lnTo>
                <a:lnTo>
                  <a:pt x="296" y="2306"/>
                </a:lnTo>
                <a:lnTo>
                  <a:pt x="291" y="2299"/>
                </a:lnTo>
                <a:lnTo>
                  <a:pt x="285" y="2288"/>
                </a:lnTo>
                <a:lnTo>
                  <a:pt x="278" y="2276"/>
                </a:lnTo>
                <a:lnTo>
                  <a:pt x="272" y="2261"/>
                </a:lnTo>
                <a:lnTo>
                  <a:pt x="259" y="2225"/>
                </a:lnTo>
                <a:lnTo>
                  <a:pt x="243" y="2183"/>
                </a:lnTo>
                <a:lnTo>
                  <a:pt x="228" y="2132"/>
                </a:lnTo>
                <a:lnTo>
                  <a:pt x="212" y="2075"/>
                </a:lnTo>
                <a:lnTo>
                  <a:pt x="196" y="2013"/>
                </a:lnTo>
                <a:lnTo>
                  <a:pt x="179" y="1946"/>
                </a:lnTo>
                <a:lnTo>
                  <a:pt x="161" y="1873"/>
                </a:lnTo>
                <a:lnTo>
                  <a:pt x="146" y="1798"/>
                </a:lnTo>
                <a:lnTo>
                  <a:pt x="130" y="1718"/>
                </a:lnTo>
                <a:lnTo>
                  <a:pt x="115" y="1637"/>
                </a:lnTo>
                <a:lnTo>
                  <a:pt x="100" y="1553"/>
                </a:lnTo>
                <a:lnTo>
                  <a:pt x="88" y="1467"/>
                </a:lnTo>
                <a:lnTo>
                  <a:pt x="77" y="1381"/>
                </a:lnTo>
                <a:lnTo>
                  <a:pt x="66" y="1295"/>
                </a:lnTo>
                <a:lnTo>
                  <a:pt x="66" y="1295"/>
                </a:lnTo>
                <a:lnTo>
                  <a:pt x="62" y="1259"/>
                </a:lnTo>
                <a:lnTo>
                  <a:pt x="59" y="1221"/>
                </a:lnTo>
                <a:lnTo>
                  <a:pt x="55" y="1140"/>
                </a:lnTo>
                <a:lnTo>
                  <a:pt x="52" y="1055"/>
                </a:lnTo>
                <a:lnTo>
                  <a:pt x="51" y="966"/>
                </a:lnTo>
                <a:lnTo>
                  <a:pt x="52" y="875"/>
                </a:lnTo>
                <a:lnTo>
                  <a:pt x="56" y="784"/>
                </a:lnTo>
                <a:lnTo>
                  <a:pt x="61" y="692"/>
                </a:lnTo>
                <a:lnTo>
                  <a:pt x="68" y="602"/>
                </a:lnTo>
                <a:lnTo>
                  <a:pt x="72" y="558"/>
                </a:lnTo>
                <a:lnTo>
                  <a:pt x="78" y="515"/>
                </a:lnTo>
                <a:lnTo>
                  <a:pt x="83" y="473"/>
                </a:lnTo>
                <a:lnTo>
                  <a:pt x="89" y="431"/>
                </a:lnTo>
                <a:lnTo>
                  <a:pt x="96" y="392"/>
                </a:lnTo>
                <a:lnTo>
                  <a:pt x="103" y="354"/>
                </a:lnTo>
                <a:lnTo>
                  <a:pt x="111" y="316"/>
                </a:lnTo>
                <a:lnTo>
                  <a:pt x="119" y="281"/>
                </a:lnTo>
                <a:lnTo>
                  <a:pt x="128" y="248"/>
                </a:lnTo>
                <a:lnTo>
                  <a:pt x="138" y="216"/>
                </a:lnTo>
                <a:lnTo>
                  <a:pt x="147" y="187"/>
                </a:lnTo>
                <a:lnTo>
                  <a:pt x="158" y="160"/>
                </a:lnTo>
                <a:lnTo>
                  <a:pt x="169" y="136"/>
                </a:lnTo>
                <a:lnTo>
                  <a:pt x="181" y="115"/>
                </a:lnTo>
                <a:lnTo>
                  <a:pt x="192" y="95"/>
                </a:lnTo>
                <a:lnTo>
                  <a:pt x="206" y="79"/>
                </a:lnTo>
                <a:lnTo>
                  <a:pt x="206" y="79"/>
                </a:lnTo>
                <a:lnTo>
                  <a:pt x="212" y="72"/>
                </a:lnTo>
                <a:lnTo>
                  <a:pt x="218" y="67"/>
                </a:lnTo>
                <a:lnTo>
                  <a:pt x="225" y="63"/>
                </a:lnTo>
                <a:lnTo>
                  <a:pt x="231" y="59"/>
                </a:lnTo>
                <a:lnTo>
                  <a:pt x="237" y="56"/>
                </a:lnTo>
                <a:lnTo>
                  <a:pt x="243" y="54"/>
                </a:lnTo>
                <a:lnTo>
                  <a:pt x="249" y="53"/>
                </a:lnTo>
                <a:lnTo>
                  <a:pt x="256" y="52"/>
                </a:lnTo>
                <a:lnTo>
                  <a:pt x="256" y="52"/>
                </a:lnTo>
                <a:lnTo>
                  <a:pt x="259" y="53"/>
                </a:lnTo>
                <a:lnTo>
                  <a:pt x="264" y="54"/>
                </a:lnTo>
                <a:lnTo>
                  <a:pt x="270" y="57"/>
                </a:lnTo>
                <a:lnTo>
                  <a:pt x="278" y="64"/>
                </a:lnTo>
                <a:lnTo>
                  <a:pt x="278" y="64"/>
                </a:lnTo>
                <a:lnTo>
                  <a:pt x="285" y="70"/>
                </a:lnTo>
                <a:lnTo>
                  <a:pt x="291" y="78"/>
                </a:lnTo>
                <a:lnTo>
                  <a:pt x="296" y="88"/>
                </a:lnTo>
                <a:lnTo>
                  <a:pt x="301" y="98"/>
                </a:lnTo>
                <a:lnTo>
                  <a:pt x="312" y="121"/>
                </a:lnTo>
                <a:lnTo>
                  <a:pt x="322" y="148"/>
                </a:lnTo>
                <a:lnTo>
                  <a:pt x="330" y="178"/>
                </a:lnTo>
                <a:lnTo>
                  <a:pt x="338" y="212"/>
                </a:lnTo>
                <a:lnTo>
                  <a:pt x="347" y="249"/>
                </a:lnTo>
                <a:lnTo>
                  <a:pt x="353" y="288"/>
                </a:lnTo>
                <a:lnTo>
                  <a:pt x="359" y="330"/>
                </a:lnTo>
                <a:lnTo>
                  <a:pt x="365" y="374"/>
                </a:lnTo>
                <a:lnTo>
                  <a:pt x="370" y="421"/>
                </a:lnTo>
                <a:lnTo>
                  <a:pt x="375" y="468"/>
                </a:lnTo>
                <a:lnTo>
                  <a:pt x="382" y="569"/>
                </a:lnTo>
                <a:lnTo>
                  <a:pt x="388" y="672"/>
                </a:lnTo>
                <a:lnTo>
                  <a:pt x="391" y="779"/>
                </a:lnTo>
                <a:lnTo>
                  <a:pt x="394" y="884"/>
                </a:lnTo>
                <a:lnTo>
                  <a:pt x="396" y="988"/>
                </a:lnTo>
                <a:lnTo>
                  <a:pt x="396" y="1088"/>
                </a:lnTo>
                <a:lnTo>
                  <a:pt x="395" y="1266"/>
                </a:lnTo>
                <a:lnTo>
                  <a:pt x="394" y="1404"/>
                </a:lnTo>
                <a:lnTo>
                  <a:pt x="394" y="1404"/>
                </a:lnTo>
                <a:lnTo>
                  <a:pt x="393" y="1504"/>
                </a:lnTo>
                <a:lnTo>
                  <a:pt x="393" y="1504"/>
                </a:lnTo>
                <a:lnTo>
                  <a:pt x="392" y="1552"/>
                </a:lnTo>
                <a:lnTo>
                  <a:pt x="390" y="1604"/>
                </a:lnTo>
                <a:lnTo>
                  <a:pt x="387" y="1662"/>
                </a:lnTo>
                <a:lnTo>
                  <a:pt x="384" y="1723"/>
                </a:lnTo>
                <a:lnTo>
                  <a:pt x="379" y="1787"/>
                </a:lnTo>
                <a:lnTo>
                  <a:pt x="372" y="1851"/>
                </a:lnTo>
                <a:lnTo>
                  <a:pt x="366" y="1916"/>
                </a:lnTo>
                <a:lnTo>
                  <a:pt x="359" y="1979"/>
                </a:lnTo>
                <a:lnTo>
                  <a:pt x="411" y="1979"/>
                </a:lnTo>
                <a:lnTo>
                  <a:pt x="411" y="1979"/>
                </a:lnTo>
                <a:lnTo>
                  <a:pt x="418" y="1915"/>
                </a:lnTo>
                <a:lnTo>
                  <a:pt x="424" y="1850"/>
                </a:lnTo>
                <a:lnTo>
                  <a:pt x="430" y="1783"/>
                </a:lnTo>
                <a:lnTo>
                  <a:pt x="435" y="1719"/>
                </a:lnTo>
                <a:lnTo>
                  <a:pt x="439" y="1657"/>
                </a:lnTo>
                <a:lnTo>
                  <a:pt x="442" y="1600"/>
                </a:lnTo>
                <a:lnTo>
                  <a:pt x="444" y="1549"/>
                </a:lnTo>
                <a:lnTo>
                  <a:pt x="444" y="1504"/>
                </a:lnTo>
                <a:lnTo>
                  <a:pt x="444" y="1504"/>
                </a:lnTo>
                <a:lnTo>
                  <a:pt x="446" y="1405"/>
                </a:lnTo>
                <a:lnTo>
                  <a:pt x="446" y="1405"/>
                </a:lnTo>
                <a:lnTo>
                  <a:pt x="448" y="1186"/>
                </a:lnTo>
                <a:lnTo>
                  <a:pt x="448" y="1077"/>
                </a:lnTo>
                <a:lnTo>
                  <a:pt x="447" y="967"/>
                </a:lnTo>
                <a:lnTo>
                  <a:pt x="445" y="859"/>
                </a:lnTo>
                <a:lnTo>
                  <a:pt x="443" y="753"/>
                </a:lnTo>
                <a:lnTo>
                  <a:pt x="439" y="651"/>
                </a:lnTo>
                <a:lnTo>
                  <a:pt x="432" y="552"/>
                </a:lnTo>
                <a:lnTo>
                  <a:pt x="425" y="458"/>
                </a:lnTo>
                <a:lnTo>
                  <a:pt x="421" y="414"/>
                </a:lnTo>
                <a:lnTo>
                  <a:pt x="416" y="371"/>
                </a:lnTo>
                <a:lnTo>
                  <a:pt x="411" y="330"/>
                </a:lnTo>
                <a:lnTo>
                  <a:pt x="406" y="291"/>
                </a:lnTo>
                <a:lnTo>
                  <a:pt x="398" y="253"/>
                </a:lnTo>
                <a:lnTo>
                  <a:pt x="392" y="218"/>
                </a:lnTo>
                <a:lnTo>
                  <a:pt x="385" y="186"/>
                </a:lnTo>
                <a:lnTo>
                  <a:pt x="377" y="155"/>
                </a:lnTo>
                <a:lnTo>
                  <a:pt x="368" y="127"/>
                </a:lnTo>
                <a:lnTo>
                  <a:pt x="359" y="101"/>
                </a:lnTo>
                <a:lnTo>
                  <a:pt x="349" y="78"/>
                </a:lnTo>
                <a:lnTo>
                  <a:pt x="338" y="59"/>
                </a:lnTo>
                <a:lnTo>
                  <a:pt x="327" y="41"/>
                </a:lnTo>
                <a:lnTo>
                  <a:pt x="321" y="34"/>
                </a:lnTo>
                <a:lnTo>
                  <a:pt x="316" y="28"/>
                </a:lnTo>
                <a:lnTo>
                  <a:pt x="316" y="28"/>
                </a:lnTo>
                <a:lnTo>
                  <a:pt x="308" y="22"/>
                </a:lnTo>
                <a:lnTo>
                  <a:pt x="301" y="15"/>
                </a:lnTo>
                <a:lnTo>
                  <a:pt x="294" y="11"/>
                </a:lnTo>
                <a:lnTo>
                  <a:pt x="287" y="7"/>
                </a:lnTo>
                <a:lnTo>
                  <a:pt x="279" y="4"/>
                </a:lnTo>
                <a:lnTo>
                  <a:pt x="271" y="2"/>
                </a:lnTo>
                <a:lnTo>
                  <a:pt x="264" y="1"/>
                </a:lnTo>
                <a:lnTo>
                  <a:pt x="256" y="0"/>
                </a:lnTo>
                <a:lnTo>
                  <a:pt x="256" y="0"/>
                </a:lnTo>
                <a:lnTo>
                  <a:pt x="243" y="1"/>
                </a:lnTo>
                <a:lnTo>
                  <a:pt x="232" y="3"/>
                </a:lnTo>
                <a:lnTo>
                  <a:pt x="220" y="7"/>
                </a:lnTo>
                <a:lnTo>
                  <a:pt x="209" y="11"/>
                </a:lnTo>
                <a:lnTo>
                  <a:pt x="199" y="17"/>
                </a:lnTo>
                <a:lnTo>
                  <a:pt x="187" y="26"/>
                </a:lnTo>
                <a:lnTo>
                  <a:pt x="177" y="34"/>
                </a:lnTo>
                <a:lnTo>
                  <a:pt x="168" y="44"/>
                </a:lnTo>
                <a:lnTo>
                  <a:pt x="168" y="44"/>
                </a:lnTo>
                <a:lnTo>
                  <a:pt x="153" y="62"/>
                </a:lnTo>
                <a:lnTo>
                  <a:pt x="140" y="83"/>
                </a:lnTo>
                <a:lnTo>
                  <a:pt x="127" y="106"/>
                </a:lnTo>
                <a:lnTo>
                  <a:pt x="115" y="132"/>
                </a:lnTo>
                <a:lnTo>
                  <a:pt x="103" y="160"/>
                </a:lnTo>
                <a:lnTo>
                  <a:pt x="92" y="191"/>
                </a:lnTo>
                <a:lnTo>
                  <a:pt x="82" y="224"/>
                </a:lnTo>
                <a:lnTo>
                  <a:pt x="72" y="258"/>
                </a:lnTo>
                <a:lnTo>
                  <a:pt x="63" y="296"/>
                </a:lnTo>
                <a:lnTo>
                  <a:pt x="55" y="334"/>
                </a:lnTo>
                <a:lnTo>
                  <a:pt x="48" y="374"/>
                </a:lnTo>
                <a:lnTo>
                  <a:pt x="40" y="416"/>
                </a:lnTo>
                <a:lnTo>
                  <a:pt x="34" y="458"/>
                </a:lnTo>
                <a:lnTo>
                  <a:pt x="28" y="502"/>
                </a:lnTo>
                <a:lnTo>
                  <a:pt x="23" y="547"/>
                </a:lnTo>
                <a:lnTo>
                  <a:pt x="18" y="592"/>
                </a:lnTo>
                <a:lnTo>
                  <a:pt x="10" y="685"/>
                </a:lnTo>
                <a:lnTo>
                  <a:pt x="4" y="779"/>
                </a:lnTo>
                <a:lnTo>
                  <a:pt x="1" y="873"/>
                </a:lnTo>
                <a:lnTo>
                  <a:pt x="0" y="965"/>
                </a:lnTo>
                <a:lnTo>
                  <a:pt x="0" y="1056"/>
                </a:lnTo>
                <a:lnTo>
                  <a:pt x="3" y="1143"/>
                </a:lnTo>
                <a:lnTo>
                  <a:pt x="8" y="1225"/>
                </a:lnTo>
                <a:lnTo>
                  <a:pt x="11" y="1264"/>
                </a:lnTo>
                <a:lnTo>
                  <a:pt x="15" y="1300"/>
                </a:lnTo>
                <a:lnTo>
                  <a:pt x="15" y="1300"/>
                </a:lnTo>
                <a:lnTo>
                  <a:pt x="25" y="1386"/>
                </a:lnTo>
                <a:lnTo>
                  <a:pt x="37" y="1475"/>
                </a:lnTo>
                <a:lnTo>
                  <a:pt x="51" y="1565"/>
                </a:lnTo>
                <a:lnTo>
                  <a:pt x="66" y="1656"/>
                </a:lnTo>
                <a:lnTo>
                  <a:pt x="83" y="1746"/>
                </a:lnTo>
                <a:lnTo>
                  <a:pt x="100" y="1835"/>
                </a:lnTo>
                <a:lnTo>
                  <a:pt x="120" y="1922"/>
                </a:lnTo>
                <a:lnTo>
                  <a:pt x="140" y="2005"/>
                </a:lnTo>
                <a:lnTo>
                  <a:pt x="140" y="2005"/>
                </a:lnTo>
                <a:lnTo>
                  <a:pt x="156" y="2068"/>
                </a:lnTo>
                <a:lnTo>
                  <a:pt x="172" y="2123"/>
                </a:lnTo>
                <a:lnTo>
                  <a:pt x="186" y="2171"/>
                </a:lnTo>
                <a:lnTo>
                  <a:pt x="200" y="2212"/>
                </a:lnTo>
                <a:lnTo>
                  <a:pt x="212" y="2247"/>
                </a:lnTo>
                <a:lnTo>
                  <a:pt x="223" y="2276"/>
                </a:lnTo>
                <a:lnTo>
                  <a:pt x="235" y="2300"/>
                </a:lnTo>
                <a:lnTo>
                  <a:pt x="245" y="2318"/>
                </a:lnTo>
                <a:lnTo>
                  <a:pt x="255" y="2334"/>
                </a:lnTo>
                <a:lnTo>
                  <a:pt x="263" y="2344"/>
                </a:lnTo>
                <a:lnTo>
                  <a:pt x="270" y="2352"/>
                </a:lnTo>
                <a:lnTo>
                  <a:pt x="277" y="2358"/>
                </a:lnTo>
                <a:lnTo>
                  <a:pt x="283" y="2361"/>
                </a:lnTo>
                <a:lnTo>
                  <a:pt x="290" y="2363"/>
                </a:lnTo>
                <a:lnTo>
                  <a:pt x="294" y="2364"/>
                </a:lnTo>
                <a:lnTo>
                  <a:pt x="298" y="2364"/>
                </a:lnTo>
                <a:lnTo>
                  <a:pt x="298" y="2364"/>
                </a:lnTo>
                <a:lnTo>
                  <a:pt x="306" y="2363"/>
                </a:lnTo>
                <a:lnTo>
                  <a:pt x="313" y="2361"/>
                </a:lnTo>
                <a:lnTo>
                  <a:pt x="321" y="2357"/>
                </a:lnTo>
                <a:lnTo>
                  <a:pt x="327" y="2350"/>
                </a:lnTo>
                <a:lnTo>
                  <a:pt x="333" y="2343"/>
                </a:lnTo>
                <a:lnTo>
                  <a:pt x="339" y="2334"/>
                </a:lnTo>
                <a:lnTo>
                  <a:pt x="345" y="2322"/>
                </a:lnTo>
                <a:lnTo>
                  <a:pt x="351" y="2309"/>
                </a:lnTo>
                <a:lnTo>
                  <a:pt x="351" y="2309"/>
                </a:lnTo>
                <a:lnTo>
                  <a:pt x="326" y="2307"/>
                </a:lnTo>
                <a:lnTo>
                  <a:pt x="300" y="2306"/>
                </a:lnTo>
                <a:lnTo>
                  <a:pt x="300" y="230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kumimoji="1" lang="en-US" sz="1600">
              <a:latin typeface="Arial" panose="020B0604020202020204" pitchFamily="34" charset="0"/>
              <a:ea typeface="PMingLiU" charset="-120"/>
            </a:endParaRPr>
          </a:p>
        </p:txBody>
      </p:sp>
      <p:sp>
        <p:nvSpPr>
          <p:cNvPr id="43" name="MH_SubTitle_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20700000">
            <a:off x="8534213" y="4888046"/>
            <a:ext cx="1148601" cy="2853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0" tIns="0" rIns="0" bIns="0" anchor="ctr" anchorCtr="1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85000"/>
              </a:lnSpc>
            </a:pPr>
            <a:endParaRPr kumimoji="1" lang="en-US" altLang="zh-CN" sz="1600" dirty="0">
              <a:solidFill>
                <a:srgbClr val="3B3B3B"/>
              </a:solidFill>
              <a:latin typeface="+mn-lt"/>
              <a:ea typeface="+mn-ea"/>
            </a:endParaRPr>
          </a:p>
        </p:txBody>
      </p:sp>
      <p:sp>
        <p:nvSpPr>
          <p:cNvPr id="44" name="MH_Other_1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20700000">
            <a:off x="8502586" y="4849409"/>
            <a:ext cx="1212826" cy="362694"/>
          </a:xfrm>
          <a:prstGeom prst="rect">
            <a:avLst/>
          </a:prstGeom>
          <a:noFill/>
          <a:ln w="6350" cmpd="sng">
            <a:solidFill>
              <a:srgbClr val="FFFFFF"/>
            </a:solidFill>
            <a:prstDash val="solid"/>
          </a:ln>
        </p:spPr>
        <p:txBody>
          <a:bodyPr bIns="91440"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85000"/>
              </a:lnSpc>
            </a:pPr>
            <a:endParaRPr kumimoji="1" lang="en-US" altLang="zh-CN" sz="2000" dirty="0">
              <a:latin typeface="Arial Narrow" panose="020B0606020202030204" pitchFamily="34" charset="0"/>
              <a:ea typeface="PMingLiU" charset="-120"/>
            </a:endParaRPr>
          </a:p>
        </p:txBody>
      </p:sp>
      <p:sp>
        <p:nvSpPr>
          <p:cNvPr id="25" name="MH_PageTitle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499294" y="128994"/>
            <a:ext cx="11149313" cy="699594"/>
          </a:xfrm>
        </p:spPr>
        <p:txBody>
          <a:bodyPr/>
          <a:lstStyle/>
          <a:p>
            <a:pPr eaLnBrk="1" hangingPunct="1"/>
            <a:r>
              <a:rPr lang="zh-CN" altLang="en-US" dirty="0"/>
              <a:t>社团招新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34" grpId="0" animBg="1"/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MH_Other_1"/>
          <p:cNvCxnSpPr/>
          <p:nvPr>
            <p:custDataLst>
              <p:tags r:id="rId2"/>
            </p:custDataLst>
          </p:nvPr>
        </p:nvCxnSpPr>
        <p:spPr>
          <a:xfrm>
            <a:off x="2242771" y="3390816"/>
            <a:ext cx="770645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MH_Other_2"/>
          <p:cNvSpPr/>
          <p:nvPr>
            <p:custDataLst>
              <p:tags r:id="rId3"/>
            </p:custDataLst>
          </p:nvPr>
        </p:nvSpPr>
        <p:spPr>
          <a:xfrm rot="2871886">
            <a:off x="2804408" y="2697194"/>
            <a:ext cx="558944" cy="1036216"/>
          </a:xfrm>
          <a:custGeom>
            <a:avLst/>
            <a:gdLst>
              <a:gd name="connsiteX0" fmla="*/ 0 w 729762"/>
              <a:gd name="connsiteY0" fmla="*/ 0 h 1352892"/>
              <a:gd name="connsiteX1" fmla="*/ 729762 w 729762"/>
              <a:gd name="connsiteY1" fmla="*/ 0 h 1352892"/>
              <a:gd name="connsiteX2" fmla="*/ 729762 w 729762"/>
              <a:gd name="connsiteY2" fmla="*/ 546246 h 1352892"/>
              <a:gd name="connsiteX3" fmla="*/ 0 w 729762"/>
              <a:gd name="connsiteY3" fmla="*/ 1352892 h 135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762" h="1352892">
                <a:moveTo>
                  <a:pt x="0" y="0"/>
                </a:moveTo>
                <a:lnTo>
                  <a:pt x="729762" y="0"/>
                </a:lnTo>
                <a:lnTo>
                  <a:pt x="729762" y="546246"/>
                </a:lnTo>
                <a:lnTo>
                  <a:pt x="0" y="13528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dirty="0">
                <a:solidFill>
                  <a:srgbClr val="FEFFFF"/>
                </a:solidFill>
              </a:rPr>
              <a:t>01</a:t>
            </a:r>
            <a:endParaRPr lang="zh-CN" altLang="en-US" dirty="0">
              <a:solidFill>
                <a:srgbClr val="FEFFFF"/>
              </a:solidFill>
            </a:endParaRPr>
          </a:p>
        </p:txBody>
      </p:sp>
      <p:sp>
        <p:nvSpPr>
          <p:cNvPr id="59" name="MH_Other_3"/>
          <p:cNvSpPr/>
          <p:nvPr>
            <p:custDataLst>
              <p:tags r:id="rId4"/>
            </p:custDataLst>
          </p:nvPr>
        </p:nvSpPr>
        <p:spPr>
          <a:xfrm>
            <a:off x="2512177" y="3452362"/>
            <a:ext cx="36000" cy="19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MH_SubTitle_1"/>
          <p:cNvSpPr txBox="1"/>
          <p:nvPr>
            <p:custDataLst>
              <p:tags r:id="rId5"/>
            </p:custDataLst>
          </p:nvPr>
        </p:nvSpPr>
        <p:spPr>
          <a:xfrm>
            <a:off x="2568717" y="3452362"/>
            <a:ext cx="1264375" cy="19440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7494B"/>
                </a:solidFill>
              </a:rPr>
              <a:t>点击输入替换内容</a:t>
            </a:r>
            <a:endParaRPr lang="en-US" altLang="zh-CN" sz="1600" dirty="0">
              <a:solidFill>
                <a:srgbClr val="47494B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1600" dirty="0"/>
          </a:p>
        </p:txBody>
      </p:sp>
      <p:sp>
        <p:nvSpPr>
          <p:cNvPr id="22" name="MH_Other_4"/>
          <p:cNvSpPr/>
          <p:nvPr>
            <p:custDataLst>
              <p:tags r:id="rId6"/>
            </p:custDataLst>
          </p:nvPr>
        </p:nvSpPr>
        <p:spPr>
          <a:xfrm rot="2871886">
            <a:off x="4354053" y="2697194"/>
            <a:ext cx="558944" cy="1036216"/>
          </a:xfrm>
          <a:custGeom>
            <a:avLst/>
            <a:gdLst>
              <a:gd name="connsiteX0" fmla="*/ 0 w 729762"/>
              <a:gd name="connsiteY0" fmla="*/ 0 h 1352892"/>
              <a:gd name="connsiteX1" fmla="*/ 729762 w 729762"/>
              <a:gd name="connsiteY1" fmla="*/ 0 h 1352892"/>
              <a:gd name="connsiteX2" fmla="*/ 729762 w 729762"/>
              <a:gd name="connsiteY2" fmla="*/ 546246 h 1352892"/>
              <a:gd name="connsiteX3" fmla="*/ 0 w 729762"/>
              <a:gd name="connsiteY3" fmla="*/ 1352892 h 135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762" h="1352892">
                <a:moveTo>
                  <a:pt x="0" y="0"/>
                </a:moveTo>
                <a:lnTo>
                  <a:pt x="729762" y="0"/>
                </a:lnTo>
                <a:lnTo>
                  <a:pt x="729762" y="546246"/>
                </a:lnTo>
                <a:lnTo>
                  <a:pt x="0" y="13528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dirty="0">
                <a:solidFill>
                  <a:srgbClr val="FEFFFF"/>
                </a:solidFill>
              </a:rPr>
              <a:t>02</a:t>
            </a:r>
            <a:endParaRPr lang="zh-CN" altLang="en-US" dirty="0">
              <a:solidFill>
                <a:srgbClr val="FEFFFF"/>
              </a:solidFill>
            </a:endParaRPr>
          </a:p>
        </p:txBody>
      </p:sp>
      <p:sp>
        <p:nvSpPr>
          <p:cNvPr id="23" name="MH_Other_5"/>
          <p:cNvSpPr/>
          <p:nvPr>
            <p:custDataLst>
              <p:tags r:id="rId7"/>
            </p:custDataLst>
          </p:nvPr>
        </p:nvSpPr>
        <p:spPr>
          <a:xfrm>
            <a:off x="4061822" y="3452362"/>
            <a:ext cx="36000" cy="19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MH_SubTitle_2"/>
          <p:cNvSpPr txBox="1"/>
          <p:nvPr>
            <p:custDataLst>
              <p:tags r:id="rId8"/>
            </p:custDataLst>
          </p:nvPr>
        </p:nvSpPr>
        <p:spPr>
          <a:xfrm>
            <a:off x="4118362" y="3452362"/>
            <a:ext cx="1264375" cy="19440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7494B"/>
                </a:solidFill>
              </a:rPr>
              <a:t>点击输入替换内容</a:t>
            </a:r>
            <a:endParaRPr lang="en-US" altLang="zh-CN" sz="1600" dirty="0">
              <a:solidFill>
                <a:srgbClr val="47494B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1600" dirty="0"/>
          </a:p>
        </p:txBody>
      </p:sp>
      <p:sp>
        <p:nvSpPr>
          <p:cNvPr id="26" name="MH_Other_6"/>
          <p:cNvSpPr/>
          <p:nvPr>
            <p:custDataLst>
              <p:tags r:id="rId9"/>
            </p:custDataLst>
          </p:nvPr>
        </p:nvSpPr>
        <p:spPr>
          <a:xfrm rot="2871886">
            <a:off x="5903698" y="2697194"/>
            <a:ext cx="558944" cy="1036216"/>
          </a:xfrm>
          <a:custGeom>
            <a:avLst/>
            <a:gdLst>
              <a:gd name="connsiteX0" fmla="*/ 0 w 729762"/>
              <a:gd name="connsiteY0" fmla="*/ 0 h 1352892"/>
              <a:gd name="connsiteX1" fmla="*/ 729762 w 729762"/>
              <a:gd name="connsiteY1" fmla="*/ 0 h 1352892"/>
              <a:gd name="connsiteX2" fmla="*/ 729762 w 729762"/>
              <a:gd name="connsiteY2" fmla="*/ 546246 h 1352892"/>
              <a:gd name="connsiteX3" fmla="*/ 0 w 729762"/>
              <a:gd name="connsiteY3" fmla="*/ 1352892 h 135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762" h="1352892">
                <a:moveTo>
                  <a:pt x="0" y="0"/>
                </a:moveTo>
                <a:lnTo>
                  <a:pt x="729762" y="0"/>
                </a:lnTo>
                <a:lnTo>
                  <a:pt x="729762" y="546246"/>
                </a:lnTo>
                <a:lnTo>
                  <a:pt x="0" y="135289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dirty="0">
                <a:solidFill>
                  <a:srgbClr val="FEFFFF"/>
                </a:solidFill>
              </a:rPr>
              <a:t>03</a:t>
            </a:r>
            <a:endParaRPr lang="zh-CN" altLang="en-US" dirty="0">
              <a:solidFill>
                <a:srgbClr val="FEFFFF"/>
              </a:solidFill>
            </a:endParaRPr>
          </a:p>
        </p:txBody>
      </p:sp>
      <p:sp>
        <p:nvSpPr>
          <p:cNvPr id="27" name="MH_Other_7"/>
          <p:cNvSpPr/>
          <p:nvPr>
            <p:custDataLst>
              <p:tags r:id="rId10"/>
            </p:custDataLst>
          </p:nvPr>
        </p:nvSpPr>
        <p:spPr>
          <a:xfrm>
            <a:off x="5611467" y="3452362"/>
            <a:ext cx="36000" cy="19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MH_SubTitle_3"/>
          <p:cNvSpPr txBox="1"/>
          <p:nvPr>
            <p:custDataLst>
              <p:tags r:id="rId11"/>
            </p:custDataLst>
          </p:nvPr>
        </p:nvSpPr>
        <p:spPr>
          <a:xfrm>
            <a:off x="5668007" y="3452362"/>
            <a:ext cx="1264375" cy="19440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7494B"/>
                </a:solidFill>
              </a:rPr>
              <a:t>点击输入替换内容</a:t>
            </a:r>
            <a:endParaRPr lang="en-US" altLang="zh-CN" sz="1600" dirty="0">
              <a:solidFill>
                <a:srgbClr val="47494B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1600" dirty="0"/>
          </a:p>
        </p:txBody>
      </p:sp>
      <p:sp>
        <p:nvSpPr>
          <p:cNvPr id="30" name="MH_Other_8"/>
          <p:cNvSpPr/>
          <p:nvPr>
            <p:custDataLst>
              <p:tags r:id="rId12"/>
            </p:custDataLst>
          </p:nvPr>
        </p:nvSpPr>
        <p:spPr>
          <a:xfrm rot="2871886">
            <a:off x="7453343" y="2697194"/>
            <a:ext cx="558944" cy="1036216"/>
          </a:xfrm>
          <a:custGeom>
            <a:avLst/>
            <a:gdLst>
              <a:gd name="connsiteX0" fmla="*/ 0 w 729762"/>
              <a:gd name="connsiteY0" fmla="*/ 0 h 1352892"/>
              <a:gd name="connsiteX1" fmla="*/ 729762 w 729762"/>
              <a:gd name="connsiteY1" fmla="*/ 0 h 1352892"/>
              <a:gd name="connsiteX2" fmla="*/ 729762 w 729762"/>
              <a:gd name="connsiteY2" fmla="*/ 546246 h 1352892"/>
              <a:gd name="connsiteX3" fmla="*/ 0 w 729762"/>
              <a:gd name="connsiteY3" fmla="*/ 1352892 h 135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762" h="1352892">
                <a:moveTo>
                  <a:pt x="0" y="0"/>
                </a:moveTo>
                <a:lnTo>
                  <a:pt x="729762" y="0"/>
                </a:lnTo>
                <a:lnTo>
                  <a:pt x="729762" y="546246"/>
                </a:lnTo>
                <a:lnTo>
                  <a:pt x="0" y="13528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dirty="0">
                <a:solidFill>
                  <a:srgbClr val="FEFFFF"/>
                </a:solidFill>
              </a:rPr>
              <a:t>04</a:t>
            </a:r>
            <a:endParaRPr lang="zh-CN" altLang="en-US" dirty="0">
              <a:solidFill>
                <a:srgbClr val="FEFFFF"/>
              </a:solidFill>
            </a:endParaRPr>
          </a:p>
        </p:txBody>
      </p:sp>
      <p:sp>
        <p:nvSpPr>
          <p:cNvPr id="31" name="MH_Other_9"/>
          <p:cNvSpPr/>
          <p:nvPr>
            <p:custDataLst>
              <p:tags r:id="rId13"/>
            </p:custDataLst>
          </p:nvPr>
        </p:nvSpPr>
        <p:spPr>
          <a:xfrm>
            <a:off x="7161112" y="3452362"/>
            <a:ext cx="36000" cy="19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MH_SubTitle_4"/>
          <p:cNvSpPr txBox="1"/>
          <p:nvPr>
            <p:custDataLst>
              <p:tags r:id="rId14"/>
            </p:custDataLst>
          </p:nvPr>
        </p:nvSpPr>
        <p:spPr>
          <a:xfrm>
            <a:off x="7217652" y="3452362"/>
            <a:ext cx="1264375" cy="19440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7494B"/>
                </a:solidFill>
              </a:rPr>
              <a:t>点击输入替换内容</a:t>
            </a:r>
            <a:endParaRPr lang="en-US" altLang="zh-CN" sz="1600" dirty="0">
              <a:solidFill>
                <a:srgbClr val="47494B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1600" dirty="0"/>
          </a:p>
        </p:txBody>
      </p:sp>
      <p:sp>
        <p:nvSpPr>
          <p:cNvPr id="38" name="MH_Other_10"/>
          <p:cNvSpPr/>
          <p:nvPr>
            <p:custDataLst>
              <p:tags r:id="rId15"/>
            </p:custDataLst>
          </p:nvPr>
        </p:nvSpPr>
        <p:spPr>
          <a:xfrm rot="2871886">
            <a:off x="9002988" y="2697194"/>
            <a:ext cx="558944" cy="1036216"/>
          </a:xfrm>
          <a:custGeom>
            <a:avLst/>
            <a:gdLst>
              <a:gd name="connsiteX0" fmla="*/ 0 w 729762"/>
              <a:gd name="connsiteY0" fmla="*/ 0 h 1352892"/>
              <a:gd name="connsiteX1" fmla="*/ 729762 w 729762"/>
              <a:gd name="connsiteY1" fmla="*/ 0 h 1352892"/>
              <a:gd name="connsiteX2" fmla="*/ 729762 w 729762"/>
              <a:gd name="connsiteY2" fmla="*/ 546246 h 1352892"/>
              <a:gd name="connsiteX3" fmla="*/ 0 w 729762"/>
              <a:gd name="connsiteY3" fmla="*/ 1352892 h 135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762" h="1352892">
                <a:moveTo>
                  <a:pt x="0" y="0"/>
                </a:moveTo>
                <a:lnTo>
                  <a:pt x="729762" y="0"/>
                </a:lnTo>
                <a:lnTo>
                  <a:pt x="729762" y="546246"/>
                </a:lnTo>
                <a:lnTo>
                  <a:pt x="0" y="13528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dirty="0">
                <a:solidFill>
                  <a:srgbClr val="FEFFFF"/>
                </a:solidFill>
              </a:rPr>
              <a:t>05</a:t>
            </a:r>
            <a:endParaRPr lang="zh-CN" altLang="en-US" dirty="0">
              <a:solidFill>
                <a:srgbClr val="FEFFFF"/>
              </a:solidFill>
            </a:endParaRPr>
          </a:p>
        </p:txBody>
      </p:sp>
      <p:sp>
        <p:nvSpPr>
          <p:cNvPr id="39" name="MH_Other_11"/>
          <p:cNvSpPr/>
          <p:nvPr>
            <p:custDataLst>
              <p:tags r:id="rId16"/>
            </p:custDataLst>
          </p:nvPr>
        </p:nvSpPr>
        <p:spPr>
          <a:xfrm>
            <a:off x="8710757" y="3452362"/>
            <a:ext cx="36000" cy="19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MH_SubTitle_5"/>
          <p:cNvSpPr txBox="1"/>
          <p:nvPr>
            <p:custDataLst>
              <p:tags r:id="rId17"/>
            </p:custDataLst>
          </p:nvPr>
        </p:nvSpPr>
        <p:spPr>
          <a:xfrm>
            <a:off x="8767297" y="3452362"/>
            <a:ext cx="1264375" cy="19440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7494B"/>
                </a:solidFill>
              </a:rPr>
              <a:t>点击输入替换内容</a:t>
            </a:r>
            <a:endParaRPr lang="en-US" altLang="zh-CN" sz="1600" dirty="0">
              <a:solidFill>
                <a:srgbClr val="47494B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1600" dirty="0"/>
          </a:p>
        </p:txBody>
      </p:sp>
      <p:sp>
        <p:nvSpPr>
          <p:cNvPr id="21" name="MH_PageTitle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499294" y="128994"/>
            <a:ext cx="11149313" cy="699594"/>
          </a:xfrm>
        </p:spPr>
        <p:txBody>
          <a:bodyPr/>
          <a:lstStyle/>
          <a:p>
            <a:pPr eaLnBrk="1" hangingPunct="1"/>
            <a:r>
              <a:rPr lang="zh-CN" altLang="en-US" dirty="0"/>
              <a:t>社团招新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24" grpId="0"/>
      <p:bldP spid="28" grpId="0"/>
      <p:bldP spid="32" grpId="0"/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72" y="0"/>
            <a:ext cx="9684328" cy="6838625"/>
          </a:xfrm>
          <a:prstGeom prst="rect">
            <a:avLst/>
          </a:prstGeom>
        </p:spPr>
      </p:pic>
      <p:sp>
        <p:nvSpPr>
          <p:cNvPr id="7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60033" y="2900632"/>
            <a:ext cx="33210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6000" dirty="0">
                <a:gradFill>
                  <a:gsLst>
                    <a:gs pos="0">
                      <a:srgbClr val="99E2F9"/>
                    </a:gs>
                    <a:gs pos="78000">
                      <a:srgbClr val="6794C4"/>
                    </a:gs>
                  </a:gsLst>
                  <a:lin ang="5400000" scaled="1"/>
                </a:gradFill>
                <a:latin typeface="+mj-lt"/>
                <a:ea typeface="微软雅黑" panose="020B0503020204020204" pitchFamily="34" charset="-122"/>
              </a:rPr>
              <a:t>THANKS</a:t>
            </a:r>
          </a:p>
        </p:txBody>
      </p:sp>
      <p:sp>
        <p:nvSpPr>
          <p:cNvPr id="8" name="空心弧 7"/>
          <p:cNvSpPr/>
          <p:nvPr>
            <p:custDataLst>
              <p:tags r:id="rId2"/>
            </p:custDataLst>
          </p:nvPr>
        </p:nvSpPr>
        <p:spPr bwMode="auto">
          <a:xfrm rot="7086271">
            <a:off x="4644447" y="2660921"/>
            <a:ext cx="1482725" cy="1482725"/>
          </a:xfrm>
          <a:prstGeom prst="blockArc">
            <a:avLst>
              <a:gd name="adj1" fmla="val 5502533"/>
              <a:gd name="adj2" fmla="val 1980318"/>
              <a:gd name="adj3" fmla="val 1053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07672" y="3745182"/>
            <a:ext cx="2192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r>
              <a:rPr lang="zh-CN" altLang="en-US" sz="1800" dirty="0">
                <a:latin typeface="+mn-ea"/>
                <a:ea typeface="+mn-ea"/>
              </a:rPr>
              <a:t>谢谢聆听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72" y="0"/>
            <a:ext cx="9684328" cy="6838625"/>
          </a:xfrm>
          <a:prstGeom prst="rect">
            <a:avLst/>
          </a:prstGeom>
        </p:spPr>
      </p:pic>
      <p:sp>
        <p:nvSpPr>
          <p:cNvPr id="4" name="MH_Title"/>
          <p:cNvSpPr/>
          <p:nvPr>
            <p:custDataLst>
              <p:tags r:id="rId2"/>
            </p:custDataLst>
          </p:nvPr>
        </p:nvSpPr>
        <p:spPr>
          <a:xfrm>
            <a:off x="3635120" y="3023309"/>
            <a:ext cx="4921760" cy="8084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 lIns="108000" tIns="0" rIns="0" bIns="0" anchor="ctr" anchorCtr="0">
            <a:normAutofit/>
          </a:bodyPr>
          <a:lstStyle/>
          <a:p>
            <a:pPr lvl="0" algn="ctr">
              <a:defRPr/>
            </a:pPr>
            <a:r>
              <a:rPr lang="zh-CN" altLang="en-US" sz="3200" dirty="0">
                <a:latin typeface="华文细黑" panose="02010600040101010101" pitchFamily="2" charset="-122"/>
                <a:ea typeface="华文细黑" panose="02010600040101010101" pitchFamily="2" charset="-122"/>
              </a:rPr>
              <a:t>社团简介</a:t>
            </a:r>
          </a:p>
        </p:txBody>
      </p:sp>
      <p:sp>
        <p:nvSpPr>
          <p:cNvPr id="5" name="MH_Others_1"/>
          <p:cNvSpPr/>
          <p:nvPr>
            <p:custDataLst>
              <p:tags r:id="rId3"/>
            </p:custDataLst>
          </p:nvPr>
        </p:nvSpPr>
        <p:spPr>
          <a:xfrm>
            <a:off x="3635120" y="2542033"/>
            <a:ext cx="1043560" cy="48127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第      章</a:t>
            </a:r>
            <a:endParaRPr lang="zh-CN" altLang="en-US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MH_Number"/>
          <p:cNvSpPr/>
          <p:nvPr>
            <p:custDataLst>
              <p:tags r:id="rId4"/>
            </p:custDataLst>
          </p:nvPr>
        </p:nvSpPr>
        <p:spPr>
          <a:xfrm>
            <a:off x="3981450" y="2564257"/>
            <a:ext cx="369095" cy="481277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normAutofit lnSpcReduction="10000"/>
          </a:bodyPr>
          <a:lstStyle/>
          <a:p>
            <a:pPr lvl="0" algn="ctr">
              <a:defRPr/>
            </a:pPr>
            <a:r>
              <a:rPr lang="en-US" altLang="zh-CN" sz="3200" spc="2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endParaRPr lang="zh-CN" altLang="en-US" sz="3200" spc="200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社团招新</a:t>
            </a:r>
          </a:p>
        </p:txBody>
      </p:sp>
      <p:sp>
        <p:nvSpPr>
          <p:cNvPr id="37" name="MH_Other_1"/>
          <p:cNvSpPr/>
          <p:nvPr>
            <p:custDataLst>
              <p:tags r:id="rId3"/>
            </p:custDataLst>
          </p:nvPr>
        </p:nvSpPr>
        <p:spPr>
          <a:xfrm>
            <a:off x="7219951" y="2374901"/>
            <a:ext cx="481013" cy="2792413"/>
          </a:xfrm>
          <a:prstGeom prst="cub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9" name="MH_Other_2"/>
          <p:cNvSpPr/>
          <p:nvPr>
            <p:custDataLst>
              <p:tags r:id="rId4"/>
            </p:custDataLst>
          </p:nvPr>
        </p:nvSpPr>
        <p:spPr>
          <a:xfrm>
            <a:off x="8059738" y="2374901"/>
            <a:ext cx="481012" cy="2792413"/>
          </a:xfrm>
          <a:prstGeom prst="cub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1" name="MH_Other_3"/>
          <p:cNvSpPr/>
          <p:nvPr>
            <p:custDataLst>
              <p:tags r:id="rId5"/>
            </p:custDataLst>
          </p:nvPr>
        </p:nvSpPr>
        <p:spPr>
          <a:xfrm>
            <a:off x="8899526" y="2374901"/>
            <a:ext cx="481013" cy="2792413"/>
          </a:xfrm>
          <a:prstGeom prst="cub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MH_Other_4"/>
          <p:cNvSpPr/>
          <p:nvPr>
            <p:custDataLst>
              <p:tags r:id="rId6"/>
            </p:custDataLst>
          </p:nvPr>
        </p:nvSpPr>
        <p:spPr>
          <a:xfrm>
            <a:off x="6375401" y="2374901"/>
            <a:ext cx="481013" cy="2792413"/>
          </a:xfrm>
          <a:prstGeom prst="cub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MH_Other_5"/>
          <p:cNvSpPr/>
          <p:nvPr>
            <p:custDataLst>
              <p:tags r:id="rId7"/>
            </p:custDataLst>
          </p:nvPr>
        </p:nvSpPr>
        <p:spPr>
          <a:xfrm>
            <a:off x="6375401" y="3168650"/>
            <a:ext cx="481013" cy="2000250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" name="MH_Other_6"/>
          <p:cNvSpPr/>
          <p:nvPr>
            <p:custDataLst>
              <p:tags r:id="rId8"/>
            </p:custDataLst>
          </p:nvPr>
        </p:nvSpPr>
        <p:spPr>
          <a:xfrm>
            <a:off x="7219951" y="3646488"/>
            <a:ext cx="481013" cy="1522412"/>
          </a:xfrm>
          <a:prstGeom prst="cub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8" name="MH_Other_7"/>
          <p:cNvSpPr/>
          <p:nvPr>
            <p:custDataLst>
              <p:tags r:id="rId9"/>
            </p:custDataLst>
          </p:nvPr>
        </p:nvSpPr>
        <p:spPr>
          <a:xfrm>
            <a:off x="8059738" y="3317876"/>
            <a:ext cx="481012" cy="1851025"/>
          </a:xfrm>
          <a:prstGeom prst="cub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0" name="MH_Other_8"/>
          <p:cNvSpPr/>
          <p:nvPr>
            <p:custDataLst>
              <p:tags r:id="rId10"/>
            </p:custDataLst>
          </p:nvPr>
        </p:nvSpPr>
        <p:spPr>
          <a:xfrm>
            <a:off x="8899526" y="2905126"/>
            <a:ext cx="481013" cy="2263775"/>
          </a:xfrm>
          <a:prstGeom prst="cub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3" name="MH_Text_1"/>
          <p:cNvSpPr txBox="1"/>
          <p:nvPr>
            <p:custDataLst>
              <p:tags r:id="rId11"/>
            </p:custDataLst>
          </p:nvPr>
        </p:nvSpPr>
        <p:spPr>
          <a:xfrm>
            <a:off x="6311900" y="5300664"/>
            <a:ext cx="590550" cy="338137"/>
          </a:xfrm>
          <a:prstGeom prst="rect">
            <a:avLst/>
          </a:prstGeom>
          <a:noFill/>
        </p:spPr>
        <p:txBody>
          <a:bodyPr lIns="0" tIns="0" rIns="0" bIns="0" anchor="ctr">
            <a:normAutofit lnSpcReduction="10000"/>
          </a:bodyPr>
          <a:lstStyle/>
          <a:p>
            <a:pPr algn="ctr">
              <a:defRPr/>
            </a:pPr>
            <a:r>
              <a:rPr lang="en-US" altLang="zh-CN" dirty="0">
                <a:cs typeface="Verdana" panose="020B0604030504040204" pitchFamily="34" charset="0"/>
              </a:rPr>
              <a:t>71%</a:t>
            </a:r>
            <a:endParaRPr lang="zh-CN" altLang="en-US" dirty="0">
              <a:cs typeface="Verdana" panose="020B0604030504040204" pitchFamily="34" charset="0"/>
            </a:endParaRPr>
          </a:p>
        </p:txBody>
      </p:sp>
      <p:sp>
        <p:nvSpPr>
          <p:cNvPr id="56" name="MH_Text_2"/>
          <p:cNvSpPr txBox="1"/>
          <p:nvPr>
            <p:custDataLst>
              <p:tags r:id="rId12"/>
            </p:custDataLst>
          </p:nvPr>
        </p:nvSpPr>
        <p:spPr>
          <a:xfrm>
            <a:off x="7181850" y="5300664"/>
            <a:ext cx="590550" cy="338137"/>
          </a:xfrm>
          <a:prstGeom prst="rect">
            <a:avLst/>
          </a:prstGeom>
          <a:noFill/>
        </p:spPr>
        <p:txBody>
          <a:bodyPr lIns="0" tIns="0" rIns="0" bIns="0" anchor="ctr">
            <a:normAutofit lnSpcReduction="10000"/>
          </a:bodyPr>
          <a:lstStyle/>
          <a:p>
            <a:pPr algn="ctr">
              <a:defRPr/>
            </a:pPr>
            <a:r>
              <a:rPr lang="en-US" altLang="zh-CN">
                <a:cs typeface="Verdana" panose="020B0604030504040204" pitchFamily="34" charset="0"/>
              </a:rPr>
              <a:t>52%</a:t>
            </a:r>
            <a:endParaRPr lang="zh-CN" altLang="en-US">
              <a:cs typeface="Verdana" panose="020B0604030504040204" pitchFamily="34" charset="0"/>
            </a:endParaRPr>
          </a:p>
        </p:txBody>
      </p:sp>
      <p:sp>
        <p:nvSpPr>
          <p:cNvPr id="57" name="MH_Text_3"/>
          <p:cNvSpPr txBox="1"/>
          <p:nvPr>
            <p:custDataLst>
              <p:tags r:id="rId13"/>
            </p:custDataLst>
          </p:nvPr>
        </p:nvSpPr>
        <p:spPr>
          <a:xfrm>
            <a:off x="8051800" y="5300664"/>
            <a:ext cx="592138" cy="338137"/>
          </a:xfrm>
          <a:prstGeom prst="rect">
            <a:avLst/>
          </a:prstGeom>
          <a:noFill/>
        </p:spPr>
        <p:txBody>
          <a:bodyPr lIns="0" tIns="0" rIns="0" bIns="0" anchor="ctr">
            <a:normAutofit lnSpcReduction="10000"/>
          </a:bodyPr>
          <a:lstStyle/>
          <a:p>
            <a:pPr algn="ctr">
              <a:defRPr/>
            </a:pPr>
            <a:r>
              <a:rPr lang="en-US" altLang="zh-CN">
                <a:cs typeface="Verdana" panose="020B0604030504040204" pitchFamily="34" charset="0"/>
              </a:rPr>
              <a:t>65%</a:t>
            </a:r>
            <a:endParaRPr lang="zh-CN" altLang="en-US">
              <a:cs typeface="Verdana" panose="020B0604030504040204" pitchFamily="34" charset="0"/>
            </a:endParaRPr>
          </a:p>
        </p:txBody>
      </p:sp>
      <p:sp>
        <p:nvSpPr>
          <p:cNvPr id="58" name="MH_Text_4"/>
          <p:cNvSpPr txBox="1"/>
          <p:nvPr>
            <p:custDataLst>
              <p:tags r:id="rId14"/>
            </p:custDataLst>
          </p:nvPr>
        </p:nvSpPr>
        <p:spPr>
          <a:xfrm>
            <a:off x="8923338" y="5300664"/>
            <a:ext cx="590550" cy="338137"/>
          </a:xfrm>
          <a:prstGeom prst="rect">
            <a:avLst/>
          </a:prstGeom>
          <a:noFill/>
        </p:spPr>
        <p:txBody>
          <a:bodyPr lIns="0" tIns="0" rIns="0" bIns="0" anchor="ctr">
            <a:normAutofit lnSpcReduction="10000"/>
          </a:bodyPr>
          <a:lstStyle/>
          <a:p>
            <a:pPr algn="ctr">
              <a:defRPr/>
            </a:pPr>
            <a:r>
              <a:rPr lang="en-US" altLang="zh-CN">
                <a:cs typeface="Verdana" panose="020B0604030504040204" pitchFamily="34" charset="0"/>
              </a:rPr>
              <a:t>80%</a:t>
            </a:r>
            <a:endParaRPr lang="zh-CN" altLang="en-US">
              <a:cs typeface="Verdana" panose="020B0604030504040204" pitchFamily="34" charset="0"/>
            </a:endParaRPr>
          </a:p>
        </p:txBody>
      </p:sp>
      <p:sp>
        <p:nvSpPr>
          <p:cNvPr id="63" name="MH_Desc_1"/>
          <p:cNvSpPr/>
          <p:nvPr>
            <p:custDataLst>
              <p:tags r:id="rId15"/>
            </p:custDataLst>
          </p:nvPr>
        </p:nvSpPr>
        <p:spPr>
          <a:xfrm>
            <a:off x="2855914" y="2303463"/>
            <a:ext cx="3240087" cy="3789362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857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/>
            </a:pPr>
            <a:r>
              <a:rPr lang="zh-CN" altLang="en-US" dirty="0"/>
              <a:t>点击输入替换内容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n"/>
              <a:defRPr/>
            </a:pPr>
            <a:r>
              <a:rPr lang="zh-CN" altLang="en-US" dirty="0"/>
              <a:t>点击输入替换内容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n"/>
              <a:defRPr/>
            </a:pPr>
            <a:r>
              <a:rPr lang="zh-CN" altLang="en-US" dirty="0"/>
              <a:t>点击输入替换内容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n"/>
              <a:defRPr/>
            </a:pPr>
            <a:r>
              <a:rPr lang="zh-CN" altLang="en-US" dirty="0"/>
              <a:t>点击输入替换内容</a:t>
            </a:r>
            <a:endParaRPr lang="en-US" altLang="zh-CN" dirty="0"/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n"/>
              <a:defRPr/>
            </a:pPr>
            <a:endParaRPr lang="en-US" altLang="zh-CN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1"/>
          <p:cNvSpPr/>
          <p:nvPr>
            <p:custDataLst>
              <p:tags r:id="rId2"/>
            </p:custDataLst>
          </p:nvPr>
        </p:nvSpPr>
        <p:spPr>
          <a:xfrm>
            <a:off x="1524000" y="6372226"/>
            <a:ext cx="9144000" cy="485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MH_SubTitle_1"/>
          <p:cNvSpPr/>
          <p:nvPr>
            <p:custDataLst>
              <p:tags r:id="rId3"/>
            </p:custDataLst>
          </p:nvPr>
        </p:nvSpPr>
        <p:spPr>
          <a:xfrm rot="17958096">
            <a:off x="2808288" y="4124325"/>
            <a:ext cx="1162050" cy="1784350"/>
          </a:xfrm>
          <a:custGeom>
            <a:avLst/>
            <a:gdLst>
              <a:gd name="connsiteX0" fmla="*/ 410370 w 820739"/>
              <a:gd name="connsiteY0" fmla="*/ 0 h 1260220"/>
              <a:gd name="connsiteX1" fmla="*/ 516276 w 820739"/>
              <a:gd name="connsiteY1" fmla="*/ 57484 h 1260220"/>
              <a:gd name="connsiteX2" fmla="*/ 820739 w 820739"/>
              <a:gd name="connsiteY2" fmla="*/ 630110 h 1260220"/>
              <a:gd name="connsiteX3" fmla="*/ 516276 w 820739"/>
              <a:gd name="connsiteY3" fmla="*/ 1202736 h 1260220"/>
              <a:gd name="connsiteX4" fmla="*/ 410370 w 820739"/>
              <a:gd name="connsiteY4" fmla="*/ 1260220 h 1260220"/>
              <a:gd name="connsiteX5" fmla="*/ 304463 w 820739"/>
              <a:gd name="connsiteY5" fmla="*/ 1202736 h 1260220"/>
              <a:gd name="connsiteX6" fmla="*/ 0 w 820739"/>
              <a:gd name="connsiteY6" fmla="*/ 630110 h 1260220"/>
              <a:gd name="connsiteX7" fmla="*/ 304463 w 820739"/>
              <a:gd name="connsiteY7" fmla="*/ 57484 h 1260220"/>
              <a:gd name="connsiteX8" fmla="*/ 410370 w 820739"/>
              <a:gd name="connsiteY8" fmla="*/ 0 h 1260220"/>
              <a:gd name="connsiteX0-1" fmla="*/ 410370 w 820739"/>
              <a:gd name="connsiteY0-2" fmla="*/ 0 h 1260220"/>
              <a:gd name="connsiteX1-3" fmla="*/ 516276 w 820739"/>
              <a:gd name="connsiteY1-4" fmla="*/ 57484 h 1260220"/>
              <a:gd name="connsiteX2-5" fmla="*/ 820739 w 820739"/>
              <a:gd name="connsiteY2-6" fmla="*/ 630110 h 1260220"/>
              <a:gd name="connsiteX3-7" fmla="*/ 516276 w 820739"/>
              <a:gd name="connsiteY3-8" fmla="*/ 1202736 h 1260220"/>
              <a:gd name="connsiteX4-9" fmla="*/ 410370 w 820739"/>
              <a:gd name="connsiteY4-10" fmla="*/ 1260220 h 1260220"/>
              <a:gd name="connsiteX5-11" fmla="*/ 304463 w 820739"/>
              <a:gd name="connsiteY5-12" fmla="*/ 1202736 h 1260220"/>
              <a:gd name="connsiteX6-13" fmla="*/ 0 w 820739"/>
              <a:gd name="connsiteY6-14" fmla="*/ 630110 h 1260220"/>
              <a:gd name="connsiteX7-15" fmla="*/ 326799 w 820739"/>
              <a:gd name="connsiteY7-16" fmla="*/ 83379 h 1260220"/>
              <a:gd name="connsiteX8-17" fmla="*/ 410370 w 820739"/>
              <a:gd name="connsiteY8-18" fmla="*/ 0 h 1260220"/>
              <a:gd name="connsiteX0-19" fmla="*/ 433275 w 820739"/>
              <a:gd name="connsiteY0-20" fmla="*/ 0 h 1253820"/>
              <a:gd name="connsiteX1-21" fmla="*/ 516276 w 820739"/>
              <a:gd name="connsiteY1-22" fmla="*/ 51084 h 1253820"/>
              <a:gd name="connsiteX2-23" fmla="*/ 820739 w 820739"/>
              <a:gd name="connsiteY2-24" fmla="*/ 623710 h 1253820"/>
              <a:gd name="connsiteX3-25" fmla="*/ 516276 w 820739"/>
              <a:gd name="connsiteY3-26" fmla="*/ 1196336 h 1253820"/>
              <a:gd name="connsiteX4-27" fmla="*/ 410370 w 820739"/>
              <a:gd name="connsiteY4-28" fmla="*/ 1253820 h 1253820"/>
              <a:gd name="connsiteX5-29" fmla="*/ 304463 w 820739"/>
              <a:gd name="connsiteY5-30" fmla="*/ 1196336 h 1253820"/>
              <a:gd name="connsiteX6-31" fmla="*/ 0 w 820739"/>
              <a:gd name="connsiteY6-32" fmla="*/ 623710 h 1253820"/>
              <a:gd name="connsiteX7-33" fmla="*/ 326799 w 820739"/>
              <a:gd name="connsiteY7-34" fmla="*/ 76979 h 1253820"/>
              <a:gd name="connsiteX8-35" fmla="*/ 433275 w 820739"/>
              <a:gd name="connsiteY8-36" fmla="*/ 0 h 1253820"/>
              <a:gd name="connsiteX0-37" fmla="*/ 433275 w 820739"/>
              <a:gd name="connsiteY0-38" fmla="*/ 0 h 1253820"/>
              <a:gd name="connsiteX1-39" fmla="*/ 516276 w 820739"/>
              <a:gd name="connsiteY1-40" fmla="*/ 51084 h 1253820"/>
              <a:gd name="connsiteX2-41" fmla="*/ 820739 w 820739"/>
              <a:gd name="connsiteY2-42" fmla="*/ 623710 h 1253820"/>
              <a:gd name="connsiteX3-43" fmla="*/ 516276 w 820739"/>
              <a:gd name="connsiteY3-44" fmla="*/ 1196336 h 1253820"/>
              <a:gd name="connsiteX4-45" fmla="*/ 410370 w 820739"/>
              <a:gd name="connsiteY4-46" fmla="*/ 1253820 h 1253820"/>
              <a:gd name="connsiteX5-47" fmla="*/ 304463 w 820739"/>
              <a:gd name="connsiteY5-48" fmla="*/ 1196336 h 1253820"/>
              <a:gd name="connsiteX6-49" fmla="*/ 0 w 820739"/>
              <a:gd name="connsiteY6-50" fmla="*/ 623710 h 1253820"/>
              <a:gd name="connsiteX7-51" fmla="*/ 326799 w 820739"/>
              <a:gd name="connsiteY7-52" fmla="*/ 76979 h 1253820"/>
              <a:gd name="connsiteX8-53" fmla="*/ 433275 w 820739"/>
              <a:gd name="connsiteY8-54" fmla="*/ 0 h 1253820"/>
              <a:gd name="connsiteX0-55" fmla="*/ 433275 w 820739"/>
              <a:gd name="connsiteY0-56" fmla="*/ 0 h 1253820"/>
              <a:gd name="connsiteX1-57" fmla="*/ 516276 w 820739"/>
              <a:gd name="connsiteY1-58" fmla="*/ 51084 h 1253820"/>
              <a:gd name="connsiteX2-59" fmla="*/ 820739 w 820739"/>
              <a:gd name="connsiteY2-60" fmla="*/ 623710 h 1253820"/>
              <a:gd name="connsiteX3-61" fmla="*/ 516276 w 820739"/>
              <a:gd name="connsiteY3-62" fmla="*/ 1196336 h 1253820"/>
              <a:gd name="connsiteX4-63" fmla="*/ 410370 w 820739"/>
              <a:gd name="connsiteY4-64" fmla="*/ 1253820 h 1253820"/>
              <a:gd name="connsiteX5-65" fmla="*/ 310332 w 820739"/>
              <a:gd name="connsiteY5-66" fmla="*/ 1193062 h 1253820"/>
              <a:gd name="connsiteX6-67" fmla="*/ 0 w 820739"/>
              <a:gd name="connsiteY6-68" fmla="*/ 623710 h 1253820"/>
              <a:gd name="connsiteX7-69" fmla="*/ 326799 w 820739"/>
              <a:gd name="connsiteY7-70" fmla="*/ 76979 h 1253820"/>
              <a:gd name="connsiteX8-71" fmla="*/ 433275 w 820739"/>
              <a:gd name="connsiteY8-72" fmla="*/ 0 h 1253820"/>
              <a:gd name="connsiteX0-73" fmla="*/ 433275 w 820821"/>
              <a:gd name="connsiteY0-74" fmla="*/ 0 h 1253820"/>
              <a:gd name="connsiteX1-75" fmla="*/ 493730 w 820821"/>
              <a:gd name="connsiteY1-76" fmla="*/ 52155 h 1253820"/>
              <a:gd name="connsiteX2-77" fmla="*/ 820739 w 820821"/>
              <a:gd name="connsiteY2-78" fmla="*/ 623710 h 1253820"/>
              <a:gd name="connsiteX3-79" fmla="*/ 516276 w 820821"/>
              <a:gd name="connsiteY3-80" fmla="*/ 1196336 h 1253820"/>
              <a:gd name="connsiteX4-81" fmla="*/ 410370 w 820821"/>
              <a:gd name="connsiteY4-82" fmla="*/ 1253820 h 1253820"/>
              <a:gd name="connsiteX5-83" fmla="*/ 310332 w 820821"/>
              <a:gd name="connsiteY5-84" fmla="*/ 1193062 h 1253820"/>
              <a:gd name="connsiteX6-85" fmla="*/ 0 w 820821"/>
              <a:gd name="connsiteY6-86" fmla="*/ 623710 h 1253820"/>
              <a:gd name="connsiteX7-87" fmla="*/ 326799 w 820821"/>
              <a:gd name="connsiteY7-88" fmla="*/ 76979 h 1253820"/>
              <a:gd name="connsiteX8-89" fmla="*/ 433275 w 820821"/>
              <a:gd name="connsiteY8-90" fmla="*/ 0 h 1253820"/>
              <a:gd name="connsiteX0-91" fmla="*/ 433275 w 820868"/>
              <a:gd name="connsiteY0-92" fmla="*/ 0 h 1253820"/>
              <a:gd name="connsiteX1-93" fmla="*/ 487862 w 820868"/>
              <a:gd name="connsiteY1-94" fmla="*/ 55429 h 1253820"/>
              <a:gd name="connsiteX2-95" fmla="*/ 820739 w 820868"/>
              <a:gd name="connsiteY2-96" fmla="*/ 623710 h 1253820"/>
              <a:gd name="connsiteX3-97" fmla="*/ 516276 w 820868"/>
              <a:gd name="connsiteY3-98" fmla="*/ 1196336 h 1253820"/>
              <a:gd name="connsiteX4-99" fmla="*/ 410370 w 820868"/>
              <a:gd name="connsiteY4-100" fmla="*/ 1253820 h 1253820"/>
              <a:gd name="connsiteX5-101" fmla="*/ 310332 w 820868"/>
              <a:gd name="connsiteY5-102" fmla="*/ 1193062 h 1253820"/>
              <a:gd name="connsiteX6-103" fmla="*/ 0 w 820868"/>
              <a:gd name="connsiteY6-104" fmla="*/ 623710 h 1253820"/>
              <a:gd name="connsiteX7-105" fmla="*/ 326799 w 820868"/>
              <a:gd name="connsiteY7-106" fmla="*/ 76979 h 1253820"/>
              <a:gd name="connsiteX8-107" fmla="*/ 433275 w 820868"/>
              <a:gd name="connsiteY8-108" fmla="*/ 0 h 1253820"/>
              <a:gd name="connsiteX0-109" fmla="*/ 433275 w 820868"/>
              <a:gd name="connsiteY0-110" fmla="*/ 0 h 1253820"/>
              <a:gd name="connsiteX1-111" fmla="*/ 487862 w 820868"/>
              <a:gd name="connsiteY1-112" fmla="*/ 55429 h 1253820"/>
              <a:gd name="connsiteX2-113" fmla="*/ 820739 w 820868"/>
              <a:gd name="connsiteY2-114" fmla="*/ 623710 h 1253820"/>
              <a:gd name="connsiteX3-115" fmla="*/ 516276 w 820868"/>
              <a:gd name="connsiteY3-116" fmla="*/ 1196336 h 1253820"/>
              <a:gd name="connsiteX4-117" fmla="*/ 410370 w 820868"/>
              <a:gd name="connsiteY4-118" fmla="*/ 1253820 h 1253820"/>
              <a:gd name="connsiteX5-119" fmla="*/ 310332 w 820868"/>
              <a:gd name="connsiteY5-120" fmla="*/ 1193062 h 1253820"/>
              <a:gd name="connsiteX6-121" fmla="*/ 0 w 820868"/>
              <a:gd name="connsiteY6-122" fmla="*/ 623710 h 1253820"/>
              <a:gd name="connsiteX7-123" fmla="*/ 307906 w 820868"/>
              <a:gd name="connsiteY7-124" fmla="*/ 91355 h 1253820"/>
              <a:gd name="connsiteX8-125" fmla="*/ 433275 w 820868"/>
              <a:gd name="connsiteY8-126" fmla="*/ 0 h 1253820"/>
              <a:gd name="connsiteX0-127" fmla="*/ 433275 w 820868"/>
              <a:gd name="connsiteY0-128" fmla="*/ 0 h 1253820"/>
              <a:gd name="connsiteX1-129" fmla="*/ 487862 w 820868"/>
              <a:gd name="connsiteY1-130" fmla="*/ 55429 h 1253820"/>
              <a:gd name="connsiteX2-131" fmla="*/ 820739 w 820868"/>
              <a:gd name="connsiteY2-132" fmla="*/ 623710 h 1253820"/>
              <a:gd name="connsiteX3-133" fmla="*/ 516276 w 820868"/>
              <a:gd name="connsiteY3-134" fmla="*/ 1196336 h 1253820"/>
              <a:gd name="connsiteX4-135" fmla="*/ 410370 w 820868"/>
              <a:gd name="connsiteY4-136" fmla="*/ 1253820 h 1253820"/>
              <a:gd name="connsiteX5-137" fmla="*/ 310332 w 820868"/>
              <a:gd name="connsiteY5-138" fmla="*/ 1193062 h 1253820"/>
              <a:gd name="connsiteX6-139" fmla="*/ 0 w 820868"/>
              <a:gd name="connsiteY6-140" fmla="*/ 623710 h 1253820"/>
              <a:gd name="connsiteX7-141" fmla="*/ 307906 w 820868"/>
              <a:gd name="connsiteY7-142" fmla="*/ 91355 h 1253820"/>
              <a:gd name="connsiteX8-143" fmla="*/ 433275 w 820868"/>
              <a:gd name="connsiteY8-144" fmla="*/ 0 h 1253820"/>
              <a:gd name="connsiteX0-145" fmla="*/ 433275 w 821563"/>
              <a:gd name="connsiteY0-146" fmla="*/ 0 h 1253820"/>
              <a:gd name="connsiteX1-147" fmla="*/ 487862 w 821563"/>
              <a:gd name="connsiteY1-148" fmla="*/ 55429 h 1253820"/>
              <a:gd name="connsiteX2-149" fmla="*/ 820739 w 821563"/>
              <a:gd name="connsiteY2-150" fmla="*/ 623710 h 1253820"/>
              <a:gd name="connsiteX3-151" fmla="*/ 516276 w 821563"/>
              <a:gd name="connsiteY3-152" fmla="*/ 1196336 h 1253820"/>
              <a:gd name="connsiteX4-153" fmla="*/ 410370 w 821563"/>
              <a:gd name="connsiteY4-154" fmla="*/ 1253820 h 1253820"/>
              <a:gd name="connsiteX5-155" fmla="*/ 310332 w 821563"/>
              <a:gd name="connsiteY5-156" fmla="*/ 1193062 h 1253820"/>
              <a:gd name="connsiteX6-157" fmla="*/ 0 w 821563"/>
              <a:gd name="connsiteY6-158" fmla="*/ 623710 h 1253820"/>
              <a:gd name="connsiteX7-159" fmla="*/ 307906 w 821563"/>
              <a:gd name="connsiteY7-160" fmla="*/ 91355 h 1253820"/>
              <a:gd name="connsiteX8-161" fmla="*/ 433275 w 821563"/>
              <a:gd name="connsiteY8-162" fmla="*/ 0 h 1253820"/>
              <a:gd name="connsiteX0-163" fmla="*/ 433275 w 821554"/>
              <a:gd name="connsiteY0-164" fmla="*/ 0 h 1253820"/>
              <a:gd name="connsiteX1-165" fmla="*/ 487862 w 821554"/>
              <a:gd name="connsiteY1-166" fmla="*/ 55429 h 1253820"/>
              <a:gd name="connsiteX2-167" fmla="*/ 820739 w 821554"/>
              <a:gd name="connsiteY2-168" fmla="*/ 623710 h 1253820"/>
              <a:gd name="connsiteX3-169" fmla="*/ 516276 w 821554"/>
              <a:gd name="connsiteY3-170" fmla="*/ 1196336 h 1253820"/>
              <a:gd name="connsiteX4-171" fmla="*/ 410370 w 821554"/>
              <a:gd name="connsiteY4-172" fmla="*/ 1253820 h 1253820"/>
              <a:gd name="connsiteX5-173" fmla="*/ 310332 w 821554"/>
              <a:gd name="connsiteY5-174" fmla="*/ 1193062 h 1253820"/>
              <a:gd name="connsiteX6-175" fmla="*/ 0 w 821554"/>
              <a:gd name="connsiteY6-176" fmla="*/ 623710 h 1253820"/>
              <a:gd name="connsiteX7-177" fmla="*/ 307906 w 821554"/>
              <a:gd name="connsiteY7-178" fmla="*/ 91355 h 1253820"/>
              <a:gd name="connsiteX8-179" fmla="*/ 433275 w 821554"/>
              <a:gd name="connsiteY8-180" fmla="*/ 0 h 1253820"/>
              <a:gd name="connsiteX0-181" fmla="*/ 433275 w 821554"/>
              <a:gd name="connsiteY0-182" fmla="*/ 0 h 1253820"/>
              <a:gd name="connsiteX1-183" fmla="*/ 487862 w 821554"/>
              <a:gd name="connsiteY1-184" fmla="*/ 55429 h 1253820"/>
              <a:gd name="connsiteX2-185" fmla="*/ 820739 w 821554"/>
              <a:gd name="connsiteY2-186" fmla="*/ 623710 h 1253820"/>
              <a:gd name="connsiteX3-187" fmla="*/ 516276 w 821554"/>
              <a:gd name="connsiteY3-188" fmla="*/ 1196336 h 1253820"/>
              <a:gd name="connsiteX4-189" fmla="*/ 410370 w 821554"/>
              <a:gd name="connsiteY4-190" fmla="*/ 1253820 h 1253820"/>
              <a:gd name="connsiteX5-191" fmla="*/ 310332 w 821554"/>
              <a:gd name="connsiteY5-192" fmla="*/ 1193062 h 1253820"/>
              <a:gd name="connsiteX6-193" fmla="*/ 0 w 821554"/>
              <a:gd name="connsiteY6-194" fmla="*/ 623710 h 1253820"/>
              <a:gd name="connsiteX7-195" fmla="*/ 307906 w 821554"/>
              <a:gd name="connsiteY7-196" fmla="*/ 91355 h 1253820"/>
              <a:gd name="connsiteX8-197" fmla="*/ 433275 w 821554"/>
              <a:gd name="connsiteY8-198" fmla="*/ 0 h 1253820"/>
              <a:gd name="connsiteX0-199" fmla="*/ 433290 w 821569"/>
              <a:gd name="connsiteY0-200" fmla="*/ 0 h 1253820"/>
              <a:gd name="connsiteX1-201" fmla="*/ 487877 w 821569"/>
              <a:gd name="connsiteY1-202" fmla="*/ 55429 h 1253820"/>
              <a:gd name="connsiteX2-203" fmla="*/ 820754 w 821569"/>
              <a:gd name="connsiteY2-204" fmla="*/ 623710 h 1253820"/>
              <a:gd name="connsiteX3-205" fmla="*/ 516291 w 821569"/>
              <a:gd name="connsiteY3-206" fmla="*/ 1196336 h 1253820"/>
              <a:gd name="connsiteX4-207" fmla="*/ 410385 w 821569"/>
              <a:gd name="connsiteY4-208" fmla="*/ 1253820 h 1253820"/>
              <a:gd name="connsiteX5-209" fmla="*/ 310347 w 821569"/>
              <a:gd name="connsiteY5-210" fmla="*/ 1193062 h 1253820"/>
              <a:gd name="connsiteX6-211" fmla="*/ 15 w 821569"/>
              <a:gd name="connsiteY6-212" fmla="*/ 623710 h 1253820"/>
              <a:gd name="connsiteX7-213" fmla="*/ 307921 w 821569"/>
              <a:gd name="connsiteY7-214" fmla="*/ 91355 h 1253820"/>
              <a:gd name="connsiteX8-215" fmla="*/ 433290 w 821569"/>
              <a:gd name="connsiteY8-216" fmla="*/ 0 h 12538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821569" h="1253820">
                <a:moveTo>
                  <a:pt x="433290" y="0"/>
                </a:moveTo>
                <a:lnTo>
                  <a:pt x="487877" y="55429"/>
                </a:lnTo>
                <a:cubicBezTo>
                  <a:pt x="668993" y="188637"/>
                  <a:pt x="808143" y="426445"/>
                  <a:pt x="820754" y="623710"/>
                </a:cubicBezTo>
                <a:cubicBezTo>
                  <a:pt x="833365" y="820975"/>
                  <a:pt x="698335" y="1069320"/>
                  <a:pt x="516291" y="1196336"/>
                </a:cubicBezTo>
                <a:lnTo>
                  <a:pt x="410385" y="1253820"/>
                </a:lnTo>
                <a:lnTo>
                  <a:pt x="310347" y="1193062"/>
                </a:lnTo>
                <a:cubicBezTo>
                  <a:pt x="126656" y="1068963"/>
                  <a:pt x="-1632" y="859161"/>
                  <a:pt x="15" y="623710"/>
                </a:cubicBezTo>
                <a:cubicBezTo>
                  <a:pt x="32800" y="409244"/>
                  <a:pt x="146207" y="233879"/>
                  <a:pt x="307921" y="91355"/>
                </a:cubicBezTo>
                <a:lnTo>
                  <a:pt x="433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5" name="MH_SubTitle_5"/>
          <p:cNvSpPr/>
          <p:nvPr>
            <p:custDataLst>
              <p:tags r:id="rId4"/>
            </p:custDataLst>
          </p:nvPr>
        </p:nvSpPr>
        <p:spPr>
          <a:xfrm rot="2326219">
            <a:off x="4814889" y="4011614"/>
            <a:ext cx="1335087" cy="2154237"/>
          </a:xfrm>
          <a:custGeom>
            <a:avLst/>
            <a:gdLst>
              <a:gd name="connsiteX0" fmla="*/ 410370 w 820739"/>
              <a:gd name="connsiteY0" fmla="*/ 0 h 1260220"/>
              <a:gd name="connsiteX1" fmla="*/ 516276 w 820739"/>
              <a:gd name="connsiteY1" fmla="*/ 57484 h 1260220"/>
              <a:gd name="connsiteX2" fmla="*/ 820739 w 820739"/>
              <a:gd name="connsiteY2" fmla="*/ 630110 h 1260220"/>
              <a:gd name="connsiteX3" fmla="*/ 516276 w 820739"/>
              <a:gd name="connsiteY3" fmla="*/ 1202736 h 1260220"/>
              <a:gd name="connsiteX4" fmla="*/ 410370 w 820739"/>
              <a:gd name="connsiteY4" fmla="*/ 1260220 h 1260220"/>
              <a:gd name="connsiteX5" fmla="*/ 304463 w 820739"/>
              <a:gd name="connsiteY5" fmla="*/ 1202736 h 1260220"/>
              <a:gd name="connsiteX6" fmla="*/ 0 w 820739"/>
              <a:gd name="connsiteY6" fmla="*/ 630110 h 1260220"/>
              <a:gd name="connsiteX7" fmla="*/ 304463 w 820739"/>
              <a:gd name="connsiteY7" fmla="*/ 57484 h 1260220"/>
              <a:gd name="connsiteX8" fmla="*/ 410370 w 820739"/>
              <a:gd name="connsiteY8" fmla="*/ 0 h 1260220"/>
              <a:gd name="connsiteX0-1" fmla="*/ 410370 w 820739"/>
              <a:gd name="connsiteY0-2" fmla="*/ 0 h 1260220"/>
              <a:gd name="connsiteX1-3" fmla="*/ 516276 w 820739"/>
              <a:gd name="connsiteY1-4" fmla="*/ 57484 h 1260220"/>
              <a:gd name="connsiteX2-5" fmla="*/ 820739 w 820739"/>
              <a:gd name="connsiteY2-6" fmla="*/ 630110 h 1260220"/>
              <a:gd name="connsiteX3-7" fmla="*/ 516276 w 820739"/>
              <a:gd name="connsiteY3-8" fmla="*/ 1202736 h 1260220"/>
              <a:gd name="connsiteX4-9" fmla="*/ 410370 w 820739"/>
              <a:gd name="connsiteY4-10" fmla="*/ 1260220 h 1260220"/>
              <a:gd name="connsiteX5-11" fmla="*/ 304463 w 820739"/>
              <a:gd name="connsiteY5-12" fmla="*/ 1202736 h 1260220"/>
              <a:gd name="connsiteX6-13" fmla="*/ 0 w 820739"/>
              <a:gd name="connsiteY6-14" fmla="*/ 630110 h 1260220"/>
              <a:gd name="connsiteX7-15" fmla="*/ 326799 w 820739"/>
              <a:gd name="connsiteY7-16" fmla="*/ 83379 h 1260220"/>
              <a:gd name="connsiteX8-17" fmla="*/ 410370 w 820739"/>
              <a:gd name="connsiteY8-18" fmla="*/ 0 h 1260220"/>
              <a:gd name="connsiteX0-19" fmla="*/ 433275 w 820739"/>
              <a:gd name="connsiteY0-20" fmla="*/ 0 h 1253820"/>
              <a:gd name="connsiteX1-21" fmla="*/ 516276 w 820739"/>
              <a:gd name="connsiteY1-22" fmla="*/ 51084 h 1253820"/>
              <a:gd name="connsiteX2-23" fmla="*/ 820739 w 820739"/>
              <a:gd name="connsiteY2-24" fmla="*/ 623710 h 1253820"/>
              <a:gd name="connsiteX3-25" fmla="*/ 516276 w 820739"/>
              <a:gd name="connsiteY3-26" fmla="*/ 1196336 h 1253820"/>
              <a:gd name="connsiteX4-27" fmla="*/ 410370 w 820739"/>
              <a:gd name="connsiteY4-28" fmla="*/ 1253820 h 1253820"/>
              <a:gd name="connsiteX5-29" fmla="*/ 304463 w 820739"/>
              <a:gd name="connsiteY5-30" fmla="*/ 1196336 h 1253820"/>
              <a:gd name="connsiteX6-31" fmla="*/ 0 w 820739"/>
              <a:gd name="connsiteY6-32" fmla="*/ 623710 h 1253820"/>
              <a:gd name="connsiteX7-33" fmla="*/ 326799 w 820739"/>
              <a:gd name="connsiteY7-34" fmla="*/ 76979 h 1253820"/>
              <a:gd name="connsiteX8-35" fmla="*/ 433275 w 820739"/>
              <a:gd name="connsiteY8-36" fmla="*/ 0 h 1253820"/>
              <a:gd name="connsiteX0-37" fmla="*/ 433275 w 820739"/>
              <a:gd name="connsiteY0-38" fmla="*/ 0 h 1253820"/>
              <a:gd name="connsiteX1-39" fmla="*/ 516276 w 820739"/>
              <a:gd name="connsiteY1-40" fmla="*/ 51084 h 1253820"/>
              <a:gd name="connsiteX2-41" fmla="*/ 820739 w 820739"/>
              <a:gd name="connsiteY2-42" fmla="*/ 623710 h 1253820"/>
              <a:gd name="connsiteX3-43" fmla="*/ 516276 w 820739"/>
              <a:gd name="connsiteY3-44" fmla="*/ 1196336 h 1253820"/>
              <a:gd name="connsiteX4-45" fmla="*/ 410370 w 820739"/>
              <a:gd name="connsiteY4-46" fmla="*/ 1253820 h 1253820"/>
              <a:gd name="connsiteX5-47" fmla="*/ 304463 w 820739"/>
              <a:gd name="connsiteY5-48" fmla="*/ 1196336 h 1253820"/>
              <a:gd name="connsiteX6-49" fmla="*/ 0 w 820739"/>
              <a:gd name="connsiteY6-50" fmla="*/ 623710 h 1253820"/>
              <a:gd name="connsiteX7-51" fmla="*/ 326799 w 820739"/>
              <a:gd name="connsiteY7-52" fmla="*/ 76979 h 1253820"/>
              <a:gd name="connsiteX8-53" fmla="*/ 433275 w 820739"/>
              <a:gd name="connsiteY8-54" fmla="*/ 0 h 1253820"/>
              <a:gd name="connsiteX0-55" fmla="*/ 433275 w 820739"/>
              <a:gd name="connsiteY0-56" fmla="*/ 0 h 1253820"/>
              <a:gd name="connsiteX1-57" fmla="*/ 516276 w 820739"/>
              <a:gd name="connsiteY1-58" fmla="*/ 51084 h 1253820"/>
              <a:gd name="connsiteX2-59" fmla="*/ 820739 w 820739"/>
              <a:gd name="connsiteY2-60" fmla="*/ 623710 h 1253820"/>
              <a:gd name="connsiteX3-61" fmla="*/ 516276 w 820739"/>
              <a:gd name="connsiteY3-62" fmla="*/ 1196336 h 1253820"/>
              <a:gd name="connsiteX4-63" fmla="*/ 410370 w 820739"/>
              <a:gd name="connsiteY4-64" fmla="*/ 1253820 h 1253820"/>
              <a:gd name="connsiteX5-65" fmla="*/ 310332 w 820739"/>
              <a:gd name="connsiteY5-66" fmla="*/ 1193062 h 1253820"/>
              <a:gd name="connsiteX6-67" fmla="*/ 0 w 820739"/>
              <a:gd name="connsiteY6-68" fmla="*/ 623710 h 1253820"/>
              <a:gd name="connsiteX7-69" fmla="*/ 326799 w 820739"/>
              <a:gd name="connsiteY7-70" fmla="*/ 76979 h 1253820"/>
              <a:gd name="connsiteX8-71" fmla="*/ 433275 w 820739"/>
              <a:gd name="connsiteY8-72" fmla="*/ 0 h 1253820"/>
              <a:gd name="connsiteX0-73" fmla="*/ 433275 w 820821"/>
              <a:gd name="connsiteY0-74" fmla="*/ 0 h 1253820"/>
              <a:gd name="connsiteX1-75" fmla="*/ 493730 w 820821"/>
              <a:gd name="connsiteY1-76" fmla="*/ 52155 h 1253820"/>
              <a:gd name="connsiteX2-77" fmla="*/ 820739 w 820821"/>
              <a:gd name="connsiteY2-78" fmla="*/ 623710 h 1253820"/>
              <a:gd name="connsiteX3-79" fmla="*/ 516276 w 820821"/>
              <a:gd name="connsiteY3-80" fmla="*/ 1196336 h 1253820"/>
              <a:gd name="connsiteX4-81" fmla="*/ 410370 w 820821"/>
              <a:gd name="connsiteY4-82" fmla="*/ 1253820 h 1253820"/>
              <a:gd name="connsiteX5-83" fmla="*/ 310332 w 820821"/>
              <a:gd name="connsiteY5-84" fmla="*/ 1193062 h 1253820"/>
              <a:gd name="connsiteX6-85" fmla="*/ 0 w 820821"/>
              <a:gd name="connsiteY6-86" fmla="*/ 623710 h 1253820"/>
              <a:gd name="connsiteX7-87" fmla="*/ 326799 w 820821"/>
              <a:gd name="connsiteY7-88" fmla="*/ 76979 h 1253820"/>
              <a:gd name="connsiteX8-89" fmla="*/ 433275 w 820821"/>
              <a:gd name="connsiteY8-90" fmla="*/ 0 h 1253820"/>
              <a:gd name="connsiteX0-91" fmla="*/ 433275 w 820868"/>
              <a:gd name="connsiteY0-92" fmla="*/ 0 h 1253820"/>
              <a:gd name="connsiteX1-93" fmla="*/ 487862 w 820868"/>
              <a:gd name="connsiteY1-94" fmla="*/ 55429 h 1253820"/>
              <a:gd name="connsiteX2-95" fmla="*/ 820739 w 820868"/>
              <a:gd name="connsiteY2-96" fmla="*/ 623710 h 1253820"/>
              <a:gd name="connsiteX3-97" fmla="*/ 516276 w 820868"/>
              <a:gd name="connsiteY3-98" fmla="*/ 1196336 h 1253820"/>
              <a:gd name="connsiteX4-99" fmla="*/ 410370 w 820868"/>
              <a:gd name="connsiteY4-100" fmla="*/ 1253820 h 1253820"/>
              <a:gd name="connsiteX5-101" fmla="*/ 310332 w 820868"/>
              <a:gd name="connsiteY5-102" fmla="*/ 1193062 h 1253820"/>
              <a:gd name="connsiteX6-103" fmla="*/ 0 w 820868"/>
              <a:gd name="connsiteY6-104" fmla="*/ 623710 h 1253820"/>
              <a:gd name="connsiteX7-105" fmla="*/ 326799 w 820868"/>
              <a:gd name="connsiteY7-106" fmla="*/ 76979 h 1253820"/>
              <a:gd name="connsiteX8-107" fmla="*/ 433275 w 820868"/>
              <a:gd name="connsiteY8-108" fmla="*/ 0 h 1253820"/>
              <a:gd name="connsiteX0-109" fmla="*/ 433275 w 820868"/>
              <a:gd name="connsiteY0-110" fmla="*/ 0 h 1253820"/>
              <a:gd name="connsiteX1-111" fmla="*/ 487862 w 820868"/>
              <a:gd name="connsiteY1-112" fmla="*/ 55429 h 1253820"/>
              <a:gd name="connsiteX2-113" fmla="*/ 820739 w 820868"/>
              <a:gd name="connsiteY2-114" fmla="*/ 623710 h 1253820"/>
              <a:gd name="connsiteX3-115" fmla="*/ 516276 w 820868"/>
              <a:gd name="connsiteY3-116" fmla="*/ 1196336 h 1253820"/>
              <a:gd name="connsiteX4-117" fmla="*/ 410370 w 820868"/>
              <a:gd name="connsiteY4-118" fmla="*/ 1253820 h 1253820"/>
              <a:gd name="connsiteX5-119" fmla="*/ 310332 w 820868"/>
              <a:gd name="connsiteY5-120" fmla="*/ 1193062 h 1253820"/>
              <a:gd name="connsiteX6-121" fmla="*/ 0 w 820868"/>
              <a:gd name="connsiteY6-122" fmla="*/ 623710 h 1253820"/>
              <a:gd name="connsiteX7-123" fmla="*/ 307906 w 820868"/>
              <a:gd name="connsiteY7-124" fmla="*/ 91355 h 1253820"/>
              <a:gd name="connsiteX8-125" fmla="*/ 433275 w 820868"/>
              <a:gd name="connsiteY8-126" fmla="*/ 0 h 1253820"/>
              <a:gd name="connsiteX0-127" fmla="*/ 433275 w 820868"/>
              <a:gd name="connsiteY0-128" fmla="*/ 0 h 1253820"/>
              <a:gd name="connsiteX1-129" fmla="*/ 487862 w 820868"/>
              <a:gd name="connsiteY1-130" fmla="*/ 55429 h 1253820"/>
              <a:gd name="connsiteX2-131" fmla="*/ 820739 w 820868"/>
              <a:gd name="connsiteY2-132" fmla="*/ 623710 h 1253820"/>
              <a:gd name="connsiteX3-133" fmla="*/ 516276 w 820868"/>
              <a:gd name="connsiteY3-134" fmla="*/ 1196336 h 1253820"/>
              <a:gd name="connsiteX4-135" fmla="*/ 410370 w 820868"/>
              <a:gd name="connsiteY4-136" fmla="*/ 1253820 h 1253820"/>
              <a:gd name="connsiteX5-137" fmla="*/ 310332 w 820868"/>
              <a:gd name="connsiteY5-138" fmla="*/ 1193062 h 1253820"/>
              <a:gd name="connsiteX6-139" fmla="*/ 0 w 820868"/>
              <a:gd name="connsiteY6-140" fmla="*/ 623710 h 1253820"/>
              <a:gd name="connsiteX7-141" fmla="*/ 307906 w 820868"/>
              <a:gd name="connsiteY7-142" fmla="*/ 91355 h 1253820"/>
              <a:gd name="connsiteX8-143" fmla="*/ 433275 w 820868"/>
              <a:gd name="connsiteY8-144" fmla="*/ 0 h 1253820"/>
              <a:gd name="connsiteX0-145" fmla="*/ 433275 w 821563"/>
              <a:gd name="connsiteY0-146" fmla="*/ 0 h 1253820"/>
              <a:gd name="connsiteX1-147" fmla="*/ 487862 w 821563"/>
              <a:gd name="connsiteY1-148" fmla="*/ 55429 h 1253820"/>
              <a:gd name="connsiteX2-149" fmla="*/ 820739 w 821563"/>
              <a:gd name="connsiteY2-150" fmla="*/ 623710 h 1253820"/>
              <a:gd name="connsiteX3-151" fmla="*/ 516276 w 821563"/>
              <a:gd name="connsiteY3-152" fmla="*/ 1196336 h 1253820"/>
              <a:gd name="connsiteX4-153" fmla="*/ 410370 w 821563"/>
              <a:gd name="connsiteY4-154" fmla="*/ 1253820 h 1253820"/>
              <a:gd name="connsiteX5-155" fmla="*/ 310332 w 821563"/>
              <a:gd name="connsiteY5-156" fmla="*/ 1193062 h 1253820"/>
              <a:gd name="connsiteX6-157" fmla="*/ 0 w 821563"/>
              <a:gd name="connsiteY6-158" fmla="*/ 623710 h 1253820"/>
              <a:gd name="connsiteX7-159" fmla="*/ 307906 w 821563"/>
              <a:gd name="connsiteY7-160" fmla="*/ 91355 h 1253820"/>
              <a:gd name="connsiteX8-161" fmla="*/ 433275 w 821563"/>
              <a:gd name="connsiteY8-162" fmla="*/ 0 h 1253820"/>
              <a:gd name="connsiteX0-163" fmla="*/ 433275 w 821554"/>
              <a:gd name="connsiteY0-164" fmla="*/ 0 h 1253820"/>
              <a:gd name="connsiteX1-165" fmla="*/ 487862 w 821554"/>
              <a:gd name="connsiteY1-166" fmla="*/ 55429 h 1253820"/>
              <a:gd name="connsiteX2-167" fmla="*/ 820739 w 821554"/>
              <a:gd name="connsiteY2-168" fmla="*/ 623710 h 1253820"/>
              <a:gd name="connsiteX3-169" fmla="*/ 516276 w 821554"/>
              <a:gd name="connsiteY3-170" fmla="*/ 1196336 h 1253820"/>
              <a:gd name="connsiteX4-171" fmla="*/ 410370 w 821554"/>
              <a:gd name="connsiteY4-172" fmla="*/ 1253820 h 1253820"/>
              <a:gd name="connsiteX5-173" fmla="*/ 310332 w 821554"/>
              <a:gd name="connsiteY5-174" fmla="*/ 1193062 h 1253820"/>
              <a:gd name="connsiteX6-175" fmla="*/ 0 w 821554"/>
              <a:gd name="connsiteY6-176" fmla="*/ 623710 h 1253820"/>
              <a:gd name="connsiteX7-177" fmla="*/ 307906 w 821554"/>
              <a:gd name="connsiteY7-178" fmla="*/ 91355 h 1253820"/>
              <a:gd name="connsiteX8-179" fmla="*/ 433275 w 821554"/>
              <a:gd name="connsiteY8-180" fmla="*/ 0 h 1253820"/>
              <a:gd name="connsiteX0-181" fmla="*/ 433275 w 821554"/>
              <a:gd name="connsiteY0-182" fmla="*/ 0 h 1253820"/>
              <a:gd name="connsiteX1-183" fmla="*/ 487862 w 821554"/>
              <a:gd name="connsiteY1-184" fmla="*/ 55429 h 1253820"/>
              <a:gd name="connsiteX2-185" fmla="*/ 820739 w 821554"/>
              <a:gd name="connsiteY2-186" fmla="*/ 623710 h 1253820"/>
              <a:gd name="connsiteX3-187" fmla="*/ 516276 w 821554"/>
              <a:gd name="connsiteY3-188" fmla="*/ 1196336 h 1253820"/>
              <a:gd name="connsiteX4-189" fmla="*/ 410370 w 821554"/>
              <a:gd name="connsiteY4-190" fmla="*/ 1253820 h 1253820"/>
              <a:gd name="connsiteX5-191" fmla="*/ 310332 w 821554"/>
              <a:gd name="connsiteY5-192" fmla="*/ 1193062 h 1253820"/>
              <a:gd name="connsiteX6-193" fmla="*/ 0 w 821554"/>
              <a:gd name="connsiteY6-194" fmla="*/ 623710 h 1253820"/>
              <a:gd name="connsiteX7-195" fmla="*/ 307906 w 821554"/>
              <a:gd name="connsiteY7-196" fmla="*/ 91355 h 1253820"/>
              <a:gd name="connsiteX8-197" fmla="*/ 433275 w 821554"/>
              <a:gd name="connsiteY8-198" fmla="*/ 0 h 1253820"/>
              <a:gd name="connsiteX0-199" fmla="*/ 433290 w 821569"/>
              <a:gd name="connsiteY0-200" fmla="*/ 0 h 1253820"/>
              <a:gd name="connsiteX1-201" fmla="*/ 487877 w 821569"/>
              <a:gd name="connsiteY1-202" fmla="*/ 55429 h 1253820"/>
              <a:gd name="connsiteX2-203" fmla="*/ 820754 w 821569"/>
              <a:gd name="connsiteY2-204" fmla="*/ 623710 h 1253820"/>
              <a:gd name="connsiteX3-205" fmla="*/ 516291 w 821569"/>
              <a:gd name="connsiteY3-206" fmla="*/ 1196336 h 1253820"/>
              <a:gd name="connsiteX4-207" fmla="*/ 410385 w 821569"/>
              <a:gd name="connsiteY4-208" fmla="*/ 1253820 h 1253820"/>
              <a:gd name="connsiteX5-209" fmla="*/ 310347 w 821569"/>
              <a:gd name="connsiteY5-210" fmla="*/ 1193062 h 1253820"/>
              <a:gd name="connsiteX6-211" fmla="*/ 15 w 821569"/>
              <a:gd name="connsiteY6-212" fmla="*/ 623710 h 1253820"/>
              <a:gd name="connsiteX7-213" fmla="*/ 307921 w 821569"/>
              <a:gd name="connsiteY7-214" fmla="*/ 91355 h 1253820"/>
              <a:gd name="connsiteX8-215" fmla="*/ 433290 w 821569"/>
              <a:gd name="connsiteY8-216" fmla="*/ 0 h 1253820"/>
              <a:gd name="connsiteX0-217" fmla="*/ 433290 w 821403"/>
              <a:gd name="connsiteY0-218" fmla="*/ 0 h 1253820"/>
              <a:gd name="connsiteX1-219" fmla="*/ 487877 w 821403"/>
              <a:gd name="connsiteY1-220" fmla="*/ 55429 h 1253820"/>
              <a:gd name="connsiteX2-221" fmla="*/ 820754 w 821403"/>
              <a:gd name="connsiteY2-222" fmla="*/ 623710 h 1253820"/>
              <a:gd name="connsiteX3-223" fmla="*/ 516291 w 821403"/>
              <a:gd name="connsiteY3-224" fmla="*/ 1196336 h 1253820"/>
              <a:gd name="connsiteX4-225" fmla="*/ 410385 w 821403"/>
              <a:gd name="connsiteY4-226" fmla="*/ 1253820 h 1253820"/>
              <a:gd name="connsiteX5-227" fmla="*/ 310347 w 821403"/>
              <a:gd name="connsiteY5-228" fmla="*/ 1193062 h 1253820"/>
              <a:gd name="connsiteX6-229" fmla="*/ 15 w 821403"/>
              <a:gd name="connsiteY6-230" fmla="*/ 623710 h 1253820"/>
              <a:gd name="connsiteX7-231" fmla="*/ 307921 w 821403"/>
              <a:gd name="connsiteY7-232" fmla="*/ 91355 h 1253820"/>
              <a:gd name="connsiteX8-233" fmla="*/ 433290 w 821403"/>
              <a:gd name="connsiteY8-234" fmla="*/ 0 h 1253820"/>
              <a:gd name="connsiteX0-235" fmla="*/ 433290 w 811275"/>
              <a:gd name="connsiteY0-236" fmla="*/ 0 h 1253820"/>
              <a:gd name="connsiteX1-237" fmla="*/ 487877 w 811275"/>
              <a:gd name="connsiteY1-238" fmla="*/ 55429 h 1253820"/>
              <a:gd name="connsiteX2-239" fmla="*/ 810588 w 811275"/>
              <a:gd name="connsiteY2-240" fmla="*/ 620654 h 1253820"/>
              <a:gd name="connsiteX3-241" fmla="*/ 516291 w 811275"/>
              <a:gd name="connsiteY3-242" fmla="*/ 1196336 h 1253820"/>
              <a:gd name="connsiteX4-243" fmla="*/ 410385 w 811275"/>
              <a:gd name="connsiteY4-244" fmla="*/ 1253820 h 1253820"/>
              <a:gd name="connsiteX5-245" fmla="*/ 310347 w 811275"/>
              <a:gd name="connsiteY5-246" fmla="*/ 1193062 h 1253820"/>
              <a:gd name="connsiteX6-247" fmla="*/ 15 w 811275"/>
              <a:gd name="connsiteY6-248" fmla="*/ 623710 h 1253820"/>
              <a:gd name="connsiteX7-249" fmla="*/ 307921 w 811275"/>
              <a:gd name="connsiteY7-250" fmla="*/ 91355 h 1253820"/>
              <a:gd name="connsiteX8-251" fmla="*/ 433290 w 811275"/>
              <a:gd name="connsiteY8-252" fmla="*/ 0 h 1253820"/>
              <a:gd name="connsiteX0-253" fmla="*/ 433290 w 811275"/>
              <a:gd name="connsiteY0-254" fmla="*/ 0 h 1253820"/>
              <a:gd name="connsiteX1-255" fmla="*/ 487877 w 811275"/>
              <a:gd name="connsiteY1-256" fmla="*/ 55429 h 1253820"/>
              <a:gd name="connsiteX2-257" fmla="*/ 810588 w 811275"/>
              <a:gd name="connsiteY2-258" fmla="*/ 620654 h 1253820"/>
              <a:gd name="connsiteX3-259" fmla="*/ 516291 w 811275"/>
              <a:gd name="connsiteY3-260" fmla="*/ 1196336 h 1253820"/>
              <a:gd name="connsiteX4-261" fmla="*/ 410385 w 811275"/>
              <a:gd name="connsiteY4-262" fmla="*/ 1253820 h 1253820"/>
              <a:gd name="connsiteX5-263" fmla="*/ 310347 w 811275"/>
              <a:gd name="connsiteY5-264" fmla="*/ 1193062 h 1253820"/>
              <a:gd name="connsiteX6-265" fmla="*/ 15 w 811275"/>
              <a:gd name="connsiteY6-266" fmla="*/ 623710 h 1253820"/>
              <a:gd name="connsiteX7-267" fmla="*/ 307921 w 811275"/>
              <a:gd name="connsiteY7-268" fmla="*/ 91355 h 1253820"/>
              <a:gd name="connsiteX8-269" fmla="*/ 433290 w 811275"/>
              <a:gd name="connsiteY8-270" fmla="*/ 0 h 1253820"/>
              <a:gd name="connsiteX0-271" fmla="*/ 433290 w 810847"/>
              <a:gd name="connsiteY0-272" fmla="*/ 0 h 1253820"/>
              <a:gd name="connsiteX1-273" fmla="*/ 487877 w 810847"/>
              <a:gd name="connsiteY1-274" fmla="*/ 55429 h 1253820"/>
              <a:gd name="connsiteX2-275" fmla="*/ 810588 w 810847"/>
              <a:gd name="connsiteY2-276" fmla="*/ 620654 h 1253820"/>
              <a:gd name="connsiteX3-277" fmla="*/ 516291 w 810847"/>
              <a:gd name="connsiteY3-278" fmla="*/ 1196336 h 1253820"/>
              <a:gd name="connsiteX4-279" fmla="*/ 410385 w 810847"/>
              <a:gd name="connsiteY4-280" fmla="*/ 1253820 h 1253820"/>
              <a:gd name="connsiteX5-281" fmla="*/ 310347 w 810847"/>
              <a:gd name="connsiteY5-282" fmla="*/ 1193062 h 1253820"/>
              <a:gd name="connsiteX6-283" fmla="*/ 15 w 810847"/>
              <a:gd name="connsiteY6-284" fmla="*/ 623710 h 1253820"/>
              <a:gd name="connsiteX7-285" fmla="*/ 307921 w 810847"/>
              <a:gd name="connsiteY7-286" fmla="*/ 91355 h 1253820"/>
              <a:gd name="connsiteX8-287" fmla="*/ 433290 w 810847"/>
              <a:gd name="connsiteY8-288" fmla="*/ 0 h 1253820"/>
              <a:gd name="connsiteX0-289" fmla="*/ 450824 w 828381"/>
              <a:gd name="connsiteY0-290" fmla="*/ 0 h 1253820"/>
              <a:gd name="connsiteX1-291" fmla="*/ 505411 w 828381"/>
              <a:gd name="connsiteY1-292" fmla="*/ 55429 h 1253820"/>
              <a:gd name="connsiteX2-293" fmla="*/ 828122 w 828381"/>
              <a:gd name="connsiteY2-294" fmla="*/ 620654 h 1253820"/>
              <a:gd name="connsiteX3-295" fmla="*/ 533825 w 828381"/>
              <a:gd name="connsiteY3-296" fmla="*/ 1196336 h 1253820"/>
              <a:gd name="connsiteX4-297" fmla="*/ 427919 w 828381"/>
              <a:gd name="connsiteY4-298" fmla="*/ 1253820 h 1253820"/>
              <a:gd name="connsiteX5-299" fmla="*/ 327881 w 828381"/>
              <a:gd name="connsiteY5-300" fmla="*/ 1193062 h 1253820"/>
              <a:gd name="connsiteX6-301" fmla="*/ 13 w 828381"/>
              <a:gd name="connsiteY6-302" fmla="*/ 629890 h 1253820"/>
              <a:gd name="connsiteX7-303" fmla="*/ 325455 w 828381"/>
              <a:gd name="connsiteY7-304" fmla="*/ 91355 h 1253820"/>
              <a:gd name="connsiteX8-305" fmla="*/ 450824 w 828381"/>
              <a:gd name="connsiteY8-306" fmla="*/ 0 h 1253820"/>
              <a:gd name="connsiteX0-307" fmla="*/ 451487 w 829044"/>
              <a:gd name="connsiteY0-308" fmla="*/ 0 h 1253820"/>
              <a:gd name="connsiteX1-309" fmla="*/ 506074 w 829044"/>
              <a:gd name="connsiteY1-310" fmla="*/ 55429 h 1253820"/>
              <a:gd name="connsiteX2-311" fmla="*/ 828785 w 829044"/>
              <a:gd name="connsiteY2-312" fmla="*/ 620654 h 1253820"/>
              <a:gd name="connsiteX3-313" fmla="*/ 534488 w 829044"/>
              <a:gd name="connsiteY3-314" fmla="*/ 1196336 h 1253820"/>
              <a:gd name="connsiteX4-315" fmla="*/ 428582 w 829044"/>
              <a:gd name="connsiteY4-316" fmla="*/ 1253820 h 1253820"/>
              <a:gd name="connsiteX5-317" fmla="*/ 328544 w 829044"/>
              <a:gd name="connsiteY5-318" fmla="*/ 1193062 h 1253820"/>
              <a:gd name="connsiteX6-319" fmla="*/ 676 w 829044"/>
              <a:gd name="connsiteY6-320" fmla="*/ 629890 h 1253820"/>
              <a:gd name="connsiteX7-321" fmla="*/ 326118 w 829044"/>
              <a:gd name="connsiteY7-322" fmla="*/ 91355 h 1253820"/>
              <a:gd name="connsiteX8-323" fmla="*/ 451487 w 829044"/>
              <a:gd name="connsiteY8-324" fmla="*/ 0 h 1253820"/>
              <a:gd name="connsiteX0-325" fmla="*/ 451487 w 829044"/>
              <a:gd name="connsiteY0-326" fmla="*/ 0 h 1253820"/>
              <a:gd name="connsiteX1-327" fmla="*/ 506074 w 829044"/>
              <a:gd name="connsiteY1-328" fmla="*/ 55429 h 1253820"/>
              <a:gd name="connsiteX2-329" fmla="*/ 828785 w 829044"/>
              <a:gd name="connsiteY2-330" fmla="*/ 620654 h 1253820"/>
              <a:gd name="connsiteX3-331" fmla="*/ 534488 w 829044"/>
              <a:gd name="connsiteY3-332" fmla="*/ 1196336 h 1253820"/>
              <a:gd name="connsiteX4-333" fmla="*/ 428582 w 829044"/>
              <a:gd name="connsiteY4-334" fmla="*/ 1253820 h 1253820"/>
              <a:gd name="connsiteX5-335" fmla="*/ 328544 w 829044"/>
              <a:gd name="connsiteY5-336" fmla="*/ 1193062 h 1253820"/>
              <a:gd name="connsiteX6-337" fmla="*/ 676 w 829044"/>
              <a:gd name="connsiteY6-338" fmla="*/ 629890 h 1253820"/>
              <a:gd name="connsiteX7-339" fmla="*/ 326118 w 829044"/>
              <a:gd name="connsiteY7-340" fmla="*/ 91355 h 1253820"/>
              <a:gd name="connsiteX8-341" fmla="*/ 451487 w 829044"/>
              <a:gd name="connsiteY8-342" fmla="*/ 0 h 1253820"/>
              <a:gd name="connsiteX0-343" fmla="*/ 451487 w 829044"/>
              <a:gd name="connsiteY0-344" fmla="*/ 0 h 1265247"/>
              <a:gd name="connsiteX1-345" fmla="*/ 506074 w 829044"/>
              <a:gd name="connsiteY1-346" fmla="*/ 55429 h 1265247"/>
              <a:gd name="connsiteX2-347" fmla="*/ 828785 w 829044"/>
              <a:gd name="connsiteY2-348" fmla="*/ 620654 h 1265247"/>
              <a:gd name="connsiteX3-349" fmla="*/ 534488 w 829044"/>
              <a:gd name="connsiteY3-350" fmla="*/ 1196336 h 1265247"/>
              <a:gd name="connsiteX4-351" fmla="*/ 423064 w 829044"/>
              <a:gd name="connsiteY4-352" fmla="*/ 1265247 h 1265247"/>
              <a:gd name="connsiteX5-353" fmla="*/ 328544 w 829044"/>
              <a:gd name="connsiteY5-354" fmla="*/ 1193062 h 1265247"/>
              <a:gd name="connsiteX6-355" fmla="*/ 676 w 829044"/>
              <a:gd name="connsiteY6-356" fmla="*/ 629890 h 1265247"/>
              <a:gd name="connsiteX7-357" fmla="*/ 326118 w 829044"/>
              <a:gd name="connsiteY7-358" fmla="*/ 91355 h 1265247"/>
              <a:gd name="connsiteX8-359" fmla="*/ 451487 w 829044"/>
              <a:gd name="connsiteY8-360" fmla="*/ 0 h 1265247"/>
              <a:gd name="connsiteX0-361" fmla="*/ 451513 w 829070"/>
              <a:gd name="connsiteY0-362" fmla="*/ 0 h 1265247"/>
              <a:gd name="connsiteX1-363" fmla="*/ 506100 w 829070"/>
              <a:gd name="connsiteY1-364" fmla="*/ 55429 h 1265247"/>
              <a:gd name="connsiteX2-365" fmla="*/ 828811 w 829070"/>
              <a:gd name="connsiteY2-366" fmla="*/ 620654 h 1265247"/>
              <a:gd name="connsiteX3-367" fmla="*/ 534514 w 829070"/>
              <a:gd name="connsiteY3-368" fmla="*/ 1196336 h 1265247"/>
              <a:gd name="connsiteX4-369" fmla="*/ 423090 w 829070"/>
              <a:gd name="connsiteY4-370" fmla="*/ 1265247 h 1265247"/>
              <a:gd name="connsiteX5-371" fmla="*/ 322108 w 829070"/>
              <a:gd name="connsiteY5-372" fmla="*/ 1194392 h 1265247"/>
              <a:gd name="connsiteX6-373" fmla="*/ 702 w 829070"/>
              <a:gd name="connsiteY6-374" fmla="*/ 629890 h 1265247"/>
              <a:gd name="connsiteX7-375" fmla="*/ 326144 w 829070"/>
              <a:gd name="connsiteY7-376" fmla="*/ 91355 h 1265247"/>
              <a:gd name="connsiteX8-377" fmla="*/ 451513 w 829070"/>
              <a:gd name="connsiteY8-378" fmla="*/ 0 h 1265247"/>
              <a:gd name="connsiteX0-379" fmla="*/ 451513 w 829070"/>
              <a:gd name="connsiteY0-380" fmla="*/ 0 h 1271823"/>
              <a:gd name="connsiteX1-381" fmla="*/ 506100 w 829070"/>
              <a:gd name="connsiteY1-382" fmla="*/ 55429 h 1271823"/>
              <a:gd name="connsiteX2-383" fmla="*/ 828811 w 829070"/>
              <a:gd name="connsiteY2-384" fmla="*/ 620654 h 1271823"/>
              <a:gd name="connsiteX3-385" fmla="*/ 534514 w 829070"/>
              <a:gd name="connsiteY3-386" fmla="*/ 1196336 h 1271823"/>
              <a:gd name="connsiteX4-387" fmla="*/ 428644 w 829070"/>
              <a:gd name="connsiteY4-388" fmla="*/ 1271823 h 1271823"/>
              <a:gd name="connsiteX5-389" fmla="*/ 322108 w 829070"/>
              <a:gd name="connsiteY5-390" fmla="*/ 1194392 h 1271823"/>
              <a:gd name="connsiteX6-391" fmla="*/ 702 w 829070"/>
              <a:gd name="connsiteY6-392" fmla="*/ 629890 h 1271823"/>
              <a:gd name="connsiteX7-393" fmla="*/ 326144 w 829070"/>
              <a:gd name="connsiteY7-394" fmla="*/ 91355 h 1271823"/>
              <a:gd name="connsiteX8-395" fmla="*/ 451513 w 829070"/>
              <a:gd name="connsiteY8-396" fmla="*/ 0 h 1271823"/>
              <a:gd name="connsiteX0-397" fmla="*/ 451513 w 828827"/>
              <a:gd name="connsiteY0-398" fmla="*/ 0 h 1271823"/>
              <a:gd name="connsiteX1-399" fmla="*/ 506100 w 828827"/>
              <a:gd name="connsiteY1-400" fmla="*/ 55429 h 1271823"/>
              <a:gd name="connsiteX2-401" fmla="*/ 828811 w 828827"/>
              <a:gd name="connsiteY2-402" fmla="*/ 620654 h 1271823"/>
              <a:gd name="connsiteX3-403" fmla="*/ 534514 w 828827"/>
              <a:gd name="connsiteY3-404" fmla="*/ 1196336 h 1271823"/>
              <a:gd name="connsiteX4-405" fmla="*/ 428644 w 828827"/>
              <a:gd name="connsiteY4-406" fmla="*/ 1271823 h 1271823"/>
              <a:gd name="connsiteX5-407" fmla="*/ 322108 w 828827"/>
              <a:gd name="connsiteY5-408" fmla="*/ 1194392 h 1271823"/>
              <a:gd name="connsiteX6-409" fmla="*/ 702 w 828827"/>
              <a:gd name="connsiteY6-410" fmla="*/ 629890 h 1271823"/>
              <a:gd name="connsiteX7-411" fmla="*/ 326144 w 828827"/>
              <a:gd name="connsiteY7-412" fmla="*/ 91355 h 1271823"/>
              <a:gd name="connsiteX8-413" fmla="*/ 451513 w 828827"/>
              <a:gd name="connsiteY8-414" fmla="*/ 0 h 12718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828827" h="1271823">
                <a:moveTo>
                  <a:pt x="451513" y="0"/>
                </a:moveTo>
                <a:lnTo>
                  <a:pt x="506100" y="55429"/>
                </a:lnTo>
                <a:cubicBezTo>
                  <a:pt x="701049" y="178073"/>
                  <a:pt x="830487" y="408872"/>
                  <a:pt x="828811" y="620654"/>
                </a:cubicBezTo>
                <a:cubicBezTo>
                  <a:pt x="827135" y="832436"/>
                  <a:pt x="678162" y="1037335"/>
                  <a:pt x="534514" y="1196336"/>
                </a:cubicBezTo>
                <a:lnTo>
                  <a:pt x="428644" y="1271823"/>
                </a:lnTo>
                <a:lnTo>
                  <a:pt x="322108" y="1194392"/>
                </a:lnTo>
                <a:cubicBezTo>
                  <a:pt x="138417" y="1070293"/>
                  <a:pt x="-11566" y="866239"/>
                  <a:pt x="702" y="629890"/>
                </a:cubicBezTo>
                <a:cubicBezTo>
                  <a:pt x="27933" y="408847"/>
                  <a:pt x="164430" y="233879"/>
                  <a:pt x="326144" y="91355"/>
                </a:cubicBezTo>
                <a:lnTo>
                  <a:pt x="4515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3200" dirty="0">
              <a:solidFill>
                <a:srgbClr val="FFFFFF"/>
              </a:solidFill>
            </a:endParaRPr>
          </a:p>
        </p:txBody>
      </p:sp>
      <p:sp>
        <p:nvSpPr>
          <p:cNvPr id="17" name="MH_SubTitle_2"/>
          <p:cNvSpPr/>
          <p:nvPr>
            <p:custDataLst>
              <p:tags r:id="rId5"/>
            </p:custDataLst>
          </p:nvPr>
        </p:nvSpPr>
        <p:spPr>
          <a:xfrm rot="19540719">
            <a:off x="3487738" y="2933701"/>
            <a:ext cx="785812" cy="1268413"/>
          </a:xfrm>
          <a:custGeom>
            <a:avLst/>
            <a:gdLst>
              <a:gd name="connsiteX0" fmla="*/ 410370 w 820739"/>
              <a:gd name="connsiteY0" fmla="*/ 0 h 1260220"/>
              <a:gd name="connsiteX1" fmla="*/ 516276 w 820739"/>
              <a:gd name="connsiteY1" fmla="*/ 57484 h 1260220"/>
              <a:gd name="connsiteX2" fmla="*/ 820739 w 820739"/>
              <a:gd name="connsiteY2" fmla="*/ 630110 h 1260220"/>
              <a:gd name="connsiteX3" fmla="*/ 516276 w 820739"/>
              <a:gd name="connsiteY3" fmla="*/ 1202736 h 1260220"/>
              <a:gd name="connsiteX4" fmla="*/ 410370 w 820739"/>
              <a:gd name="connsiteY4" fmla="*/ 1260220 h 1260220"/>
              <a:gd name="connsiteX5" fmla="*/ 304463 w 820739"/>
              <a:gd name="connsiteY5" fmla="*/ 1202736 h 1260220"/>
              <a:gd name="connsiteX6" fmla="*/ 0 w 820739"/>
              <a:gd name="connsiteY6" fmla="*/ 630110 h 1260220"/>
              <a:gd name="connsiteX7" fmla="*/ 304463 w 820739"/>
              <a:gd name="connsiteY7" fmla="*/ 57484 h 1260220"/>
              <a:gd name="connsiteX8" fmla="*/ 410370 w 820739"/>
              <a:gd name="connsiteY8" fmla="*/ 0 h 1260220"/>
              <a:gd name="connsiteX0-1" fmla="*/ 410370 w 820739"/>
              <a:gd name="connsiteY0-2" fmla="*/ 0 h 1260220"/>
              <a:gd name="connsiteX1-3" fmla="*/ 516276 w 820739"/>
              <a:gd name="connsiteY1-4" fmla="*/ 57484 h 1260220"/>
              <a:gd name="connsiteX2-5" fmla="*/ 820739 w 820739"/>
              <a:gd name="connsiteY2-6" fmla="*/ 630110 h 1260220"/>
              <a:gd name="connsiteX3-7" fmla="*/ 516276 w 820739"/>
              <a:gd name="connsiteY3-8" fmla="*/ 1202736 h 1260220"/>
              <a:gd name="connsiteX4-9" fmla="*/ 410370 w 820739"/>
              <a:gd name="connsiteY4-10" fmla="*/ 1260220 h 1260220"/>
              <a:gd name="connsiteX5-11" fmla="*/ 304463 w 820739"/>
              <a:gd name="connsiteY5-12" fmla="*/ 1202736 h 1260220"/>
              <a:gd name="connsiteX6-13" fmla="*/ 0 w 820739"/>
              <a:gd name="connsiteY6-14" fmla="*/ 630110 h 1260220"/>
              <a:gd name="connsiteX7-15" fmla="*/ 326799 w 820739"/>
              <a:gd name="connsiteY7-16" fmla="*/ 83379 h 1260220"/>
              <a:gd name="connsiteX8-17" fmla="*/ 410370 w 820739"/>
              <a:gd name="connsiteY8-18" fmla="*/ 0 h 1260220"/>
              <a:gd name="connsiteX0-19" fmla="*/ 433275 w 820739"/>
              <a:gd name="connsiteY0-20" fmla="*/ 0 h 1253820"/>
              <a:gd name="connsiteX1-21" fmla="*/ 516276 w 820739"/>
              <a:gd name="connsiteY1-22" fmla="*/ 51084 h 1253820"/>
              <a:gd name="connsiteX2-23" fmla="*/ 820739 w 820739"/>
              <a:gd name="connsiteY2-24" fmla="*/ 623710 h 1253820"/>
              <a:gd name="connsiteX3-25" fmla="*/ 516276 w 820739"/>
              <a:gd name="connsiteY3-26" fmla="*/ 1196336 h 1253820"/>
              <a:gd name="connsiteX4-27" fmla="*/ 410370 w 820739"/>
              <a:gd name="connsiteY4-28" fmla="*/ 1253820 h 1253820"/>
              <a:gd name="connsiteX5-29" fmla="*/ 304463 w 820739"/>
              <a:gd name="connsiteY5-30" fmla="*/ 1196336 h 1253820"/>
              <a:gd name="connsiteX6-31" fmla="*/ 0 w 820739"/>
              <a:gd name="connsiteY6-32" fmla="*/ 623710 h 1253820"/>
              <a:gd name="connsiteX7-33" fmla="*/ 326799 w 820739"/>
              <a:gd name="connsiteY7-34" fmla="*/ 76979 h 1253820"/>
              <a:gd name="connsiteX8-35" fmla="*/ 433275 w 820739"/>
              <a:gd name="connsiteY8-36" fmla="*/ 0 h 1253820"/>
              <a:gd name="connsiteX0-37" fmla="*/ 433275 w 820739"/>
              <a:gd name="connsiteY0-38" fmla="*/ 0 h 1253820"/>
              <a:gd name="connsiteX1-39" fmla="*/ 516276 w 820739"/>
              <a:gd name="connsiteY1-40" fmla="*/ 51084 h 1253820"/>
              <a:gd name="connsiteX2-41" fmla="*/ 820739 w 820739"/>
              <a:gd name="connsiteY2-42" fmla="*/ 623710 h 1253820"/>
              <a:gd name="connsiteX3-43" fmla="*/ 516276 w 820739"/>
              <a:gd name="connsiteY3-44" fmla="*/ 1196336 h 1253820"/>
              <a:gd name="connsiteX4-45" fmla="*/ 410370 w 820739"/>
              <a:gd name="connsiteY4-46" fmla="*/ 1253820 h 1253820"/>
              <a:gd name="connsiteX5-47" fmla="*/ 304463 w 820739"/>
              <a:gd name="connsiteY5-48" fmla="*/ 1196336 h 1253820"/>
              <a:gd name="connsiteX6-49" fmla="*/ 0 w 820739"/>
              <a:gd name="connsiteY6-50" fmla="*/ 623710 h 1253820"/>
              <a:gd name="connsiteX7-51" fmla="*/ 326799 w 820739"/>
              <a:gd name="connsiteY7-52" fmla="*/ 76979 h 1253820"/>
              <a:gd name="connsiteX8-53" fmla="*/ 433275 w 820739"/>
              <a:gd name="connsiteY8-54" fmla="*/ 0 h 1253820"/>
              <a:gd name="connsiteX0-55" fmla="*/ 433275 w 820739"/>
              <a:gd name="connsiteY0-56" fmla="*/ 0 h 1253820"/>
              <a:gd name="connsiteX1-57" fmla="*/ 516276 w 820739"/>
              <a:gd name="connsiteY1-58" fmla="*/ 51084 h 1253820"/>
              <a:gd name="connsiteX2-59" fmla="*/ 820739 w 820739"/>
              <a:gd name="connsiteY2-60" fmla="*/ 623710 h 1253820"/>
              <a:gd name="connsiteX3-61" fmla="*/ 516276 w 820739"/>
              <a:gd name="connsiteY3-62" fmla="*/ 1196336 h 1253820"/>
              <a:gd name="connsiteX4-63" fmla="*/ 410370 w 820739"/>
              <a:gd name="connsiteY4-64" fmla="*/ 1253820 h 1253820"/>
              <a:gd name="connsiteX5-65" fmla="*/ 310332 w 820739"/>
              <a:gd name="connsiteY5-66" fmla="*/ 1193062 h 1253820"/>
              <a:gd name="connsiteX6-67" fmla="*/ 0 w 820739"/>
              <a:gd name="connsiteY6-68" fmla="*/ 623710 h 1253820"/>
              <a:gd name="connsiteX7-69" fmla="*/ 326799 w 820739"/>
              <a:gd name="connsiteY7-70" fmla="*/ 76979 h 1253820"/>
              <a:gd name="connsiteX8-71" fmla="*/ 433275 w 820739"/>
              <a:gd name="connsiteY8-72" fmla="*/ 0 h 1253820"/>
              <a:gd name="connsiteX0-73" fmla="*/ 433275 w 820821"/>
              <a:gd name="connsiteY0-74" fmla="*/ 0 h 1253820"/>
              <a:gd name="connsiteX1-75" fmla="*/ 493730 w 820821"/>
              <a:gd name="connsiteY1-76" fmla="*/ 52155 h 1253820"/>
              <a:gd name="connsiteX2-77" fmla="*/ 820739 w 820821"/>
              <a:gd name="connsiteY2-78" fmla="*/ 623710 h 1253820"/>
              <a:gd name="connsiteX3-79" fmla="*/ 516276 w 820821"/>
              <a:gd name="connsiteY3-80" fmla="*/ 1196336 h 1253820"/>
              <a:gd name="connsiteX4-81" fmla="*/ 410370 w 820821"/>
              <a:gd name="connsiteY4-82" fmla="*/ 1253820 h 1253820"/>
              <a:gd name="connsiteX5-83" fmla="*/ 310332 w 820821"/>
              <a:gd name="connsiteY5-84" fmla="*/ 1193062 h 1253820"/>
              <a:gd name="connsiteX6-85" fmla="*/ 0 w 820821"/>
              <a:gd name="connsiteY6-86" fmla="*/ 623710 h 1253820"/>
              <a:gd name="connsiteX7-87" fmla="*/ 326799 w 820821"/>
              <a:gd name="connsiteY7-88" fmla="*/ 76979 h 1253820"/>
              <a:gd name="connsiteX8-89" fmla="*/ 433275 w 820821"/>
              <a:gd name="connsiteY8-90" fmla="*/ 0 h 1253820"/>
              <a:gd name="connsiteX0-91" fmla="*/ 433275 w 820868"/>
              <a:gd name="connsiteY0-92" fmla="*/ 0 h 1253820"/>
              <a:gd name="connsiteX1-93" fmla="*/ 487862 w 820868"/>
              <a:gd name="connsiteY1-94" fmla="*/ 55429 h 1253820"/>
              <a:gd name="connsiteX2-95" fmla="*/ 820739 w 820868"/>
              <a:gd name="connsiteY2-96" fmla="*/ 623710 h 1253820"/>
              <a:gd name="connsiteX3-97" fmla="*/ 516276 w 820868"/>
              <a:gd name="connsiteY3-98" fmla="*/ 1196336 h 1253820"/>
              <a:gd name="connsiteX4-99" fmla="*/ 410370 w 820868"/>
              <a:gd name="connsiteY4-100" fmla="*/ 1253820 h 1253820"/>
              <a:gd name="connsiteX5-101" fmla="*/ 310332 w 820868"/>
              <a:gd name="connsiteY5-102" fmla="*/ 1193062 h 1253820"/>
              <a:gd name="connsiteX6-103" fmla="*/ 0 w 820868"/>
              <a:gd name="connsiteY6-104" fmla="*/ 623710 h 1253820"/>
              <a:gd name="connsiteX7-105" fmla="*/ 326799 w 820868"/>
              <a:gd name="connsiteY7-106" fmla="*/ 76979 h 1253820"/>
              <a:gd name="connsiteX8-107" fmla="*/ 433275 w 820868"/>
              <a:gd name="connsiteY8-108" fmla="*/ 0 h 1253820"/>
              <a:gd name="connsiteX0-109" fmla="*/ 433275 w 820868"/>
              <a:gd name="connsiteY0-110" fmla="*/ 0 h 1253820"/>
              <a:gd name="connsiteX1-111" fmla="*/ 487862 w 820868"/>
              <a:gd name="connsiteY1-112" fmla="*/ 55429 h 1253820"/>
              <a:gd name="connsiteX2-113" fmla="*/ 820739 w 820868"/>
              <a:gd name="connsiteY2-114" fmla="*/ 623710 h 1253820"/>
              <a:gd name="connsiteX3-115" fmla="*/ 516276 w 820868"/>
              <a:gd name="connsiteY3-116" fmla="*/ 1196336 h 1253820"/>
              <a:gd name="connsiteX4-117" fmla="*/ 410370 w 820868"/>
              <a:gd name="connsiteY4-118" fmla="*/ 1253820 h 1253820"/>
              <a:gd name="connsiteX5-119" fmla="*/ 310332 w 820868"/>
              <a:gd name="connsiteY5-120" fmla="*/ 1193062 h 1253820"/>
              <a:gd name="connsiteX6-121" fmla="*/ 0 w 820868"/>
              <a:gd name="connsiteY6-122" fmla="*/ 623710 h 1253820"/>
              <a:gd name="connsiteX7-123" fmla="*/ 307906 w 820868"/>
              <a:gd name="connsiteY7-124" fmla="*/ 91355 h 1253820"/>
              <a:gd name="connsiteX8-125" fmla="*/ 433275 w 820868"/>
              <a:gd name="connsiteY8-126" fmla="*/ 0 h 1253820"/>
              <a:gd name="connsiteX0-127" fmla="*/ 433275 w 820868"/>
              <a:gd name="connsiteY0-128" fmla="*/ 0 h 1253820"/>
              <a:gd name="connsiteX1-129" fmla="*/ 487862 w 820868"/>
              <a:gd name="connsiteY1-130" fmla="*/ 55429 h 1253820"/>
              <a:gd name="connsiteX2-131" fmla="*/ 820739 w 820868"/>
              <a:gd name="connsiteY2-132" fmla="*/ 623710 h 1253820"/>
              <a:gd name="connsiteX3-133" fmla="*/ 516276 w 820868"/>
              <a:gd name="connsiteY3-134" fmla="*/ 1196336 h 1253820"/>
              <a:gd name="connsiteX4-135" fmla="*/ 410370 w 820868"/>
              <a:gd name="connsiteY4-136" fmla="*/ 1253820 h 1253820"/>
              <a:gd name="connsiteX5-137" fmla="*/ 310332 w 820868"/>
              <a:gd name="connsiteY5-138" fmla="*/ 1193062 h 1253820"/>
              <a:gd name="connsiteX6-139" fmla="*/ 0 w 820868"/>
              <a:gd name="connsiteY6-140" fmla="*/ 623710 h 1253820"/>
              <a:gd name="connsiteX7-141" fmla="*/ 307906 w 820868"/>
              <a:gd name="connsiteY7-142" fmla="*/ 91355 h 1253820"/>
              <a:gd name="connsiteX8-143" fmla="*/ 433275 w 820868"/>
              <a:gd name="connsiteY8-144" fmla="*/ 0 h 1253820"/>
              <a:gd name="connsiteX0-145" fmla="*/ 433275 w 821563"/>
              <a:gd name="connsiteY0-146" fmla="*/ 0 h 1253820"/>
              <a:gd name="connsiteX1-147" fmla="*/ 487862 w 821563"/>
              <a:gd name="connsiteY1-148" fmla="*/ 55429 h 1253820"/>
              <a:gd name="connsiteX2-149" fmla="*/ 820739 w 821563"/>
              <a:gd name="connsiteY2-150" fmla="*/ 623710 h 1253820"/>
              <a:gd name="connsiteX3-151" fmla="*/ 516276 w 821563"/>
              <a:gd name="connsiteY3-152" fmla="*/ 1196336 h 1253820"/>
              <a:gd name="connsiteX4-153" fmla="*/ 410370 w 821563"/>
              <a:gd name="connsiteY4-154" fmla="*/ 1253820 h 1253820"/>
              <a:gd name="connsiteX5-155" fmla="*/ 310332 w 821563"/>
              <a:gd name="connsiteY5-156" fmla="*/ 1193062 h 1253820"/>
              <a:gd name="connsiteX6-157" fmla="*/ 0 w 821563"/>
              <a:gd name="connsiteY6-158" fmla="*/ 623710 h 1253820"/>
              <a:gd name="connsiteX7-159" fmla="*/ 307906 w 821563"/>
              <a:gd name="connsiteY7-160" fmla="*/ 91355 h 1253820"/>
              <a:gd name="connsiteX8-161" fmla="*/ 433275 w 821563"/>
              <a:gd name="connsiteY8-162" fmla="*/ 0 h 1253820"/>
              <a:gd name="connsiteX0-163" fmla="*/ 433275 w 821554"/>
              <a:gd name="connsiteY0-164" fmla="*/ 0 h 1253820"/>
              <a:gd name="connsiteX1-165" fmla="*/ 487862 w 821554"/>
              <a:gd name="connsiteY1-166" fmla="*/ 55429 h 1253820"/>
              <a:gd name="connsiteX2-167" fmla="*/ 820739 w 821554"/>
              <a:gd name="connsiteY2-168" fmla="*/ 623710 h 1253820"/>
              <a:gd name="connsiteX3-169" fmla="*/ 516276 w 821554"/>
              <a:gd name="connsiteY3-170" fmla="*/ 1196336 h 1253820"/>
              <a:gd name="connsiteX4-171" fmla="*/ 410370 w 821554"/>
              <a:gd name="connsiteY4-172" fmla="*/ 1253820 h 1253820"/>
              <a:gd name="connsiteX5-173" fmla="*/ 310332 w 821554"/>
              <a:gd name="connsiteY5-174" fmla="*/ 1193062 h 1253820"/>
              <a:gd name="connsiteX6-175" fmla="*/ 0 w 821554"/>
              <a:gd name="connsiteY6-176" fmla="*/ 623710 h 1253820"/>
              <a:gd name="connsiteX7-177" fmla="*/ 307906 w 821554"/>
              <a:gd name="connsiteY7-178" fmla="*/ 91355 h 1253820"/>
              <a:gd name="connsiteX8-179" fmla="*/ 433275 w 821554"/>
              <a:gd name="connsiteY8-180" fmla="*/ 0 h 1253820"/>
              <a:gd name="connsiteX0-181" fmla="*/ 433275 w 821554"/>
              <a:gd name="connsiteY0-182" fmla="*/ 0 h 1253820"/>
              <a:gd name="connsiteX1-183" fmla="*/ 487862 w 821554"/>
              <a:gd name="connsiteY1-184" fmla="*/ 55429 h 1253820"/>
              <a:gd name="connsiteX2-185" fmla="*/ 820739 w 821554"/>
              <a:gd name="connsiteY2-186" fmla="*/ 623710 h 1253820"/>
              <a:gd name="connsiteX3-187" fmla="*/ 516276 w 821554"/>
              <a:gd name="connsiteY3-188" fmla="*/ 1196336 h 1253820"/>
              <a:gd name="connsiteX4-189" fmla="*/ 410370 w 821554"/>
              <a:gd name="connsiteY4-190" fmla="*/ 1253820 h 1253820"/>
              <a:gd name="connsiteX5-191" fmla="*/ 310332 w 821554"/>
              <a:gd name="connsiteY5-192" fmla="*/ 1193062 h 1253820"/>
              <a:gd name="connsiteX6-193" fmla="*/ 0 w 821554"/>
              <a:gd name="connsiteY6-194" fmla="*/ 623710 h 1253820"/>
              <a:gd name="connsiteX7-195" fmla="*/ 307906 w 821554"/>
              <a:gd name="connsiteY7-196" fmla="*/ 91355 h 1253820"/>
              <a:gd name="connsiteX8-197" fmla="*/ 433275 w 821554"/>
              <a:gd name="connsiteY8-198" fmla="*/ 0 h 1253820"/>
              <a:gd name="connsiteX0-199" fmla="*/ 433290 w 821569"/>
              <a:gd name="connsiteY0-200" fmla="*/ 0 h 1253820"/>
              <a:gd name="connsiteX1-201" fmla="*/ 487877 w 821569"/>
              <a:gd name="connsiteY1-202" fmla="*/ 55429 h 1253820"/>
              <a:gd name="connsiteX2-203" fmla="*/ 820754 w 821569"/>
              <a:gd name="connsiteY2-204" fmla="*/ 623710 h 1253820"/>
              <a:gd name="connsiteX3-205" fmla="*/ 516291 w 821569"/>
              <a:gd name="connsiteY3-206" fmla="*/ 1196336 h 1253820"/>
              <a:gd name="connsiteX4-207" fmla="*/ 410385 w 821569"/>
              <a:gd name="connsiteY4-208" fmla="*/ 1253820 h 1253820"/>
              <a:gd name="connsiteX5-209" fmla="*/ 310347 w 821569"/>
              <a:gd name="connsiteY5-210" fmla="*/ 1193062 h 1253820"/>
              <a:gd name="connsiteX6-211" fmla="*/ 15 w 821569"/>
              <a:gd name="connsiteY6-212" fmla="*/ 623710 h 1253820"/>
              <a:gd name="connsiteX7-213" fmla="*/ 307921 w 821569"/>
              <a:gd name="connsiteY7-214" fmla="*/ 91355 h 1253820"/>
              <a:gd name="connsiteX8-215" fmla="*/ 433290 w 821569"/>
              <a:gd name="connsiteY8-216" fmla="*/ 0 h 1253820"/>
              <a:gd name="connsiteX0-217" fmla="*/ 459559 w 821569"/>
              <a:gd name="connsiteY0-218" fmla="*/ 0 h 1256861"/>
              <a:gd name="connsiteX1-219" fmla="*/ 487877 w 821569"/>
              <a:gd name="connsiteY1-220" fmla="*/ 58470 h 1256861"/>
              <a:gd name="connsiteX2-221" fmla="*/ 820754 w 821569"/>
              <a:gd name="connsiteY2-222" fmla="*/ 626751 h 1256861"/>
              <a:gd name="connsiteX3-223" fmla="*/ 516291 w 821569"/>
              <a:gd name="connsiteY3-224" fmla="*/ 1199377 h 1256861"/>
              <a:gd name="connsiteX4-225" fmla="*/ 410385 w 821569"/>
              <a:gd name="connsiteY4-226" fmla="*/ 1256861 h 1256861"/>
              <a:gd name="connsiteX5-227" fmla="*/ 310347 w 821569"/>
              <a:gd name="connsiteY5-228" fmla="*/ 1196103 h 1256861"/>
              <a:gd name="connsiteX6-229" fmla="*/ 15 w 821569"/>
              <a:gd name="connsiteY6-230" fmla="*/ 626751 h 1256861"/>
              <a:gd name="connsiteX7-231" fmla="*/ 307921 w 821569"/>
              <a:gd name="connsiteY7-232" fmla="*/ 94396 h 1256861"/>
              <a:gd name="connsiteX8-233" fmla="*/ 459559 w 821569"/>
              <a:gd name="connsiteY8-234" fmla="*/ 0 h 1256861"/>
              <a:gd name="connsiteX0-235" fmla="*/ 459559 w 820796"/>
              <a:gd name="connsiteY0-236" fmla="*/ 0 h 1256861"/>
              <a:gd name="connsiteX1-237" fmla="*/ 500409 w 820796"/>
              <a:gd name="connsiteY1-238" fmla="*/ 49306 h 1256861"/>
              <a:gd name="connsiteX2-239" fmla="*/ 820754 w 820796"/>
              <a:gd name="connsiteY2-240" fmla="*/ 626751 h 1256861"/>
              <a:gd name="connsiteX3-241" fmla="*/ 516291 w 820796"/>
              <a:gd name="connsiteY3-242" fmla="*/ 1199377 h 1256861"/>
              <a:gd name="connsiteX4-243" fmla="*/ 410385 w 820796"/>
              <a:gd name="connsiteY4-244" fmla="*/ 1256861 h 1256861"/>
              <a:gd name="connsiteX5-245" fmla="*/ 310347 w 820796"/>
              <a:gd name="connsiteY5-246" fmla="*/ 1196103 h 1256861"/>
              <a:gd name="connsiteX6-247" fmla="*/ 15 w 820796"/>
              <a:gd name="connsiteY6-248" fmla="*/ 626751 h 1256861"/>
              <a:gd name="connsiteX7-249" fmla="*/ 307921 w 820796"/>
              <a:gd name="connsiteY7-250" fmla="*/ 94396 h 1256861"/>
              <a:gd name="connsiteX8-251" fmla="*/ 459559 w 820796"/>
              <a:gd name="connsiteY8-252" fmla="*/ 0 h 1256861"/>
              <a:gd name="connsiteX0-253" fmla="*/ 459559 w 820795"/>
              <a:gd name="connsiteY0-254" fmla="*/ 0 h 1256861"/>
              <a:gd name="connsiteX1-255" fmla="*/ 500409 w 820795"/>
              <a:gd name="connsiteY1-256" fmla="*/ 49306 h 1256861"/>
              <a:gd name="connsiteX2-257" fmla="*/ 820754 w 820795"/>
              <a:gd name="connsiteY2-258" fmla="*/ 626751 h 1256861"/>
              <a:gd name="connsiteX3-259" fmla="*/ 516291 w 820795"/>
              <a:gd name="connsiteY3-260" fmla="*/ 1199377 h 1256861"/>
              <a:gd name="connsiteX4-261" fmla="*/ 410385 w 820795"/>
              <a:gd name="connsiteY4-262" fmla="*/ 1256861 h 1256861"/>
              <a:gd name="connsiteX5-263" fmla="*/ 310347 w 820795"/>
              <a:gd name="connsiteY5-264" fmla="*/ 1196103 h 1256861"/>
              <a:gd name="connsiteX6-265" fmla="*/ 15 w 820795"/>
              <a:gd name="connsiteY6-266" fmla="*/ 626751 h 1256861"/>
              <a:gd name="connsiteX7-267" fmla="*/ 318200 w 820795"/>
              <a:gd name="connsiteY7-268" fmla="*/ 101144 h 1256861"/>
              <a:gd name="connsiteX8-269" fmla="*/ 459559 w 820795"/>
              <a:gd name="connsiteY8-270" fmla="*/ 0 h 1256861"/>
              <a:gd name="connsiteX0-271" fmla="*/ 459558 w 820794"/>
              <a:gd name="connsiteY0-272" fmla="*/ 0 h 1256861"/>
              <a:gd name="connsiteX1-273" fmla="*/ 500408 w 820794"/>
              <a:gd name="connsiteY1-274" fmla="*/ 49306 h 1256861"/>
              <a:gd name="connsiteX2-275" fmla="*/ 820753 w 820794"/>
              <a:gd name="connsiteY2-276" fmla="*/ 626751 h 1256861"/>
              <a:gd name="connsiteX3-277" fmla="*/ 516290 w 820794"/>
              <a:gd name="connsiteY3-278" fmla="*/ 1199377 h 1256861"/>
              <a:gd name="connsiteX4-279" fmla="*/ 410384 w 820794"/>
              <a:gd name="connsiteY4-280" fmla="*/ 1256861 h 1256861"/>
              <a:gd name="connsiteX5-281" fmla="*/ 328293 w 820794"/>
              <a:gd name="connsiteY5-282" fmla="*/ 1196293 h 1256861"/>
              <a:gd name="connsiteX6-283" fmla="*/ 14 w 820794"/>
              <a:gd name="connsiteY6-284" fmla="*/ 626751 h 1256861"/>
              <a:gd name="connsiteX7-285" fmla="*/ 318199 w 820794"/>
              <a:gd name="connsiteY7-286" fmla="*/ 101144 h 1256861"/>
              <a:gd name="connsiteX8-287" fmla="*/ 459558 w 820794"/>
              <a:gd name="connsiteY8-288" fmla="*/ 0 h 1256861"/>
              <a:gd name="connsiteX0-289" fmla="*/ 459558 w 820865"/>
              <a:gd name="connsiteY0-290" fmla="*/ 0 h 1256861"/>
              <a:gd name="connsiteX1-291" fmla="*/ 500408 w 820865"/>
              <a:gd name="connsiteY1-292" fmla="*/ 49306 h 1256861"/>
              <a:gd name="connsiteX2-293" fmla="*/ 820753 w 820865"/>
              <a:gd name="connsiteY2-294" fmla="*/ 626751 h 1256861"/>
              <a:gd name="connsiteX3-295" fmla="*/ 525916 w 820865"/>
              <a:gd name="connsiteY3-296" fmla="*/ 1202798 h 1256861"/>
              <a:gd name="connsiteX4-297" fmla="*/ 410384 w 820865"/>
              <a:gd name="connsiteY4-298" fmla="*/ 1256861 h 1256861"/>
              <a:gd name="connsiteX5-299" fmla="*/ 328293 w 820865"/>
              <a:gd name="connsiteY5-300" fmla="*/ 1196293 h 1256861"/>
              <a:gd name="connsiteX6-301" fmla="*/ 14 w 820865"/>
              <a:gd name="connsiteY6-302" fmla="*/ 626751 h 1256861"/>
              <a:gd name="connsiteX7-303" fmla="*/ 318199 w 820865"/>
              <a:gd name="connsiteY7-304" fmla="*/ 101144 h 1256861"/>
              <a:gd name="connsiteX8-305" fmla="*/ 459558 w 820865"/>
              <a:gd name="connsiteY8-306" fmla="*/ 0 h 1256861"/>
              <a:gd name="connsiteX0-307" fmla="*/ 459558 w 820865"/>
              <a:gd name="connsiteY0-308" fmla="*/ 0 h 1256861"/>
              <a:gd name="connsiteX1-309" fmla="*/ 500408 w 820865"/>
              <a:gd name="connsiteY1-310" fmla="*/ 49306 h 1256861"/>
              <a:gd name="connsiteX2-311" fmla="*/ 820753 w 820865"/>
              <a:gd name="connsiteY2-312" fmla="*/ 626751 h 1256861"/>
              <a:gd name="connsiteX3-313" fmla="*/ 525916 w 820865"/>
              <a:gd name="connsiteY3-314" fmla="*/ 1202798 h 1256861"/>
              <a:gd name="connsiteX4-315" fmla="*/ 410384 w 820865"/>
              <a:gd name="connsiteY4-316" fmla="*/ 1256861 h 1256861"/>
              <a:gd name="connsiteX5-317" fmla="*/ 328293 w 820865"/>
              <a:gd name="connsiteY5-318" fmla="*/ 1196293 h 1256861"/>
              <a:gd name="connsiteX6-319" fmla="*/ 14 w 820865"/>
              <a:gd name="connsiteY6-320" fmla="*/ 626751 h 1256861"/>
              <a:gd name="connsiteX7-321" fmla="*/ 318199 w 820865"/>
              <a:gd name="connsiteY7-322" fmla="*/ 101144 h 1256861"/>
              <a:gd name="connsiteX8-323" fmla="*/ 459558 w 820865"/>
              <a:gd name="connsiteY8-324" fmla="*/ 0 h 1256861"/>
              <a:gd name="connsiteX0-325" fmla="*/ 459558 w 820865"/>
              <a:gd name="connsiteY0-326" fmla="*/ 0 h 1275566"/>
              <a:gd name="connsiteX1-327" fmla="*/ 500408 w 820865"/>
              <a:gd name="connsiteY1-328" fmla="*/ 49306 h 1275566"/>
              <a:gd name="connsiteX2-329" fmla="*/ 820753 w 820865"/>
              <a:gd name="connsiteY2-330" fmla="*/ 626751 h 1275566"/>
              <a:gd name="connsiteX3-331" fmla="*/ 525916 w 820865"/>
              <a:gd name="connsiteY3-332" fmla="*/ 1202798 h 1275566"/>
              <a:gd name="connsiteX4-333" fmla="*/ 421217 w 820865"/>
              <a:gd name="connsiteY4-334" fmla="*/ 1275566 h 1275566"/>
              <a:gd name="connsiteX5-335" fmla="*/ 328293 w 820865"/>
              <a:gd name="connsiteY5-336" fmla="*/ 1196293 h 1275566"/>
              <a:gd name="connsiteX6-337" fmla="*/ 14 w 820865"/>
              <a:gd name="connsiteY6-338" fmla="*/ 626751 h 1275566"/>
              <a:gd name="connsiteX7-339" fmla="*/ 318199 w 820865"/>
              <a:gd name="connsiteY7-340" fmla="*/ 101144 h 1275566"/>
              <a:gd name="connsiteX8-341" fmla="*/ 459558 w 820865"/>
              <a:gd name="connsiteY8-342" fmla="*/ 0 h 1275566"/>
              <a:gd name="connsiteX0-343" fmla="*/ 459558 w 820865"/>
              <a:gd name="connsiteY0-344" fmla="*/ 0 h 1275566"/>
              <a:gd name="connsiteX1-345" fmla="*/ 500408 w 820865"/>
              <a:gd name="connsiteY1-346" fmla="*/ 49306 h 1275566"/>
              <a:gd name="connsiteX2-347" fmla="*/ 820753 w 820865"/>
              <a:gd name="connsiteY2-348" fmla="*/ 626751 h 1275566"/>
              <a:gd name="connsiteX3-349" fmla="*/ 525916 w 820865"/>
              <a:gd name="connsiteY3-350" fmla="*/ 1202798 h 1275566"/>
              <a:gd name="connsiteX4-351" fmla="*/ 421217 w 820865"/>
              <a:gd name="connsiteY4-352" fmla="*/ 1275566 h 1275566"/>
              <a:gd name="connsiteX5-353" fmla="*/ 328293 w 820865"/>
              <a:gd name="connsiteY5-354" fmla="*/ 1196293 h 1275566"/>
              <a:gd name="connsiteX6-355" fmla="*/ 14 w 820865"/>
              <a:gd name="connsiteY6-356" fmla="*/ 626751 h 1275566"/>
              <a:gd name="connsiteX7-357" fmla="*/ 318199 w 820865"/>
              <a:gd name="connsiteY7-358" fmla="*/ 101144 h 1275566"/>
              <a:gd name="connsiteX8-359" fmla="*/ 459558 w 820865"/>
              <a:gd name="connsiteY8-360" fmla="*/ 0 h 127556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820865" h="1275566">
                <a:moveTo>
                  <a:pt x="459558" y="0"/>
                </a:moveTo>
                <a:lnTo>
                  <a:pt x="500408" y="49306"/>
                </a:lnTo>
                <a:cubicBezTo>
                  <a:pt x="673856" y="189074"/>
                  <a:pt x="816502" y="434502"/>
                  <a:pt x="820753" y="626751"/>
                </a:cubicBezTo>
                <a:cubicBezTo>
                  <a:pt x="825004" y="819000"/>
                  <a:pt x="707960" y="1075782"/>
                  <a:pt x="525916" y="1202798"/>
                </a:cubicBezTo>
                <a:cubicBezTo>
                  <a:pt x="491016" y="1227054"/>
                  <a:pt x="470506" y="1260758"/>
                  <a:pt x="421217" y="1275566"/>
                </a:cubicBezTo>
                <a:lnTo>
                  <a:pt x="328293" y="1196293"/>
                </a:lnTo>
                <a:cubicBezTo>
                  <a:pt x="144602" y="1072194"/>
                  <a:pt x="-1633" y="862202"/>
                  <a:pt x="14" y="626751"/>
                </a:cubicBezTo>
                <a:cubicBezTo>
                  <a:pt x="32799" y="412285"/>
                  <a:pt x="156485" y="243668"/>
                  <a:pt x="318199" y="101144"/>
                </a:cubicBezTo>
                <a:lnTo>
                  <a:pt x="45955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600" dirty="0">
              <a:solidFill>
                <a:srgbClr val="FFFFFF"/>
              </a:solidFill>
            </a:endParaRPr>
          </a:p>
        </p:txBody>
      </p:sp>
      <p:sp>
        <p:nvSpPr>
          <p:cNvPr id="21" name="MH_SubTitle_4"/>
          <p:cNvSpPr/>
          <p:nvPr>
            <p:custDataLst>
              <p:tags r:id="rId6"/>
            </p:custDataLst>
          </p:nvPr>
        </p:nvSpPr>
        <p:spPr>
          <a:xfrm rot="2587076">
            <a:off x="4611689" y="2949576"/>
            <a:ext cx="936625" cy="1566863"/>
          </a:xfrm>
          <a:custGeom>
            <a:avLst/>
            <a:gdLst>
              <a:gd name="connsiteX0" fmla="*/ 410370 w 820739"/>
              <a:gd name="connsiteY0" fmla="*/ 0 h 1260220"/>
              <a:gd name="connsiteX1" fmla="*/ 516276 w 820739"/>
              <a:gd name="connsiteY1" fmla="*/ 57484 h 1260220"/>
              <a:gd name="connsiteX2" fmla="*/ 820739 w 820739"/>
              <a:gd name="connsiteY2" fmla="*/ 630110 h 1260220"/>
              <a:gd name="connsiteX3" fmla="*/ 516276 w 820739"/>
              <a:gd name="connsiteY3" fmla="*/ 1202736 h 1260220"/>
              <a:gd name="connsiteX4" fmla="*/ 410370 w 820739"/>
              <a:gd name="connsiteY4" fmla="*/ 1260220 h 1260220"/>
              <a:gd name="connsiteX5" fmla="*/ 304463 w 820739"/>
              <a:gd name="connsiteY5" fmla="*/ 1202736 h 1260220"/>
              <a:gd name="connsiteX6" fmla="*/ 0 w 820739"/>
              <a:gd name="connsiteY6" fmla="*/ 630110 h 1260220"/>
              <a:gd name="connsiteX7" fmla="*/ 304463 w 820739"/>
              <a:gd name="connsiteY7" fmla="*/ 57484 h 1260220"/>
              <a:gd name="connsiteX8" fmla="*/ 410370 w 820739"/>
              <a:gd name="connsiteY8" fmla="*/ 0 h 1260220"/>
              <a:gd name="connsiteX0-1" fmla="*/ 410370 w 820739"/>
              <a:gd name="connsiteY0-2" fmla="*/ 0 h 1260220"/>
              <a:gd name="connsiteX1-3" fmla="*/ 516276 w 820739"/>
              <a:gd name="connsiteY1-4" fmla="*/ 57484 h 1260220"/>
              <a:gd name="connsiteX2-5" fmla="*/ 820739 w 820739"/>
              <a:gd name="connsiteY2-6" fmla="*/ 630110 h 1260220"/>
              <a:gd name="connsiteX3-7" fmla="*/ 516276 w 820739"/>
              <a:gd name="connsiteY3-8" fmla="*/ 1202736 h 1260220"/>
              <a:gd name="connsiteX4-9" fmla="*/ 410370 w 820739"/>
              <a:gd name="connsiteY4-10" fmla="*/ 1260220 h 1260220"/>
              <a:gd name="connsiteX5-11" fmla="*/ 304463 w 820739"/>
              <a:gd name="connsiteY5-12" fmla="*/ 1202736 h 1260220"/>
              <a:gd name="connsiteX6-13" fmla="*/ 0 w 820739"/>
              <a:gd name="connsiteY6-14" fmla="*/ 630110 h 1260220"/>
              <a:gd name="connsiteX7-15" fmla="*/ 326799 w 820739"/>
              <a:gd name="connsiteY7-16" fmla="*/ 83379 h 1260220"/>
              <a:gd name="connsiteX8-17" fmla="*/ 410370 w 820739"/>
              <a:gd name="connsiteY8-18" fmla="*/ 0 h 1260220"/>
              <a:gd name="connsiteX0-19" fmla="*/ 433275 w 820739"/>
              <a:gd name="connsiteY0-20" fmla="*/ 0 h 1253820"/>
              <a:gd name="connsiteX1-21" fmla="*/ 516276 w 820739"/>
              <a:gd name="connsiteY1-22" fmla="*/ 51084 h 1253820"/>
              <a:gd name="connsiteX2-23" fmla="*/ 820739 w 820739"/>
              <a:gd name="connsiteY2-24" fmla="*/ 623710 h 1253820"/>
              <a:gd name="connsiteX3-25" fmla="*/ 516276 w 820739"/>
              <a:gd name="connsiteY3-26" fmla="*/ 1196336 h 1253820"/>
              <a:gd name="connsiteX4-27" fmla="*/ 410370 w 820739"/>
              <a:gd name="connsiteY4-28" fmla="*/ 1253820 h 1253820"/>
              <a:gd name="connsiteX5-29" fmla="*/ 304463 w 820739"/>
              <a:gd name="connsiteY5-30" fmla="*/ 1196336 h 1253820"/>
              <a:gd name="connsiteX6-31" fmla="*/ 0 w 820739"/>
              <a:gd name="connsiteY6-32" fmla="*/ 623710 h 1253820"/>
              <a:gd name="connsiteX7-33" fmla="*/ 326799 w 820739"/>
              <a:gd name="connsiteY7-34" fmla="*/ 76979 h 1253820"/>
              <a:gd name="connsiteX8-35" fmla="*/ 433275 w 820739"/>
              <a:gd name="connsiteY8-36" fmla="*/ 0 h 1253820"/>
              <a:gd name="connsiteX0-37" fmla="*/ 433275 w 820739"/>
              <a:gd name="connsiteY0-38" fmla="*/ 0 h 1253820"/>
              <a:gd name="connsiteX1-39" fmla="*/ 516276 w 820739"/>
              <a:gd name="connsiteY1-40" fmla="*/ 51084 h 1253820"/>
              <a:gd name="connsiteX2-41" fmla="*/ 820739 w 820739"/>
              <a:gd name="connsiteY2-42" fmla="*/ 623710 h 1253820"/>
              <a:gd name="connsiteX3-43" fmla="*/ 516276 w 820739"/>
              <a:gd name="connsiteY3-44" fmla="*/ 1196336 h 1253820"/>
              <a:gd name="connsiteX4-45" fmla="*/ 410370 w 820739"/>
              <a:gd name="connsiteY4-46" fmla="*/ 1253820 h 1253820"/>
              <a:gd name="connsiteX5-47" fmla="*/ 304463 w 820739"/>
              <a:gd name="connsiteY5-48" fmla="*/ 1196336 h 1253820"/>
              <a:gd name="connsiteX6-49" fmla="*/ 0 w 820739"/>
              <a:gd name="connsiteY6-50" fmla="*/ 623710 h 1253820"/>
              <a:gd name="connsiteX7-51" fmla="*/ 326799 w 820739"/>
              <a:gd name="connsiteY7-52" fmla="*/ 76979 h 1253820"/>
              <a:gd name="connsiteX8-53" fmla="*/ 433275 w 820739"/>
              <a:gd name="connsiteY8-54" fmla="*/ 0 h 1253820"/>
              <a:gd name="connsiteX0-55" fmla="*/ 433275 w 820739"/>
              <a:gd name="connsiteY0-56" fmla="*/ 0 h 1253820"/>
              <a:gd name="connsiteX1-57" fmla="*/ 516276 w 820739"/>
              <a:gd name="connsiteY1-58" fmla="*/ 51084 h 1253820"/>
              <a:gd name="connsiteX2-59" fmla="*/ 820739 w 820739"/>
              <a:gd name="connsiteY2-60" fmla="*/ 623710 h 1253820"/>
              <a:gd name="connsiteX3-61" fmla="*/ 516276 w 820739"/>
              <a:gd name="connsiteY3-62" fmla="*/ 1196336 h 1253820"/>
              <a:gd name="connsiteX4-63" fmla="*/ 410370 w 820739"/>
              <a:gd name="connsiteY4-64" fmla="*/ 1253820 h 1253820"/>
              <a:gd name="connsiteX5-65" fmla="*/ 310332 w 820739"/>
              <a:gd name="connsiteY5-66" fmla="*/ 1193062 h 1253820"/>
              <a:gd name="connsiteX6-67" fmla="*/ 0 w 820739"/>
              <a:gd name="connsiteY6-68" fmla="*/ 623710 h 1253820"/>
              <a:gd name="connsiteX7-69" fmla="*/ 326799 w 820739"/>
              <a:gd name="connsiteY7-70" fmla="*/ 76979 h 1253820"/>
              <a:gd name="connsiteX8-71" fmla="*/ 433275 w 820739"/>
              <a:gd name="connsiteY8-72" fmla="*/ 0 h 1253820"/>
              <a:gd name="connsiteX0-73" fmla="*/ 433275 w 820821"/>
              <a:gd name="connsiteY0-74" fmla="*/ 0 h 1253820"/>
              <a:gd name="connsiteX1-75" fmla="*/ 493730 w 820821"/>
              <a:gd name="connsiteY1-76" fmla="*/ 52155 h 1253820"/>
              <a:gd name="connsiteX2-77" fmla="*/ 820739 w 820821"/>
              <a:gd name="connsiteY2-78" fmla="*/ 623710 h 1253820"/>
              <a:gd name="connsiteX3-79" fmla="*/ 516276 w 820821"/>
              <a:gd name="connsiteY3-80" fmla="*/ 1196336 h 1253820"/>
              <a:gd name="connsiteX4-81" fmla="*/ 410370 w 820821"/>
              <a:gd name="connsiteY4-82" fmla="*/ 1253820 h 1253820"/>
              <a:gd name="connsiteX5-83" fmla="*/ 310332 w 820821"/>
              <a:gd name="connsiteY5-84" fmla="*/ 1193062 h 1253820"/>
              <a:gd name="connsiteX6-85" fmla="*/ 0 w 820821"/>
              <a:gd name="connsiteY6-86" fmla="*/ 623710 h 1253820"/>
              <a:gd name="connsiteX7-87" fmla="*/ 326799 w 820821"/>
              <a:gd name="connsiteY7-88" fmla="*/ 76979 h 1253820"/>
              <a:gd name="connsiteX8-89" fmla="*/ 433275 w 820821"/>
              <a:gd name="connsiteY8-90" fmla="*/ 0 h 1253820"/>
              <a:gd name="connsiteX0-91" fmla="*/ 433275 w 820868"/>
              <a:gd name="connsiteY0-92" fmla="*/ 0 h 1253820"/>
              <a:gd name="connsiteX1-93" fmla="*/ 487862 w 820868"/>
              <a:gd name="connsiteY1-94" fmla="*/ 55429 h 1253820"/>
              <a:gd name="connsiteX2-95" fmla="*/ 820739 w 820868"/>
              <a:gd name="connsiteY2-96" fmla="*/ 623710 h 1253820"/>
              <a:gd name="connsiteX3-97" fmla="*/ 516276 w 820868"/>
              <a:gd name="connsiteY3-98" fmla="*/ 1196336 h 1253820"/>
              <a:gd name="connsiteX4-99" fmla="*/ 410370 w 820868"/>
              <a:gd name="connsiteY4-100" fmla="*/ 1253820 h 1253820"/>
              <a:gd name="connsiteX5-101" fmla="*/ 310332 w 820868"/>
              <a:gd name="connsiteY5-102" fmla="*/ 1193062 h 1253820"/>
              <a:gd name="connsiteX6-103" fmla="*/ 0 w 820868"/>
              <a:gd name="connsiteY6-104" fmla="*/ 623710 h 1253820"/>
              <a:gd name="connsiteX7-105" fmla="*/ 326799 w 820868"/>
              <a:gd name="connsiteY7-106" fmla="*/ 76979 h 1253820"/>
              <a:gd name="connsiteX8-107" fmla="*/ 433275 w 820868"/>
              <a:gd name="connsiteY8-108" fmla="*/ 0 h 1253820"/>
              <a:gd name="connsiteX0-109" fmla="*/ 433275 w 820868"/>
              <a:gd name="connsiteY0-110" fmla="*/ 0 h 1253820"/>
              <a:gd name="connsiteX1-111" fmla="*/ 487862 w 820868"/>
              <a:gd name="connsiteY1-112" fmla="*/ 55429 h 1253820"/>
              <a:gd name="connsiteX2-113" fmla="*/ 820739 w 820868"/>
              <a:gd name="connsiteY2-114" fmla="*/ 623710 h 1253820"/>
              <a:gd name="connsiteX3-115" fmla="*/ 516276 w 820868"/>
              <a:gd name="connsiteY3-116" fmla="*/ 1196336 h 1253820"/>
              <a:gd name="connsiteX4-117" fmla="*/ 410370 w 820868"/>
              <a:gd name="connsiteY4-118" fmla="*/ 1253820 h 1253820"/>
              <a:gd name="connsiteX5-119" fmla="*/ 310332 w 820868"/>
              <a:gd name="connsiteY5-120" fmla="*/ 1193062 h 1253820"/>
              <a:gd name="connsiteX6-121" fmla="*/ 0 w 820868"/>
              <a:gd name="connsiteY6-122" fmla="*/ 623710 h 1253820"/>
              <a:gd name="connsiteX7-123" fmla="*/ 307906 w 820868"/>
              <a:gd name="connsiteY7-124" fmla="*/ 91355 h 1253820"/>
              <a:gd name="connsiteX8-125" fmla="*/ 433275 w 820868"/>
              <a:gd name="connsiteY8-126" fmla="*/ 0 h 1253820"/>
              <a:gd name="connsiteX0-127" fmla="*/ 433275 w 820868"/>
              <a:gd name="connsiteY0-128" fmla="*/ 0 h 1253820"/>
              <a:gd name="connsiteX1-129" fmla="*/ 487862 w 820868"/>
              <a:gd name="connsiteY1-130" fmla="*/ 55429 h 1253820"/>
              <a:gd name="connsiteX2-131" fmla="*/ 820739 w 820868"/>
              <a:gd name="connsiteY2-132" fmla="*/ 623710 h 1253820"/>
              <a:gd name="connsiteX3-133" fmla="*/ 516276 w 820868"/>
              <a:gd name="connsiteY3-134" fmla="*/ 1196336 h 1253820"/>
              <a:gd name="connsiteX4-135" fmla="*/ 410370 w 820868"/>
              <a:gd name="connsiteY4-136" fmla="*/ 1253820 h 1253820"/>
              <a:gd name="connsiteX5-137" fmla="*/ 310332 w 820868"/>
              <a:gd name="connsiteY5-138" fmla="*/ 1193062 h 1253820"/>
              <a:gd name="connsiteX6-139" fmla="*/ 0 w 820868"/>
              <a:gd name="connsiteY6-140" fmla="*/ 623710 h 1253820"/>
              <a:gd name="connsiteX7-141" fmla="*/ 307906 w 820868"/>
              <a:gd name="connsiteY7-142" fmla="*/ 91355 h 1253820"/>
              <a:gd name="connsiteX8-143" fmla="*/ 433275 w 820868"/>
              <a:gd name="connsiteY8-144" fmla="*/ 0 h 1253820"/>
              <a:gd name="connsiteX0-145" fmla="*/ 433275 w 821563"/>
              <a:gd name="connsiteY0-146" fmla="*/ 0 h 1253820"/>
              <a:gd name="connsiteX1-147" fmla="*/ 487862 w 821563"/>
              <a:gd name="connsiteY1-148" fmla="*/ 55429 h 1253820"/>
              <a:gd name="connsiteX2-149" fmla="*/ 820739 w 821563"/>
              <a:gd name="connsiteY2-150" fmla="*/ 623710 h 1253820"/>
              <a:gd name="connsiteX3-151" fmla="*/ 516276 w 821563"/>
              <a:gd name="connsiteY3-152" fmla="*/ 1196336 h 1253820"/>
              <a:gd name="connsiteX4-153" fmla="*/ 410370 w 821563"/>
              <a:gd name="connsiteY4-154" fmla="*/ 1253820 h 1253820"/>
              <a:gd name="connsiteX5-155" fmla="*/ 310332 w 821563"/>
              <a:gd name="connsiteY5-156" fmla="*/ 1193062 h 1253820"/>
              <a:gd name="connsiteX6-157" fmla="*/ 0 w 821563"/>
              <a:gd name="connsiteY6-158" fmla="*/ 623710 h 1253820"/>
              <a:gd name="connsiteX7-159" fmla="*/ 307906 w 821563"/>
              <a:gd name="connsiteY7-160" fmla="*/ 91355 h 1253820"/>
              <a:gd name="connsiteX8-161" fmla="*/ 433275 w 821563"/>
              <a:gd name="connsiteY8-162" fmla="*/ 0 h 1253820"/>
              <a:gd name="connsiteX0-163" fmla="*/ 433275 w 821554"/>
              <a:gd name="connsiteY0-164" fmla="*/ 0 h 1253820"/>
              <a:gd name="connsiteX1-165" fmla="*/ 487862 w 821554"/>
              <a:gd name="connsiteY1-166" fmla="*/ 55429 h 1253820"/>
              <a:gd name="connsiteX2-167" fmla="*/ 820739 w 821554"/>
              <a:gd name="connsiteY2-168" fmla="*/ 623710 h 1253820"/>
              <a:gd name="connsiteX3-169" fmla="*/ 516276 w 821554"/>
              <a:gd name="connsiteY3-170" fmla="*/ 1196336 h 1253820"/>
              <a:gd name="connsiteX4-171" fmla="*/ 410370 w 821554"/>
              <a:gd name="connsiteY4-172" fmla="*/ 1253820 h 1253820"/>
              <a:gd name="connsiteX5-173" fmla="*/ 310332 w 821554"/>
              <a:gd name="connsiteY5-174" fmla="*/ 1193062 h 1253820"/>
              <a:gd name="connsiteX6-175" fmla="*/ 0 w 821554"/>
              <a:gd name="connsiteY6-176" fmla="*/ 623710 h 1253820"/>
              <a:gd name="connsiteX7-177" fmla="*/ 307906 w 821554"/>
              <a:gd name="connsiteY7-178" fmla="*/ 91355 h 1253820"/>
              <a:gd name="connsiteX8-179" fmla="*/ 433275 w 821554"/>
              <a:gd name="connsiteY8-180" fmla="*/ 0 h 1253820"/>
              <a:gd name="connsiteX0-181" fmla="*/ 433275 w 821554"/>
              <a:gd name="connsiteY0-182" fmla="*/ 0 h 1253820"/>
              <a:gd name="connsiteX1-183" fmla="*/ 487862 w 821554"/>
              <a:gd name="connsiteY1-184" fmla="*/ 55429 h 1253820"/>
              <a:gd name="connsiteX2-185" fmla="*/ 820739 w 821554"/>
              <a:gd name="connsiteY2-186" fmla="*/ 623710 h 1253820"/>
              <a:gd name="connsiteX3-187" fmla="*/ 516276 w 821554"/>
              <a:gd name="connsiteY3-188" fmla="*/ 1196336 h 1253820"/>
              <a:gd name="connsiteX4-189" fmla="*/ 410370 w 821554"/>
              <a:gd name="connsiteY4-190" fmla="*/ 1253820 h 1253820"/>
              <a:gd name="connsiteX5-191" fmla="*/ 310332 w 821554"/>
              <a:gd name="connsiteY5-192" fmla="*/ 1193062 h 1253820"/>
              <a:gd name="connsiteX6-193" fmla="*/ 0 w 821554"/>
              <a:gd name="connsiteY6-194" fmla="*/ 623710 h 1253820"/>
              <a:gd name="connsiteX7-195" fmla="*/ 307906 w 821554"/>
              <a:gd name="connsiteY7-196" fmla="*/ 91355 h 1253820"/>
              <a:gd name="connsiteX8-197" fmla="*/ 433275 w 821554"/>
              <a:gd name="connsiteY8-198" fmla="*/ 0 h 1253820"/>
              <a:gd name="connsiteX0-199" fmla="*/ 433290 w 821569"/>
              <a:gd name="connsiteY0-200" fmla="*/ 0 h 1253820"/>
              <a:gd name="connsiteX1-201" fmla="*/ 487877 w 821569"/>
              <a:gd name="connsiteY1-202" fmla="*/ 55429 h 1253820"/>
              <a:gd name="connsiteX2-203" fmla="*/ 820754 w 821569"/>
              <a:gd name="connsiteY2-204" fmla="*/ 623710 h 1253820"/>
              <a:gd name="connsiteX3-205" fmla="*/ 516291 w 821569"/>
              <a:gd name="connsiteY3-206" fmla="*/ 1196336 h 1253820"/>
              <a:gd name="connsiteX4-207" fmla="*/ 410385 w 821569"/>
              <a:gd name="connsiteY4-208" fmla="*/ 1253820 h 1253820"/>
              <a:gd name="connsiteX5-209" fmla="*/ 310347 w 821569"/>
              <a:gd name="connsiteY5-210" fmla="*/ 1193062 h 1253820"/>
              <a:gd name="connsiteX6-211" fmla="*/ 15 w 821569"/>
              <a:gd name="connsiteY6-212" fmla="*/ 623710 h 1253820"/>
              <a:gd name="connsiteX7-213" fmla="*/ 307921 w 821569"/>
              <a:gd name="connsiteY7-214" fmla="*/ 91355 h 1253820"/>
              <a:gd name="connsiteX8-215" fmla="*/ 433290 w 821569"/>
              <a:gd name="connsiteY8-216" fmla="*/ 0 h 1253820"/>
              <a:gd name="connsiteX0-217" fmla="*/ 433290 w 821403"/>
              <a:gd name="connsiteY0-218" fmla="*/ 0 h 1253820"/>
              <a:gd name="connsiteX1-219" fmla="*/ 487877 w 821403"/>
              <a:gd name="connsiteY1-220" fmla="*/ 55429 h 1253820"/>
              <a:gd name="connsiteX2-221" fmla="*/ 820754 w 821403"/>
              <a:gd name="connsiteY2-222" fmla="*/ 623710 h 1253820"/>
              <a:gd name="connsiteX3-223" fmla="*/ 516291 w 821403"/>
              <a:gd name="connsiteY3-224" fmla="*/ 1196336 h 1253820"/>
              <a:gd name="connsiteX4-225" fmla="*/ 410385 w 821403"/>
              <a:gd name="connsiteY4-226" fmla="*/ 1253820 h 1253820"/>
              <a:gd name="connsiteX5-227" fmla="*/ 310347 w 821403"/>
              <a:gd name="connsiteY5-228" fmla="*/ 1193062 h 1253820"/>
              <a:gd name="connsiteX6-229" fmla="*/ 15 w 821403"/>
              <a:gd name="connsiteY6-230" fmla="*/ 623710 h 1253820"/>
              <a:gd name="connsiteX7-231" fmla="*/ 307921 w 821403"/>
              <a:gd name="connsiteY7-232" fmla="*/ 91355 h 1253820"/>
              <a:gd name="connsiteX8-233" fmla="*/ 433290 w 821403"/>
              <a:gd name="connsiteY8-234" fmla="*/ 0 h 1253820"/>
              <a:gd name="connsiteX0-235" fmla="*/ 433290 w 811275"/>
              <a:gd name="connsiteY0-236" fmla="*/ 0 h 1253820"/>
              <a:gd name="connsiteX1-237" fmla="*/ 487877 w 811275"/>
              <a:gd name="connsiteY1-238" fmla="*/ 55429 h 1253820"/>
              <a:gd name="connsiteX2-239" fmla="*/ 810588 w 811275"/>
              <a:gd name="connsiteY2-240" fmla="*/ 620654 h 1253820"/>
              <a:gd name="connsiteX3-241" fmla="*/ 516291 w 811275"/>
              <a:gd name="connsiteY3-242" fmla="*/ 1196336 h 1253820"/>
              <a:gd name="connsiteX4-243" fmla="*/ 410385 w 811275"/>
              <a:gd name="connsiteY4-244" fmla="*/ 1253820 h 1253820"/>
              <a:gd name="connsiteX5-245" fmla="*/ 310347 w 811275"/>
              <a:gd name="connsiteY5-246" fmla="*/ 1193062 h 1253820"/>
              <a:gd name="connsiteX6-247" fmla="*/ 15 w 811275"/>
              <a:gd name="connsiteY6-248" fmla="*/ 623710 h 1253820"/>
              <a:gd name="connsiteX7-249" fmla="*/ 307921 w 811275"/>
              <a:gd name="connsiteY7-250" fmla="*/ 91355 h 1253820"/>
              <a:gd name="connsiteX8-251" fmla="*/ 433290 w 811275"/>
              <a:gd name="connsiteY8-252" fmla="*/ 0 h 1253820"/>
              <a:gd name="connsiteX0-253" fmla="*/ 433290 w 811275"/>
              <a:gd name="connsiteY0-254" fmla="*/ 0 h 1253820"/>
              <a:gd name="connsiteX1-255" fmla="*/ 487877 w 811275"/>
              <a:gd name="connsiteY1-256" fmla="*/ 55429 h 1253820"/>
              <a:gd name="connsiteX2-257" fmla="*/ 810588 w 811275"/>
              <a:gd name="connsiteY2-258" fmla="*/ 620654 h 1253820"/>
              <a:gd name="connsiteX3-259" fmla="*/ 516291 w 811275"/>
              <a:gd name="connsiteY3-260" fmla="*/ 1196336 h 1253820"/>
              <a:gd name="connsiteX4-261" fmla="*/ 410385 w 811275"/>
              <a:gd name="connsiteY4-262" fmla="*/ 1253820 h 1253820"/>
              <a:gd name="connsiteX5-263" fmla="*/ 310347 w 811275"/>
              <a:gd name="connsiteY5-264" fmla="*/ 1193062 h 1253820"/>
              <a:gd name="connsiteX6-265" fmla="*/ 15 w 811275"/>
              <a:gd name="connsiteY6-266" fmla="*/ 623710 h 1253820"/>
              <a:gd name="connsiteX7-267" fmla="*/ 307921 w 811275"/>
              <a:gd name="connsiteY7-268" fmla="*/ 91355 h 1253820"/>
              <a:gd name="connsiteX8-269" fmla="*/ 433290 w 811275"/>
              <a:gd name="connsiteY8-270" fmla="*/ 0 h 1253820"/>
              <a:gd name="connsiteX0-271" fmla="*/ 433290 w 810847"/>
              <a:gd name="connsiteY0-272" fmla="*/ 0 h 1253820"/>
              <a:gd name="connsiteX1-273" fmla="*/ 487877 w 810847"/>
              <a:gd name="connsiteY1-274" fmla="*/ 55429 h 1253820"/>
              <a:gd name="connsiteX2-275" fmla="*/ 810588 w 810847"/>
              <a:gd name="connsiteY2-276" fmla="*/ 620654 h 1253820"/>
              <a:gd name="connsiteX3-277" fmla="*/ 516291 w 810847"/>
              <a:gd name="connsiteY3-278" fmla="*/ 1196336 h 1253820"/>
              <a:gd name="connsiteX4-279" fmla="*/ 410385 w 810847"/>
              <a:gd name="connsiteY4-280" fmla="*/ 1253820 h 1253820"/>
              <a:gd name="connsiteX5-281" fmla="*/ 310347 w 810847"/>
              <a:gd name="connsiteY5-282" fmla="*/ 1193062 h 1253820"/>
              <a:gd name="connsiteX6-283" fmla="*/ 15 w 810847"/>
              <a:gd name="connsiteY6-284" fmla="*/ 623710 h 1253820"/>
              <a:gd name="connsiteX7-285" fmla="*/ 307921 w 810847"/>
              <a:gd name="connsiteY7-286" fmla="*/ 91355 h 1253820"/>
              <a:gd name="connsiteX8-287" fmla="*/ 433290 w 810847"/>
              <a:gd name="connsiteY8-288" fmla="*/ 0 h 1253820"/>
              <a:gd name="connsiteX0-289" fmla="*/ 450824 w 828381"/>
              <a:gd name="connsiteY0-290" fmla="*/ 0 h 1253820"/>
              <a:gd name="connsiteX1-291" fmla="*/ 505411 w 828381"/>
              <a:gd name="connsiteY1-292" fmla="*/ 55429 h 1253820"/>
              <a:gd name="connsiteX2-293" fmla="*/ 828122 w 828381"/>
              <a:gd name="connsiteY2-294" fmla="*/ 620654 h 1253820"/>
              <a:gd name="connsiteX3-295" fmla="*/ 533825 w 828381"/>
              <a:gd name="connsiteY3-296" fmla="*/ 1196336 h 1253820"/>
              <a:gd name="connsiteX4-297" fmla="*/ 427919 w 828381"/>
              <a:gd name="connsiteY4-298" fmla="*/ 1253820 h 1253820"/>
              <a:gd name="connsiteX5-299" fmla="*/ 327881 w 828381"/>
              <a:gd name="connsiteY5-300" fmla="*/ 1193062 h 1253820"/>
              <a:gd name="connsiteX6-301" fmla="*/ 13 w 828381"/>
              <a:gd name="connsiteY6-302" fmla="*/ 629890 h 1253820"/>
              <a:gd name="connsiteX7-303" fmla="*/ 325455 w 828381"/>
              <a:gd name="connsiteY7-304" fmla="*/ 91355 h 1253820"/>
              <a:gd name="connsiteX8-305" fmla="*/ 450824 w 828381"/>
              <a:gd name="connsiteY8-306" fmla="*/ 0 h 1253820"/>
              <a:gd name="connsiteX0-307" fmla="*/ 451487 w 829044"/>
              <a:gd name="connsiteY0-308" fmla="*/ 0 h 1253820"/>
              <a:gd name="connsiteX1-309" fmla="*/ 506074 w 829044"/>
              <a:gd name="connsiteY1-310" fmla="*/ 55429 h 1253820"/>
              <a:gd name="connsiteX2-311" fmla="*/ 828785 w 829044"/>
              <a:gd name="connsiteY2-312" fmla="*/ 620654 h 1253820"/>
              <a:gd name="connsiteX3-313" fmla="*/ 534488 w 829044"/>
              <a:gd name="connsiteY3-314" fmla="*/ 1196336 h 1253820"/>
              <a:gd name="connsiteX4-315" fmla="*/ 428582 w 829044"/>
              <a:gd name="connsiteY4-316" fmla="*/ 1253820 h 1253820"/>
              <a:gd name="connsiteX5-317" fmla="*/ 328544 w 829044"/>
              <a:gd name="connsiteY5-318" fmla="*/ 1193062 h 1253820"/>
              <a:gd name="connsiteX6-319" fmla="*/ 676 w 829044"/>
              <a:gd name="connsiteY6-320" fmla="*/ 629890 h 1253820"/>
              <a:gd name="connsiteX7-321" fmla="*/ 326118 w 829044"/>
              <a:gd name="connsiteY7-322" fmla="*/ 91355 h 1253820"/>
              <a:gd name="connsiteX8-323" fmla="*/ 451487 w 829044"/>
              <a:gd name="connsiteY8-324" fmla="*/ 0 h 1253820"/>
              <a:gd name="connsiteX0-325" fmla="*/ 451487 w 829044"/>
              <a:gd name="connsiteY0-326" fmla="*/ 0 h 1253820"/>
              <a:gd name="connsiteX1-327" fmla="*/ 506074 w 829044"/>
              <a:gd name="connsiteY1-328" fmla="*/ 55429 h 1253820"/>
              <a:gd name="connsiteX2-329" fmla="*/ 828785 w 829044"/>
              <a:gd name="connsiteY2-330" fmla="*/ 620654 h 1253820"/>
              <a:gd name="connsiteX3-331" fmla="*/ 534488 w 829044"/>
              <a:gd name="connsiteY3-332" fmla="*/ 1196336 h 1253820"/>
              <a:gd name="connsiteX4-333" fmla="*/ 428582 w 829044"/>
              <a:gd name="connsiteY4-334" fmla="*/ 1253820 h 1253820"/>
              <a:gd name="connsiteX5-335" fmla="*/ 328544 w 829044"/>
              <a:gd name="connsiteY5-336" fmla="*/ 1193062 h 1253820"/>
              <a:gd name="connsiteX6-337" fmla="*/ 676 w 829044"/>
              <a:gd name="connsiteY6-338" fmla="*/ 629890 h 1253820"/>
              <a:gd name="connsiteX7-339" fmla="*/ 326118 w 829044"/>
              <a:gd name="connsiteY7-340" fmla="*/ 91355 h 1253820"/>
              <a:gd name="connsiteX8-341" fmla="*/ 451487 w 829044"/>
              <a:gd name="connsiteY8-342" fmla="*/ 0 h 1253820"/>
              <a:gd name="connsiteX0-343" fmla="*/ 451487 w 829044"/>
              <a:gd name="connsiteY0-344" fmla="*/ 0 h 1265247"/>
              <a:gd name="connsiteX1-345" fmla="*/ 506074 w 829044"/>
              <a:gd name="connsiteY1-346" fmla="*/ 55429 h 1265247"/>
              <a:gd name="connsiteX2-347" fmla="*/ 828785 w 829044"/>
              <a:gd name="connsiteY2-348" fmla="*/ 620654 h 1265247"/>
              <a:gd name="connsiteX3-349" fmla="*/ 534488 w 829044"/>
              <a:gd name="connsiteY3-350" fmla="*/ 1196336 h 1265247"/>
              <a:gd name="connsiteX4-351" fmla="*/ 423064 w 829044"/>
              <a:gd name="connsiteY4-352" fmla="*/ 1265247 h 1265247"/>
              <a:gd name="connsiteX5-353" fmla="*/ 328544 w 829044"/>
              <a:gd name="connsiteY5-354" fmla="*/ 1193062 h 1265247"/>
              <a:gd name="connsiteX6-355" fmla="*/ 676 w 829044"/>
              <a:gd name="connsiteY6-356" fmla="*/ 629890 h 1265247"/>
              <a:gd name="connsiteX7-357" fmla="*/ 326118 w 829044"/>
              <a:gd name="connsiteY7-358" fmla="*/ 91355 h 1265247"/>
              <a:gd name="connsiteX8-359" fmla="*/ 451487 w 829044"/>
              <a:gd name="connsiteY8-360" fmla="*/ 0 h 1265247"/>
              <a:gd name="connsiteX0-361" fmla="*/ 451513 w 829070"/>
              <a:gd name="connsiteY0-362" fmla="*/ 0 h 1265247"/>
              <a:gd name="connsiteX1-363" fmla="*/ 506100 w 829070"/>
              <a:gd name="connsiteY1-364" fmla="*/ 55429 h 1265247"/>
              <a:gd name="connsiteX2-365" fmla="*/ 828811 w 829070"/>
              <a:gd name="connsiteY2-366" fmla="*/ 620654 h 1265247"/>
              <a:gd name="connsiteX3-367" fmla="*/ 534514 w 829070"/>
              <a:gd name="connsiteY3-368" fmla="*/ 1196336 h 1265247"/>
              <a:gd name="connsiteX4-369" fmla="*/ 423090 w 829070"/>
              <a:gd name="connsiteY4-370" fmla="*/ 1265247 h 1265247"/>
              <a:gd name="connsiteX5-371" fmla="*/ 322108 w 829070"/>
              <a:gd name="connsiteY5-372" fmla="*/ 1194392 h 1265247"/>
              <a:gd name="connsiteX6-373" fmla="*/ 702 w 829070"/>
              <a:gd name="connsiteY6-374" fmla="*/ 629890 h 1265247"/>
              <a:gd name="connsiteX7-375" fmla="*/ 326144 w 829070"/>
              <a:gd name="connsiteY7-376" fmla="*/ 91355 h 1265247"/>
              <a:gd name="connsiteX8-377" fmla="*/ 451513 w 829070"/>
              <a:gd name="connsiteY8-378" fmla="*/ 0 h 1265247"/>
              <a:gd name="connsiteX0-379" fmla="*/ 451513 w 829070"/>
              <a:gd name="connsiteY0-380" fmla="*/ 0 h 1271823"/>
              <a:gd name="connsiteX1-381" fmla="*/ 506100 w 829070"/>
              <a:gd name="connsiteY1-382" fmla="*/ 55429 h 1271823"/>
              <a:gd name="connsiteX2-383" fmla="*/ 828811 w 829070"/>
              <a:gd name="connsiteY2-384" fmla="*/ 620654 h 1271823"/>
              <a:gd name="connsiteX3-385" fmla="*/ 534514 w 829070"/>
              <a:gd name="connsiteY3-386" fmla="*/ 1196336 h 1271823"/>
              <a:gd name="connsiteX4-387" fmla="*/ 428644 w 829070"/>
              <a:gd name="connsiteY4-388" fmla="*/ 1271823 h 1271823"/>
              <a:gd name="connsiteX5-389" fmla="*/ 322108 w 829070"/>
              <a:gd name="connsiteY5-390" fmla="*/ 1194392 h 1271823"/>
              <a:gd name="connsiteX6-391" fmla="*/ 702 w 829070"/>
              <a:gd name="connsiteY6-392" fmla="*/ 629890 h 1271823"/>
              <a:gd name="connsiteX7-393" fmla="*/ 326144 w 829070"/>
              <a:gd name="connsiteY7-394" fmla="*/ 91355 h 1271823"/>
              <a:gd name="connsiteX8-395" fmla="*/ 451513 w 829070"/>
              <a:gd name="connsiteY8-396" fmla="*/ 0 h 1271823"/>
              <a:gd name="connsiteX0-397" fmla="*/ 451513 w 829057"/>
              <a:gd name="connsiteY0-398" fmla="*/ 0 h 1271823"/>
              <a:gd name="connsiteX1-399" fmla="*/ 506100 w 829057"/>
              <a:gd name="connsiteY1-400" fmla="*/ 55429 h 1271823"/>
              <a:gd name="connsiteX2-401" fmla="*/ 828811 w 829057"/>
              <a:gd name="connsiteY2-402" fmla="*/ 620654 h 1271823"/>
              <a:gd name="connsiteX3-403" fmla="*/ 548216 w 829057"/>
              <a:gd name="connsiteY3-404" fmla="*/ 1202432 h 1271823"/>
              <a:gd name="connsiteX4-405" fmla="*/ 428644 w 829057"/>
              <a:gd name="connsiteY4-406" fmla="*/ 1271823 h 1271823"/>
              <a:gd name="connsiteX5-407" fmla="*/ 322108 w 829057"/>
              <a:gd name="connsiteY5-408" fmla="*/ 1194392 h 1271823"/>
              <a:gd name="connsiteX6-409" fmla="*/ 702 w 829057"/>
              <a:gd name="connsiteY6-410" fmla="*/ 629890 h 1271823"/>
              <a:gd name="connsiteX7-411" fmla="*/ 326144 w 829057"/>
              <a:gd name="connsiteY7-412" fmla="*/ 91355 h 1271823"/>
              <a:gd name="connsiteX8-413" fmla="*/ 451513 w 829057"/>
              <a:gd name="connsiteY8-414" fmla="*/ 0 h 1271823"/>
              <a:gd name="connsiteX0-415" fmla="*/ 451513 w 828855"/>
              <a:gd name="connsiteY0-416" fmla="*/ 0 h 1271823"/>
              <a:gd name="connsiteX1-417" fmla="*/ 530705 w 828855"/>
              <a:gd name="connsiteY1-418" fmla="*/ 33520 h 1271823"/>
              <a:gd name="connsiteX2-419" fmla="*/ 828811 w 828855"/>
              <a:gd name="connsiteY2-420" fmla="*/ 620654 h 1271823"/>
              <a:gd name="connsiteX3-421" fmla="*/ 548216 w 828855"/>
              <a:gd name="connsiteY3-422" fmla="*/ 1202432 h 1271823"/>
              <a:gd name="connsiteX4-423" fmla="*/ 428644 w 828855"/>
              <a:gd name="connsiteY4-424" fmla="*/ 1271823 h 1271823"/>
              <a:gd name="connsiteX5-425" fmla="*/ 322108 w 828855"/>
              <a:gd name="connsiteY5-426" fmla="*/ 1194392 h 1271823"/>
              <a:gd name="connsiteX6-427" fmla="*/ 702 w 828855"/>
              <a:gd name="connsiteY6-428" fmla="*/ 629890 h 1271823"/>
              <a:gd name="connsiteX7-429" fmla="*/ 326144 w 828855"/>
              <a:gd name="connsiteY7-430" fmla="*/ 91355 h 1271823"/>
              <a:gd name="connsiteX8-431" fmla="*/ 451513 w 828855"/>
              <a:gd name="connsiteY8-432" fmla="*/ 0 h 1271823"/>
              <a:gd name="connsiteX0-433" fmla="*/ 478039 w 828855"/>
              <a:gd name="connsiteY0-434" fmla="*/ 0 h 1291781"/>
              <a:gd name="connsiteX1-435" fmla="*/ 530705 w 828855"/>
              <a:gd name="connsiteY1-436" fmla="*/ 53478 h 1291781"/>
              <a:gd name="connsiteX2-437" fmla="*/ 828811 w 828855"/>
              <a:gd name="connsiteY2-438" fmla="*/ 640612 h 1291781"/>
              <a:gd name="connsiteX3-439" fmla="*/ 548216 w 828855"/>
              <a:gd name="connsiteY3-440" fmla="*/ 1222390 h 1291781"/>
              <a:gd name="connsiteX4-441" fmla="*/ 428644 w 828855"/>
              <a:gd name="connsiteY4-442" fmla="*/ 1291781 h 1291781"/>
              <a:gd name="connsiteX5-443" fmla="*/ 322108 w 828855"/>
              <a:gd name="connsiteY5-444" fmla="*/ 1214350 h 1291781"/>
              <a:gd name="connsiteX6-445" fmla="*/ 702 w 828855"/>
              <a:gd name="connsiteY6-446" fmla="*/ 649848 h 1291781"/>
              <a:gd name="connsiteX7-447" fmla="*/ 326144 w 828855"/>
              <a:gd name="connsiteY7-448" fmla="*/ 111313 h 1291781"/>
              <a:gd name="connsiteX8-449" fmla="*/ 478039 w 828855"/>
              <a:gd name="connsiteY8-450" fmla="*/ 0 h 1291781"/>
              <a:gd name="connsiteX0-451" fmla="*/ 477999 w 828815"/>
              <a:gd name="connsiteY0-452" fmla="*/ 0 h 1291781"/>
              <a:gd name="connsiteX1-453" fmla="*/ 530665 w 828815"/>
              <a:gd name="connsiteY1-454" fmla="*/ 53478 h 1291781"/>
              <a:gd name="connsiteX2-455" fmla="*/ 828771 w 828815"/>
              <a:gd name="connsiteY2-456" fmla="*/ 640612 h 1291781"/>
              <a:gd name="connsiteX3-457" fmla="*/ 548176 w 828815"/>
              <a:gd name="connsiteY3-458" fmla="*/ 1222390 h 1291781"/>
              <a:gd name="connsiteX4-459" fmla="*/ 428604 w 828815"/>
              <a:gd name="connsiteY4-460" fmla="*/ 1291781 h 1291781"/>
              <a:gd name="connsiteX5-461" fmla="*/ 322068 w 828815"/>
              <a:gd name="connsiteY5-462" fmla="*/ 1214350 h 1291781"/>
              <a:gd name="connsiteX6-463" fmla="*/ 662 w 828815"/>
              <a:gd name="connsiteY6-464" fmla="*/ 649848 h 1291781"/>
              <a:gd name="connsiteX7-465" fmla="*/ 326104 w 828815"/>
              <a:gd name="connsiteY7-466" fmla="*/ 111313 h 1291781"/>
              <a:gd name="connsiteX8-467" fmla="*/ 477999 w 828815"/>
              <a:gd name="connsiteY8-468" fmla="*/ 0 h 1291781"/>
              <a:gd name="connsiteX0-469" fmla="*/ 477999 w 828815"/>
              <a:gd name="connsiteY0-470" fmla="*/ 0 h 1291781"/>
              <a:gd name="connsiteX1-471" fmla="*/ 530665 w 828815"/>
              <a:gd name="connsiteY1-472" fmla="*/ 53478 h 1291781"/>
              <a:gd name="connsiteX2-473" fmla="*/ 828771 w 828815"/>
              <a:gd name="connsiteY2-474" fmla="*/ 640612 h 1291781"/>
              <a:gd name="connsiteX3-475" fmla="*/ 548176 w 828815"/>
              <a:gd name="connsiteY3-476" fmla="*/ 1222390 h 1291781"/>
              <a:gd name="connsiteX4-477" fmla="*/ 428604 w 828815"/>
              <a:gd name="connsiteY4-478" fmla="*/ 1291781 h 1291781"/>
              <a:gd name="connsiteX5-479" fmla="*/ 322068 w 828815"/>
              <a:gd name="connsiteY5-480" fmla="*/ 1214350 h 1291781"/>
              <a:gd name="connsiteX6-481" fmla="*/ 662 w 828815"/>
              <a:gd name="connsiteY6-482" fmla="*/ 649848 h 1291781"/>
              <a:gd name="connsiteX7-483" fmla="*/ 326104 w 828815"/>
              <a:gd name="connsiteY7-484" fmla="*/ 111313 h 1291781"/>
              <a:gd name="connsiteX8-485" fmla="*/ 477999 w 828815"/>
              <a:gd name="connsiteY8-486" fmla="*/ 0 h 1291781"/>
              <a:gd name="connsiteX0-487" fmla="*/ 477999 w 828815"/>
              <a:gd name="connsiteY0-488" fmla="*/ 0 h 1317004"/>
              <a:gd name="connsiteX1-489" fmla="*/ 530665 w 828815"/>
              <a:gd name="connsiteY1-490" fmla="*/ 53478 h 1317004"/>
              <a:gd name="connsiteX2-491" fmla="*/ 828771 w 828815"/>
              <a:gd name="connsiteY2-492" fmla="*/ 640612 h 1317004"/>
              <a:gd name="connsiteX3-493" fmla="*/ 548176 w 828815"/>
              <a:gd name="connsiteY3-494" fmla="*/ 1222390 h 1317004"/>
              <a:gd name="connsiteX4-495" fmla="*/ 449594 w 828815"/>
              <a:gd name="connsiteY4-496" fmla="*/ 1317004 h 1317004"/>
              <a:gd name="connsiteX5-497" fmla="*/ 322068 w 828815"/>
              <a:gd name="connsiteY5-498" fmla="*/ 1214350 h 1317004"/>
              <a:gd name="connsiteX6-499" fmla="*/ 662 w 828815"/>
              <a:gd name="connsiteY6-500" fmla="*/ 649848 h 1317004"/>
              <a:gd name="connsiteX7-501" fmla="*/ 326104 w 828815"/>
              <a:gd name="connsiteY7-502" fmla="*/ 111313 h 1317004"/>
              <a:gd name="connsiteX8-503" fmla="*/ 477999 w 828815"/>
              <a:gd name="connsiteY8-504" fmla="*/ 0 h 1317004"/>
              <a:gd name="connsiteX0-505" fmla="*/ 477999 w 828790"/>
              <a:gd name="connsiteY0-506" fmla="*/ 0 h 1317004"/>
              <a:gd name="connsiteX1-507" fmla="*/ 530665 w 828790"/>
              <a:gd name="connsiteY1-508" fmla="*/ 53478 h 1317004"/>
              <a:gd name="connsiteX2-509" fmla="*/ 828771 w 828790"/>
              <a:gd name="connsiteY2-510" fmla="*/ 640612 h 1317004"/>
              <a:gd name="connsiteX3-511" fmla="*/ 542416 w 828790"/>
              <a:gd name="connsiteY3-512" fmla="*/ 1216541 h 1317004"/>
              <a:gd name="connsiteX4-513" fmla="*/ 449594 w 828790"/>
              <a:gd name="connsiteY4-514" fmla="*/ 1317004 h 1317004"/>
              <a:gd name="connsiteX5-515" fmla="*/ 322068 w 828790"/>
              <a:gd name="connsiteY5-516" fmla="*/ 1214350 h 1317004"/>
              <a:gd name="connsiteX6-517" fmla="*/ 662 w 828790"/>
              <a:gd name="connsiteY6-518" fmla="*/ 649848 h 1317004"/>
              <a:gd name="connsiteX7-519" fmla="*/ 326104 w 828790"/>
              <a:gd name="connsiteY7-520" fmla="*/ 111313 h 1317004"/>
              <a:gd name="connsiteX8-521" fmla="*/ 477999 w 828790"/>
              <a:gd name="connsiteY8-522" fmla="*/ 0 h 131700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828790" h="1317004">
                <a:moveTo>
                  <a:pt x="477999" y="0"/>
                </a:moveTo>
                <a:lnTo>
                  <a:pt x="530665" y="53478"/>
                </a:lnTo>
                <a:cubicBezTo>
                  <a:pt x="715101" y="192801"/>
                  <a:pt x="826813" y="446768"/>
                  <a:pt x="828771" y="640612"/>
                </a:cubicBezTo>
                <a:cubicBezTo>
                  <a:pt x="830729" y="834456"/>
                  <a:pt x="686064" y="1057540"/>
                  <a:pt x="542416" y="1216541"/>
                </a:cubicBezTo>
                <a:lnTo>
                  <a:pt x="449594" y="1317004"/>
                </a:lnTo>
                <a:lnTo>
                  <a:pt x="322068" y="1214350"/>
                </a:lnTo>
                <a:cubicBezTo>
                  <a:pt x="148630" y="1081123"/>
                  <a:pt x="-11606" y="886197"/>
                  <a:pt x="662" y="649848"/>
                </a:cubicBezTo>
                <a:cubicBezTo>
                  <a:pt x="27893" y="428805"/>
                  <a:pt x="164390" y="253837"/>
                  <a:pt x="326104" y="111313"/>
                </a:cubicBezTo>
                <a:lnTo>
                  <a:pt x="4779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3" name="MH_SubTitle_3"/>
          <p:cNvSpPr/>
          <p:nvPr>
            <p:custDataLst>
              <p:tags r:id="rId7"/>
            </p:custDataLst>
          </p:nvPr>
        </p:nvSpPr>
        <p:spPr>
          <a:xfrm rot="314826">
            <a:off x="4116389" y="2249488"/>
            <a:ext cx="757237" cy="1217612"/>
          </a:xfrm>
          <a:custGeom>
            <a:avLst/>
            <a:gdLst>
              <a:gd name="connsiteX0" fmla="*/ 410370 w 820739"/>
              <a:gd name="connsiteY0" fmla="*/ 0 h 1260220"/>
              <a:gd name="connsiteX1" fmla="*/ 516276 w 820739"/>
              <a:gd name="connsiteY1" fmla="*/ 57484 h 1260220"/>
              <a:gd name="connsiteX2" fmla="*/ 820739 w 820739"/>
              <a:gd name="connsiteY2" fmla="*/ 630110 h 1260220"/>
              <a:gd name="connsiteX3" fmla="*/ 516276 w 820739"/>
              <a:gd name="connsiteY3" fmla="*/ 1202736 h 1260220"/>
              <a:gd name="connsiteX4" fmla="*/ 410370 w 820739"/>
              <a:gd name="connsiteY4" fmla="*/ 1260220 h 1260220"/>
              <a:gd name="connsiteX5" fmla="*/ 304463 w 820739"/>
              <a:gd name="connsiteY5" fmla="*/ 1202736 h 1260220"/>
              <a:gd name="connsiteX6" fmla="*/ 0 w 820739"/>
              <a:gd name="connsiteY6" fmla="*/ 630110 h 1260220"/>
              <a:gd name="connsiteX7" fmla="*/ 304463 w 820739"/>
              <a:gd name="connsiteY7" fmla="*/ 57484 h 1260220"/>
              <a:gd name="connsiteX8" fmla="*/ 410370 w 820739"/>
              <a:gd name="connsiteY8" fmla="*/ 0 h 1260220"/>
              <a:gd name="connsiteX0-1" fmla="*/ 410370 w 820739"/>
              <a:gd name="connsiteY0-2" fmla="*/ 0 h 1260220"/>
              <a:gd name="connsiteX1-3" fmla="*/ 516276 w 820739"/>
              <a:gd name="connsiteY1-4" fmla="*/ 57484 h 1260220"/>
              <a:gd name="connsiteX2-5" fmla="*/ 820739 w 820739"/>
              <a:gd name="connsiteY2-6" fmla="*/ 630110 h 1260220"/>
              <a:gd name="connsiteX3-7" fmla="*/ 516276 w 820739"/>
              <a:gd name="connsiteY3-8" fmla="*/ 1202736 h 1260220"/>
              <a:gd name="connsiteX4-9" fmla="*/ 410370 w 820739"/>
              <a:gd name="connsiteY4-10" fmla="*/ 1260220 h 1260220"/>
              <a:gd name="connsiteX5-11" fmla="*/ 304463 w 820739"/>
              <a:gd name="connsiteY5-12" fmla="*/ 1202736 h 1260220"/>
              <a:gd name="connsiteX6-13" fmla="*/ 0 w 820739"/>
              <a:gd name="connsiteY6-14" fmla="*/ 630110 h 1260220"/>
              <a:gd name="connsiteX7-15" fmla="*/ 326799 w 820739"/>
              <a:gd name="connsiteY7-16" fmla="*/ 83379 h 1260220"/>
              <a:gd name="connsiteX8-17" fmla="*/ 410370 w 820739"/>
              <a:gd name="connsiteY8-18" fmla="*/ 0 h 1260220"/>
              <a:gd name="connsiteX0-19" fmla="*/ 433275 w 820739"/>
              <a:gd name="connsiteY0-20" fmla="*/ 0 h 1253820"/>
              <a:gd name="connsiteX1-21" fmla="*/ 516276 w 820739"/>
              <a:gd name="connsiteY1-22" fmla="*/ 51084 h 1253820"/>
              <a:gd name="connsiteX2-23" fmla="*/ 820739 w 820739"/>
              <a:gd name="connsiteY2-24" fmla="*/ 623710 h 1253820"/>
              <a:gd name="connsiteX3-25" fmla="*/ 516276 w 820739"/>
              <a:gd name="connsiteY3-26" fmla="*/ 1196336 h 1253820"/>
              <a:gd name="connsiteX4-27" fmla="*/ 410370 w 820739"/>
              <a:gd name="connsiteY4-28" fmla="*/ 1253820 h 1253820"/>
              <a:gd name="connsiteX5-29" fmla="*/ 304463 w 820739"/>
              <a:gd name="connsiteY5-30" fmla="*/ 1196336 h 1253820"/>
              <a:gd name="connsiteX6-31" fmla="*/ 0 w 820739"/>
              <a:gd name="connsiteY6-32" fmla="*/ 623710 h 1253820"/>
              <a:gd name="connsiteX7-33" fmla="*/ 326799 w 820739"/>
              <a:gd name="connsiteY7-34" fmla="*/ 76979 h 1253820"/>
              <a:gd name="connsiteX8-35" fmla="*/ 433275 w 820739"/>
              <a:gd name="connsiteY8-36" fmla="*/ 0 h 1253820"/>
              <a:gd name="connsiteX0-37" fmla="*/ 433275 w 820739"/>
              <a:gd name="connsiteY0-38" fmla="*/ 0 h 1253820"/>
              <a:gd name="connsiteX1-39" fmla="*/ 516276 w 820739"/>
              <a:gd name="connsiteY1-40" fmla="*/ 51084 h 1253820"/>
              <a:gd name="connsiteX2-41" fmla="*/ 820739 w 820739"/>
              <a:gd name="connsiteY2-42" fmla="*/ 623710 h 1253820"/>
              <a:gd name="connsiteX3-43" fmla="*/ 516276 w 820739"/>
              <a:gd name="connsiteY3-44" fmla="*/ 1196336 h 1253820"/>
              <a:gd name="connsiteX4-45" fmla="*/ 410370 w 820739"/>
              <a:gd name="connsiteY4-46" fmla="*/ 1253820 h 1253820"/>
              <a:gd name="connsiteX5-47" fmla="*/ 304463 w 820739"/>
              <a:gd name="connsiteY5-48" fmla="*/ 1196336 h 1253820"/>
              <a:gd name="connsiteX6-49" fmla="*/ 0 w 820739"/>
              <a:gd name="connsiteY6-50" fmla="*/ 623710 h 1253820"/>
              <a:gd name="connsiteX7-51" fmla="*/ 326799 w 820739"/>
              <a:gd name="connsiteY7-52" fmla="*/ 76979 h 1253820"/>
              <a:gd name="connsiteX8-53" fmla="*/ 433275 w 820739"/>
              <a:gd name="connsiteY8-54" fmla="*/ 0 h 1253820"/>
              <a:gd name="connsiteX0-55" fmla="*/ 433275 w 820739"/>
              <a:gd name="connsiteY0-56" fmla="*/ 0 h 1253820"/>
              <a:gd name="connsiteX1-57" fmla="*/ 516276 w 820739"/>
              <a:gd name="connsiteY1-58" fmla="*/ 51084 h 1253820"/>
              <a:gd name="connsiteX2-59" fmla="*/ 820739 w 820739"/>
              <a:gd name="connsiteY2-60" fmla="*/ 623710 h 1253820"/>
              <a:gd name="connsiteX3-61" fmla="*/ 516276 w 820739"/>
              <a:gd name="connsiteY3-62" fmla="*/ 1196336 h 1253820"/>
              <a:gd name="connsiteX4-63" fmla="*/ 410370 w 820739"/>
              <a:gd name="connsiteY4-64" fmla="*/ 1253820 h 1253820"/>
              <a:gd name="connsiteX5-65" fmla="*/ 310332 w 820739"/>
              <a:gd name="connsiteY5-66" fmla="*/ 1193062 h 1253820"/>
              <a:gd name="connsiteX6-67" fmla="*/ 0 w 820739"/>
              <a:gd name="connsiteY6-68" fmla="*/ 623710 h 1253820"/>
              <a:gd name="connsiteX7-69" fmla="*/ 326799 w 820739"/>
              <a:gd name="connsiteY7-70" fmla="*/ 76979 h 1253820"/>
              <a:gd name="connsiteX8-71" fmla="*/ 433275 w 820739"/>
              <a:gd name="connsiteY8-72" fmla="*/ 0 h 1253820"/>
              <a:gd name="connsiteX0-73" fmla="*/ 433275 w 820821"/>
              <a:gd name="connsiteY0-74" fmla="*/ 0 h 1253820"/>
              <a:gd name="connsiteX1-75" fmla="*/ 493730 w 820821"/>
              <a:gd name="connsiteY1-76" fmla="*/ 52155 h 1253820"/>
              <a:gd name="connsiteX2-77" fmla="*/ 820739 w 820821"/>
              <a:gd name="connsiteY2-78" fmla="*/ 623710 h 1253820"/>
              <a:gd name="connsiteX3-79" fmla="*/ 516276 w 820821"/>
              <a:gd name="connsiteY3-80" fmla="*/ 1196336 h 1253820"/>
              <a:gd name="connsiteX4-81" fmla="*/ 410370 w 820821"/>
              <a:gd name="connsiteY4-82" fmla="*/ 1253820 h 1253820"/>
              <a:gd name="connsiteX5-83" fmla="*/ 310332 w 820821"/>
              <a:gd name="connsiteY5-84" fmla="*/ 1193062 h 1253820"/>
              <a:gd name="connsiteX6-85" fmla="*/ 0 w 820821"/>
              <a:gd name="connsiteY6-86" fmla="*/ 623710 h 1253820"/>
              <a:gd name="connsiteX7-87" fmla="*/ 326799 w 820821"/>
              <a:gd name="connsiteY7-88" fmla="*/ 76979 h 1253820"/>
              <a:gd name="connsiteX8-89" fmla="*/ 433275 w 820821"/>
              <a:gd name="connsiteY8-90" fmla="*/ 0 h 1253820"/>
              <a:gd name="connsiteX0-91" fmla="*/ 433275 w 820868"/>
              <a:gd name="connsiteY0-92" fmla="*/ 0 h 1253820"/>
              <a:gd name="connsiteX1-93" fmla="*/ 487862 w 820868"/>
              <a:gd name="connsiteY1-94" fmla="*/ 55429 h 1253820"/>
              <a:gd name="connsiteX2-95" fmla="*/ 820739 w 820868"/>
              <a:gd name="connsiteY2-96" fmla="*/ 623710 h 1253820"/>
              <a:gd name="connsiteX3-97" fmla="*/ 516276 w 820868"/>
              <a:gd name="connsiteY3-98" fmla="*/ 1196336 h 1253820"/>
              <a:gd name="connsiteX4-99" fmla="*/ 410370 w 820868"/>
              <a:gd name="connsiteY4-100" fmla="*/ 1253820 h 1253820"/>
              <a:gd name="connsiteX5-101" fmla="*/ 310332 w 820868"/>
              <a:gd name="connsiteY5-102" fmla="*/ 1193062 h 1253820"/>
              <a:gd name="connsiteX6-103" fmla="*/ 0 w 820868"/>
              <a:gd name="connsiteY6-104" fmla="*/ 623710 h 1253820"/>
              <a:gd name="connsiteX7-105" fmla="*/ 326799 w 820868"/>
              <a:gd name="connsiteY7-106" fmla="*/ 76979 h 1253820"/>
              <a:gd name="connsiteX8-107" fmla="*/ 433275 w 820868"/>
              <a:gd name="connsiteY8-108" fmla="*/ 0 h 1253820"/>
              <a:gd name="connsiteX0-109" fmla="*/ 433275 w 820868"/>
              <a:gd name="connsiteY0-110" fmla="*/ 0 h 1253820"/>
              <a:gd name="connsiteX1-111" fmla="*/ 487862 w 820868"/>
              <a:gd name="connsiteY1-112" fmla="*/ 55429 h 1253820"/>
              <a:gd name="connsiteX2-113" fmla="*/ 820739 w 820868"/>
              <a:gd name="connsiteY2-114" fmla="*/ 623710 h 1253820"/>
              <a:gd name="connsiteX3-115" fmla="*/ 516276 w 820868"/>
              <a:gd name="connsiteY3-116" fmla="*/ 1196336 h 1253820"/>
              <a:gd name="connsiteX4-117" fmla="*/ 410370 w 820868"/>
              <a:gd name="connsiteY4-118" fmla="*/ 1253820 h 1253820"/>
              <a:gd name="connsiteX5-119" fmla="*/ 310332 w 820868"/>
              <a:gd name="connsiteY5-120" fmla="*/ 1193062 h 1253820"/>
              <a:gd name="connsiteX6-121" fmla="*/ 0 w 820868"/>
              <a:gd name="connsiteY6-122" fmla="*/ 623710 h 1253820"/>
              <a:gd name="connsiteX7-123" fmla="*/ 307906 w 820868"/>
              <a:gd name="connsiteY7-124" fmla="*/ 91355 h 1253820"/>
              <a:gd name="connsiteX8-125" fmla="*/ 433275 w 820868"/>
              <a:gd name="connsiteY8-126" fmla="*/ 0 h 1253820"/>
              <a:gd name="connsiteX0-127" fmla="*/ 433275 w 820868"/>
              <a:gd name="connsiteY0-128" fmla="*/ 0 h 1253820"/>
              <a:gd name="connsiteX1-129" fmla="*/ 487862 w 820868"/>
              <a:gd name="connsiteY1-130" fmla="*/ 55429 h 1253820"/>
              <a:gd name="connsiteX2-131" fmla="*/ 820739 w 820868"/>
              <a:gd name="connsiteY2-132" fmla="*/ 623710 h 1253820"/>
              <a:gd name="connsiteX3-133" fmla="*/ 516276 w 820868"/>
              <a:gd name="connsiteY3-134" fmla="*/ 1196336 h 1253820"/>
              <a:gd name="connsiteX4-135" fmla="*/ 410370 w 820868"/>
              <a:gd name="connsiteY4-136" fmla="*/ 1253820 h 1253820"/>
              <a:gd name="connsiteX5-137" fmla="*/ 310332 w 820868"/>
              <a:gd name="connsiteY5-138" fmla="*/ 1193062 h 1253820"/>
              <a:gd name="connsiteX6-139" fmla="*/ 0 w 820868"/>
              <a:gd name="connsiteY6-140" fmla="*/ 623710 h 1253820"/>
              <a:gd name="connsiteX7-141" fmla="*/ 307906 w 820868"/>
              <a:gd name="connsiteY7-142" fmla="*/ 91355 h 1253820"/>
              <a:gd name="connsiteX8-143" fmla="*/ 433275 w 820868"/>
              <a:gd name="connsiteY8-144" fmla="*/ 0 h 1253820"/>
              <a:gd name="connsiteX0-145" fmla="*/ 433275 w 821563"/>
              <a:gd name="connsiteY0-146" fmla="*/ 0 h 1253820"/>
              <a:gd name="connsiteX1-147" fmla="*/ 487862 w 821563"/>
              <a:gd name="connsiteY1-148" fmla="*/ 55429 h 1253820"/>
              <a:gd name="connsiteX2-149" fmla="*/ 820739 w 821563"/>
              <a:gd name="connsiteY2-150" fmla="*/ 623710 h 1253820"/>
              <a:gd name="connsiteX3-151" fmla="*/ 516276 w 821563"/>
              <a:gd name="connsiteY3-152" fmla="*/ 1196336 h 1253820"/>
              <a:gd name="connsiteX4-153" fmla="*/ 410370 w 821563"/>
              <a:gd name="connsiteY4-154" fmla="*/ 1253820 h 1253820"/>
              <a:gd name="connsiteX5-155" fmla="*/ 310332 w 821563"/>
              <a:gd name="connsiteY5-156" fmla="*/ 1193062 h 1253820"/>
              <a:gd name="connsiteX6-157" fmla="*/ 0 w 821563"/>
              <a:gd name="connsiteY6-158" fmla="*/ 623710 h 1253820"/>
              <a:gd name="connsiteX7-159" fmla="*/ 307906 w 821563"/>
              <a:gd name="connsiteY7-160" fmla="*/ 91355 h 1253820"/>
              <a:gd name="connsiteX8-161" fmla="*/ 433275 w 821563"/>
              <a:gd name="connsiteY8-162" fmla="*/ 0 h 1253820"/>
              <a:gd name="connsiteX0-163" fmla="*/ 433275 w 821554"/>
              <a:gd name="connsiteY0-164" fmla="*/ 0 h 1253820"/>
              <a:gd name="connsiteX1-165" fmla="*/ 487862 w 821554"/>
              <a:gd name="connsiteY1-166" fmla="*/ 55429 h 1253820"/>
              <a:gd name="connsiteX2-167" fmla="*/ 820739 w 821554"/>
              <a:gd name="connsiteY2-168" fmla="*/ 623710 h 1253820"/>
              <a:gd name="connsiteX3-169" fmla="*/ 516276 w 821554"/>
              <a:gd name="connsiteY3-170" fmla="*/ 1196336 h 1253820"/>
              <a:gd name="connsiteX4-171" fmla="*/ 410370 w 821554"/>
              <a:gd name="connsiteY4-172" fmla="*/ 1253820 h 1253820"/>
              <a:gd name="connsiteX5-173" fmla="*/ 310332 w 821554"/>
              <a:gd name="connsiteY5-174" fmla="*/ 1193062 h 1253820"/>
              <a:gd name="connsiteX6-175" fmla="*/ 0 w 821554"/>
              <a:gd name="connsiteY6-176" fmla="*/ 623710 h 1253820"/>
              <a:gd name="connsiteX7-177" fmla="*/ 307906 w 821554"/>
              <a:gd name="connsiteY7-178" fmla="*/ 91355 h 1253820"/>
              <a:gd name="connsiteX8-179" fmla="*/ 433275 w 821554"/>
              <a:gd name="connsiteY8-180" fmla="*/ 0 h 1253820"/>
              <a:gd name="connsiteX0-181" fmla="*/ 433275 w 821554"/>
              <a:gd name="connsiteY0-182" fmla="*/ 0 h 1253820"/>
              <a:gd name="connsiteX1-183" fmla="*/ 487862 w 821554"/>
              <a:gd name="connsiteY1-184" fmla="*/ 55429 h 1253820"/>
              <a:gd name="connsiteX2-185" fmla="*/ 820739 w 821554"/>
              <a:gd name="connsiteY2-186" fmla="*/ 623710 h 1253820"/>
              <a:gd name="connsiteX3-187" fmla="*/ 516276 w 821554"/>
              <a:gd name="connsiteY3-188" fmla="*/ 1196336 h 1253820"/>
              <a:gd name="connsiteX4-189" fmla="*/ 410370 w 821554"/>
              <a:gd name="connsiteY4-190" fmla="*/ 1253820 h 1253820"/>
              <a:gd name="connsiteX5-191" fmla="*/ 310332 w 821554"/>
              <a:gd name="connsiteY5-192" fmla="*/ 1193062 h 1253820"/>
              <a:gd name="connsiteX6-193" fmla="*/ 0 w 821554"/>
              <a:gd name="connsiteY6-194" fmla="*/ 623710 h 1253820"/>
              <a:gd name="connsiteX7-195" fmla="*/ 307906 w 821554"/>
              <a:gd name="connsiteY7-196" fmla="*/ 91355 h 1253820"/>
              <a:gd name="connsiteX8-197" fmla="*/ 433275 w 821554"/>
              <a:gd name="connsiteY8-198" fmla="*/ 0 h 1253820"/>
              <a:gd name="connsiteX0-199" fmla="*/ 433290 w 821569"/>
              <a:gd name="connsiteY0-200" fmla="*/ 0 h 1253820"/>
              <a:gd name="connsiteX1-201" fmla="*/ 487877 w 821569"/>
              <a:gd name="connsiteY1-202" fmla="*/ 55429 h 1253820"/>
              <a:gd name="connsiteX2-203" fmla="*/ 820754 w 821569"/>
              <a:gd name="connsiteY2-204" fmla="*/ 623710 h 1253820"/>
              <a:gd name="connsiteX3-205" fmla="*/ 516291 w 821569"/>
              <a:gd name="connsiteY3-206" fmla="*/ 1196336 h 1253820"/>
              <a:gd name="connsiteX4-207" fmla="*/ 410385 w 821569"/>
              <a:gd name="connsiteY4-208" fmla="*/ 1253820 h 1253820"/>
              <a:gd name="connsiteX5-209" fmla="*/ 310347 w 821569"/>
              <a:gd name="connsiteY5-210" fmla="*/ 1193062 h 1253820"/>
              <a:gd name="connsiteX6-211" fmla="*/ 15 w 821569"/>
              <a:gd name="connsiteY6-212" fmla="*/ 623710 h 1253820"/>
              <a:gd name="connsiteX7-213" fmla="*/ 307921 w 821569"/>
              <a:gd name="connsiteY7-214" fmla="*/ 91355 h 1253820"/>
              <a:gd name="connsiteX8-215" fmla="*/ 433290 w 821569"/>
              <a:gd name="connsiteY8-216" fmla="*/ 0 h 1253820"/>
              <a:gd name="connsiteX0-217" fmla="*/ 459559 w 821569"/>
              <a:gd name="connsiteY0-218" fmla="*/ 0 h 1256861"/>
              <a:gd name="connsiteX1-219" fmla="*/ 487877 w 821569"/>
              <a:gd name="connsiteY1-220" fmla="*/ 58470 h 1256861"/>
              <a:gd name="connsiteX2-221" fmla="*/ 820754 w 821569"/>
              <a:gd name="connsiteY2-222" fmla="*/ 626751 h 1256861"/>
              <a:gd name="connsiteX3-223" fmla="*/ 516291 w 821569"/>
              <a:gd name="connsiteY3-224" fmla="*/ 1199377 h 1256861"/>
              <a:gd name="connsiteX4-225" fmla="*/ 410385 w 821569"/>
              <a:gd name="connsiteY4-226" fmla="*/ 1256861 h 1256861"/>
              <a:gd name="connsiteX5-227" fmla="*/ 310347 w 821569"/>
              <a:gd name="connsiteY5-228" fmla="*/ 1196103 h 1256861"/>
              <a:gd name="connsiteX6-229" fmla="*/ 15 w 821569"/>
              <a:gd name="connsiteY6-230" fmla="*/ 626751 h 1256861"/>
              <a:gd name="connsiteX7-231" fmla="*/ 307921 w 821569"/>
              <a:gd name="connsiteY7-232" fmla="*/ 94396 h 1256861"/>
              <a:gd name="connsiteX8-233" fmla="*/ 459559 w 821569"/>
              <a:gd name="connsiteY8-234" fmla="*/ 0 h 1256861"/>
              <a:gd name="connsiteX0-235" fmla="*/ 459559 w 820796"/>
              <a:gd name="connsiteY0-236" fmla="*/ 0 h 1256861"/>
              <a:gd name="connsiteX1-237" fmla="*/ 500409 w 820796"/>
              <a:gd name="connsiteY1-238" fmla="*/ 49306 h 1256861"/>
              <a:gd name="connsiteX2-239" fmla="*/ 820754 w 820796"/>
              <a:gd name="connsiteY2-240" fmla="*/ 626751 h 1256861"/>
              <a:gd name="connsiteX3-241" fmla="*/ 516291 w 820796"/>
              <a:gd name="connsiteY3-242" fmla="*/ 1199377 h 1256861"/>
              <a:gd name="connsiteX4-243" fmla="*/ 410385 w 820796"/>
              <a:gd name="connsiteY4-244" fmla="*/ 1256861 h 1256861"/>
              <a:gd name="connsiteX5-245" fmla="*/ 310347 w 820796"/>
              <a:gd name="connsiteY5-246" fmla="*/ 1196103 h 1256861"/>
              <a:gd name="connsiteX6-247" fmla="*/ 15 w 820796"/>
              <a:gd name="connsiteY6-248" fmla="*/ 626751 h 1256861"/>
              <a:gd name="connsiteX7-249" fmla="*/ 307921 w 820796"/>
              <a:gd name="connsiteY7-250" fmla="*/ 94396 h 1256861"/>
              <a:gd name="connsiteX8-251" fmla="*/ 459559 w 820796"/>
              <a:gd name="connsiteY8-252" fmla="*/ 0 h 1256861"/>
              <a:gd name="connsiteX0-253" fmla="*/ 459559 w 820795"/>
              <a:gd name="connsiteY0-254" fmla="*/ 0 h 1256861"/>
              <a:gd name="connsiteX1-255" fmla="*/ 500409 w 820795"/>
              <a:gd name="connsiteY1-256" fmla="*/ 49306 h 1256861"/>
              <a:gd name="connsiteX2-257" fmla="*/ 820754 w 820795"/>
              <a:gd name="connsiteY2-258" fmla="*/ 626751 h 1256861"/>
              <a:gd name="connsiteX3-259" fmla="*/ 516291 w 820795"/>
              <a:gd name="connsiteY3-260" fmla="*/ 1199377 h 1256861"/>
              <a:gd name="connsiteX4-261" fmla="*/ 410385 w 820795"/>
              <a:gd name="connsiteY4-262" fmla="*/ 1256861 h 1256861"/>
              <a:gd name="connsiteX5-263" fmla="*/ 310347 w 820795"/>
              <a:gd name="connsiteY5-264" fmla="*/ 1196103 h 1256861"/>
              <a:gd name="connsiteX6-265" fmla="*/ 15 w 820795"/>
              <a:gd name="connsiteY6-266" fmla="*/ 626751 h 1256861"/>
              <a:gd name="connsiteX7-267" fmla="*/ 318200 w 820795"/>
              <a:gd name="connsiteY7-268" fmla="*/ 101144 h 1256861"/>
              <a:gd name="connsiteX8-269" fmla="*/ 459559 w 820795"/>
              <a:gd name="connsiteY8-270" fmla="*/ 0 h 1256861"/>
              <a:gd name="connsiteX0-271" fmla="*/ 459558 w 820794"/>
              <a:gd name="connsiteY0-272" fmla="*/ 0 h 1256861"/>
              <a:gd name="connsiteX1-273" fmla="*/ 500408 w 820794"/>
              <a:gd name="connsiteY1-274" fmla="*/ 49306 h 1256861"/>
              <a:gd name="connsiteX2-275" fmla="*/ 820753 w 820794"/>
              <a:gd name="connsiteY2-276" fmla="*/ 626751 h 1256861"/>
              <a:gd name="connsiteX3-277" fmla="*/ 516290 w 820794"/>
              <a:gd name="connsiteY3-278" fmla="*/ 1199377 h 1256861"/>
              <a:gd name="connsiteX4-279" fmla="*/ 410384 w 820794"/>
              <a:gd name="connsiteY4-280" fmla="*/ 1256861 h 1256861"/>
              <a:gd name="connsiteX5-281" fmla="*/ 328293 w 820794"/>
              <a:gd name="connsiteY5-282" fmla="*/ 1196293 h 1256861"/>
              <a:gd name="connsiteX6-283" fmla="*/ 14 w 820794"/>
              <a:gd name="connsiteY6-284" fmla="*/ 626751 h 1256861"/>
              <a:gd name="connsiteX7-285" fmla="*/ 318199 w 820794"/>
              <a:gd name="connsiteY7-286" fmla="*/ 101144 h 1256861"/>
              <a:gd name="connsiteX8-287" fmla="*/ 459558 w 820794"/>
              <a:gd name="connsiteY8-288" fmla="*/ 0 h 1256861"/>
              <a:gd name="connsiteX0-289" fmla="*/ 459558 w 820865"/>
              <a:gd name="connsiteY0-290" fmla="*/ 0 h 1256861"/>
              <a:gd name="connsiteX1-291" fmla="*/ 500408 w 820865"/>
              <a:gd name="connsiteY1-292" fmla="*/ 49306 h 1256861"/>
              <a:gd name="connsiteX2-293" fmla="*/ 820753 w 820865"/>
              <a:gd name="connsiteY2-294" fmla="*/ 626751 h 1256861"/>
              <a:gd name="connsiteX3-295" fmla="*/ 525916 w 820865"/>
              <a:gd name="connsiteY3-296" fmla="*/ 1202798 h 1256861"/>
              <a:gd name="connsiteX4-297" fmla="*/ 410384 w 820865"/>
              <a:gd name="connsiteY4-298" fmla="*/ 1256861 h 1256861"/>
              <a:gd name="connsiteX5-299" fmla="*/ 328293 w 820865"/>
              <a:gd name="connsiteY5-300" fmla="*/ 1196293 h 1256861"/>
              <a:gd name="connsiteX6-301" fmla="*/ 14 w 820865"/>
              <a:gd name="connsiteY6-302" fmla="*/ 626751 h 1256861"/>
              <a:gd name="connsiteX7-303" fmla="*/ 318199 w 820865"/>
              <a:gd name="connsiteY7-304" fmla="*/ 101144 h 1256861"/>
              <a:gd name="connsiteX8-305" fmla="*/ 459558 w 820865"/>
              <a:gd name="connsiteY8-306" fmla="*/ 0 h 1256861"/>
              <a:gd name="connsiteX0-307" fmla="*/ 459558 w 820865"/>
              <a:gd name="connsiteY0-308" fmla="*/ 0 h 1256861"/>
              <a:gd name="connsiteX1-309" fmla="*/ 500408 w 820865"/>
              <a:gd name="connsiteY1-310" fmla="*/ 49306 h 1256861"/>
              <a:gd name="connsiteX2-311" fmla="*/ 820753 w 820865"/>
              <a:gd name="connsiteY2-312" fmla="*/ 626751 h 1256861"/>
              <a:gd name="connsiteX3-313" fmla="*/ 525916 w 820865"/>
              <a:gd name="connsiteY3-314" fmla="*/ 1202798 h 1256861"/>
              <a:gd name="connsiteX4-315" fmla="*/ 410384 w 820865"/>
              <a:gd name="connsiteY4-316" fmla="*/ 1256861 h 1256861"/>
              <a:gd name="connsiteX5-317" fmla="*/ 328293 w 820865"/>
              <a:gd name="connsiteY5-318" fmla="*/ 1196293 h 1256861"/>
              <a:gd name="connsiteX6-319" fmla="*/ 14 w 820865"/>
              <a:gd name="connsiteY6-320" fmla="*/ 626751 h 1256861"/>
              <a:gd name="connsiteX7-321" fmla="*/ 318199 w 820865"/>
              <a:gd name="connsiteY7-322" fmla="*/ 101144 h 1256861"/>
              <a:gd name="connsiteX8-323" fmla="*/ 459558 w 820865"/>
              <a:gd name="connsiteY8-324" fmla="*/ 0 h 1256861"/>
              <a:gd name="connsiteX0-325" fmla="*/ 459558 w 820865"/>
              <a:gd name="connsiteY0-326" fmla="*/ 0 h 1275566"/>
              <a:gd name="connsiteX1-327" fmla="*/ 500408 w 820865"/>
              <a:gd name="connsiteY1-328" fmla="*/ 49306 h 1275566"/>
              <a:gd name="connsiteX2-329" fmla="*/ 820753 w 820865"/>
              <a:gd name="connsiteY2-330" fmla="*/ 626751 h 1275566"/>
              <a:gd name="connsiteX3-331" fmla="*/ 525916 w 820865"/>
              <a:gd name="connsiteY3-332" fmla="*/ 1202798 h 1275566"/>
              <a:gd name="connsiteX4-333" fmla="*/ 421217 w 820865"/>
              <a:gd name="connsiteY4-334" fmla="*/ 1275566 h 1275566"/>
              <a:gd name="connsiteX5-335" fmla="*/ 328293 w 820865"/>
              <a:gd name="connsiteY5-336" fmla="*/ 1196293 h 1275566"/>
              <a:gd name="connsiteX6-337" fmla="*/ 14 w 820865"/>
              <a:gd name="connsiteY6-338" fmla="*/ 626751 h 1275566"/>
              <a:gd name="connsiteX7-339" fmla="*/ 318199 w 820865"/>
              <a:gd name="connsiteY7-340" fmla="*/ 101144 h 1275566"/>
              <a:gd name="connsiteX8-341" fmla="*/ 459558 w 820865"/>
              <a:gd name="connsiteY8-342" fmla="*/ 0 h 1275566"/>
              <a:gd name="connsiteX0-343" fmla="*/ 459558 w 820865"/>
              <a:gd name="connsiteY0-344" fmla="*/ 0 h 1275566"/>
              <a:gd name="connsiteX1-345" fmla="*/ 500408 w 820865"/>
              <a:gd name="connsiteY1-346" fmla="*/ 49306 h 1275566"/>
              <a:gd name="connsiteX2-347" fmla="*/ 820753 w 820865"/>
              <a:gd name="connsiteY2-348" fmla="*/ 626751 h 1275566"/>
              <a:gd name="connsiteX3-349" fmla="*/ 525916 w 820865"/>
              <a:gd name="connsiteY3-350" fmla="*/ 1202798 h 1275566"/>
              <a:gd name="connsiteX4-351" fmla="*/ 421217 w 820865"/>
              <a:gd name="connsiteY4-352" fmla="*/ 1275566 h 1275566"/>
              <a:gd name="connsiteX5-353" fmla="*/ 328293 w 820865"/>
              <a:gd name="connsiteY5-354" fmla="*/ 1196293 h 1275566"/>
              <a:gd name="connsiteX6-355" fmla="*/ 14 w 820865"/>
              <a:gd name="connsiteY6-356" fmla="*/ 626751 h 1275566"/>
              <a:gd name="connsiteX7-357" fmla="*/ 318199 w 820865"/>
              <a:gd name="connsiteY7-358" fmla="*/ 101144 h 1275566"/>
              <a:gd name="connsiteX8-359" fmla="*/ 459558 w 820865"/>
              <a:gd name="connsiteY8-360" fmla="*/ 0 h 1275566"/>
              <a:gd name="connsiteX0-361" fmla="*/ 438815 w 820865"/>
              <a:gd name="connsiteY0-362" fmla="*/ 0 h 1276220"/>
              <a:gd name="connsiteX1-363" fmla="*/ 500408 w 820865"/>
              <a:gd name="connsiteY1-364" fmla="*/ 49960 h 1276220"/>
              <a:gd name="connsiteX2-365" fmla="*/ 820753 w 820865"/>
              <a:gd name="connsiteY2-366" fmla="*/ 627405 h 1276220"/>
              <a:gd name="connsiteX3-367" fmla="*/ 525916 w 820865"/>
              <a:gd name="connsiteY3-368" fmla="*/ 1203452 h 1276220"/>
              <a:gd name="connsiteX4-369" fmla="*/ 421217 w 820865"/>
              <a:gd name="connsiteY4-370" fmla="*/ 1276220 h 1276220"/>
              <a:gd name="connsiteX5-371" fmla="*/ 328293 w 820865"/>
              <a:gd name="connsiteY5-372" fmla="*/ 1196947 h 1276220"/>
              <a:gd name="connsiteX6-373" fmla="*/ 14 w 820865"/>
              <a:gd name="connsiteY6-374" fmla="*/ 627405 h 1276220"/>
              <a:gd name="connsiteX7-375" fmla="*/ 318199 w 820865"/>
              <a:gd name="connsiteY7-376" fmla="*/ 101798 h 1276220"/>
              <a:gd name="connsiteX8-377" fmla="*/ 438815 w 820865"/>
              <a:gd name="connsiteY8-378" fmla="*/ 0 h 1276220"/>
              <a:gd name="connsiteX0-379" fmla="*/ 438815 w 820865"/>
              <a:gd name="connsiteY0-380" fmla="*/ 0 h 1266560"/>
              <a:gd name="connsiteX1-381" fmla="*/ 500408 w 820865"/>
              <a:gd name="connsiteY1-382" fmla="*/ 49960 h 1266560"/>
              <a:gd name="connsiteX2-383" fmla="*/ 820753 w 820865"/>
              <a:gd name="connsiteY2-384" fmla="*/ 627405 h 1266560"/>
              <a:gd name="connsiteX3-385" fmla="*/ 525916 w 820865"/>
              <a:gd name="connsiteY3-386" fmla="*/ 1203452 h 1266560"/>
              <a:gd name="connsiteX4-387" fmla="*/ 446146 w 820865"/>
              <a:gd name="connsiteY4-388" fmla="*/ 1266560 h 1266560"/>
              <a:gd name="connsiteX5-389" fmla="*/ 328293 w 820865"/>
              <a:gd name="connsiteY5-390" fmla="*/ 1196947 h 1266560"/>
              <a:gd name="connsiteX6-391" fmla="*/ 14 w 820865"/>
              <a:gd name="connsiteY6-392" fmla="*/ 627405 h 1266560"/>
              <a:gd name="connsiteX7-393" fmla="*/ 318199 w 820865"/>
              <a:gd name="connsiteY7-394" fmla="*/ 101798 h 1266560"/>
              <a:gd name="connsiteX8-395" fmla="*/ 438815 w 820865"/>
              <a:gd name="connsiteY8-396" fmla="*/ 0 h 1266560"/>
              <a:gd name="connsiteX0-397" fmla="*/ 438815 w 821234"/>
              <a:gd name="connsiteY0-398" fmla="*/ 0 h 1266560"/>
              <a:gd name="connsiteX1-399" fmla="*/ 500408 w 821234"/>
              <a:gd name="connsiteY1-400" fmla="*/ 49960 h 1266560"/>
              <a:gd name="connsiteX2-401" fmla="*/ 820753 w 821234"/>
              <a:gd name="connsiteY2-402" fmla="*/ 627405 h 1266560"/>
              <a:gd name="connsiteX3-403" fmla="*/ 549693 w 821234"/>
              <a:gd name="connsiteY3-404" fmla="*/ 1208811 h 1266560"/>
              <a:gd name="connsiteX4-405" fmla="*/ 446146 w 821234"/>
              <a:gd name="connsiteY4-406" fmla="*/ 1266560 h 1266560"/>
              <a:gd name="connsiteX5-407" fmla="*/ 328293 w 821234"/>
              <a:gd name="connsiteY5-408" fmla="*/ 1196947 h 1266560"/>
              <a:gd name="connsiteX6-409" fmla="*/ 14 w 821234"/>
              <a:gd name="connsiteY6-410" fmla="*/ 627405 h 1266560"/>
              <a:gd name="connsiteX7-411" fmla="*/ 318199 w 821234"/>
              <a:gd name="connsiteY7-412" fmla="*/ 101798 h 1266560"/>
              <a:gd name="connsiteX8-413" fmla="*/ 438815 w 821234"/>
              <a:gd name="connsiteY8-414" fmla="*/ 0 h 1266560"/>
              <a:gd name="connsiteX0-415" fmla="*/ 438815 w 821148"/>
              <a:gd name="connsiteY0-416" fmla="*/ 0 h 1266560"/>
              <a:gd name="connsiteX1-417" fmla="*/ 500408 w 821148"/>
              <a:gd name="connsiteY1-418" fmla="*/ 49960 h 1266560"/>
              <a:gd name="connsiteX2-419" fmla="*/ 820753 w 821148"/>
              <a:gd name="connsiteY2-420" fmla="*/ 627405 h 1266560"/>
              <a:gd name="connsiteX3-421" fmla="*/ 549693 w 821148"/>
              <a:gd name="connsiteY3-422" fmla="*/ 1208811 h 1266560"/>
              <a:gd name="connsiteX4-423" fmla="*/ 446146 w 821148"/>
              <a:gd name="connsiteY4-424" fmla="*/ 1266560 h 1266560"/>
              <a:gd name="connsiteX5-425" fmla="*/ 328293 w 821148"/>
              <a:gd name="connsiteY5-426" fmla="*/ 1196947 h 1266560"/>
              <a:gd name="connsiteX6-427" fmla="*/ 14 w 821148"/>
              <a:gd name="connsiteY6-428" fmla="*/ 627405 h 1266560"/>
              <a:gd name="connsiteX7-429" fmla="*/ 318199 w 821148"/>
              <a:gd name="connsiteY7-430" fmla="*/ 101798 h 1266560"/>
              <a:gd name="connsiteX8-431" fmla="*/ 438815 w 821148"/>
              <a:gd name="connsiteY8-432" fmla="*/ 0 h 1266560"/>
              <a:gd name="connsiteX0-433" fmla="*/ 438815 w 821263"/>
              <a:gd name="connsiteY0-434" fmla="*/ 0 h 1266560"/>
              <a:gd name="connsiteX1-435" fmla="*/ 500408 w 821263"/>
              <a:gd name="connsiteY1-436" fmla="*/ 49960 h 1266560"/>
              <a:gd name="connsiteX2-437" fmla="*/ 820753 w 821263"/>
              <a:gd name="connsiteY2-438" fmla="*/ 627405 h 1266560"/>
              <a:gd name="connsiteX3-439" fmla="*/ 555529 w 821263"/>
              <a:gd name="connsiteY3-440" fmla="*/ 1215755 h 1266560"/>
              <a:gd name="connsiteX4-441" fmla="*/ 446146 w 821263"/>
              <a:gd name="connsiteY4-442" fmla="*/ 1266560 h 1266560"/>
              <a:gd name="connsiteX5-443" fmla="*/ 328293 w 821263"/>
              <a:gd name="connsiteY5-444" fmla="*/ 1196947 h 1266560"/>
              <a:gd name="connsiteX6-445" fmla="*/ 14 w 821263"/>
              <a:gd name="connsiteY6-446" fmla="*/ 627405 h 1266560"/>
              <a:gd name="connsiteX7-447" fmla="*/ 318199 w 821263"/>
              <a:gd name="connsiteY7-448" fmla="*/ 101798 h 1266560"/>
              <a:gd name="connsiteX8-449" fmla="*/ 438815 w 821263"/>
              <a:gd name="connsiteY8-450" fmla="*/ 0 h 1266560"/>
              <a:gd name="connsiteX0-451" fmla="*/ 438815 w 818475"/>
              <a:gd name="connsiteY0-452" fmla="*/ 0 h 1266560"/>
              <a:gd name="connsiteX1-453" fmla="*/ 500408 w 818475"/>
              <a:gd name="connsiteY1-454" fmla="*/ 49960 h 1266560"/>
              <a:gd name="connsiteX2-455" fmla="*/ 817954 w 818475"/>
              <a:gd name="connsiteY2-456" fmla="*/ 625166 h 1266560"/>
              <a:gd name="connsiteX3-457" fmla="*/ 555529 w 818475"/>
              <a:gd name="connsiteY3-458" fmla="*/ 1215755 h 1266560"/>
              <a:gd name="connsiteX4-459" fmla="*/ 446146 w 818475"/>
              <a:gd name="connsiteY4-460" fmla="*/ 1266560 h 1266560"/>
              <a:gd name="connsiteX5-461" fmla="*/ 328293 w 818475"/>
              <a:gd name="connsiteY5-462" fmla="*/ 1196947 h 1266560"/>
              <a:gd name="connsiteX6-463" fmla="*/ 14 w 818475"/>
              <a:gd name="connsiteY6-464" fmla="*/ 627405 h 1266560"/>
              <a:gd name="connsiteX7-465" fmla="*/ 318199 w 818475"/>
              <a:gd name="connsiteY7-466" fmla="*/ 101798 h 1266560"/>
              <a:gd name="connsiteX8-467" fmla="*/ 438815 w 818475"/>
              <a:gd name="connsiteY8-468" fmla="*/ 0 h 12665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818475" h="1266560">
                <a:moveTo>
                  <a:pt x="438815" y="0"/>
                </a:moveTo>
                <a:lnTo>
                  <a:pt x="500408" y="49960"/>
                </a:lnTo>
                <a:cubicBezTo>
                  <a:pt x="673856" y="189728"/>
                  <a:pt x="808767" y="430867"/>
                  <a:pt x="817954" y="625166"/>
                </a:cubicBezTo>
                <a:cubicBezTo>
                  <a:pt x="827141" y="819465"/>
                  <a:pt x="714031" y="1085845"/>
                  <a:pt x="555529" y="1215755"/>
                </a:cubicBezTo>
                <a:cubicBezTo>
                  <a:pt x="520629" y="1240011"/>
                  <a:pt x="495435" y="1251752"/>
                  <a:pt x="446146" y="1266560"/>
                </a:cubicBezTo>
                <a:lnTo>
                  <a:pt x="328293" y="1196947"/>
                </a:lnTo>
                <a:cubicBezTo>
                  <a:pt x="144602" y="1072848"/>
                  <a:pt x="-1633" y="862856"/>
                  <a:pt x="14" y="627405"/>
                </a:cubicBezTo>
                <a:cubicBezTo>
                  <a:pt x="32799" y="412939"/>
                  <a:pt x="156485" y="244322"/>
                  <a:pt x="318199" y="101798"/>
                </a:cubicBezTo>
                <a:lnTo>
                  <a:pt x="43881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400" dirty="0">
              <a:solidFill>
                <a:srgbClr val="FFFFFF"/>
              </a:solidFill>
            </a:endParaRPr>
          </a:p>
        </p:txBody>
      </p:sp>
      <p:sp>
        <p:nvSpPr>
          <p:cNvPr id="26" name="MH_Other_2"/>
          <p:cNvSpPr/>
          <p:nvPr>
            <p:custDataLst>
              <p:tags r:id="rId8"/>
            </p:custDataLst>
          </p:nvPr>
        </p:nvSpPr>
        <p:spPr>
          <a:xfrm>
            <a:off x="4030663" y="3381376"/>
            <a:ext cx="971550" cy="3121025"/>
          </a:xfrm>
          <a:custGeom>
            <a:avLst/>
            <a:gdLst>
              <a:gd name="connsiteX0" fmla="*/ 540542 w 971549"/>
              <a:gd name="connsiteY0" fmla="*/ 0 h 3121025"/>
              <a:gd name="connsiteX1" fmla="*/ 447674 w 971549"/>
              <a:gd name="connsiteY1" fmla="*/ 916781 h 3121025"/>
              <a:gd name="connsiteX2" fmla="*/ 440997 w 971549"/>
              <a:gd name="connsiteY2" fmla="*/ 913656 h 3121025"/>
              <a:gd name="connsiteX3" fmla="*/ 417204 w 971549"/>
              <a:gd name="connsiteY3" fmla="*/ 1251512 h 3121025"/>
              <a:gd name="connsiteX4" fmla="*/ 470694 w 971549"/>
              <a:gd name="connsiteY4" fmla="*/ 1046163 h 3121025"/>
              <a:gd name="connsiteX5" fmla="*/ 554037 w 971549"/>
              <a:gd name="connsiteY5" fmla="*/ 781050 h 3121025"/>
              <a:gd name="connsiteX6" fmla="*/ 617537 w 971549"/>
              <a:gd name="connsiteY6" fmla="*/ 876300 h 3121025"/>
              <a:gd name="connsiteX7" fmla="*/ 506412 w 971549"/>
              <a:gd name="connsiteY7" fmla="*/ 1419225 h 3121025"/>
              <a:gd name="connsiteX8" fmla="*/ 503554 w 971549"/>
              <a:gd name="connsiteY8" fmla="*/ 1416281 h 3121025"/>
              <a:gd name="connsiteX9" fmla="*/ 510877 w 971549"/>
              <a:gd name="connsiteY9" fmla="*/ 1641475 h 3121025"/>
              <a:gd name="connsiteX10" fmla="*/ 554037 w 971549"/>
              <a:gd name="connsiteY10" fmla="*/ 2346325 h 3121025"/>
              <a:gd name="connsiteX11" fmla="*/ 651669 w 971549"/>
              <a:gd name="connsiteY11" fmla="*/ 2726531 h 3121025"/>
              <a:gd name="connsiteX12" fmla="*/ 694279 w 971549"/>
              <a:gd name="connsiteY12" fmla="*/ 2836944 h 3121025"/>
              <a:gd name="connsiteX13" fmla="*/ 709612 w 971549"/>
              <a:gd name="connsiteY13" fmla="*/ 2771775 h 3121025"/>
              <a:gd name="connsiteX14" fmla="*/ 814387 w 971549"/>
              <a:gd name="connsiteY14" fmla="*/ 2471738 h 3121025"/>
              <a:gd name="connsiteX15" fmla="*/ 971549 w 971549"/>
              <a:gd name="connsiteY15" fmla="*/ 2512219 h 3121025"/>
              <a:gd name="connsiteX16" fmla="*/ 928687 w 971549"/>
              <a:gd name="connsiteY16" fmla="*/ 2543175 h 3121025"/>
              <a:gd name="connsiteX17" fmla="*/ 812006 w 971549"/>
              <a:gd name="connsiteY17" fmla="*/ 2883693 h 3121025"/>
              <a:gd name="connsiteX18" fmla="*/ 787597 w 971549"/>
              <a:gd name="connsiteY18" fmla="*/ 3067874 h 3121025"/>
              <a:gd name="connsiteX19" fmla="*/ 801687 w 971549"/>
              <a:gd name="connsiteY19" fmla="*/ 3101975 h 3121025"/>
              <a:gd name="connsiteX20" fmla="*/ 420687 w 971549"/>
              <a:gd name="connsiteY20" fmla="*/ 3121025 h 3121025"/>
              <a:gd name="connsiteX21" fmla="*/ 230187 w 971549"/>
              <a:gd name="connsiteY21" fmla="*/ 2219325 h 3121025"/>
              <a:gd name="connsiteX22" fmla="*/ 230269 w 971549"/>
              <a:gd name="connsiteY22" fmla="*/ 2219256 h 3121025"/>
              <a:gd name="connsiteX23" fmla="*/ 90487 w 971549"/>
              <a:gd name="connsiteY23" fmla="*/ 2085975 h 3121025"/>
              <a:gd name="connsiteX24" fmla="*/ 0 w 971549"/>
              <a:gd name="connsiteY24" fmla="*/ 2043113 h 3121025"/>
              <a:gd name="connsiteX25" fmla="*/ 104775 w 971549"/>
              <a:gd name="connsiteY25" fmla="*/ 1938338 h 3121025"/>
              <a:gd name="connsiteX26" fmla="*/ 311975 w 971549"/>
              <a:gd name="connsiteY26" fmla="*/ 2141393 h 3121025"/>
              <a:gd name="connsiteX27" fmla="*/ 298958 w 971549"/>
              <a:gd name="connsiteY27" fmla="*/ 2003425 h 3121025"/>
              <a:gd name="connsiteX28" fmla="*/ 325437 w 971549"/>
              <a:gd name="connsiteY28" fmla="*/ 981075 h 3121025"/>
              <a:gd name="connsiteX29" fmla="*/ 328381 w 971549"/>
              <a:gd name="connsiteY29" fmla="*/ 961942 h 3121025"/>
              <a:gd name="connsiteX30" fmla="*/ 264021 w 971549"/>
              <a:gd name="connsiteY30" fmla="*/ 839391 h 3121025"/>
              <a:gd name="connsiteX31" fmla="*/ 176212 w 971549"/>
              <a:gd name="connsiteY31" fmla="*/ 661987 h 3121025"/>
              <a:gd name="connsiteX32" fmla="*/ 219075 w 971549"/>
              <a:gd name="connsiteY32" fmla="*/ 614363 h 3121025"/>
              <a:gd name="connsiteX33" fmla="*/ 340076 w 971549"/>
              <a:gd name="connsiteY33" fmla="*/ 822986 h 3121025"/>
              <a:gd name="connsiteX34" fmla="*/ 421480 w 971549"/>
              <a:gd name="connsiteY34" fmla="*/ 42863 h 3121025"/>
              <a:gd name="connsiteX0-1" fmla="*/ 540542 w 971549"/>
              <a:gd name="connsiteY0-2" fmla="*/ 0 h 3121025"/>
              <a:gd name="connsiteX1-3" fmla="*/ 447674 w 971549"/>
              <a:gd name="connsiteY1-4" fmla="*/ 916781 h 3121025"/>
              <a:gd name="connsiteX2-5" fmla="*/ 440997 w 971549"/>
              <a:gd name="connsiteY2-6" fmla="*/ 913656 h 3121025"/>
              <a:gd name="connsiteX3-7" fmla="*/ 417204 w 971549"/>
              <a:gd name="connsiteY3-8" fmla="*/ 1251512 h 3121025"/>
              <a:gd name="connsiteX4-9" fmla="*/ 470694 w 971549"/>
              <a:gd name="connsiteY4-10" fmla="*/ 1046163 h 3121025"/>
              <a:gd name="connsiteX5-11" fmla="*/ 554037 w 971549"/>
              <a:gd name="connsiteY5-12" fmla="*/ 781050 h 3121025"/>
              <a:gd name="connsiteX6-13" fmla="*/ 617537 w 971549"/>
              <a:gd name="connsiteY6-14" fmla="*/ 876300 h 3121025"/>
              <a:gd name="connsiteX7-15" fmla="*/ 506412 w 971549"/>
              <a:gd name="connsiteY7-16" fmla="*/ 1419225 h 3121025"/>
              <a:gd name="connsiteX8-17" fmla="*/ 503554 w 971549"/>
              <a:gd name="connsiteY8-18" fmla="*/ 1416281 h 3121025"/>
              <a:gd name="connsiteX9-19" fmla="*/ 510877 w 971549"/>
              <a:gd name="connsiteY9-20" fmla="*/ 1641475 h 3121025"/>
              <a:gd name="connsiteX10-21" fmla="*/ 554037 w 971549"/>
              <a:gd name="connsiteY10-22" fmla="*/ 2346325 h 3121025"/>
              <a:gd name="connsiteX11-23" fmla="*/ 651669 w 971549"/>
              <a:gd name="connsiteY11-24" fmla="*/ 2726531 h 3121025"/>
              <a:gd name="connsiteX12-25" fmla="*/ 694279 w 971549"/>
              <a:gd name="connsiteY12-26" fmla="*/ 2836944 h 3121025"/>
              <a:gd name="connsiteX13-27" fmla="*/ 709612 w 971549"/>
              <a:gd name="connsiteY13-28" fmla="*/ 2771775 h 3121025"/>
              <a:gd name="connsiteX14-29" fmla="*/ 814387 w 971549"/>
              <a:gd name="connsiteY14-30" fmla="*/ 2471738 h 3121025"/>
              <a:gd name="connsiteX15-31" fmla="*/ 971549 w 971549"/>
              <a:gd name="connsiteY15-32" fmla="*/ 2512219 h 3121025"/>
              <a:gd name="connsiteX16-33" fmla="*/ 928687 w 971549"/>
              <a:gd name="connsiteY16-34" fmla="*/ 2543175 h 3121025"/>
              <a:gd name="connsiteX17-35" fmla="*/ 812006 w 971549"/>
              <a:gd name="connsiteY17-36" fmla="*/ 2883693 h 3121025"/>
              <a:gd name="connsiteX18-37" fmla="*/ 787597 w 971549"/>
              <a:gd name="connsiteY18-38" fmla="*/ 3067874 h 3121025"/>
              <a:gd name="connsiteX19-39" fmla="*/ 801687 w 971549"/>
              <a:gd name="connsiteY19-40" fmla="*/ 3101975 h 3121025"/>
              <a:gd name="connsiteX20-41" fmla="*/ 420687 w 971549"/>
              <a:gd name="connsiteY20-42" fmla="*/ 3121025 h 3121025"/>
              <a:gd name="connsiteX21-43" fmla="*/ 230187 w 971549"/>
              <a:gd name="connsiteY21-44" fmla="*/ 2219325 h 3121025"/>
              <a:gd name="connsiteX22-45" fmla="*/ 230269 w 971549"/>
              <a:gd name="connsiteY22-46" fmla="*/ 2219256 h 3121025"/>
              <a:gd name="connsiteX23-47" fmla="*/ 90487 w 971549"/>
              <a:gd name="connsiteY23-48" fmla="*/ 2085975 h 3121025"/>
              <a:gd name="connsiteX24-49" fmla="*/ 0 w 971549"/>
              <a:gd name="connsiteY24-50" fmla="*/ 2043113 h 3121025"/>
              <a:gd name="connsiteX25-51" fmla="*/ 104775 w 971549"/>
              <a:gd name="connsiteY25-52" fmla="*/ 1938338 h 3121025"/>
              <a:gd name="connsiteX26-53" fmla="*/ 311975 w 971549"/>
              <a:gd name="connsiteY26-54" fmla="*/ 2141393 h 3121025"/>
              <a:gd name="connsiteX27-55" fmla="*/ 298958 w 971549"/>
              <a:gd name="connsiteY27-56" fmla="*/ 2003425 h 3121025"/>
              <a:gd name="connsiteX28-57" fmla="*/ 325437 w 971549"/>
              <a:gd name="connsiteY28-58" fmla="*/ 981075 h 3121025"/>
              <a:gd name="connsiteX29-59" fmla="*/ 328381 w 971549"/>
              <a:gd name="connsiteY29-60" fmla="*/ 961942 h 3121025"/>
              <a:gd name="connsiteX30-61" fmla="*/ 264021 w 971549"/>
              <a:gd name="connsiteY30-62" fmla="*/ 839391 h 3121025"/>
              <a:gd name="connsiteX31-63" fmla="*/ 176212 w 971549"/>
              <a:gd name="connsiteY31-64" fmla="*/ 661987 h 3121025"/>
              <a:gd name="connsiteX32-65" fmla="*/ 219075 w 971549"/>
              <a:gd name="connsiteY32-66" fmla="*/ 614363 h 3121025"/>
              <a:gd name="connsiteX33-67" fmla="*/ 340076 w 971549"/>
              <a:gd name="connsiteY33-68" fmla="*/ 822986 h 3121025"/>
              <a:gd name="connsiteX34-69" fmla="*/ 421480 w 971549"/>
              <a:gd name="connsiteY34-70" fmla="*/ 42863 h 3121025"/>
              <a:gd name="connsiteX35" fmla="*/ 540542 w 971549"/>
              <a:gd name="connsiteY35" fmla="*/ 0 h 3121025"/>
              <a:gd name="connsiteX0-71" fmla="*/ 540542 w 971549"/>
              <a:gd name="connsiteY0-72" fmla="*/ 0 h 3121025"/>
              <a:gd name="connsiteX1-73" fmla="*/ 447674 w 971549"/>
              <a:gd name="connsiteY1-74" fmla="*/ 916781 h 3121025"/>
              <a:gd name="connsiteX2-75" fmla="*/ 440997 w 971549"/>
              <a:gd name="connsiteY2-76" fmla="*/ 913656 h 3121025"/>
              <a:gd name="connsiteX3-77" fmla="*/ 417204 w 971549"/>
              <a:gd name="connsiteY3-78" fmla="*/ 1251512 h 3121025"/>
              <a:gd name="connsiteX4-79" fmla="*/ 470694 w 971549"/>
              <a:gd name="connsiteY4-80" fmla="*/ 1046163 h 3121025"/>
              <a:gd name="connsiteX5-81" fmla="*/ 554037 w 971549"/>
              <a:gd name="connsiteY5-82" fmla="*/ 781050 h 3121025"/>
              <a:gd name="connsiteX6-83" fmla="*/ 617537 w 971549"/>
              <a:gd name="connsiteY6-84" fmla="*/ 876300 h 3121025"/>
              <a:gd name="connsiteX7-85" fmla="*/ 506412 w 971549"/>
              <a:gd name="connsiteY7-86" fmla="*/ 1419225 h 3121025"/>
              <a:gd name="connsiteX8-87" fmla="*/ 503554 w 971549"/>
              <a:gd name="connsiteY8-88" fmla="*/ 1416281 h 3121025"/>
              <a:gd name="connsiteX9-89" fmla="*/ 510877 w 971549"/>
              <a:gd name="connsiteY9-90" fmla="*/ 1641475 h 3121025"/>
              <a:gd name="connsiteX10-91" fmla="*/ 554037 w 971549"/>
              <a:gd name="connsiteY10-92" fmla="*/ 2346325 h 3121025"/>
              <a:gd name="connsiteX11-93" fmla="*/ 651669 w 971549"/>
              <a:gd name="connsiteY11-94" fmla="*/ 2726531 h 3121025"/>
              <a:gd name="connsiteX12-95" fmla="*/ 694279 w 971549"/>
              <a:gd name="connsiteY12-96" fmla="*/ 2836944 h 3121025"/>
              <a:gd name="connsiteX13-97" fmla="*/ 709612 w 971549"/>
              <a:gd name="connsiteY13-98" fmla="*/ 2771775 h 3121025"/>
              <a:gd name="connsiteX14-99" fmla="*/ 814387 w 971549"/>
              <a:gd name="connsiteY14-100" fmla="*/ 2471738 h 3121025"/>
              <a:gd name="connsiteX15-101" fmla="*/ 971549 w 971549"/>
              <a:gd name="connsiteY15-102" fmla="*/ 2512219 h 3121025"/>
              <a:gd name="connsiteX16-103" fmla="*/ 928687 w 971549"/>
              <a:gd name="connsiteY16-104" fmla="*/ 2543175 h 3121025"/>
              <a:gd name="connsiteX17-105" fmla="*/ 812006 w 971549"/>
              <a:gd name="connsiteY17-106" fmla="*/ 2883693 h 3121025"/>
              <a:gd name="connsiteX18-107" fmla="*/ 787597 w 971549"/>
              <a:gd name="connsiteY18-108" fmla="*/ 3067874 h 3121025"/>
              <a:gd name="connsiteX19-109" fmla="*/ 801687 w 971549"/>
              <a:gd name="connsiteY19-110" fmla="*/ 3101975 h 3121025"/>
              <a:gd name="connsiteX20-111" fmla="*/ 420687 w 971549"/>
              <a:gd name="connsiteY20-112" fmla="*/ 3121025 h 3121025"/>
              <a:gd name="connsiteX21-113" fmla="*/ 230187 w 971549"/>
              <a:gd name="connsiteY21-114" fmla="*/ 2219325 h 3121025"/>
              <a:gd name="connsiteX22-115" fmla="*/ 230269 w 971549"/>
              <a:gd name="connsiteY22-116" fmla="*/ 2219256 h 3121025"/>
              <a:gd name="connsiteX23-117" fmla="*/ 90487 w 971549"/>
              <a:gd name="connsiteY23-118" fmla="*/ 2085975 h 3121025"/>
              <a:gd name="connsiteX24-119" fmla="*/ 0 w 971549"/>
              <a:gd name="connsiteY24-120" fmla="*/ 2043113 h 3121025"/>
              <a:gd name="connsiteX25-121" fmla="*/ 104775 w 971549"/>
              <a:gd name="connsiteY25-122" fmla="*/ 1938338 h 3121025"/>
              <a:gd name="connsiteX26-123" fmla="*/ 311975 w 971549"/>
              <a:gd name="connsiteY26-124" fmla="*/ 2141393 h 3121025"/>
              <a:gd name="connsiteX27-125" fmla="*/ 298958 w 971549"/>
              <a:gd name="connsiteY27-126" fmla="*/ 2003425 h 3121025"/>
              <a:gd name="connsiteX28-127" fmla="*/ 325437 w 971549"/>
              <a:gd name="connsiteY28-128" fmla="*/ 981075 h 3121025"/>
              <a:gd name="connsiteX29-129" fmla="*/ 328381 w 971549"/>
              <a:gd name="connsiteY29-130" fmla="*/ 961942 h 3121025"/>
              <a:gd name="connsiteX30-131" fmla="*/ 264021 w 971549"/>
              <a:gd name="connsiteY30-132" fmla="*/ 839391 h 3121025"/>
              <a:gd name="connsiteX31-133" fmla="*/ 176212 w 971549"/>
              <a:gd name="connsiteY31-134" fmla="*/ 661987 h 3121025"/>
              <a:gd name="connsiteX32-135" fmla="*/ 219075 w 971549"/>
              <a:gd name="connsiteY32-136" fmla="*/ 614363 h 3121025"/>
              <a:gd name="connsiteX33-137" fmla="*/ 340076 w 971549"/>
              <a:gd name="connsiteY33-138" fmla="*/ 822986 h 3121025"/>
              <a:gd name="connsiteX34-139" fmla="*/ 421480 w 971549"/>
              <a:gd name="connsiteY34-140" fmla="*/ 42863 h 3121025"/>
              <a:gd name="connsiteX35-141" fmla="*/ 540542 w 971549"/>
              <a:gd name="connsiteY35-142" fmla="*/ 0 h 3121025"/>
              <a:gd name="connsiteX0-143" fmla="*/ 540542 w 971549"/>
              <a:gd name="connsiteY0-144" fmla="*/ 0 h 3121025"/>
              <a:gd name="connsiteX1-145" fmla="*/ 447674 w 971549"/>
              <a:gd name="connsiteY1-146" fmla="*/ 916781 h 3121025"/>
              <a:gd name="connsiteX2-147" fmla="*/ 450522 w 971549"/>
              <a:gd name="connsiteY2-148" fmla="*/ 913656 h 3121025"/>
              <a:gd name="connsiteX3-149" fmla="*/ 417204 w 971549"/>
              <a:gd name="connsiteY3-150" fmla="*/ 1251512 h 3121025"/>
              <a:gd name="connsiteX4-151" fmla="*/ 470694 w 971549"/>
              <a:gd name="connsiteY4-152" fmla="*/ 1046163 h 3121025"/>
              <a:gd name="connsiteX5-153" fmla="*/ 554037 w 971549"/>
              <a:gd name="connsiteY5-154" fmla="*/ 781050 h 3121025"/>
              <a:gd name="connsiteX6-155" fmla="*/ 617537 w 971549"/>
              <a:gd name="connsiteY6-156" fmla="*/ 876300 h 3121025"/>
              <a:gd name="connsiteX7-157" fmla="*/ 506412 w 971549"/>
              <a:gd name="connsiteY7-158" fmla="*/ 1419225 h 3121025"/>
              <a:gd name="connsiteX8-159" fmla="*/ 503554 w 971549"/>
              <a:gd name="connsiteY8-160" fmla="*/ 1416281 h 3121025"/>
              <a:gd name="connsiteX9-161" fmla="*/ 510877 w 971549"/>
              <a:gd name="connsiteY9-162" fmla="*/ 1641475 h 3121025"/>
              <a:gd name="connsiteX10-163" fmla="*/ 554037 w 971549"/>
              <a:gd name="connsiteY10-164" fmla="*/ 2346325 h 3121025"/>
              <a:gd name="connsiteX11-165" fmla="*/ 651669 w 971549"/>
              <a:gd name="connsiteY11-166" fmla="*/ 2726531 h 3121025"/>
              <a:gd name="connsiteX12-167" fmla="*/ 694279 w 971549"/>
              <a:gd name="connsiteY12-168" fmla="*/ 2836944 h 3121025"/>
              <a:gd name="connsiteX13-169" fmla="*/ 709612 w 971549"/>
              <a:gd name="connsiteY13-170" fmla="*/ 2771775 h 3121025"/>
              <a:gd name="connsiteX14-171" fmla="*/ 814387 w 971549"/>
              <a:gd name="connsiteY14-172" fmla="*/ 2471738 h 3121025"/>
              <a:gd name="connsiteX15-173" fmla="*/ 971549 w 971549"/>
              <a:gd name="connsiteY15-174" fmla="*/ 2512219 h 3121025"/>
              <a:gd name="connsiteX16-175" fmla="*/ 928687 w 971549"/>
              <a:gd name="connsiteY16-176" fmla="*/ 2543175 h 3121025"/>
              <a:gd name="connsiteX17-177" fmla="*/ 812006 w 971549"/>
              <a:gd name="connsiteY17-178" fmla="*/ 2883693 h 3121025"/>
              <a:gd name="connsiteX18-179" fmla="*/ 787597 w 971549"/>
              <a:gd name="connsiteY18-180" fmla="*/ 3067874 h 3121025"/>
              <a:gd name="connsiteX19-181" fmla="*/ 801687 w 971549"/>
              <a:gd name="connsiteY19-182" fmla="*/ 3101975 h 3121025"/>
              <a:gd name="connsiteX20-183" fmla="*/ 420687 w 971549"/>
              <a:gd name="connsiteY20-184" fmla="*/ 3121025 h 3121025"/>
              <a:gd name="connsiteX21-185" fmla="*/ 230187 w 971549"/>
              <a:gd name="connsiteY21-186" fmla="*/ 2219325 h 3121025"/>
              <a:gd name="connsiteX22-187" fmla="*/ 230269 w 971549"/>
              <a:gd name="connsiteY22-188" fmla="*/ 2219256 h 3121025"/>
              <a:gd name="connsiteX23-189" fmla="*/ 90487 w 971549"/>
              <a:gd name="connsiteY23-190" fmla="*/ 2085975 h 3121025"/>
              <a:gd name="connsiteX24-191" fmla="*/ 0 w 971549"/>
              <a:gd name="connsiteY24-192" fmla="*/ 2043113 h 3121025"/>
              <a:gd name="connsiteX25-193" fmla="*/ 104775 w 971549"/>
              <a:gd name="connsiteY25-194" fmla="*/ 1938338 h 3121025"/>
              <a:gd name="connsiteX26-195" fmla="*/ 311975 w 971549"/>
              <a:gd name="connsiteY26-196" fmla="*/ 2141393 h 3121025"/>
              <a:gd name="connsiteX27-197" fmla="*/ 298958 w 971549"/>
              <a:gd name="connsiteY27-198" fmla="*/ 2003425 h 3121025"/>
              <a:gd name="connsiteX28-199" fmla="*/ 325437 w 971549"/>
              <a:gd name="connsiteY28-200" fmla="*/ 981075 h 3121025"/>
              <a:gd name="connsiteX29-201" fmla="*/ 328381 w 971549"/>
              <a:gd name="connsiteY29-202" fmla="*/ 961942 h 3121025"/>
              <a:gd name="connsiteX30-203" fmla="*/ 264021 w 971549"/>
              <a:gd name="connsiteY30-204" fmla="*/ 839391 h 3121025"/>
              <a:gd name="connsiteX31-205" fmla="*/ 176212 w 971549"/>
              <a:gd name="connsiteY31-206" fmla="*/ 661987 h 3121025"/>
              <a:gd name="connsiteX32-207" fmla="*/ 219075 w 971549"/>
              <a:gd name="connsiteY32-208" fmla="*/ 614363 h 3121025"/>
              <a:gd name="connsiteX33-209" fmla="*/ 340076 w 971549"/>
              <a:gd name="connsiteY33-210" fmla="*/ 822986 h 3121025"/>
              <a:gd name="connsiteX34-211" fmla="*/ 421480 w 971549"/>
              <a:gd name="connsiteY34-212" fmla="*/ 42863 h 3121025"/>
              <a:gd name="connsiteX35-213" fmla="*/ 540542 w 971549"/>
              <a:gd name="connsiteY35-214" fmla="*/ 0 h 31210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141" y="connsiteY35-142"/>
              </a:cxn>
            </a:cxnLst>
            <a:rect l="l" t="t" r="r" b="b"/>
            <a:pathLst>
              <a:path w="971549" h="3121025">
                <a:moveTo>
                  <a:pt x="540542" y="0"/>
                </a:moveTo>
                <a:cubicBezTo>
                  <a:pt x="497680" y="303213"/>
                  <a:pt x="478630" y="611187"/>
                  <a:pt x="447674" y="916781"/>
                </a:cubicBezTo>
                <a:lnTo>
                  <a:pt x="450522" y="913656"/>
                </a:lnTo>
                <a:cubicBezTo>
                  <a:pt x="442591" y="1026275"/>
                  <a:pt x="444185" y="1138893"/>
                  <a:pt x="417204" y="1251512"/>
                </a:cubicBezTo>
                <a:lnTo>
                  <a:pt x="470694" y="1046163"/>
                </a:lnTo>
                <a:cubicBezTo>
                  <a:pt x="493712" y="957792"/>
                  <a:pt x="519112" y="869421"/>
                  <a:pt x="554037" y="781050"/>
                </a:cubicBezTo>
                <a:lnTo>
                  <a:pt x="617537" y="876300"/>
                </a:lnTo>
                <a:cubicBezTo>
                  <a:pt x="567795" y="1057275"/>
                  <a:pt x="533929" y="1244600"/>
                  <a:pt x="506412" y="1419225"/>
                </a:cubicBezTo>
                <a:lnTo>
                  <a:pt x="503554" y="1416281"/>
                </a:lnTo>
                <a:lnTo>
                  <a:pt x="510877" y="1641475"/>
                </a:lnTo>
                <a:cubicBezTo>
                  <a:pt x="516334" y="1876425"/>
                  <a:pt x="519112" y="2111375"/>
                  <a:pt x="554037" y="2346325"/>
                </a:cubicBezTo>
                <a:cubicBezTo>
                  <a:pt x="570971" y="2475442"/>
                  <a:pt x="606954" y="2601383"/>
                  <a:pt x="651669" y="2726531"/>
                </a:cubicBezTo>
                <a:lnTo>
                  <a:pt x="694279" y="2836944"/>
                </a:lnTo>
                <a:lnTo>
                  <a:pt x="709612" y="2771775"/>
                </a:lnTo>
                <a:lnTo>
                  <a:pt x="814387" y="2471738"/>
                </a:lnTo>
                <a:lnTo>
                  <a:pt x="971549" y="2512219"/>
                </a:lnTo>
                <a:lnTo>
                  <a:pt x="928687" y="2543175"/>
                </a:lnTo>
                <a:cubicBezTo>
                  <a:pt x="882650" y="2654299"/>
                  <a:pt x="843757" y="2770187"/>
                  <a:pt x="812006" y="2883693"/>
                </a:cubicBezTo>
                <a:lnTo>
                  <a:pt x="787597" y="3067874"/>
                </a:lnTo>
                <a:lnTo>
                  <a:pt x="801687" y="3101975"/>
                </a:lnTo>
                <a:lnTo>
                  <a:pt x="420687" y="3121025"/>
                </a:lnTo>
                <a:cubicBezTo>
                  <a:pt x="319087" y="2833158"/>
                  <a:pt x="293687" y="2513542"/>
                  <a:pt x="230187" y="2219325"/>
                </a:cubicBezTo>
                <a:cubicBezTo>
                  <a:pt x="230214" y="2219302"/>
                  <a:pt x="230242" y="2219279"/>
                  <a:pt x="230269" y="2219256"/>
                </a:cubicBezTo>
                <a:lnTo>
                  <a:pt x="90487" y="2085975"/>
                </a:lnTo>
                <a:lnTo>
                  <a:pt x="0" y="2043113"/>
                </a:lnTo>
                <a:lnTo>
                  <a:pt x="104775" y="1938338"/>
                </a:lnTo>
                <a:lnTo>
                  <a:pt x="311975" y="2141393"/>
                </a:lnTo>
                <a:lnTo>
                  <a:pt x="298958" y="2003425"/>
                </a:lnTo>
                <a:cubicBezTo>
                  <a:pt x="274968" y="1662642"/>
                  <a:pt x="305065" y="1321859"/>
                  <a:pt x="325437" y="981075"/>
                </a:cubicBezTo>
                <a:lnTo>
                  <a:pt x="328381" y="961942"/>
                </a:lnTo>
                <a:lnTo>
                  <a:pt x="264021" y="839391"/>
                </a:lnTo>
                <a:cubicBezTo>
                  <a:pt x="232966" y="780256"/>
                  <a:pt x="202803" y="721121"/>
                  <a:pt x="176212" y="661987"/>
                </a:cubicBezTo>
                <a:lnTo>
                  <a:pt x="219075" y="614363"/>
                </a:lnTo>
                <a:lnTo>
                  <a:pt x="340076" y="822986"/>
                </a:lnTo>
                <a:lnTo>
                  <a:pt x="421480" y="42863"/>
                </a:lnTo>
                <a:lnTo>
                  <a:pt x="54054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1" name="MH_Desc_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67550" y="2374901"/>
            <a:ext cx="2846388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defRPr/>
            </a:pPr>
            <a:r>
              <a:rPr lang="zh-CN" altLang="en-US" sz="1600" dirty="0"/>
              <a:t>点击输入替换内容</a:t>
            </a:r>
            <a:endParaRPr lang="en-US" altLang="zh-CN" sz="1600" dirty="0"/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defRPr/>
            </a:pPr>
            <a:r>
              <a:rPr lang="zh-CN" altLang="en-US" sz="1600" dirty="0"/>
              <a:t>点击输入替换内容</a:t>
            </a:r>
            <a:endParaRPr lang="en-US" altLang="zh-CN" sz="1600" dirty="0"/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defRPr/>
            </a:pPr>
            <a:r>
              <a:rPr lang="zh-CN" altLang="en-US" sz="1600" dirty="0"/>
              <a:t>点击输入替换内容</a:t>
            </a:r>
            <a:endParaRPr lang="en-US" altLang="zh-CN" sz="1600" dirty="0"/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defRPr/>
            </a:pPr>
            <a:r>
              <a:rPr lang="zh-CN" altLang="en-US" sz="1600" dirty="0"/>
              <a:t>点击输入替换内容</a:t>
            </a:r>
            <a:endParaRPr lang="en-US" altLang="zh-CN" sz="1600" dirty="0"/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defRPr/>
            </a:pPr>
            <a:r>
              <a:rPr lang="zh-CN" altLang="en-US" sz="1600" dirty="0"/>
              <a:t>点击输入替换内容</a:t>
            </a:r>
            <a:endParaRPr lang="en-US" altLang="zh-CN" sz="1600" dirty="0"/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defRPr/>
            </a:pPr>
            <a:r>
              <a:rPr lang="zh-CN" altLang="en-US" sz="1600" dirty="0"/>
              <a:t>点击输入替换内容</a:t>
            </a:r>
            <a:endParaRPr lang="en-US" altLang="zh-CN" sz="1600" dirty="0"/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defRPr/>
            </a:pPr>
            <a:r>
              <a:rPr lang="zh-CN" altLang="en-US" sz="1600" dirty="0"/>
              <a:t>点击输入替换内容</a:t>
            </a:r>
            <a:endParaRPr lang="en-US" altLang="zh-CN" sz="1600" dirty="0"/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defRPr/>
            </a:pPr>
            <a:r>
              <a:rPr lang="zh-CN" altLang="en-US" sz="1600" dirty="0"/>
              <a:t>点击输入替换内容</a:t>
            </a:r>
            <a:endParaRPr lang="en-US" altLang="zh-CN" sz="1600" dirty="0"/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defRPr/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3" name="MH_PageTitle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99294" y="128994"/>
            <a:ext cx="11149313" cy="699594"/>
          </a:xfrm>
        </p:spPr>
        <p:txBody>
          <a:bodyPr/>
          <a:lstStyle/>
          <a:p>
            <a:pPr eaLnBrk="1" hangingPunct="1"/>
            <a:r>
              <a:rPr lang="zh-CN" altLang="en-US" dirty="0"/>
              <a:t>社团招新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/>
          <p:cNvSpPr/>
          <p:nvPr>
            <p:custDataLst>
              <p:tags r:id="rId2"/>
            </p:custDataLst>
          </p:nvPr>
        </p:nvSpPr>
        <p:spPr>
          <a:xfrm>
            <a:off x="3149600" y="3776664"/>
            <a:ext cx="331788" cy="3317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1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5" name="MH_Other_3"/>
          <p:cNvSpPr/>
          <p:nvPr>
            <p:custDataLst>
              <p:tags r:id="rId3"/>
            </p:custDataLst>
          </p:nvPr>
        </p:nvSpPr>
        <p:spPr>
          <a:xfrm>
            <a:off x="4281489" y="3479800"/>
            <a:ext cx="331787" cy="3317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</a:rPr>
              <a:t>2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MH_Other_4"/>
          <p:cNvSpPr/>
          <p:nvPr>
            <p:custDataLst>
              <p:tags r:id="rId4"/>
            </p:custDataLst>
          </p:nvPr>
        </p:nvSpPr>
        <p:spPr>
          <a:xfrm>
            <a:off x="5414964" y="3763964"/>
            <a:ext cx="331787" cy="3317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</a:rPr>
              <a:t>3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MH_Other_5"/>
          <p:cNvSpPr/>
          <p:nvPr>
            <p:custDataLst>
              <p:tags r:id="rId5"/>
            </p:custDataLst>
          </p:nvPr>
        </p:nvSpPr>
        <p:spPr>
          <a:xfrm>
            <a:off x="6546850" y="3479800"/>
            <a:ext cx="331788" cy="3317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4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1" name="MH_Other_6"/>
          <p:cNvSpPr/>
          <p:nvPr>
            <p:custDataLst>
              <p:tags r:id="rId6"/>
            </p:custDataLst>
          </p:nvPr>
        </p:nvSpPr>
        <p:spPr>
          <a:xfrm>
            <a:off x="7678739" y="3789364"/>
            <a:ext cx="333375" cy="3317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5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2" name="MH_Other_7"/>
          <p:cNvSpPr/>
          <p:nvPr>
            <p:custDataLst>
              <p:tags r:id="rId7"/>
            </p:custDataLst>
          </p:nvPr>
        </p:nvSpPr>
        <p:spPr>
          <a:xfrm>
            <a:off x="8812214" y="3479800"/>
            <a:ext cx="331787" cy="3317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6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5129" name="MH_SubTitle_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27300" y="4292601"/>
            <a:ext cx="15748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点击输入替换内容</a:t>
            </a:r>
            <a:endParaRPr lang="en-US" altLang="zh-CN" sz="1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点击输入替换内容</a:t>
            </a:r>
          </a:p>
          <a:p>
            <a:pPr algn="ctr" eaLnBrk="1" hangingPunct="1">
              <a:lnSpc>
                <a:spcPct val="130000"/>
              </a:lnSpc>
              <a:defRPr/>
            </a:pPr>
            <a:endParaRPr lang="zh-CN" altLang="en-US" sz="1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MH_SubTitle_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92663" y="4292601"/>
            <a:ext cx="15748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点击输入替换内容</a:t>
            </a:r>
          </a:p>
          <a:p>
            <a:pPr algn="ctr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点击输入替换内容</a:t>
            </a:r>
          </a:p>
          <a:p>
            <a:pPr algn="ctr" eaLnBrk="1" hangingPunct="1">
              <a:lnSpc>
                <a:spcPct val="130000"/>
              </a:lnSpc>
              <a:defRPr/>
            </a:pPr>
            <a:endParaRPr lang="zh-CN" altLang="en-US" sz="1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MH_SubTitle_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59613" y="4292601"/>
            <a:ext cx="15748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点击输入替换内容</a:t>
            </a:r>
          </a:p>
          <a:p>
            <a:pPr algn="ctr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</a:rPr>
              <a:t>点击输入替换内容</a:t>
            </a:r>
          </a:p>
          <a:p>
            <a:pPr algn="ctr" eaLnBrk="1" hangingPunct="1">
              <a:lnSpc>
                <a:spcPct val="130000"/>
              </a:lnSpc>
              <a:defRPr/>
            </a:pPr>
            <a:endParaRPr lang="zh-CN" altLang="en-US" sz="1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MH_SubTitle_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657600" y="2046288"/>
            <a:ext cx="15748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点击输入替换内容</a:t>
            </a:r>
            <a:endParaRPr lang="pt-BR" altLang="zh-CN" sz="16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9" name="MH_SubTitle_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922963" y="2046288"/>
            <a:ext cx="15748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endParaRPr lang="pt-BR" altLang="zh-CN" sz="16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0" name="MH_SubTitle_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189913" y="2046288"/>
            <a:ext cx="15748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endParaRPr lang="pt-BR" altLang="zh-CN" sz="16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1" name="MH_SubTitle_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922963" y="2046288"/>
            <a:ext cx="15748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点击输入替换内容</a:t>
            </a:r>
            <a:endParaRPr lang="pt-BR" altLang="zh-CN" sz="16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2" name="MH_SubTitle_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148350" y="2046865"/>
            <a:ext cx="15748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点击输入替换内容</a:t>
            </a:r>
            <a:endParaRPr lang="pt-BR" altLang="zh-CN" sz="16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3" name="MH_PageTitle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499294" y="128994"/>
            <a:ext cx="11149313" cy="699594"/>
          </a:xfrm>
        </p:spPr>
        <p:txBody>
          <a:bodyPr/>
          <a:lstStyle/>
          <a:p>
            <a:pPr eaLnBrk="1" hangingPunct="1"/>
            <a:r>
              <a:rPr lang="zh-CN" altLang="en-US" dirty="0"/>
              <a:t>社团招新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5129" grpId="0"/>
      <p:bldP spid="16" grpId="0"/>
      <p:bldP spid="17" grpId="0"/>
      <p:bldP spid="18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H_Text_1"/>
          <p:cNvSpPr/>
          <p:nvPr>
            <p:custDataLst>
              <p:tags r:id="rId2"/>
            </p:custDataLst>
          </p:nvPr>
        </p:nvSpPr>
        <p:spPr bwMode="auto">
          <a:xfrm>
            <a:off x="4615109" y="4093924"/>
            <a:ext cx="4826428" cy="1423308"/>
          </a:xfrm>
          <a:prstGeom prst="rect">
            <a:avLst/>
          </a:prstGeom>
          <a:solidFill>
            <a:schemeClr val="accent1"/>
          </a:solidFill>
        </p:spPr>
        <p:txBody>
          <a:bodyPr wrap="square" lIns="180000" tIns="46800" rIns="36000" rtlCol="0" anchor="ctr" anchorCtr="0">
            <a:normAutofit fontScale="25000" lnSpcReduction="2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chemeClr val="bg1"/>
              </a:buClr>
              <a:buSzPct val="80000"/>
            </a:pPr>
            <a:endParaRPr lang="en-US" altLang="zh-CN" sz="19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bg1"/>
              </a:buClr>
              <a:buSzPct val="80000"/>
            </a:pPr>
            <a:r>
              <a:rPr lang="zh-CN" altLang="en-US" sz="5600" dirty="0">
                <a:solidFill>
                  <a:schemeClr val="bg1"/>
                </a:solidFill>
              </a:rPr>
              <a:t>点击输入替换内容点击输入替换内容</a:t>
            </a:r>
            <a:endParaRPr lang="en-US" altLang="zh-CN" sz="4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bg1"/>
              </a:buClr>
              <a:buSzPct val="80000"/>
            </a:pPr>
            <a:r>
              <a:rPr lang="zh-CN" altLang="en-US" sz="5600" dirty="0">
                <a:solidFill>
                  <a:schemeClr val="bg1"/>
                </a:solidFill>
              </a:rPr>
              <a:t>点击输入替换内容点击输入替换内容</a:t>
            </a:r>
            <a:endParaRPr lang="en-US" altLang="zh-CN" sz="4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bg1"/>
              </a:buClr>
              <a:buSzPct val="80000"/>
            </a:pPr>
            <a:r>
              <a:rPr lang="zh-CN" altLang="en-US" sz="5600" dirty="0">
                <a:solidFill>
                  <a:schemeClr val="bg1"/>
                </a:solidFill>
              </a:rPr>
              <a:t>点击输入替换内容点击输入替换内容</a:t>
            </a:r>
            <a:endParaRPr lang="en-US" altLang="zh-CN" sz="5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bg1"/>
              </a:buClr>
              <a:buSzPct val="80000"/>
            </a:pPr>
            <a:endParaRPr lang="en-US" altLang="zh-CN" sz="49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bg1"/>
              </a:buClr>
              <a:buSzPct val="80000"/>
            </a:pPr>
            <a:endParaRPr lang="zh-CN" altLang="en-US" sz="1200" dirty="0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MH_Desc_1"/>
          <p:cNvSpPr txBox="1"/>
          <p:nvPr>
            <p:custDataLst>
              <p:tags r:id="rId3"/>
            </p:custDataLst>
          </p:nvPr>
        </p:nvSpPr>
        <p:spPr>
          <a:xfrm>
            <a:off x="6214228" y="2209802"/>
            <a:ext cx="3193017" cy="1884122"/>
          </a:xfrm>
          <a:prstGeom prst="rect">
            <a:avLst/>
          </a:prstGeom>
          <a:noFill/>
        </p:spPr>
        <p:txBody>
          <a:bodyPr wrap="square" lIns="144000" tIns="46800" rIns="144000" rtlCol="0" anchor="ctr" anchorCtr="0">
            <a:normAutofit fontScale="92500" lnSpcReduction="20000"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defRPr/>
            </a:pPr>
            <a:r>
              <a:rPr lang="zh-CN" altLang="en-US" sz="1900" dirty="0"/>
              <a:t>点击输入替换内容</a:t>
            </a:r>
            <a:endParaRPr lang="en-US" altLang="zh-CN" sz="1900" dirty="0"/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defRPr/>
            </a:pPr>
            <a:r>
              <a:rPr lang="zh-CN" altLang="en-US" sz="1900" dirty="0"/>
              <a:t>点击输入替换内容</a:t>
            </a:r>
            <a:endParaRPr lang="en-US" altLang="zh-CN" sz="1900" dirty="0"/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defRPr/>
            </a:pPr>
            <a:r>
              <a:rPr lang="zh-CN" altLang="en-US" sz="1900" dirty="0"/>
              <a:t>点击输入替换内容</a:t>
            </a:r>
            <a:endParaRPr lang="en-US" altLang="zh-CN" sz="1900" dirty="0"/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defRPr/>
            </a:pPr>
            <a:r>
              <a:rPr lang="zh-CN" altLang="en-US" sz="1900" dirty="0"/>
              <a:t>点击输入替换内容</a:t>
            </a:r>
            <a:endParaRPr lang="en-US" altLang="zh-CN" sz="1900" dirty="0"/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defRPr/>
            </a:pPr>
            <a:endParaRPr lang="en-US" altLang="zh-CN" sz="12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" r="49199"/>
          <a:stretch>
            <a:fillRect/>
          </a:stretch>
        </p:blipFill>
        <p:spPr>
          <a:xfrm>
            <a:off x="3000219" y="2209802"/>
            <a:ext cx="1542416" cy="185535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42" r="41252" b="2142"/>
          <a:stretch>
            <a:fillRect/>
          </a:stretch>
        </p:blipFill>
        <p:spPr>
          <a:xfrm>
            <a:off x="4615109" y="2167526"/>
            <a:ext cx="1671593" cy="189691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2"/>
          <a:stretch>
            <a:fillRect/>
          </a:stretch>
        </p:blipFill>
        <p:spPr>
          <a:xfrm>
            <a:off x="2992034" y="4099620"/>
            <a:ext cx="1588783" cy="1411915"/>
          </a:xfrm>
          <a:prstGeom prst="rect">
            <a:avLst/>
          </a:prstGeom>
        </p:spPr>
      </p:pic>
      <p:sp>
        <p:nvSpPr>
          <p:cNvPr id="16" name="MH_PageTitle"/>
          <p:cNvSpPr txBox="1"/>
          <p:nvPr>
            <p:custDataLst>
              <p:tags r:id="rId4"/>
            </p:custDataLst>
          </p:nvPr>
        </p:nvSpPr>
        <p:spPr>
          <a:xfrm>
            <a:off x="499294" y="128994"/>
            <a:ext cx="11149313" cy="6995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j-cs"/>
              </a:defRPr>
            </a:lvl1pPr>
          </a:lstStyle>
          <a:p>
            <a:r>
              <a:rPr lang="zh-CN" altLang="en-US"/>
              <a:t>社团招新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1"/>
          <p:cNvSpPr/>
          <p:nvPr>
            <p:custDataLst>
              <p:tags r:id="rId2"/>
            </p:custDataLst>
          </p:nvPr>
        </p:nvSpPr>
        <p:spPr>
          <a:xfrm>
            <a:off x="5305425" y="2554289"/>
            <a:ext cx="1328738" cy="3762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MH_Other_2"/>
          <p:cNvSpPr/>
          <p:nvPr>
            <p:custDataLst>
              <p:tags r:id="rId3"/>
            </p:custDataLst>
          </p:nvPr>
        </p:nvSpPr>
        <p:spPr>
          <a:xfrm>
            <a:off x="5330826" y="2584451"/>
            <a:ext cx="314325" cy="3143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40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zh-CN" altLang="en-US" sz="140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MH_Other_3"/>
          <p:cNvSpPr/>
          <p:nvPr>
            <p:custDataLst>
              <p:tags r:id="rId4"/>
            </p:custDataLst>
          </p:nvPr>
        </p:nvSpPr>
        <p:spPr>
          <a:xfrm flipH="1">
            <a:off x="5305425" y="3330575"/>
            <a:ext cx="1328738" cy="37623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MH_Other_4"/>
          <p:cNvSpPr/>
          <p:nvPr>
            <p:custDataLst>
              <p:tags r:id="rId5"/>
            </p:custDataLst>
          </p:nvPr>
        </p:nvSpPr>
        <p:spPr>
          <a:xfrm flipH="1">
            <a:off x="6296026" y="3360739"/>
            <a:ext cx="314325" cy="3143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400">
                <a:solidFill>
                  <a:schemeClr val="accent2"/>
                </a:solidFill>
                <a:latin typeface="Impact" panose="020B0806030902050204" pitchFamily="34" charset="0"/>
              </a:rPr>
              <a:t>02</a:t>
            </a:r>
            <a:endParaRPr lang="zh-CN" altLang="en-US" sz="1400">
              <a:solidFill>
                <a:schemeClr val="accent2"/>
              </a:solidFill>
              <a:latin typeface="Impact" panose="020B0806030902050204" pitchFamily="34" charset="0"/>
            </a:endParaRPr>
          </a:p>
        </p:txBody>
      </p:sp>
      <p:sp>
        <p:nvSpPr>
          <p:cNvPr id="13" name="MH_Other_5"/>
          <p:cNvSpPr/>
          <p:nvPr>
            <p:custDataLst>
              <p:tags r:id="rId6"/>
            </p:custDataLst>
          </p:nvPr>
        </p:nvSpPr>
        <p:spPr>
          <a:xfrm>
            <a:off x="5305425" y="4106864"/>
            <a:ext cx="1328738" cy="37623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MH_Other_6"/>
          <p:cNvSpPr/>
          <p:nvPr>
            <p:custDataLst>
              <p:tags r:id="rId7"/>
            </p:custDataLst>
          </p:nvPr>
        </p:nvSpPr>
        <p:spPr>
          <a:xfrm>
            <a:off x="5330826" y="4138614"/>
            <a:ext cx="314325" cy="3143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400">
                <a:solidFill>
                  <a:schemeClr val="accent3"/>
                </a:solidFill>
                <a:latin typeface="Impact" panose="020B0806030902050204" pitchFamily="34" charset="0"/>
              </a:rPr>
              <a:t>03</a:t>
            </a:r>
            <a:endParaRPr lang="zh-CN" altLang="en-US" sz="1400">
              <a:solidFill>
                <a:schemeClr val="accent3"/>
              </a:solidFill>
              <a:latin typeface="Impact" panose="020B0806030902050204" pitchFamily="34" charset="0"/>
            </a:endParaRPr>
          </a:p>
        </p:txBody>
      </p:sp>
      <p:sp>
        <p:nvSpPr>
          <p:cNvPr id="16" name="MH_Other_7"/>
          <p:cNvSpPr/>
          <p:nvPr>
            <p:custDataLst>
              <p:tags r:id="rId8"/>
            </p:custDataLst>
          </p:nvPr>
        </p:nvSpPr>
        <p:spPr>
          <a:xfrm flipH="1">
            <a:off x="5305425" y="4884739"/>
            <a:ext cx="1328738" cy="37623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MH_Other_8"/>
          <p:cNvSpPr/>
          <p:nvPr>
            <p:custDataLst>
              <p:tags r:id="rId9"/>
            </p:custDataLst>
          </p:nvPr>
        </p:nvSpPr>
        <p:spPr>
          <a:xfrm flipH="1">
            <a:off x="6296026" y="4914901"/>
            <a:ext cx="314325" cy="3143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400">
                <a:solidFill>
                  <a:schemeClr val="accent4"/>
                </a:solidFill>
                <a:latin typeface="Impact" panose="020B0806030902050204" pitchFamily="34" charset="0"/>
              </a:rPr>
              <a:t>04</a:t>
            </a:r>
            <a:endParaRPr lang="zh-CN" altLang="en-US" sz="1400">
              <a:solidFill>
                <a:schemeClr val="accent4"/>
              </a:solidFill>
              <a:latin typeface="Impact" panose="020B0806030902050204" pitchFamily="34" charset="0"/>
            </a:endParaRPr>
          </a:p>
        </p:txBody>
      </p:sp>
      <p:sp>
        <p:nvSpPr>
          <p:cNvPr id="15" name="MH_SubTitle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89226" y="2284414"/>
            <a:ext cx="24479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lnSpc>
                <a:spcPct val="120000"/>
              </a:lnSpc>
              <a:defRPr/>
            </a:pPr>
            <a:r>
              <a:rPr lang="zh-CN" altLang="en-US" sz="18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点击输入替换内容。</a:t>
            </a:r>
          </a:p>
        </p:txBody>
      </p:sp>
      <p:sp>
        <p:nvSpPr>
          <p:cNvPr id="18" name="MH_SubTitle_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773864" y="3060701"/>
            <a:ext cx="2141537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8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点击输入替换内容</a:t>
            </a:r>
            <a:endParaRPr lang="en-US" altLang="zh-CN" sz="1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0" name="MH_SubTitle_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89226" y="3836989"/>
            <a:ext cx="24479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8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点击输入替换内容</a:t>
            </a:r>
            <a:endParaRPr lang="en-US" altLang="zh-CN" sz="18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1" name="MH_SubTitle_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773864" y="4613276"/>
            <a:ext cx="2141537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80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点击输入替换内容</a:t>
            </a:r>
            <a:endParaRPr lang="en-US" altLang="zh-CN" sz="1800" dirty="0">
              <a:solidFill>
                <a:schemeClr val="accent4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9" name="MH_PageTitle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99294" y="128994"/>
            <a:ext cx="11149313" cy="699594"/>
          </a:xfrm>
        </p:spPr>
        <p:txBody>
          <a:bodyPr/>
          <a:lstStyle/>
          <a:p>
            <a:pPr eaLnBrk="1" hangingPunct="1"/>
            <a:r>
              <a:rPr lang="zh-CN" altLang="en-US" dirty="0"/>
              <a:t>社团招新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72" y="0"/>
            <a:ext cx="9684328" cy="6838625"/>
          </a:xfrm>
          <a:prstGeom prst="rect">
            <a:avLst/>
          </a:prstGeom>
        </p:spPr>
      </p:pic>
      <p:sp>
        <p:nvSpPr>
          <p:cNvPr id="4" name="MH_Title"/>
          <p:cNvSpPr/>
          <p:nvPr>
            <p:custDataLst>
              <p:tags r:id="rId2"/>
            </p:custDataLst>
          </p:nvPr>
        </p:nvSpPr>
        <p:spPr>
          <a:xfrm>
            <a:off x="3635120" y="3023309"/>
            <a:ext cx="4921760" cy="8084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 lIns="108000" tIns="0" rIns="0" bIns="0" anchor="ctr" anchorCtr="0">
            <a:normAutofit/>
          </a:bodyPr>
          <a:lstStyle/>
          <a:p>
            <a:pPr lvl="0" algn="ctr">
              <a:defRPr/>
            </a:pPr>
            <a:r>
              <a:rPr lang="zh-CN" altLang="en-US" sz="3200" dirty="0">
                <a:latin typeface="华文细黑" panose="02010600040101010101" pitchFamily="2" charset="-122"/>
                <a:ea typeface="华文细黑" panose="02010600040101010101" pitchFamily="2" charset="-122"/>
              </a:rPr>
              <a:t>社团特色</a:t>
            </a:r>
          </a:p>
        </p:txBody>
      </p:sp>
      <p:sp>
        <p:nvSpPr>
          <p:cNvPr id="5" name="MH_Others_1"/>
          <p:cNvSpPr/>
          <p:nvPr>
            <p:custDataLst>
              <p:tags r:id="rId3"/>
            </p:custDataLst>
          </p:nvPr>
        </p:nvSpPr>
        <p:spPr>
          <a:xfrm>
            <a:off x="3635120" y="2542033"/>
            <a:ext cx="1043560" cy="48127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第      章</a:t>
            </a:r>
            <a:endParaRPr lang="zh-CN" altLang="en-US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MH_Number"/>
          <p:cNvSpPr/>
          <p:nvPr>
            <p:custDataLst>
              <p:tags r:id="rId4"/>
            </p:custDataLst>
          </p:nvPr>
        </p:nvSpPr>
        <p:spPr>
          <a:xfrm>
            <a:off x="3981450" y="2564257"/>
            <a:ext cx="369095" cy="481277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normAutofit lnSpcReduction="10000"/>
          </a:bodyPr>
          <a:lstStyle/>
          <a:p>
            <a:pPr lvl="0" algn="ctr">
              <a:defRPr/>
            </a:pPr>
            <a:r>
              <a:rPr lang="en-US" altLang="zh-CN" sz="3200" spc="2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endParaRPr lang="zh-CN" altLang="en-US" sz="3200" spc="200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260"/>
  <p:tag name="MH_SECTIONID" val="261,262,263,264,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14314"/>
  <p:tag name="MH_LIBRARY" val="CONTENTS"/>
  <p:tag name="MH_TYPE" val="NUMBER"/>
  <p:tag name="ID" val="553530"/>
  <p:tag name="MH_ORDER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003"/>
  <p:tag name="MH_LIBRARY" val="GRAPHIC"/>
  <p:tag name="MH_TYPE" val="Other"/>
  <p:tag name="MH_ORDER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003"/>
  <p:tag name="MH_LIBRARY" val="GRAPHIC"/>
  <p:tag name="MH_TYPE" val="Title"/>
  <p:tag name="MH_ORDER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003"/>
  <p:tag name="MH_LIBRARY" val="GRAPHIC"/>
  <p:tag name="MH_TYPE" val="Other"/>
  <p:tag name="MH_ORDER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003"/>
  <p:tag name="MH_LIBRARY" val="GRAPHIC"/>
  <p:tag name="MH_TYPE" val="Other"/>
  <p:tag name="MH_ORDER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003"/>
  <p:tag name="MH_LIBRARY" val="GRAPHIC"/>
  <p:tag name="MH_TYPE" val="Other"/>
  <p:tag name="MH_ORDER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003"/>
  <p:tag name="MH_LIBRARY" val="GRAPHIC"/>
  <p:tag name="MH_TYPE" val="Text"/>
  <p:tag name="MH_ORDER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003"/>
  <p:tag name="MH_LIBRARY" val="GRAPHIC"/>
  <p:tag name="MH_TYPE" val="Text"/>
  <p:tag name="MH_ORDER" val="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003"/>
  <p:tag name="MH_LIBRARY" val="GRAPHIC"/>
  <p:tag name="MH_TYPE" val="Text"/>
  <p:tag name="MH_ORDER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003"/>
  <p:tag name="MH_LIBRARY" val="GRAPHIC"/>
  <p:tag name="MH_TYPE" val="Text"/>
  <p:tag name="MH_ORDER" val="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003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14314"/>
  <p:tag name="MH_LIBRARY" val="CONTENTS"/>
  <p:tag name="MH_TYPE" val="ENTRY"/>
  <p:tag name="ID" val="553530"/>
  <p:tag name="MH_ORDER" val="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003"/>
  <p:tag name="MH_LIBRARY" val="GRAPHIC"/>
  <p:tag name="MH_TYPE" val="SubTitle"/>
  <p:tag name="MH_ORDER" val="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003"/>
  <p:tag name="MH_LIBRARY" val="GRAPHIC"/>
  <p:tag name="MH_TYPE" val="SubTitle"/>
  <p:tag name="MH_ORDER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003"/>
  <p:tag name="MH_LIBRARY" val="GRAPHIC"/>
  <p:tag name="MH_TYPE" val="SubTitle"/>
  <p:tag name="MH_ORDER" val="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721"/>
  <p:tag name="MH_LIBRARY" val="GRAPHIC"/>
  <p:tag name="MH_TYPE" val="PageTitle"/>
  <p:tag name="MH_ORDER" val="PageTitl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YinZJG#"/>
  <p:tag name="MH_LAYOUT" val="TitleSubTitleDesc"/>
  <p:tag name="MH" val="20170911220951"/>
  <p:tag name="MH_LIBRARY" val="GRAPHIC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951"/>
  <p:tag name="MH_LIBRARY" val="GRAPHIC"/>
  <p:tag name="MH_TYPE" val="Title"/>
  <p:tag name="MH_ORDER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951"/>
  <p:tag name="MH_LIBRARY" val="GRAPHIC"/>
  <p:tag name="MH_TYPE" val="Other"/>
  <p:tag name="MH_ORDER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951"/>
  <p:tag name="MH_LIBRARY" val="GRAPHIC"/>
  <p:tag name="MH_TYPE" val="Other"/>
  <p:tag name="MH_ORDER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951"/>
  <p:tag name="MH_LIBRARY" val="GRAPHIC"/>
  <p:tag name="MH_TYPE" val="Desc"/>
  <p:tag name="MH_ORDER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951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14314"/>
  <p:tag name="MH_LIBRARY" val="CONTENTS"/>
  <p:tag name="MH_TYPE" val="NUMBER"/>
  <p:tag name="ID" val="553530"/>
  <p:tag name="MH_ORDER" val="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951"/>
  <p:tag name="MH_LIBRARY" val="GRAPHIC"/>
  <p:tag name="MH_TYPE" val="SubTitle"/>
  <p:tag name="MH_ORDER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721"/>
  <p:tag name="MH_LIBRARY" val="GRAPHIC"/>
  <p:tag name="MH_TYPE" val="PageTitle"/>
  <p:tag name="MH_ORDER" val="PageTitl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911221018"/>
  <p:tag name="MH_LIBRARY" val="GRAPHIC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018"/>
  <p:tag name="MH_LIBRARY" val="GRAPHIC"/>
  <p:tag name="MH_TYPE" val="SubTitle"/>
  <p:tag name="MH_ORDER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018"/>
  <p:tag name="MH_LIBRARY" val="GRAPHIC"/>
  <p:tag name="MH_TYPE" val="SubTitle"/>
  <p:tag name="MH_ORDER" val="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018"/>
  <p:tag name="MH_LIBRARY" val="GRAPHIC"/>
  <p:tag name="MH_TYPE" val="SubTitle"/>
  <p:tag name="MH_ORDER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018"/>
  <p:tag name="MH_LIBRARY" val="GRAPHIC"/>
  <p:tag name="MH_TYPE" val="SubTitle"/>
  <p:tag name="MH_ORDER" val="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018"/>
  <p:tag name="MH_LIBRARY" val="GRAPHIC"/>
  <p:tag name="MH_TYPE" val="Text"/>
  <p:tag name="MH_ORDER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018"/>
  <p:tag name="MH_LIBRARY" val="GRAPHIC"/>
  <p:tag name="MH_TYPE" val="Text"/>
  <p:tag name="MH_ORDER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018"/>
  <p:tag name="MH_LIBRARY" val="GRAPHIC"/>
  <p:tag name="MH_TYPE" val="Text"/>
  <p:tag name="MH_ORDER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14314"/>
  <p:tag name="MH_LIBRARY" val="CONTENTS"/>
  <p:tag name="MH_AUTOCOLOR" val="TRUE"/>
  <p:tag name="MH_TYPE" val="SECTION"/>
  <p:tag name="ID" val="55353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018"/>
  <p:tag name="MH_LIBRARY" val="GRAPHIC"/>
  <p:tag name="MH_TYPE" val="Text"/>
  <p:tag name="MH_ORDER" val="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721"/>
  <p:tag name="MH_LIBRARY" val="GRAPHIC"/>
  <p:tag name="MH_TYPE" val="PageTitle"/>
  <p:tag name="MH_ORDER" val="PageTitl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14314"/>
  <p:tag name="MH_LIBRARY" val="CONTENTS"/>
  <p:tag name="MH_AUTOCOLOR" val="TRUE"/>
  <p:tag name="MH_TYPE" val="SECTION"/>
  <p:tag name="ID" val="55353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14314"/>
  <p:tag name="MH_LIBRARY" val="CONTENTS"/>
  <p:tag name="MH_TYPE" val="TITLE"/>
  <p:tag name="ID" val="55353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14314"/>
  <p:tag name="MH_LIBRARY" val="CONTENTS"/>
  <p:tag name="MH_TYPE" val="OTHERS"/>
  <p:tag name="ID" val="55353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14314"/>
  <p:tag name="MH_LIBRARY" val="CONTENTS"/>
  <p:tag name="MH_TYPE" val="NUMBER"/>
  <p:tag name="ID" val="553530"/>
  <p:tag name="MH_ORDER" val="NUMBER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911221126"/>
  <p:tag name="MH_LIBRARY" val="GRAPHIC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126"/>
  <p:tag name="MH_LIBRARY" val="GRAPHIC"/>
  <p:tag name="MH_TYPE" val="SubTitle"/>
  <p:tag name="MH_ORDER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126"/>
  <p:tag name="MH_LIBRARY" val="GRAPHIC"/>
  <p:tag name="MH_TYPE" val="Text"/>
  <p:tag name="MH_ORDER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126"/>
  <p:tag name="MH_LIBRARY" val="GRAPHIC"/>
  <p:tag name="MH_TYPE" val="Other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14314"/>
  <p:tag name="MH_LIBRARY" val="CONTENTS"/>
  <p:tag name="MH_TYPE" val="TITLE"/>
  <p:tag name="ID" val="55353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126"/>
  <p:tag name="MH_LIBRARY" val="GRAPHIC"/>
  <p:tag name="MH_TYPE" val="Other"/>
  <p:tag name="MH_ORDER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126"/>
  <p:tag name="MH_LIBRARY" val="GRAPHIC"/>
  <p:tag name="MH_TYPE" val="Other"/>
  <p:tag name="MH_ORDER" val="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126"/>
  <p:tag name="MH_LIBRARY" val="GRAPHIC"/>
  <p:tag name="MH_TYPE" val="Other"/>
  <p:tag name="MH_ORDER" val="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126"/>
  <p:tag name="MH_LIBRARY" val="GRAPHIC"/>
  <p:tag name="MH_TYPE" val="Other"/>
  <p:tag name="MH_ORDER" val="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126"/>
  <p:tag name="MH_LIBRARY" val="GRAPHIC"/>
  <p:tag name="MH_TYPE" val="Other"/>
  <p:tag name="MH_ORDER" val="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126"/>
  <p:tag name="MH_LIBRARY" val="GRAPHIC"/>
  <p:tag name="MH_TYPE" val="SubTitle"/>
  <p:tag name="MH_ORDER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126"/>
  <p:tag name="MH_LIBRARY" val="GRAPHIC"/>
  <p:tag name="MH_TYPE" val="Text"/>
  <p:tag name="MH_ORDER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126"/>
  <p:tag name="MH_LIBRARY" val="GRAPHIC"/>
  <p:tag name="MH_TYPE" val="SubTitle"/>
  <p:tag name="MH_ORDER" val="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126"/>
  <p:tag name="MH_LIBRARY" val="GRAPHIC"/>
  <p:tag name="MH_TYPE" val="Text"/>
  <p:tag name="MH_ORDER" val="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126"/>
  <p:tag name="MH_LIBRARY" val="GRAPHIC"/>
  <p:tag name="MH_TYPE" val="SubTitle"/>
  <p:tag name="MH_ORDER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14314"/>
  <p:tag name="MH_LIBRARY" val="CONTENTS"/>
  <p:tag name="MH_TYPE" val="OTHERS"/>
  <p:tag name="ID" val="55353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126"/>
  <p:tag name="MH_LIBRARY" val="GRAPHIC"/>
  <p:tag name="MH_TYPE" val="Text"/>
  <p:tag name="MH_ORDER" val="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126"/>
  <p:tag name="MH_LIBRARY" val="GRAPHIC"/>
  <p:tag name="MH_TYPE" val="Other"/>
  <p:tag name="MH_ORDER" val="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126"/>
  <p:tag name="MH_LIBRARY" val="GRAPHIC"/>
  <p:tag name="MH_TYPE" val="Other"/>
  <p:tag name="MH_ORDER" val="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721"/>
  <p:tag name="MH_LIBRARY" val="GRAPHIC"/>
  <p:tag name="MH_TYPE" val="PageTitle"/>
  <p:tag name="MH_ORDER" val="PageTitl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Desc"/>
  <p:tag name="MH" val="20170911221100"/>
  <p:tag name="MH_LIBRARY" val="GRAPHIC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100"/>
  <p:tag name="MH_LIBRARY" val="GRAPHIC"/>
  <p:tag name="MH_TYPE" val="Desc"/>
  <p:tag name="MH_ORDER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100"/>
  <p:tag name="MH_LIBRARY" val="GRAPHIC"/>
  <p:tag name="MH_TYPE" val="SubTitle"/>
  <p:tag name="MH_ORDER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100"/>
  <p:tag name="MH_LIBRARY" val="GRAPHIC"/>
  <p:tag name="MH_TYPE" val="Text"/>
  <p:tag name="MH_ORDER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100"/>
  <p:tag name="MH_LIBRARY" val="GRAPHIC"/>
  <p:tag name="MH_TYPE" val="SubTitle"/>
  <p:tag name="MH_ORDER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100"/>
  <p:tag name="MH_LIBRARY" val="GRAPHIC"/>
  <p:tag name="MH_TYPE" val="Text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14314"/>
  <p:tag name="MH_LIBRARY" val="CONTENTS"/>
  <p:tag name="MH_TYPE" val="NUMBER"/>
  <p:tag name="ID" val="553530"/>
  <p:tag name="MH_ORDER" val="NUMBER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100"/>
  <p:tag name="MH_LIBRARY" val="GRAPHIC"/>
  <p:tag name="MH_TYPE" val="SubTitle"/>
  <p:tag name="MH_ORDER" val="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100"/>
  <p:tag name="MH_LIBRARY" val="GRAPHIC"/>
  <p:tag name="MH_TYPE" val="Text"/>
  <p:tag name="MH_ORDER" val="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100"/>
  <p:tag name="MH_LIBRARY" val="GRAPHIC"/>
  <p:tag name="MH_TYPE" val="SubTitle"/>
  <p:tag name="MH_ORDER" val="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100"/>
  <p:tag name="MH_LIBRARY" val="GRAPHIC"/>
  <p:tag name="MH_TYPE" val="Text"/>
  <p:tag name="MH_ORDER" val="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100"/>
  <p:tag name="MH_LIBRARY" val="GRAPHIC"/>
  <p:tag name="MH_TYPE" val="Other"/>
  <p:tag name="MH_ORDER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100"/>
  <p:tag name="MH_LIBRARY" val="GRAPHIC"/>
  <p:tag name="MH_TYPE" val="Other"/>
  <p:tag name="MH_ORDER" val="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100"/>
  <p:tag name="MH_LIBRARY" val="GRAPHIC"/>
  <p:tag name="MH_TYPE" val="Other"/>
  <p:tag name="MH_ORDER" val="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100"/>
  <p:tag name="MH_LIBRARY" val="GRAPHIC"/>
  <p:tag name="MH_TYPE" val="Other"/>
  <p:tag name="MH_ORDER" val="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100"/>
  <p:tag name="MH_LIBRARY" val="GRAPHIC"/>
  <p:tag name="MH_TYPE" val="Other"/>
  <p:tag name="MH_ORDER" val="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100"/>
  <p:tag name="MH_LIBRARY" val="GRAPHIC"/>
  <p:tag name="MH_TYPE" val="Other"/>
  <p:tag name="MH_ORDER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ShuJTB#"/>
  <p:tag name="MH_LAYOUT" val="TextDesc"/>
  <p:tag name="MH" val="20170911220721"/>
  <p:tag name="MH_LIBRARY" val="GRAPHIC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100"/>
  <p:tag name="MH_LIBRARY" val="GRAPHIC"/>
  <p:tag name="MH_TYPE" val="Other"/>
  <p:tag name="MH_ORDER" val="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100"/>
  <p:tag name="MH_LIBRARY" val="GRAPHIC"/>
  <p:tag name="MH_TYPE" val="Other"/>
  <p:tag name="MH_ORDER" val="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721"/>
  <p:tag name="MH_LIBRARY" val="GRAPHIC"/>
  <p:tag name="MH_TYPE" val="PageTitle"/>
  <p:tag name="MH_ORDER" val="PageTitl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911221646"/>
  <p:tag name="MH_LIBRARY" val="GRAPHIC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646"/>
  <p:tag name="MH_LIBRARY" val="GRAPHIC"/>
  <p:tag name="MH_TYPE" val="SubTitle"/>
  <p:tag name="MH_ORDER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646"/>
  <p:tag name="MH_LIBRARY" val="GRAPHIC"/>
  <p:tag name="MH_TYPE" val="Other"/>
  <p:tag name="MH_ORDER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646"/>
  <p:tag name="MH_LIBRARY" val="GRAPHIC"/>
  <p:tag name="MH_TYPE" val="Other"/>
  <p:tag name="MH_ORDER" val="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646"/>
  <p:tag name="MH_LIBRARY" val="GRAPHIC"/>
  <p:tag name="MH_TYPE" val="Other"/>
  <p:tag name="MH_ORDER" val="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646"/>
  <p:tag name="MH_LIBRARY" val="GRAPHIC"/>
  <p:tag name="MH_TYPE" val="Other"/>
  <p:tag name="MH_ORDER" val="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646"/>
  <p:tag name="MH_LIBRARY" val="GRAPHIC"/>
  <p:tag name="MH_TYPE" val="SubTitle"/>
  <p:tag name="MH_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721"/>
  <p:tag name="MH_LIBRARY" val="GRAPHIC"/>
  <p:tag name="MH_TYPE" val="PageTitle"/>
  <p:tag name="MH_ORDER" val="PageTitl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646"/>
  <p:tag name="MH_LIBRARY" val="GRAPHIC"/>
  <p:tag name="MH_TYPE" val="Other"/>
  <p:tag name="MH_ORDER" val="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646"/>
  <p:tag name="MH_LIBRARY" val="GRAPHIC"/>
  <p:tag name="MH_TYPE" val="Other"/>
  <p:tag name="MH_ORDER" val="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646"/>
  <p:tag name="MH_LIBRARY" val="GRAPHIC"/>
  <p:tag name="MH_TYPE" val="Other"/>
  <p:tag name="MH_ORDER" val="7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646"/>
  <p:tag name="MH_LIBRARY" val="GRAPHIC"/>
  <p:tag name="MH_TYPE" val="Other"/>
  <p:tag name="MH_ORDER" val="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646"/>
  <p:tag name="MH_LIBRARY" val="GRAPHIC"/>
  <p:tag name="MH_TYPE" val="SubTitle"/>
  <p:tag name="MH_ORDER" val="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646"/>
  <p:tag name="MH_LIBRARY" val="GRAPHIC"/>
  <p:tag name="MH_TYPE" val="Other"/>
  <p:tag name="MH_ORDER" val="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646"/>
  <p:tag name="MH_LIBRARY" val="GRAPHIC"/>
  <p:tag name="MH_TYPE" val="Other"/>
  <p:tag name="MH_ORDER" val="1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646"/>
  <p:tag name="MH_LIBRARY" val="GRAPHIC"/>
  <p:tag name="MH_TYPE" val="Other"/>
  <p:tag name="MH_ORDER" val="1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646"/>
  <p:tag name="MH_LIBRARY" val="GRAPHIC"/>
  <p:tag name="MH_TYPE" val="Other"/>
  <p:tag name="MH_ORDER" val="1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646"/>
  <p:tag name="MH_LIBRARY" val="GRAPHIC"/>
  <p:tag name="MH_TYPE" val="SubTitle"/>
  <p:tag name="MH_ORDER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721"/>
  <p:tag name="MH_LIBRARY" val="GRAPHIC"/>
  <p:tag name="MH_TYPE" val="Other"/>
  <p:tag name="MH_ORDER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646"/>
  <p:tag name="MH_LIBRARY" val="GRAPHIC"/>
  <p:tag name="MH_TYPE" val="Other"/>
  <p:tag name="MH_ORDER" val="1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646"/>
  <p:tag name="MH_LIBRARY" val="GRAPHIC"/>
  <p:tag name="MH_TYPE" val="Other"/>
  <p:tag name="MH_ORDER" val="1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646"/>
  <p:tag name="MH_LIBRARY" val="GRAPHIC"/>
  <p:tag name="MH_TYPE" val="Other"/>
  <p:tag name="MH_ORDER" val="1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646"/>
  <p:tag name="MH_LIBRARY" val="GRAPHIC"/>
  <p:tag name="MH_TYPE" val="Other"/>
  <p:tag name="MH_ORDER" val="1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646"/>
  <p:tag name="MH_LIBRARY" val="GRAPHIC"/>
  <p:tag name="MH_TYPE" val="Text"/>
  <p:tag name="MH_ORDER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646"/>
  <p:tag name="MH_LIBRARY" val="GRAPHIC"/>
  <p:tag name="MH_TYPE" val="Text"/>
  <p:tag name="MH_ORDER" val="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646"/>
  <p:tag name="MH_LIBRARY" val="GRAPHIC"/>
  <p:tag name="MH_TYPE" val="Text"/>
  <p:tag name="MH_ORDER" val="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646"/>
  <p:tag name="MH_LIBRARY" val="GRAPHIC"/>
  <p:tag name="MH_TYPE" val="Text"/>
  <p:tag name="MH_ORDER" val="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721"/>
  <p:tag name="MH_LIBRARY" val="GRAPHIC"/>
  <p:tag name="MH_TYPE" val="PageTitle"/>
  <p:tag name="MH_ORDER" val="PageTitl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TitleSubTitle"/>
  <p:tag name="MH" val="20170911221857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14314"/>
  <p:tag name="MH_LIBRARY" val="CONTENTS"/>
  <p:tag name="MH_AUTOCOLOR" val="TRUE"/>
  <p:tag name="MH_TYPE" val="CONTENTS"/>
  <p:tag name="ID" val="55353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721"/>
  <p:tag name="MH_LIBRARY" val="GRAPHIC"/>
  <p:tag name="MH_TYPE" val="Other"/>
  <p:tag name="MH_ORDER" val="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857"/>
  <p:tag name="MH_LIBRARY" val="GRAPHIC"/>
  <p:tag name="MH_TYPE" val="SubTitle"/>
  <p:tag name="MH_ORDER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857"/>
  <p:tag name="MH_LIBRARY" val="GRAPHIC"/>
  <p:tag name="MH_TYPE" val="Other"/>
  <p:tag name="MH_ORDER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857"/>
  <p:tag name="MH_LIBRARY" val="GRAPHIC"/>
  <p:tag name="MH_TYPE" val="Other"/>
  <p:tag name="MH_ORDER" val="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857"/>
  <p:tag name="MH_LIBRARY" val="GRAPHIC"/>
  <p:tag name="MH_TYPE" val="SubTitle"/>
  <p:tag name="MH_ORDER" val="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857"/>
  <p:tag name="MH_LIBRARY" val="GRAPHIC"/>
  <p:tag name="MH_TYPE" val="Other"/>
  <p:tag name="MH_ORDER" val="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857"/>
  <p:tag name="MH_LIBRARY" val="GRAPHIC"/>
  <p:tag name="MH_TYPE" val="SubTitle"/>
  <p:tag name="MH_ORDER" val="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857"/>
  <p:tag name="MH_LIBRARY" val="GRAPHIC"/>
  <p:tag name="MH_TYPE" val="Other"/>
  <p:tag name="MH_ORDER" val="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857"/>
  <p:tag name="MH_LIBRARY" val="GRAPHIC"/>
  <p:tag name="MH_TYPE" val="SubTitle"/>
  <p:tag name="MH_ORDER" val="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857"/>
  <p:tag name="MH_LIBRARY" val="GRAPHIC"/>
  <p:tag name="MH_TYPE" val="Title"/>
  <p:tag name="MH_ORDER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857"/>
  <p:tag name="MH_LIBRARY" val="GRAPHIC"/>
  <p:tag name="MH_TYPE" val="Other"/>
  <p:tag name="MH_ORDER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721"/>
  <p:tag name="MH_LIBRARY" val="GRAPHIC"/>
  <p:tag name="MH_TYPE" val="Other"/>
  <p:tag name="MH_ORDER" val="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857"/>
  <p:tag name="MH_LIBRARY" val="GRAPHIC"/>
  <p:tag name="MH_TYPE" val="Other"/>
  <p:tag name="MH_ORDER" val="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857"/>
  <p:tag name="MH_LIBRARY" val="GRAPHIC"/>
  <p:tag name="MH_TYPE" val="SubTitle"/>
  <p:tag name="MH_ORDER" val="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721"/>
  <p:tag name="MH_LIBRARY" val="GRAPHIC"/>
  <p:tag name="MH_TYPE" val="PageTitle"/>
  <p:tag name="MH_ORDER" val="PageTitl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14314"/>
  <p:tag name="MH_LIBRARY" val="CONTENTS"/>
  <p:tag name="MH_AUTOCOLOR" val="TRUE"/>
  <p:tag name="MH_TYPE" val="SECTION"/>
  <p:tag name="ID" val="55353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14314"/>
  <p:tag name="MH_LIBRARY" val="CONTENTS"/>
  <p:tag name="MH_TYPE" val="TITLE"/>
  <p:tag name="ID" val="55353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14314"/>
  <p:tag name="MH_LIBRARY" val="CONTENTS"/>
  <p:tag name="MH_TYPE" val="OTHERS"/>
  <p:tag name="ID" val="55353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14314"/>
  <p:tag name="MH_LIBRARY" val="CONTENTS"/>
  <p:tag name="MH_TYPE" val="NUMBER"/>
  <p:tag name="ID" val="553530"/>
  <p:tag name="MH_ORDER" val="NUMBER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911221341"/>
  <p:tag name="MH_LIBRARY" val="GRAPHIC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341"/>
  <p:tag name="MH_LIBRARY" val="GRAPHIC"/>
  <p:tag name="MH_TYPE" val="Text"/>
  <p:tag name="MH_ORDER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341"/>
  <p:tag name="MH_LIBRARY" val="GRAPHIC"/>
  <p:tag name="MH_TYPE" val="Text"/>
  <p:tag name="MH_ORDER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721"/>
  <p:tag name="MH_LIBRARY" val="GRAPHIC"/>
  <p:tag name="MH_TYPE" val="Other"/>
  <p:tag name="MH_ORDER" val="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341"/>
  <p:tag name="MH_LIBRARY" val="GRAPHIC"/>
  <p:tag name="MH_TYPE" val="Text"/>
  <p:tag name="MH_ORDER" val="3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341"/>
  <p:tag name="MH_LIBRARY" val="GRAPHIC"/>
  <p:tag name="MH_TYPE" val="Text"/>
  <p:tag name="MH_ORDER" val="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341"/>
  <p:tag name="MH_LIBRARY" val="GRAPHIC"/>
  <p:tag name="MH_TYPE" val="SubTitle"/>
  <p:tag name="MH_ORDER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341"/>
  <p:tag name="MH_LIBRARY" val="GRAPHIC"/>
  <p:tag name="MH_TYPE" val="SubTitle"/>
  <p:tag name="MH_ORDER" val="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341"/>
  <p:tag name="MH_LIBRARY" val="GRAPHIC"/>
  <p:tag name="MH_TYPE" val="SubTitle"/>
  <p:tag name="MH_ORDER" val="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341"/>
  <p:tag name="MH_LIBRARY" val="GRAPHIC"/>
  <p:tag name="MH_TYPE" val="SubTitle"/>
  <p:tag name="MH_ORDER" val="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721"/>
  <p:tag name="MH_LIBRARY" val="GRAPHIC"/>
  <p:tag name="MH_TYPE" val="PageTitle"/>
  <p:tag name="MH_ORDER" val="PageTitl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XunHChF#"/>
  <p:tag name="MH_LAYOUT" val="SubTitle"/>
  <p:tag name="MH" val="20170911221656"/>
  <p:tag name="MH_LIBRARY" val="GRAPHIC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656"/>
  <p:tag name="MH_LIBRARY" val="GRAPHIC"/>
  <p:tag name="MH_TYPE" val="Other"/>
  <p:tag name="MH_ORDER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656"/>
  <p:tag name="MH_LIBRARY" val="GRAPHIC"/>
  <p:tag name="MH_TYPE" val="Other"/>
  <p:tag name="MH_ORDER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721"/>
  <p:tag name="MH_LIBRARY" val="GRAPHIC"/>
  <p:tag name="MH_TYPE" val="Other"/>
  <p:tag name="MH_ORDER" val="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656"/>
  <p:tag name="MH_LIBRARY" val="GRAPHIC"/>
  <p:tag name="MH_TYPE" val="Other"/>
  <p:tag name="MH_ORDER" val="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656"/>
  <p:tag name="MH_LIBRARY" val="GRAPHIC"/>
  <p:tag name="MH_TYPE" val="Other"/>
  <p:tag name="MH_ORDER" val="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656"/>
  <p:tag name="MH_LIBRARY" val="GRAPHIC"/>
  <p:tag name="MH_TYPE" val="Other"/>
  <p:tag name="MH_ORDER" val="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656"/>
  <p:tag name="MH_LIBRARY" val="GRAPHIC"/>
  <p:tag name="MH_TYPE" val="Other"/>
  <p:tag name="MH_ORDER" val="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656"/>
  <p:tag name="MH_LIBRARY" val="GRAPHIC"/>
  <p:tag name="MH_TYPE" val="SubTitle"/>
  <p:tag name="MH_ORDER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656"/>
  <p:tag name="MH_LIBRARY" val="GRAPHIC"/>
  <p:tag name="MH_TYPE" val="SubTitle"/>
  <p:tag name="MH_ORDER" val="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656"/>
  <p:tag name="MH_LIBRARY" val="GRAPHIC"/>
  <p:tag name="MH_TYPE" val="SubTitle"/>
  <p:tag name="MH_ORDER" val="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656"/>
  <p:tag name="MH_LIBRARY" val="GRAPHIC"/>
  <p:tag name="MH_TYPE" val="SubTitle"/>
  <p:tag name="MH_ORDER" val="6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656"/>
  <p:tag name="MH_LIBRARY" val="GRAPHIC"/>
  <p:tag name="MH_TYPE" val="SubTitle"/>
  <p:tag name="MH_ORDER" val="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656"/>
  <p:tag name="MH_LIBRARY" val="GRAPHIC"/>
  <p:tag name="MH_TYPE" val="SubTitle"/>
  <p:tag name="MH_ORDER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721"/>
  <p:tag name="MH_LIBRARY" val="GRAPHIC"/>
  <p:tag name="MH_TYPE" val="Other"/>
  <p:tag name="MH_ORDER" val="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721"/>
  <p:tag name="MH_LIBRARY" val="GRAPHIC"/>
  <p:tag name="MH_TYPE" val="PageTitle"/>
  <p:tag name="MH_ORDER" val="PageTitl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ShuJTB#"/>
  <p:tag name="MH_LAYOUT" val="SubTitleTextDesc"/>
  <p:tag name="MH" val="20170911221114"/>
  <p:tag name="MH_LIBRARY" val="GRAPHIC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114"/>
  <p:tag name="MH_LIBRARY" val="GRAPHIC"/>
  <p:tag name="MH_TYPE" val="Desc"/>
  <p:tag name="MH_ORDER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114"/>
  <p:tag name="MH_LIBRARY" val="GRAPHIC"/>
  <p:tag name="MH_TYPE" val="Text"/>
  <p:tag name="MH_ORDER" val="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114"/>
  <p:tag name="MH_LIBRARY" val="GRAPHIC"/>
  <p:tag name="MH_TYPE" val="Text"/>
  <p:tag name="MH_ORDER" val="3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114"/>
  <p:tag name="MH_LIBRARY" val="GRAPHIC"/>
  <p:tag name="MH_TYPE" val="Text"/>
  <p:tag name="MH_ORDER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114"/>
  <p:tag name="MH_LIBRARY" val="GRAPHIC"/>
  <p:tag name="MH_TYPE" val="Text"/>
  <p:tag name="MH_ORDER" val="6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114"/>
  <p:tag name="MH_LIBRARY" val="GRAPHIC"/>
  <p:tag name="MH_TYPE" val="Text"/>
  <p:tag name="MH_ORDER" val="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114"/>
  <p:tag name="MH_LIBRARY" val="GRAPHIC"/>
  <p:tag name="MH_TYPE" val="Text"/>
  <p:tag name="MH_ORDER" val="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114"/>
  <p:tag name="MH_LIBRARY" val="GRAPHIC"/>
  <p:tag name="MH_TYPE" val="SubTitle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721"/>
  <p:tag name="MH_LIBRARY" val="GRAPHIC"/>
  <p:tag name="MH_TYPE" val="Other"/>
  <p:tag name="MH_ORDER" val="7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114"/>
  <p:tag name="MH_LIBRARY" val="GRAPHIC"/>
  <p:tag name="MH_TYPE" val="SubTitle"/>
  <p:tag name="MH_ORDER" val="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721"/>
  <p:tag name="MH_LIBRARY" val="GRAPHIC"/>
  <p:tag name="MH_TYPE" val="PageTitle"/>
  <p:tag name="MH_ORDER" val="PageTitl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911221723"/>
  <p:tag name="MH_LIBRARY" val="GRAPHIC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723"/>
  <p:tag name="MH_LIBRARY" val="GRAPHIC"/>
  <p:tag name="MH_TYPE" val="Text"/>
  <p:tag name="MH_ORDER" val="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723"/>
  <p:tag name="MH_LIBRARY" val="GRAPHIC"/>
  <p:tag name="MH_TYPE" val="Other"/>
  <p:tag name="MH_ORDER" val="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723"/>
  <p:tag name="MH_LIBRARY" val="GRAPHIC"/>
  <p:tag name="MH_TYPE" val="Other"/>
  <p:tag name="MH_ORDER" val="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723"/>
  <p:tag name="MH_LIBRARY" val="GRAPHIC"/>
  <p:tag name="MH_TYPE" val="SubTitle"/>
  <p:tag name="MH_ORDER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723"/>
  <p:tag name="MH_LIBRARY" val="GRAPHIC"/>
  <p:tag name="MH_TYPE" val="Other"/>
  <p:tag name="MH_ORDER" val="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723"/>
  <p:tag name="MH_LIBRARY" val="GRAPHIC"/>
  <p:tag name="MH_TYPE" val="Text"/>
  <p:tag name="MH_ORDER" val="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723"/>
  <p:tag name="MH_LIBRARY" val="GRAPHIC"/>
  <p:tag name="MH_TYPE" val="Other"/>
  <p:tag name="MH_ORDER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721"/>
  <p:tag name="MH_LIBRARY" val="GRAPHIC"/>
  <p:tag name="MH_TYPE" val="Other"/>
  <p:tag name="MH_ORDER" val="8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723"/>
  <p:tag name="MH_LIBRARY" val="GRAPHIC"/>
  <p:tag name="MH_TYPE" val="Other"/>
  <p:tag name="MH_ORDER" val="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723"/>
  <p:tag name="MH_LIBRARY" val="GRAPHIC"/>
  <p:tag name="MH_TYPE" val="SubTitle"/>
  <p:tag name="MH_ORDER" val="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723"/>
  <p:tag name="MH_LIBRARY" val="GRAPHIC"/>
  <p:tag name="MH_TYPE" val="Other"/>
  <p:tag name="MH_ORDER" val="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723"/>
  <p:tag name="MH_LIBRARY" val="GRAPHIC"/>
  <p:tag name="MH_TYPE" val="Text"/>
  <p:tag name="MH_ORDER" val="3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723"/>
  <p:tag name="MH_LIBRARY" val="GRAPHIC"/>
  <p:tag name="MH_TYPE" val="Other"/>
  <p:tag name="MH_ORDER" val="7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723"/>
  <p:tag name="MH_LIBRARY" val="GRAPHIC"/>
  <p:tag name="MH_TYPE" val="Other"/>
  <p:tag name="MH_ORDER" val="8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723"/>
  <p:tag name="MH_LIBRARY" val="GRAPHIC"/>
  <p:tag name="MH_TYPE" val="SubTitle"/>
  <p:tag name="MH_ORDER" val="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723"/>
  <p:tag name="MH_LIBRARY" val="GRAPHIC"/>
  <p:tag name="MH_TYPE" val="Other"/>
  <p:tag name="MH_ORDER" val="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723"/>
  <p:tag name="MH_LIBRARY" val="GRAPHIC"/>
  <p:tag name="MH_TYPE" val="Text"/>
  <p:tag name="MH_ORDER" val="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723"/>
  <p:tag name="MH_LIBRARY" val="GRAPHIC"/>
  <p:tag name="MH_TYPE" val="Other"/>
  <p:tag name="MH_ORDER" val="1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721"/>
  <p:tag name="MH_LIBRARY" val="GRAPHIC"/>
  <p:tag name="MH_TYPE" val="Text"/>
  <p:tag name="MH_ORDER" val="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723"/>
  <p:tag name="MH_LIBRARY" val="GRAPHIC"/>
  <p:tag name="MH_TYPE" val="Other"/>
  <p:tag name="MH_ORDER" val="1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723"/>
  <p:tag name="MH_LIBRARY" val="GRAPHIC"/>
  <p:tag name="MH_TYPE" val="SubTitle"/>
  <p:tag name="MH_ORDER" val="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723"/>
  <p:tag name="MH_LIBRARY" val="GRAPHIC"/>
  <p:tag name="MH_TYPE" val="Other"/>
  <p:tag name="MH_ORDER" val="1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721"/>
  <p:tag name="MH_LIBRARY" val="GRAPHIC"/>
  <p:tag name="MH_TYPE" val="PageTitle"/>
  <p:tag name="MH_ORDER" val="PageTitl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"/>
  <p:tag name="MH" val="20170911221825"/>
  <p:tag name="MH_LIBRARY" val="GRAPHIC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825"/>
  <p:tag name="MH_LIBRARY" val="GRAPHIC"/>
  <p:tag name="MH_TYPE" val="Other"/>
  <p:tag name="MH_ORDER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825"/>
  <p:tag name="MH_LIBRARY" val="GRAPHIC"/>
  <p:tag name="MH_TYPE" val="Other"/>
  <p:tag name="MH_ORDER" val="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825"/>
  <p:tag name="MH_LIBRARY" val="GRAPHIC"/>
  <p:tag name="MH_TYPE" val="Other"/>
  <p:tag name="MH_ORDER" val="3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825"/>
  <p:tag name="MH_LIBRARY" val="GRAPHIC"/>
  <p:tag name="MH_TYPE" val="SubTitle"/>
  <p:tag name="MH_ORDER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825"/>
  <p:tag name="MH_LIBRARY" val="GRAPHIC"/>
  <p:tag name="MH_TYPE" val="Other"/>
  <p:tag name="MH_ORDER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721"/>
  <p:tag name="MH_LIBRARY" val="GRAPHIC"/>
  <p:tag name="MH_TYPE" val="Text"/>
  <p:tag name="MH_ORDER" val="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825"/>
  <p:tag name="MH_LIBRARY" val="GRAPHIC"/>
  <p:tag name="MH_TYPE" val="Other"/>
  <p:tag name="MH_ORDER" val="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825"/>
  <p:tag name="MH_LIBRARY" val="GRAPHIC"/>
  <p:tag name="MH_TYPE" val="SubTitle"/>
  <p:tag name="MH_ORDER" val="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825"/>
  <p:tag name="MH_LIBRARY" val="GRAPHIC"/>
  <p:tag name="MH_TYPE" val="Other"/>
  <p:tag name="MH_ORDER" val="6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825"/>
  <p:tag name="MH_LIBRARY" val="GRAPHIC"/>
  <p:tag name="MH_TYPE" val="Other"/>
  <p:tag name="MH_ORDER" val="7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825"/>
  <p:tag name="MH_LIBRARY" val="GRAPHIC"/>
  <p:tag name="MH_TYPE" val="SubTitle"/>
  <p:tag name="MH_ORDER" val="3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825"/>
  <p:tag name="MH_LIBRARY" val="GRAPHIC"/>
  <p:tag name="MH_TYPE" val="Other"/>
  <p:tag name="MH_ORDER" val="8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825"/>
  <p:tag name="MH_LIBRARY" val="GRAPHIC"/>
  <p:tag name="MH_TYPE" val="Other"/>
  <p:tag name="MH_ORDER" val="9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825"/>
  <p:tag name="MH_LIBRARY" val="GRAPHIC"/>
  <p:tag name="MH_TYPE" val="SubTitle"/>
  <p:tag name="MH_ORDER" val="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825"/>
  <p:tag name="MH_LIBRARY" val="GRAPHIC"/>
  <p:tag name="MH_TYPE" val="Other"/>
  <p:tag name="MH_ORDER" val="1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825"/>
  <p:tag name="MH_LIBRARY" val="GRAPHIC"/>
  <p:tag name="MH_TYPE" val="Other"/>
  <p:tag name="MH_ORDER" val="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721"/>
  <p:tag name="MH_LIBRARY" val="GRAPHIC"/>
  <p:tag name="MH_TYPE" val="Text"/>
  <p:tag name="MH_ORDER" val="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1825"/>
  <p:tag name="MH_LIBRARY" val="GRAPHIC"/>
  <p:tag name="MH_TYPE" val="SubTitle"/>
  <p:tag name="MH_ORDER" val="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721"/>
  <p:tag name="MH_LIBRARY" val="GRAPHIC"/>
  <p:tag name="MH_TYPE" val="PageTitle"/>
  <p:tag name="MH_ORDER" val="PageTitl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419"/>
  <p:tag name="MH_LIBRARY" val="GRAPHIC"/>
  <p:tag name="MH_ORDER" val="TextBox 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419"/>
  <p:tag name="MH_LIBRARY" val="GRAPHIC"/>
  <p:tag name="MH_ORDER" val="Block Arc 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419"/>
  <p:tag name="MH_LIBRARY" val="GRAPHIC"/>
  <p:tag name="MH_ORDER" val="TextBox 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14314"/>
  <p:tag name="MH_LIBRARY" val="CONTENTS"/>
  <p:tag name="MH_TYPE" val="ENTRY"/>
  <p:tag name="ID" val="553530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721"/>
  <p:tag name="MH_LIBRARY" val="GRAPHIC"/>
  <p:tag name="MH_TYPE" val="Text"/>
  <p:tag name="MH_ORDER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721"/>
  <p:tag name="MH_LIBRARY" val="GRAPHIC"/>
  <p:tag name="MH_TYPE" val="Desc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Desc"/>
  <p:tag name="MH" val="20170911220650"/>
  <p:tag name="MH_LIBRARY" val="GRAPHIC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650"/>
  <p:tag name="MH_LIBRARY" val="GRAPHIC"/>
  <p:tag name="MH_TYPE" val="Other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650"/>
  <p:tag name="MH_LIBRARY" val="GRAPHIC"/>
  <p:tag name="MH_TYPE" val="SubTitle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650"/>
  <p:tag name="MH_LIBRARY" val="GRAPHIC"/>
  <p:tag name="MH_TYPE" val="SubTitle"/>
  <p:tag name="MH_ORDER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650"/>
  <p:tag name="MH_LIBRARY" val="GRAPHIC"/>
  <p:tag name="MH_TYPE" val="SubTitle"/>
  <p:tag name="MH_ORDER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650"/>
  <p:tag name="MH_LIBRARY" val="GRAPHIC"/>
  <p:tag name="MH_TYPE" val="SubTitle"/>
  <p:tag name="MH_ORDER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650"/>
  <p:tag name="MH_LIBRARY" val="GRAPHIC"/>
  <p:tag name="MH_TYPE" val="SubTitle"/>
  <p:tag name="MH_ORDER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650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14314"/>
  <p:tag name="MH_LIBRARY" val="CONTENTS"/>
  <p:tag name="MH_TYPE" val="NUMBER"/>
  <p:tag name="ID" val="553530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650"/>
  <p:tag name="MH_LIBRARY" val="GRAPHIC"/>
  <p:tag name="MH_TYPE" val="Desc"/>
  <p:tag name="MH_OR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721"/>
  <p:tag name="MH_LIBRARY" val="GRAPHIC"/>
  <p:tag name="MH_TYPE" val="PageTitle"/>
  <p:tag name="MH_ORDER" val="Page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LiuChBZh#"/>
  <p:tag name="MH_LAYOUT" val="SubTitle"/>
  <p:tag name="MH" val="20170911220736"/>
  <p:tag name="MH_LIBRARY" val="GRAPHIC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736"/>
  <p:tag name="MH_LIBRARY" val="GRAPHIC"/>
  <p:tag name="MH_TYPE" val="Other"/>
  <p:tag name="MH_ORDER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736"/>
  <p:tag name="MH_LIBRARY" val="GRAPHIC"/>
  <p:tag name="MH_TYPE" val="Other"/>
  <p:tag name="MH_ORDER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736"/>
  <p:tag name="MH_LIBRARY" val="GRAPHIC"/>
  <p:tag name="MH_TYPE" val="Other"/>
  <p:tag name="MH_ORDER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736"/>
  <p:tag name="MH_LIBRARY" val="GRAPHIC"/>
  <p:tag name="MH_TYPE" val="Other"/>
  <p:tag name="MH_ORDER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736"/>
  <p:tag name="MH_LIBRARY" val="GRAPHIC"/>
  <p:tag name="MH_TYPE" val="Other"/>
  <p:tag name="MH_ORDER" val="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736"/>
  <p:tag name="MH_LIBRARY" val="GRAPHIC"/>
  <p:tag name="MH_TYPE" val="Other"/>
  <p:tag name="MH_ORDER" val="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736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14314"/>
  <p:tag name="MH_LIBRARY" val="CONTENTS"/>
  <p:tag name="MH_TYPE" val="OTHERS"/>
  <p:tag name="ID" val="55353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736"/>
  <p:tag name="MH_LIBRARY" val="GRAPHIC"/>
  <p:tag name="MH_TYPE" val="SubTitle"/>
  <p:tag name="MH_ORDER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736"/>
  <p:tag name="MH_LIBRARY" val="GRAPHIC"/>
  <p:tag name="MH_TYPE" val="SubTitle"/>
  <p:tag name="MH_ORDER" val="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736"/>
  <p:tag name="MH_LIBRARY" val="GRAPHIC"/>
  <p:tag name="MH_TYPE" val="SubTitle"/>
  <p:tag name="MH_ORDER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736"/>
  <p:tag name="MH_LIBRARY" val="GRAPHIC"/>
  <p:tag name="MH_TYPE" val="SubTitle"/>
  <p:tag name="MH_ORDER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736"/>
  <p:tag name="MH_LIBRARY" val="GRAPHIC"/>
  <p:tag name="MH_TYPE" val="SubTitle"/>
  <p:tag name="MH_ORDER" val="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736"/>
  <p:tag name="MH_LIBRARY" val="GRAPHIC"/>
  <p:tag name="MH_TYPE" val="SubTitle"/>
  <p:tag name="MH_ORDER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736"/>
  <p:tag name="MH_LIBRARY" val="GRAPHIC"/>
  <p:tag name="MH_TYPE" val="SubTitle"/>
  <p:tag name="MH_ORDER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721"/>
  <p:tag name="MH_LIBRARY" val="GRAPHIC"/>
  <p:tag name="MH_TYPE" val="PageTitle"/>
  <p:tag name="MH_ORDER" val="PageTitl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SubTitleTextDesc"/>
  <p:tag name="MH" val="20170911220814"/>
  <p:tag name="MH_LIBRARY" val="GRAPHIC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814"/>
  <p:tag name="MH_LIBRARY" val="GRAPHIC"/>
  <p:tag name="MH_TYPE" val="Text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14314"/>
  <p:tag name="MH_LIBRARY" val="CONTENTS"/>
  <p:tag name="MH_TYPE" val="OTHERS"/>
  <p:tag name="ID" val="55353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814"/>
  <p:tag name="MH_LIBRARY" val="GRAPHIC"/>
  <p:tag name="MH_TYPE" val="Desc"/>
  <p:tag name="MH_ORDER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721"/>
  <p:tag name="MH_LIBRARY" val="GRAPHIC"/>
  <p:tag name="MH_TYPE" val="PageTitle"/>
  <p:tag name="MH_ORDER" val="PageTitl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70911220926"/>
  <p:tag name="MH_LIBRARY" val="GRAPHIC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926"/>
  <p:tag name="MH_LIBRARY" val="GRAPHIC"/>
  <p:tag name="MH_TYPE" val="Other"/>
  <p:tag name="MH_ORDER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926"/>
  <p:tag name="MH_LIBRARY" val="GRAPHIC"/>
  <p:tag name="MH_TYPE" val="Other"/>
  <p:tag name="MH_ORDER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926"/>
  <p:tag name="MH_LIBRARY" val="GRAPHIC"/>
  <p:tag name="MH_TYPE" val="Other"/>
  <p:tag name="MH_ORDER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926"/>
  <p:tag name="MH_LIBRARY" val="GRAPHIC"/>
  <p:tag name="MH_TYPE" val="Other"/>
  <p:tag name="MH_ORDER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926"/>
  <p:tag name="MH_LIBRARY" val="GRAPHIC"/>
  <p:tag name="MH_TYPE" val="Other"/>
  <p:tag name="MH_ORDER" val="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926"/>
  <p:tag name="MH_LIBRARY" val="GRAPHIC"/>
  <p:tag name="MH_TYPE" val="Other"/>
  <p:tag name="MH_ORDER" val="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926"/>
  <p:tag name="MH_LIBRARY" val="GRAPHIC"/>
  <p:tag name="MH_TYPE" val="Other"/>
  <p:tag name="MH_ORDER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14314"/>
  <p:tag name="MH_LIBRARY" val="CONTENTS"/>
  <p:tag name="MH_TYPE" val="ENTRY"/>
  <p:tag name="ID" val="553530"/>
  <p:tag name="MH_ORDER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926"/>
  <p:tag name="MH_LIBRARY" val="GRAPHIC"/>
  <p:tag name="MH_TYPE" val="Other"/>
  <p:tag name="MH_ORDER" val="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926"/>
  <p:tag name="MH_LIBRARY" val="GRAPHIC"/>
  <p:tag name="MH_TYPE" val="SubTitle"/>
  <p:tag name="MH_ORDER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926"/>
  <p:tag name="MH_LIBRARY" val="GRAPHIC"/>
  <p:tag name="MH_TYPE" val="SubTitle"/>
  <p:tag name="MH_ORDER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926"/>
  <p:tag name="MH_LIBRARY" val="GRAPHIC"/>
  <p:tag name="MH_TYPE" val="SubTitle"/>
  <p:tag name="MH_ORDER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926"/>
  <p:tag name="MH_LIBRARY" val="GRAPHIC"/>
  <p:tag name="MH_TYPE" val="SubTitle"/>
  <p:tag name="MH_ORDER" val="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721"/>
  <p:tag name="MH_LIBRARY" val="GRAPHIC"/>
  <p:tag name="MH_TYPE" val="PageTitle"/>
  <p:tag name="MH_ORDER" val="PageTitl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14314"/>
  <p:tag name="MH_LIBRARY" val="CONTENTS"/>
  <p:tag name="MH_AUTOCOLOR" val="TRUE"/>
  <p:tag name="MH_TYPE" val="SECTION"/>
  <p:tag name="ID" val="55353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14314"/>
  <p:tag name="MH_LIBRARY" val="CONTENTS"/>
  <p:tag name="MH_TYPE" val="TITLE"/>
  <p:tag name="ID" val="55353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14314"/>
  <p:tag name="MH_LIBRARY" val="CONTENTS"/>
  <p:tag name="MH_TYPE" val="OTHERS"/>
  <p:tag name="ID" val="55353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14314"/>
  <p:tag name="MH_LIBRARY" val="CONTENTS"/>
  <p:tag name="MH_TYPE" val="NUMBER"/>
  <p:tag name="ID" val="553530"/>
  <p:tag name="MH_ORDER" val="NUMB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14314"/>
  <p:tag name="MH_LIBRARY" val="CONTENTS"/>
  <p:tag name="MH_TYPE" val="NUMBER"/>
  <p:tag name="ID" val="553530"/>
  <p:tag name="MH_ORDER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911220936"/>
  <p:tag name="MH_LIBRARY" val="GRAPHIC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936"/>
  <p:tag name="MH_LIBRARY" val="GRAPHIC"/>
  <p:tag name="MH_TYPE" val="Other"/>
  <p:tag name="MH_ORDER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936"/>
  <p:tag name="MH_LIBRARY" val="GRAPHIC"/>
  <p:tag name="MH_TYPE" val="Other"/>
  <p:tag name="MH_ORDER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936"/>
  <p:tag name="MH_LIBRARY" val="GRAPHIC"/>
  <p:tag name="MH_TYPE" val="Other"/>
  <p:tag name="MH_ORDER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936"/>
  <p:tag name="MH_LIBRARY" val="GRAPHIC"/>
  <p:tag name="MH_TYPE" val="Other"/>
  <p:tag name="MH_ORDER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936"/>
  <p:tag name="MH_LIBRARY" val="GRAPHIC"/>
  <p:tag name="MH_TYPE" val="Other"/>
  <p:tag name="MH_ORDER" val="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936"/>
  <p:tag name="MH_LIBRARY" val="GRAPHIC"/>
  <p:tag name="MH_TYPE" val="Other"/>
  <p:tag name="MH_ORDER" val="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936"/>
  <p:tag name="MH_LIBRARY" val="GRAPHIC"/>
  <p:tag name="MH_TYPE" val="Other"/>
  <p:tag name="MH_ORDER" val="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936"/>
  <p:tag name="MH_LIBRARY" val="GRAPHIC"/>
  <p:tag name="MH_TYPE" val="Other"/>
  <p:tag name="MH_ORDER" val="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936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14314"/>
  <p:tag name="MH_LIBRARY" val="CONTENTS"/>
  <p:tag name="MH_TYPE" val="ENTRY"/>
  <p:tag name="ID" val="553530"/>
  <p:tag name="MH_ORDER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936"/>
  <p:tag name="MH_LIBRARY" val="GRAPHIC"/>
  <p:tag name="MH_TYPE" val="SubTitle"/>
  <p:tag name="MH_ORDER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936"/>
  <p:tag name="MH_LIBRARY" val="GRAPHIC"/>
  <p:tag name="MH_TYPE" val="SubTitle"/>
  <p:tag name="MH_ORDER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936"/>
  <p:tag name="MH_LIBRARY" val="GRAPHIC"/>
  <p:tag name="MH_TYPE" val="SubTitle"/>
  <p:tag name="MH_ORDER" val="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936"/>
  <p:tag name="MH_LIBRARY" val="GRAPHIC"/>
  <p:tag name="MH_TYPE" val="Text"/>
  <p:tag name="MH_ORDER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936"/>
  <p:tag name="MH_LIBRARY" val="GRAPHIC"/>
  <p:tag name="MH_TYPE" val="Text"/>
  <p:tag name="MH_ORDER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936"/>
  <p:tag name="MH_LIBRARY" val="GRAPHIC"/>
  <p:tag name="MH_TYPE" val="Text"/>
  <p:tag name="MH_ORDER" val="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936"/>
  <p:tag name="MH_LIBRARY" val="GRAPHIC"/>
  <p:tag name="MH_TYPE" val="Text"/>
  <p:tag name="MH_ORDER" val="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936"/>
  <p:tag name="MH_LIBRARY" val="GRAPHIC"/>
  <p:tag name="MH_TYPE" val="Text"/>
  <p:tag name="MH_ORDER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1220721"/>
  <p:tag name="MH_LIBRARY" val="GRAPHIC"/>
  <p:tag name="MH_TYPE" val="PageTitle"/>
  <p:tag name="MH_ORDER" val="PageTitl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XunHChF#"/>
  <p:tag name="MH_LAYOUT" val="TitleSubTitleText"/>
  <p:tag name="MH" val="20170911221003"/>
  <p:tag name="MH_LIBRARY" val="GRAPHIC"/>
</p:tagLst>
</file>

<file path=ppt/theme/theme1.xml><?xml version="1.0" encoding="utf-8"?>
<a:theme xmlns:a="http://schemas.openxmlformats.org/drawingml/2006/main" name="A000120140530A25PPBG">
  <a:themeElements>
    <a:clrScheme name="自定义 1">
      <a:dk1>
        <a:srgbClr val="47494B"/>
      </a:dk1>
      <a:lt1>
        <a:srgbClr val="FFFFFF"/>
      </a:lt1>
      <a:dk2>
        <a:srgbClr val="454749"/>
      </a:dk2>
      <a:lt2>
        <a:srgbClr val="FFFFFF"/>
      </a:lt2>
      <a:accent1>
        <a:srgbClr val="358CC1"/>
      </a:accent1>
      <a:accent2>
        <a:srgbClr val="2D9C9F"/>
      </a:accent2>
      <a:accent3>
        <a:srgbClr val="76C8A3"/>
      </a:accent3>
      <a:accent4>
        <a:srgbClr val="9D9394"/>
      </a:accent4>
      <a:accent5>
        <a:srgbClr val="84ADE4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2">
      <a:majorFont>
        <a:latin typeface="Tempus Sans ITC"/>
        <a:ea typeface="幼圆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A000120140530A25KPBG</Template>
  <TotalTime>0</TotalTime>
  <Words>622</Words>
  <Application>Microsoft Office PowerPoint</Application>
  <PresentationFormat>宽屏</PresentationFormat>
  <Paragraphs>199</Paragraphs>
  <Slides>25</Slides>
  <Notes>14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等线</vt:lpstr>
      <vt:lpstr>华文细黑</vt:lpstr>
      <vt:lpstr>微软雅黑</vt:lpstr>
      <vt:lpstr>幼圆</vt:lpstr>
      <vt:lpstr>Arial</vt:lpstr>
      <vt:lpstr>Arial Narrow</vt:lpstr>
      <vt:lpstr>Calibri</vt:lpstr>
      <vt:lpstr>Impact</vt:lpstr>
      <vt:lpstr>Palatino Linotype</vt:lpstr>
      <vt:lpstr>Tempus Sans ITC</vt:lpstr>
      <vt:lpstr>Times New Roman</vt:lpstr>
      <vt:lpstr>Wingdings</vt:lpstr>
      <vt:lpstr>A000120140530A25PPBG</vt:lpstr>
      <vt:lpstr>PowerPoint 演示文稿</vt:lpstr>
      <vt:lpstr>PowerPoint 演示文稿</vt:lpstr>
      <vt:lpstr>PowerPoint 演示文稿</vt:lpstr>
      <vt:lpstr>社团招新</vt:lpstr>
      <vt:lpstr>社团招新</vt:lpstr>
      <vt:lpstr>社团招新</vt:lpstr>
      <vt:lpstr>PowerPoint 演示文稿</vt:lpstr>
      <vt:lpstr>社团招新</vt:lpstr>
      <vt:lpstr>PowerPoint 演示文稿</vt:lpstr>
      <vt:lpstr>社团招新</vt:lpstr>
      <vt:lpstr>社团招新</vt:lpstr>
      <vt:lpstr>社团招新</vt:lpstr>
      <vt:lpstr>社团招新</vt:lpstr>
      <vt:lpstr>PowerPoint 演示文稿</vt:lpstr>
      <vt:lpstr>社团招新</vt:lpstr>
      <vt:lpstr>社团招新</vt:lpstr>
      <vt:lpstr>社团招新</vt:lpstr>
      <vt:lpstr>社团招新</vt:lpstr>
      <vt:lpstr>PowerPoint 演示文稿</vt:lpstr>
      <vt:lpstr>社团招新</vt:lpstr>
      <vt:lpstr>社团招新</vt:lpstr>
      <vt:lpstr>社团招新</vt:lpstr>
      <vt:lpstr>社团招新</vt:lpstr>
      <vt:lpstr>社团招新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27</cp:revision>
  <dcterms:created xsi:type="dcterms:W3CDTF">2017-09-11T12:13:00Z</dcterms:created>
  <dcterms:modified xsi:type="dcterms:W3CDTF">2021-01-05T11:36:49Z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