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8" r:id="rId3"/>
    <p:sldId id="259" r:id="rId4"/>
    <p:sldId id="264" r:id="rId5"/>
    <p:sldId id="268" r:id="rId6"/>
    <p:sldId id="269" r:id="rId7"/>
    <p:sldId id="270" r:id="rId8"/>
    <p:sldId id="271" r:id="rId9"/>
    <p:sldId id="260" r:id="rId10"/>
    <p:sldId id="272" r:id="rId11"/>
    <p:sldId id="273" r:id="rId12"/>
    <p:sldId id="274" r:id="rId13"/>
    <p:sldId id="275" r:id="rId14"/>
    <p:sldId id="261" r:id="rId15"/>
    <p:sldId id="276" r:id="rId16"/>
    <p:sldId id="277" r:id="rId17"/>
    <p:sldId id="278" r:id="rId18"/>
    <p:sldId id="279" r:id="rId19"/>
    <p:sldId id="262" r:id="rId20"/>
    <p:sldId id="280" r:id="rId21"/>
    <p:sldId id="281" r:id="rId22"/>
    <p:sldId id="282" r:id="rId23"/>
    <p:sldId id="283" r:id="rId24"/>
    <p:sldId id="263"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4026"/>
    <a:srgbClr val="FF462B"/>
    <a:srgbClr val="009AA0"/>
    <a:srgbClr val="E5EEFF"/>
    <a:srgbClr val="C9D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showGuides="1">
      <p:cViewPr varScale="1">
        <p:scale>
          <a:sx n="114" d="100"/>
          <a:sy n="114"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DB2D192-B04F-4CD3-ADDA-84A664F085C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D06070-A040-4F8D-AEBF-121313AA1E2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EE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2D192-B04F-4CD3-ADDA-84A664F085C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06070-A040-4F8D-AEBF-121313AA1E2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5" name="组合 1304"/>
          <p:cNvGrpSpPr/>
          <p:nvPr/>
        </p:nvGrpSpPr>
        <p:grpSpPr>
          <a:xfrm>
            <a:off x="8502513" y="3316767"/>
            <a:ext cx="3330575" cy="454025"/>
            <a:chOff x="820737" y="10541001"/>
            <a:chExt cx="3330575" cy="454025"/>
          </a:xfrm>
        </p:grpSpPr>
        <p:sp>
          <p:nvSpPr>
            <p:cNvPr id="1210" name="Freeform 201"/>
            <p:cNvSpPr/>
            <p:nvPr/>
          </p:nvSpPr>
          <p:spPr bwMode="auto">
            <a:xfrm>
              <a:off x="1465262" y="1055846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1" name="Freeform 202"/>
            <p:cNvSpPr/>
            <p:nvPr/>
          </p:nvSpPr>
          <p:spPr bwMode="auto">
            <a:xfrm>
              <a:off x="1465262" y="1055846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2" name="Freeform 203"/>
            <p:cNvSpPr/>
            <p:nvPr/>
          </p:nvSpPr>
          <p:spPr bwMode="auto">
            <a:xfrm>
              <a:off x="3824287" y="1054100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228" name="Picture 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62196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3" name="Freeform 205"/>
            <p:cNvSpPr/>
            <p:nvPr/>
          </p:nvSpPr>
          <p:spPr bwMode="auto">
            <a:xfrm>
              <a:off x="3443287" y="1057910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4" name="Freeform 206"/>
            <p:cNvSpPr/>
            <p:nvPr/>
          </p:nvSpPr>
          <p:spPr bwMode="auto">
            <a:xfrm>
              <a:off x="3455987" y="1074102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5" name="Freeform 207"/>
            <p:cNvSpPr/>
            <p:nvPr/>
          </p:nvSpPr>
          <p:spPr bwMode="auto">
            <a:xfrm>
              <a:off x="1069975" y="10558464"/>
              <a:ext cx="398463" cy="347663"/>
            </a:xfrm>
            <a:custGeom>
              <a:avLst/>
              <a:gdLst>
                <a:gd name="T0" fmla="*/ 0 w 251"/>
                <a:gd name="T1" fmla="*/ 133 h 219"/>
                <a:gd name="T2" fmla="*/ 249 w 251"/>
                <a:gd name="T3" fmla="*/ 219 h 219"/>
                <a:gd name="T4" fmla="*/ 251 w 251"/>
                <a:gd name="T5" fmla="*/ 0 h 219"/>
                <a:gd name="T6" fmla="*/ 0 w 251"/>
                <a:gd name="T7" fmla="*/ 64 h 219"/>
                <a:gd name="T8" fmla="*/ 0 w 251"/>
                <a:gd name="T9" fmla="*/ 133 h 219"/>
              </a:gdLst>
              <a:ahLst/>
              <a:cxnLst>
                <a:cxn ang="0">
                  <a:pos x="T0" y="T1"/>
                </a:cxn>
                <a:cxn ang="0">
                  <a:pos x="T2" y="T3"/>
                </a:cxn>
                <a:cxn ang="0">
                  <a:pos x="T4" y="T5"/>
                </a:cxn>
                <a:cxn ang="0">
                  <a:pos x="T6" y="T7"/>
                </a:cxn>
                <a:cxn ang="0">
                  <a:pos x="T8" y="T9"/>
                </a:cxn>
              </a:cxnLst>
              <a:rect l="0" t="0" r="r" b="b"/>
              <a:pathLst>
                <a:path w="251" h="219">
                  <a:moveTo>
                    <a:pt x="0" y="133"/>
                  </a:moveTo>
                  <a:lnTo>
                    <a:pt x="249" y="219"/>
                  </a:lnTo>
                  <a:lnTo>
                    <a:pt x="251"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6" name="Freeform 208"/>
            <p:cNvSpPr/>
            <p:nvPr/>
          </p:nvSpPr>
          <p:spPr bwMode="auto">
            <a:xfrm>
              <a:off x="820737" y="10650539"/>
              <a:ext cx="249238"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00" name="组合 1299"/>
          <p:cNvGrpSpPr/>
          <p:nvPr/>
        </p:nvGrpSpPr>
        <p:grpSpPr>
          <a:xfrm>
            <a:off x="6179503" y="-58738"/>
            <a:ext cx="2079625" cy="2519363"/>
            <a:chOff x="5349875" y="7937501"/>
            <a:chExt cx="2079625" cy="2519363"/>
          </a:xfrm>
        </p:grpSpPr>
        <p:sp>
          <p:nvSpPr>
            <p:cNvPr id="1130" name="Freeform 121"/>
            <p:cNvSpPr/>
            <p:nvPr/>
          </p:nvSpPr>
          <p:spPr bwMode="auto">
            <a:xfrm>
              <a:off x="5349875" y="8069264"/>
              <a:ext cx="2079625" cy="2387600"/>
            </a:xfrm>
            <a:custGeom>
              <a:avLst/>
              <a:gdLst>
                <a:gd name="T0" fmla="*/ 425 w 491"/>
                <a:gd name="T1" fmla="*/ 0 h 563"/>
                <a:gd name="T2" fmla="*/ 0 w 491"/>
                <a:gd name="T3" fmla="*/ 46 h 563"/>
                <a:gd name="T4" fmla="*/ 59 w 491"/>
                <a:gd name="T5" fmla="*/ 544 h 563"/>
                <a:gd name="T6" fmla="*/ 88 w 491"/>
                <a:gd name="T7" fmla="*/ 561 h 563"/>
                <a:gd name="T8" fmla="*/ 465 w 491"/>
                <a:gd name="T9" fmla="*/ 521 h 563"/>
                <a:gd name="T10" fmla="*/ 489 w 491"/>
                <a:gd name="T11" fmla="*/ 498 h 563"/>
                <a:gd name="T12" fmla="*/ 425 w 491"/>
                <a:gd name="T13" fmla="*/ 0 h 563"/>
              </a:gdLst>
              <a:ahLst/>
              <a:cxnLst>
                <a:cxn ang="0">
                  <a:pos x="T0" y="T1"/>
                </a:cxn>
                <a:cxn ang="0">
                  <a:pos x="T2" y="T3"/>
                </a:cxn>
                <a:cxn ang="0">
                  <a:pos x="T4" y="T5"/>
                </a:cxn>
                <a:cxn ang="0">
                  <a:pos x="T6" y="T7"/>
                </a:cxn>
                <a:cxn ang="0">
                  <a:pos x="T8" y="T9"/>
                </a:cxn>
                <a:cxn ang="0">
                  <a:pos x="T10" y="T11"/>
                </a:cxn>
                <a:cxn ang="0">
                  <a:pos x="T12" y="T13"/>
                </a:cxn>
              </a:cxnLst>
              <a:rect l="0" t="0" r="r" b="b"/>
              <a:pathLst>
                <a:path w="491" h="563">
                  <a:moveTo>
                    <a:pt x="425" y="0"/>
                  </a:moveTo>
                  <a:cubicBezTo>
                    <a:pt x="0" y="46"/>
                    <a:pt x="0" y="46"/>
                    <a:pt x="0" y="46"/>
                  </a:cubicBezTo>
                  <a:cubicBezTo>
                    <a:pt x="59" y="544"/>
                    <a:pt x="59" y="544"/>
                    <a:pt x="59" y="544"/>
                  </a:cubicBezTo>
                  <a:cubicBezTo>
                    <a:pt x="61" y="557"/>
                    <a:pt x="75" y="563"/>
                    <a:pt x="88" y="561"/>
                  </a:cubicBezTo>
                  <a:cubicBezTo>
                    <a:pt x="465" y="521"/>
                    <a:pt x="465" y="521"/>
                    <a:pt x="465" y="521"/>
                  </a:cubicBezTo>
                  <a:cubicBezTo>
                    <a:pt x="478" y="519"/>
                    <a:pt x="491" y="510"/>
                    <a:pt x="489" y="498"/>
                  </a:cubicBezTo>
                  <a:cubicBezTo>
                    <a:pt x="425" y="0"/>
                    <a:pt x="425" y="0"/>
                    <a:pt x="425" y="0"/>
                  </a:cubicBezTo>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1" name="Freeform 122"/>
            <p:cNvSpPr/>
            <p:nvPr/>
          </p:nvSpPr>
          <p:spPr bwMode="auto">
            <a:xfrm>
              <a:off x="5421312" y="8120064"/>
              <a:ext cx="1885950" cy="2179638"/>
            </a:xfrm>
            <a:custGeom>
              <a:avLst/>
              <a:gdLst>
                <a:gd name="T0" fmla="*/ 390 w 445"/>
                <a:gd name="T1" fmla="*/ 0 h 514"/>
                <a:gd name="T2" fmla="*/ 0 w 445"/>
                <a:gd name="T3" fmla="*/ 47 h 514"/>
                <a:gd name="T4" fmla="*/ 52 w 445"/>
                <a:gd name="T5" fmla="*/ 489 h 514"/>
                <a:gd name="T6" fmla="*/ 82 w 445"/>
                <a:gd name="T7" fmla="*/ 512 h 514"/>
                <a:gd name="T8" fmla="*/ 420 w 445"/>
                <a:gd name="T9" fmla="*/ 472 h 514"/>
                <a:gd name="T10" fmla="*/ 443 w 445"/>
                <a:gd name="T11" fmla="*/ 443 h 514"/>
                <a:gd name="T12" fmla="*/ 390 w 445"/>
                <a:gd name="T13" fmla="*/ 0 h 514"/>
              </a:gdLst>
              <a:ahLst/>
              <a:cxnLst>
                <a:cxn ang="0">
                  <a:pos x="T0" y="T1"/>
                </a:cxn>
                <a:cxn ang="0">
                  <a:pos x="T2" y="T3"/>
                </a:cxn>
                <a:cxn ang="0">
                  <a:pos x="T4" y="T5"/>
                </a:cxn>
                <a:cxn ang="0">
                  <a:pos x="T6" y="T7"/>
                </a:cxn>
                <a:cxn ang="0">
                  <a:pos x="T8" y="T9"/>
                </a:cxn>
                <a:cxn ang="0">
                  <a:pos x="T10" y="T11"/>
                </a:cxn>
                <a:cxn ang="0">
                  <a:pos x="T12" y="T13"/>
                </a:cxn>
              </a:cxnLst>
              <a:rect l="0" t="0" r="r" b="b"/>
              <a:pathLst>
                <a:path w="445" h="514">
                  <a:moveTo>
                    <a:pt x="390" y="0"/>
                  </a:moveTo>
                  <a:cubicBezTo>
                    <a:pt x="0" y="47"/>
                    <a:pt x="0" y="47"/>
                    <a:pt x="0" y="47"/>
                  </a:cubicBezTo>
                  <a:cubicBezTo>
                    <a:pt x="52" y="489"/>
                    <a:pt x="52" y="489"/>
                    <a:pt x="52" y="489"/>
                  </a:cubicBezTo>
                  <a:cubicBezTo>
                    <a:pt x="54" y="502"/>
                    <a:pt x="69" y="514"/>
                    <a:pt x="82" y="512"/>
                  </a:cubicBezTo>
                  <a:cubicBezTo>
                    <a:pt x="420" y="472"/>
                    <a:pt x="420" y="472"/>
                    <a:pt x="420" y="472"/>
                  </a:cubicBezTo>
                  <a:cubicBezTo>
                    <a:pt x="433" y="470"/>
                    <a:pt x="445" y="455"/>
                    <a:pt x="443" y="443"/>
                  </a:cubicBezTo>
                  <a:cubicBezTo>
                    <a:pt x="390" y="0"/>
                    <a:pt x="390" y="0"/>
                    <a:pt x="39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2" name="Oval 123"/>
            <p:cNvSpPr>
              <a:spLocks noChangeArrowheads="1"/>
            </p:cNvSpPr>
            <p:nvPr/>
          </p:nvSpPr>
          <p:spPr bwMode="auto">
            <a:xfrm>
              <a:off x="5535612" y="8331201"/>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3" name="Oval 124"/>
            <p:cNvSpPr>
              <a:spLocks noChangeArrowheads="1"/>
            </p:cNvSpPr>
            <p:nvPr/>
          </p:nvSpPr>
          <p:spPr bwMode="auto">
            <a:xfrm>
              <a:off x="5751512" y="8305801"/>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4" name="Oval 125"/>
            <p:cNvSpPr>
              <a:spLocks noChangeArrowheads="1"/>
            </p:cNvSpPr>
            <p:nvPr/>
          </p:nvSpPr>
          <p:spPr bwMode="auto">
            <a:xfrm>
              <a:off x="5964237" y="8272464"/>
              <a:ext cx="160338"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5" name="Oval 126"/>
            <p:cNvSpPr>
              <a:spLocks noChangeArrowheads="1"/>
            </p:cNvSpPr>
            <p:nvPr/>
          </p:nvSpPr>
          <p:spPr bwMode="auto">
            <a:xfrm>
              <a:off x="6180137" y="8242301"/>
              <a:ext cx="160338"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6" name="Oval 127"/>
            <p:cNvSpPr>
              <a:spLocks noChangeArrowheads="1"/>
            </p:cNvSpPr>
            <p:nvPr/>
          </p:nvSpPr>
          <p:spPr bwMode="auto">
            <a:xfrm>
              <a:off x="6383337" y="8224839"/>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7" name="Oval 128"/>
            <p:cNvSpPr>
              <a:spLocks noChangeArrowheads="1"/>
            </p:cNvSpPr>
            <p:nvPr/>
          </p:nvSpPr>
          <p:spPr bwMode="auto">
            <a:xfrm>
              <a:off x="6616700" y="81962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8" name="Oval 129"/>
            <p:cNvSpPr>
              <a:spLocks noChangeArrowheads="1"/>
            </p:cNvSpPr>
            <p:nvPr/>
          </p:nvSpPr>
          <p:spPr bwMode="auto">
            <a:xfrm>
              <a:off x="6827837" y="81708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9" name="Freeform 130"/>
            <p:cNvSpPr/>
            <p:nvPr/>
          </p:nvSpPr>
          <p:spPr bwMode="auto">
            <a:xfrm>
              <a:off x="5535612" y="8094664"/>
              <a:ext cx="136525"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3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5" y="1"/>
                    <a:pt x="0" y="7"/>
                    <a:pt x="1" y="13"/>
                  </a:cubicBezTo>
                  <a:cubicBezTo>
                    <a:pt x="8" y="75"/>
                    <a:pt x="8" y="75"/>
                    <a:pt x="8" y="75"/>
                  </a:cubicBezTo>
                  <a:cubicBezTo>
                    <a:pt x="9" y="82"/>
                    <a:pt x="15" y="86"/>
                    <a:pt x="21" y="85"/>
                  </a:cubicBezTo>
                  <a:cubicBezTo>
                    <a:pt x="27" y="85"/>
                    <a:pt x="32" y="79"/>
                    <a:pt x="31" y="73"/>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0" name="Freeform 131"/>
            <p:cNvSpPr/>
            <p:nvPr/>
          </p:nvSpPr>
          <p:spPr bwMode="auto">
            <a:xfrm>
              <a:off x="5748337" y="8069264"/>
              <a:ext cx="134938" cy="363538"/>
            </a:xfrm>
            <a:custGeom>
              <a:avLst/>
              <a:gdLst>
                <a:gd name="T0" fmla="*/ 24 w 32"/>
                <a:gd name="T1" fmla="*/ 11 h 86"/>
                <a:gd name="T2" fmla="*/ 11 w 32"/>
                <a:gd name="T3" fmla="*/ 0 h 86"/>
                <a:gd name="T4" fmla="*/ 1 w 32"/>
                <a:gd name="T5" fmla="*/ 13 h 86"/>
                <a:gd name="T6" fmla="*/ 9 w 32"/>
                <a:gd name="T7" fmla="*/ 75 h 86"/>
                <a:gd name="T8" fmla="*/ 22 w 32"/>
                <a:gd name="T9" fmla="*/ 85 h 86"/>
                <a:gd name="T10" fmla="*/ 32 w 32"/>
                <a:gd name="T11" fmla="*/ 72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4" y="4"/>
                    <a:pt x="18" y="0"/>
                    <a:pt x="11" y="0"/>
                  </a:cubicBezTo>
                  <a:cubicBezTo>
                    <a:pt x="5" y="1"/>
                    <a:pt x="0" y="7"/>
                    <a:pt x="1" y="13"/>
                  </a:cubicBezTo>
                  <a:cubicBezTo>
                    <a:pt x="9" y="75"/>
                    <a:pt x="9" y="75"/>
                    <a:pt x="9" y="75"/>
                  </a:cubicBezTo>
                  <a:cubicBezTo>
                    <a:pt x="9" y="82"/>
                    <a:pt x="15" y="86"/>
                    <a:pt x="22" y="85"/>
                  </a:cubicBezTo>
                  <a:cubicBezTo>
                    <a:pt x="28" y="85"/>
                    <a:pt x="32" y="79"/>
                    <a:pt x="32" y="72"/>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1" name="Freeform 132"/>
            <p:cNvSpPr/>
            <p:nvPr/>
          </p:nvSpPr>
          <p:spPr bwMode="auto">
            <a:xfrm>
              <a:off x="5964237" y="8043864"/>
              <a:ext cx="134938"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4" y="1"/>
                    <a:pt x="0" y="7"/>
                    <a:pt x="1" y="13"/>
                  </a:cubicBezTo>
                  <a:cubicBezTo>
                    <a:pt x="8" y="75"/>
                    <a:pt x="8" y="75"/>
                    <a:pt x="8" y="75"/>
                  </a:cubicBezTo>
                  <a:cubicBezTo>
                    <a:pt x="9" y="82"/>
                    <a:pt x="15" y="86"/>
                    <a:pt x="21" y="85"/>
                  </a:cubicBezTo>
                  <a:cubicBezTo>
                    <a:pt x="27" y="85"/>
                    <a:pt x="32" y="79"/>
                    <a:pt x="31" y="72"/>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2" name="Freeform 133"/>
            <p:cNvSpPr/>
            <p:nvPr/>
          </p:nvSpPr>
          <p:spPr bwMode="auto">
            <a:xfrm>
              <a:off x="6175375" y="8016876"/>
              <a:ext cx="136525"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2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8" y="0"/>
                    <a:pt x="11" y="0"/>
                  </a:cubicBezTo>
                  <a:cubicBezTo>
                    <a:pt x="5" y="1"/>
                    <a:pt x="0" y="7"/>
                    <a:pt x="1" y="13"/>
                  </a:cubicBezTo>
                  <a:cubicBezTo>
                    <a:pt x="8" y="75"/>
                    <a:pt x="8" y="75"/>
                    <a:pt x="8" y="75"/>
                  </a:cubicBezTo>
                  <a:cubicBezTo>
                    <a:pt x="9" y="82"/>
                    <a:pt x="15" y="86"/>
                    <a:pt x="21" y="85"/>
                  </a:cubicBezTo>
                  <a:cubicBezTo>
                    <a:pt x="28" y="85"/>
                    <a:pt x="32" y="79"/>
                    <a:pt x="32"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3" name="Freeform 134"/>
            <p:cNvSpPr/>
            <p:nvPr/>
          </p:nvSpPr>
          <p:spPr bwMode="auto">
            <a:xfrm>
              <a:off x="6391275" y="7991476"/>
              <a:ext cx="136525" cy="365125"/>
            </a:xfrm>
            <a:custGeom>
              <a:avLst/>
              <a:gdLst>
                <a:gd name="T0" fmla="*/ 24 w 32"/>
                <a:gd name="T1" fmla="*/ 10 h 86"/>
                <a:gd name="T2" fmla="*/ 11 w 32"/>
                <a:gd name="T3" fmla="*/ 0 h 86"/>
                <a:gd name="T4" fmla="*/ 0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4" y="1"/>
                    <a:pt x="0" y="7"/>
                    <a:pt x="0" y="13"/>
                  </a:cubicBezTo>
                  <a:cubicBezTo>
                    <a:pt x="8" y="75"/>
                    <a:pt x="8" y="75"/>
                    <a:pt x="8" y="75"/>
                  </a:cubicBezTo>
                  <a:cubicBezTo>
                    <a:pt x="9" y="82"/>
                    <a:pt x="14" y="86"/>
                    <a:pt x="21" y="85"/>
                  </a:cubicBezTo>
                  <a:cubicBezTo>
                    <a:pt x="27"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4" name="Freeform 135"/>
            <p:cNvSpPr/>
            <p:nvPr/>
          </p:nvSpPr>
          <p:spPr bwMode="auto">
            <a:xfrm>
              <a:off x="6604000" y="7966076"/>
              <a:ext cx="134938"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5" y="1"/>
                    <a:pt x="0" y="7"/>
                    <a:pt x="1" y="13"/>
                  </a:cubicBezTo>
                  <a:cubicBezTo>
                    <a:pt x="8" y="75"/>
                    <a:pt x="8" y="75"/>
                    <a:pt x="8" y="75"/>
                  </a:cubicBezTo>
                  <a:cubicBezTo>
                    <a:pt x="9" y="82"/>
                    <a:pt x="15" y="86"/>
                    <a:pt x="21" y="85"/>
                  </a:cubicBezTo>
                  <a:cubicBezTo>
                    <a:pt x="28"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5" name="Freeform 136"/>
            <p:cNvSpPr/>
            <p:nvPr/>
          </p:nvSpPr>
          <p:spPr bwMode="auto">
            <a:xfrm>
              <a:off x="6819900" y="7937501"/>
              <a:ext cx="134938" cy="368300"/>
            </a:xfrm>
            <a:custGeom>
              <a:avLst/>
              <a:gdLst>
                <a:gd name="T0" fmla="*/ 23 w 32"/>
                <a:gd name="T1" fmla="*/ 11 h 87"/>
                <a:gd name="T2" fmla="*/ 10 w 32"/>
                <a:gd name="T3" fmla="*/ 1 h 87"/>
                <a:gd name="T4" fmla="*/ 0 w 32"/>
                <a:gd name="T5" fmla="*/ 14 h 87"/>
                <a:gd name="T6" fmla="*/ 8 w 32"/>
                <a:gd name="T7" fmla="*/ 76 h 87"/>
                <a:gd name="T8" fmla="*/ 21 w 32"/>
                <a:gd name="T9" fmla="*/ 86 h 87"/>
                <a:gd name="T10" fmla="*/ 31 w 32"/>
                <a:gd name="T11" fmla="*/ 73 h 87"/>
                <a:gd name="T12" fmla="*/ 23 w 32"/>
                <a:gd name="T13" fmla="*/ 11 h 87"/>
              </a:gdLst>
              <a:ahLst/>
              <a:cxnLst>
                <a:cxn ang="0">
                  <a:pos x="T0" y="T1"/>
                </a:cxn>
                <a:cxn ang="0">
                  <a:pos x="T2" y="T3"/>
                </a:cxn>
                <a:cxn ang="0">
                  <a:pos x="T4" y="T5"/>
                </a:cxn>
                <a:cxn ang="0">
                  <a:pos x="T6" y="T7"/>
                </a:cxn>
                <a:cxn ang="0">
                  <a:pos x="T8" y="T9"/>
                </a:cxn>
                <a:cxn ang="0">
                  <a:pos x="T10" y="T11"/>
                </a:cxn>
                <a:cxn ang="0">
                  <a:pos x="T12" y="T13"/>
                </a:cxn>
              </a:cxnLst>
              <a:rect l="0" t="0" r="r" b="b"/>
              <a:pathLst>
                <a:path w="32" h="87">
                  <a:moveTo>
                    <a:pt x="23" y="11"/>
                  </a:moveTo>
                  <a:cubicBezTo>
                    <a:pt x="23" y="5"/>
                    <a:pt x="17" y="0"/>
                    <a:pt x="10" y="1"/>
                  </a:cubicBezTo>
                  <a:cubicBezTo>
                    <a:pt x="4" y="2"/>
                    <a:pt x="0" y="8"/>
                    <a:pt x="0" y="14"/>
                  </a:cubicBezTo>
                  <a:cubicBezTo>
                    <a:pt x="8" y="76"/>
                    <a:pt x="8" y="76"/>
                    <a:pt x="8" y="76"/>
                  </a:cubicBezTo>
                  <a:cubicBezTo>
                    <a:pt x="8" y="83"/>
                    <a:pt x="14" y="87"/>
                    <a:pt x="21" y="86"/>
                  </a:cubicBezTo>
                  <a:cubicBezTo>
                    <a:pt x="27" y="86"/>
                    <a:pt x="32" y="80"/>
                    <a:pt x="31" y="73"/>
                  </a:cubicBezTo>
                  <a:lnTo>
                    <a:pt x="23"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6" name="Freeform 137"/>
            <p:cNvSpPr/>
            <p:nvPr/>
          </p:nvSpPr>
          <p:spPr bwMode="auto">
            <a:xfrm>
              <a:off x="5599112" y="8382001"/>
              <a:ext cx="1538288" cy="1778000"/>
            </a:xfrm>
            <a:custGeom>
              <a:avLst/>
              <a:gdLst>
                <a:gd name="T0" fmla="*/ 319 w 363"/>
                <a:gd name="T1" fmla="*/ 0 h 419"/>
                <a:gd name="T2" fmla="*/ 0 w 363"/>
                <a:gd name="T3" fmla="*/ 39 h 419"/>
                <a:gd name="T4" fmla="*/ 43 w 363"/>
                <a:gd name="T5" fmla="*/ 400 h 419"/>
                <a:gd name="T6" fmla="*/ 65 w 363"/>
                <a:gd name="T7" fmla="*/ 419 h 419"/>
                <a:gd name="T8" fmla="*/ 67 w 363"/>
                <a:gd name="T9" fmla="*/ 419 h 419"/>
                <a:gd name="T10" fmla="*/ 343 w 363"/>
                <a:gd name="T11" fmla="*/ 386 h 419"/>
                <a:gd name="T12" fmla="*/ 362 w 363"/>
                <a:gd name="T13" fmla="*/ 362 h 419"/>
                <a:gd name="T14" fmla="*/ 319 w 363"/>
                <a:gd name="T15" fmla="*/ 0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3" h="419">
                  <a:moveTo>
                    <a:pt x="319" y="0"/>
                  </a:moveTo>
                  <a:cubicBezTo>
                    <a:pt x="0" y="39"/>
                    <a:pt x="0" y="39"/>
                    <a:pt x="0" y="39"/>
                  </a:cubicBezTo>
                  <a:cubicBezTo>
                    <a:pt x="43" y="400"/>
                    <a:pt x="43" y="400"/>
                    <a:pt x="43" y="400"/>
                  </a:cubicBezTo>
                  <a:cubicBezTo>
                    <a:pt x="44" y="410"/>
                    <a:pt x="55" y="419"/>
                    <a:pt x="65" y="419"/>
                  </a:cubicBezTo>
                  <a:cubicBezTo>
                    <a:pt x="66" y="419"/>
                    <a:pt x="66" y="419"/>
                    <a:pt x="67" y="419"/>
                  </a:cubicBezTo>
                  <a:cubicBezTo>
                    <a:pt x="343" y="386"/>
                    <a:pt x="343" y="386"/>
                    <a:pt x="343" y="386"/>
                  </a:cubicBezTo>
                  <a:cubicBezTo>
                    <a:pt x="354" y="385"/>
                    <a:pt x="363" y="372"/>
                    <a:pt x="362" y="362"/>
                  </a:cubicBezTo>
                  <a:cubicBezTo>
                    <a:pt x="319" y="0"/>
                    <a:pt x="319" y="0"/>
                    <a:pt x="319" y="0"/>
                  </a:cubicBezTo>
                </a:path>
              </a:pathLst>
            </a:custGeom>
            <a:solidFill>
              <a:srgbClr val="FDF5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Freeform 67"/>
          <p:cNvSpPr/>
          <p:nvPr/>
        </p:nvSpPr>
        <p:spPr bwMode="auto">
          <a:xfrm>
            <a:off x="629329" y="198379"/>
            <a:ext cx="10463212" cy="6335713"/>
          </a:xfrm>
          <a:custGeom>
            <a:avLst/>
            <a:gdLst>
              <a:gd name="T0" fmla="*/ 993 w 6591"/>
              <a:gd name="T1" fmla="*/ 3849 h 3991"/>
              <a:gd name="T2" fmla="*/ 6186 w 6591"/>
              <a:gd name="T3" fmla="*/ 3991 h 3991"/>
              <a:gd name="T4" fmla="*/ 6591 w 6591"/>
              <a:gd name="T5" fmla="*/ 0 h 3991"/>
              <a:gd name="T6" fmla="*/ 0 w 6591"/>
              <a:gd name="T7" fmla="*/ 554 h 3991"/>
              <a:gd name="T8" fmla="*/ 993 w 6591"/>
              <a:gd name="T9" fmla="*/ 3849 h 3991"/>
            </a:gdLst>
            <a:ahLst/>
            <a:cxnLst>
              <a:cxn ang="0">
                <a:pos x="T0" y="T1"/>
              </a:cxn>
              <a:cxn ang="0">
                <a:pos x="T2" y="T3"/>
              </a:cxn>
              <a:cxn ang="0">
                <a:pos x="T4" y="T5"/>
              </a:cxn>
              <a:cxn ang="0">
                <a:pos x="T6" y="T7"/>
              </a:cxn>
              <a:cxn ang="0">
                <a:pos x="T8" y="T9"/>
              </a:cxn>
            </a:cxnLst>
            <a:rect l="0" t="0" r="r" b="b"/>
            <a:pathLst>
              <a:path w="6591" h="3991">
                <a:moveTo>
                  <a:pt x="993" y="3849"/>
                </a:moveTo>
                <a:lnTo>
                  <a:pt x="6186" y="3991"/>
                </a:lnTo>
                <a:lnTo>
                  <a:pt x="6591" y="0"/>
                </a:lnTo>
                <a:lnTo>
                  <a:pt x="0" y="554"/>
                </a:lnTo>
                <a:lnTo>
                  <a:pt x="993" y="3849"/>
                </a:ln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862841" y="397832"/>
            <a:ext cx="9988550" cy="5916613"/>
          </a:xfrm>
          <a:custGeom>
            <a:avLst/>
            <a:gdLst>
              <a:gd name="T0" fmla="*/ 921 w 6292"/>
              <a:gd name="T1" fmla="*/ 3593 h 3727"/>
              <a:gd name="T2" fmla="*/ 5910 w 6292"/>
              <a:gd name="T3" fmla="*/ 3727 h 3727"/>
              <a:gd name="T4" fmla="*/ 6292 w 6292"/>
              <a:gd name="T5" fmla="*/ 0 h 3727"/>
              <a:gd name="T6" fmla="*/ 0 w 6292"/>
              <a:gd name="T7" fmla="*/ 529 h 3727"/>
              <a:gd name="T8" fmla="*/ 921 w 6292"/>
              <a:gd name="T9" fmla="*/ 3593 h 3727"/>
            </a:gdLst>
            <a:ahLst/>
            <a:cxnLst>
              <a:cxn ang="0">
                <a:pos x="T0" y="T1"/>
              </a:cxn>
              <a:cxn ang="0">
                <a:pos x="T2" y="T3"/>
              </a:cxn>
              <a:cxn ang="0">
                <a:pos x="T4" y="T5"/>
              </a:cxn>
              <a:cxn ang="0">
                <a:pos x="T6" y="T7"/>
              </a:cxn>
              <a:cxn ang="0">
                <a:pos x="T8" y="T9"/>
              </a:cxn>
            </a:cxnLst>
            <a:rect l="0" t="0" r="r" b="b"/>
            <a:pathLst>
              <a:path w="6292" h="3727">
                <a:moveTo>
                  <a:pt x="921" y="3593"/>
                </a:moveTo>
                <a:lnTo>
                  <a:pt x="5910" y="3727"/>
                </a:lnTo>
                <a:lnTo>
                  <a:pt x="6292" y="0"/>
                </a:lnTo>
                <a:lnTo>
                  <a:pt x="0" y="529"/>
                </a:lnTo>
                <a:lnTo>
                  <a:pt x="921" y="3593"/>
                </a:lnTo>
                <a:close/>
              </a:path>
            </a:pathLst>
          </a:cu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4"/>
          <p:cNvSpPr>
            <a:spLocks noEditPoints="1"/>
          </p:cNvSpPr>
          <p:nvPr/>
        </p:nvSpPr>
        <p:spPr bwMode="auto">
          <a:xfrm>
            <a:off x="4791710" y="4810443"/>
            <a:ext cx="1081087" cy="989013"/>
          </a:xfrm>
          <a:custGeom>
            <a:avLst/>
            <a:gdLst>
              <a:gd name="T0" fmla="*/ 213 w 255"/>
              <a:gd name="T1" fmla="*/ 131 h 233"/>
              <a:gd name="T2" fmla="*/ 157 w 255"/>
              <a:gd name="T3" fmla="*/ 81 h 233"/>
              <a:gd name="T4" fmla="*/ 139 w 255"/>
              <a:gd name="T5" fmla="*/ 44 h 233"/>
              <a:gd name="T6" fmla="*/ 152 w 255"/>
              <a:gd name="T7" fmla="*/ 8 h 233"/>
              <a:gd name="T8" fmla="*/ 151 w 255"/>
              <a:gd name="T9" fmla="*/ 4 h 233"/>
              <a:gd name="T10" fmla="*/ 148 w 255"/>
              <a:gd name="T11" fmla="*/ 2 h 233"/>
              <a:gd name="T12" fmla="*/ 74 w 255"/>
              <a:gd name="T13" fmla="*/ 5 h 233"/>
              <a:gd name="T14" fmla="*/ 72 w 255"/>
              <a:gd name="T15" fmla="*/ 9 h 233"/>
              <a:gd name="T16" fmla="*/ 72 w 255"/>
              <a:gd name="T17" fmla="*/ 12 h 233"/>
              <a:gd name="T18" fmla="*/ 87 w 255"/>
              <a:gd name="T19" fmla="*/ 52 h 233"/>
              <a:gd name="T20" fmla="*/ 68 w 255"/>
              <a:gd name="T21" fmla="*/ 97 h 233"/>
              <a:gd name="T22" fmla="*/ 23 w 255"/>
              <a:gd name="T23" fmla="*/ 159 h 233"/>
              <a:gd name="T24" fmla="*/ 12 w 255"/>
              <a:gd name="T25" fmla="*/ 212 h 233"/>
              <a:gd name="T26" fmla="*/ 58 w 255"/>
              <a:gd name="T27" fmla="*/ 227 h 233"/>
              <a:gd name="T28" fmla="*/ 87 w 255"/>
              <a:gd name="T29" fmla="*/ 225 h 233"/>
              <a:gd name="T30" fmla="*/ 136 w 255"/>
              <a:gd name="T31" fmla="*/ 227 h 233"/>
              <a:gd name="T32" fmla="*/ 217 w 255"/>
              <a:gd name="T33" fmla="*/ 228 h 233"/>
              <a:gd name="T34" fmla="*/ 251 w 255"/>
              <a:gd name="T35" fmla="*/ 188 h 233"/>
              <a:gd name="T36" fmla="*/ 213 w 255"/>
              <a:gd name="T37" fmla="*/ 131 h 233"/>
              <a:gd name="T38" fmla="*/ 84 w 255"/>
              <a:gd name="T39" fmla="*/ 85 h 233"/>
              <a:gd name="T40" fmla="*/ 78 w 255"/>
              <a:gd name="T41" fmla="*/ 10 h 233"/>
              <a:gd name="T42" fmla="*/ 145 w 255"/>
              <a:gd name="T43" fmla="*/ 8 h 233"/>
              <a:gd name="T44" fmla="*/ 140 w 255"/>
              <a:gd name="T45" fmla="*/ 68 h 233"/>
              <a:gd name="T46" fmla="*/ 199 w 255"/>
              <a:gd name="T47" fmla="*/ 126 h 233"/>
              <a:gd name="T48" fmla="*/ 201 w 255"/>
              <a:gd name="T49" fmla="*/ 128 h 233"/>
              <a:gd name="T50" fmla="*/ 195 w 255"/>
              <a:gd name="T51" fmla="*/ 131 h 233"/>
              <a:gd name="T52" fmla="*/ 169 w 255"/>
              <a:gd name="T53" fmla="*/ 127 h 233"/>
              <a:gd name="T54" fmla="*/ 132 w 255"/>
              <a:gd name="T55" fmla="*/ 145 h 233"/>
              <a:gd name="T56" fmla="*/ 92 w 255"/>
              <a:gd name="T57" fmla="*/ 124 h 233"/>
              <a:gd name="T58" fmla="*/ 57 w 255"/>
              <a:gd name="T59" fmla="*/ 124 h 233"/>
              <a:gd name="T60" fmla="*/ 84 w 255"/>
              <a:gd name="T61" fmla="*/ 85 h 233"/>
              <a:gd name="T62" fmla="*/ 177 w 255"/>
              <a:gd name="T63" fmla="*/ 224 h 233"/>
              <a:gd name="T64" fmla="*/ 84 w 255"/>
              <a:gd name="T65" fmla="*/ 220 h 233"/>
              <a:gd name="T66" fmla="*/ 24 w 255"/>
              <a:gd name="T67" fmla="*/ 214 h 233"/>
              <a:gd name="T68" fmla="*/ 36 w 255"/>
              <a:gd name="T69" fmla="*/ 151 h 233"/>
              <a:gd name="T70" fmla="*/ 49 w 255"/>
              <a:gd name="T71" fmla="*/ 134 h 233"/>
              <a:gd name="T72" fmla="*/ 79 w 255"/>
              <a:gd name="T73" fmla="*/ 125 h 233"/>
              <a:gd name="T74" fmla="*/ 98 w 255"/>
              <a:gd name="T75" fmla="*/ 138 h 233"/>
              <a:gd name="T76" fmla="*/ 128 w 255"/>
              <a:gd name="T77" fmla="*/ 153 h 233"/>
              <a:gd name="T78" fmla="*/ 167 w 255"/>
              <a:gd name="T79" fmla="*/ 133 h 233"/>
              <a:gd name="T80" fmla="*/ 186 w 255"/>
              <a:gd name="T81" fmla="*/ 140 h 233"/>
              <a:gd name="T82" fmla="*/ 193 w 255"/>
              <a:gd name="T83" fmla="*/ 139 h 233"/>
              <a:gd name="T84" fmla="*/ 204 w 255"/>
              <a:gd name="T85" fmla="*/ 134 h 233"/>
              <a:gd name="T86" fmla="*/ 207 w 255"/>
              <a:gd name="T87" fmla="*/ 133 h 233"/>
              <a:gd name="T88" fmla="*/ 246 w 255"/>
              <a:gd name="T89" fmla="*/ 191 h 233"/>
              <a:gd name="T90" fmla="*/ 177 w 255"/>
              <a:gd name="T91" fmla="*/ 22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5" h="233">
                <a:moveTo>
                  <a:pt x="213" y="131"/>
                </a:moveTo>
                <a:cubicBezTo>
                  <a:pt x="195" y="114"/>
                  <a:pt x="175" y="99"/>
                  <a:pt x="157" y="81"/>
                </a:cubicBezTo>
                <a:cubicBezTo>
                  <a:pt x="147" y="71"/>
                  <a:pt x="139" y="58"/>
                  <a:pt x="139" y="44"/>
                </a:cubicBezTo>
                <a:cubicBezTo>
                  <a:pt x="138" y="31"/>
                  <a:pt x="145" y="18"/>
                  <a:pt x="152" y="8"/>
                </a:cubicBezTo>
                <a:cubicBezTo>
                  <a:pt x="153" y="6"/>
                  <a:pt x="152" y="4"/>
                  <a:pt x="151" y="4"/>
                </a:cubicBezTo>
                <a:cubicBezTo>
                  <a:pt x="150" y="3"/>
                  <a:pt x="149" y="2"/>
                  <a:pt x="148" y="2"/>
                </a:cubicBezTo>
                <a:cubicBezTo>
                  <a:pt x="123" y="3"/>
                  <a:pt x="98" y="0"/>
                  <a:pt x="74" y="5"/>
                </a:cubicBezTo>
                <a:cubicBezTo>
                  <a:pt x="72" y="5"/>
                  <a:pt x="71" y="7"/>
                  <a:pt x="72" y="9"/>
                </a:cubicBezTo>
                <a:cubicBezTo>
                  <a:pt x="72" y="10"/>
                  <a:pt x="72" y="11"/>
                  <a:pt x="72" y="12"/>
                </a:cubicBezTo>
                <a:cubicBezTo>
                  <a:pt x="80" y="24"/>
                  <a:pt x="86" y="37"/>
                  <a:pt x="87" y="52"/>
                </a:cubicBezTo>
                <a:cubicBezTo>
                  <a:pt x="88" y="69"/>
                  <a:pt x="78" y="84"/>
                  <a:pt x="68" y="97"/>
                </a:cubicBezTo>
                <a:cubicBezTo>
                  <a:pt x="53" y="118"/>
                  <a:pt x="37" y="138"/>
                  <a:pt x="23" y="159"/>
                </a:cubicBezTo>
                <a:cubicBezTo>
                  <a:pt x="13" y="174"/>
                  <a:pt x="2" y="195"/>
                  <a:pt x="12" y="212"/>
                </a:cubicBezTo>
                <a:cubicBezTo>
                  <a:pt x="22" y="226"/>
                  <a:pt x="43" y="227"/>
                  <a:pt x="58" y="227"/>
                </a:cubicBezTo>
                <a:cubicBezTo>
                  <a:pt x="68" y="227"/>
                  <a:pt x="77" y="226"/>
                  <a:pt x="87" y="225"/>
                </a:cubicBezTo>
                <a:cubicBezTo>
                  <a:pt x="104" y="225"/>
                  <a:pt x="120" y="226"/>
                  <a:pt x="136" y="227"/>
                </a:cubicBezTo>
                <a:cubicBezTo>
                  <a:pt x="163" y="229"/>
                  <a:pt x="191" y="233"/>
                  <a:pt x="217" y="228"/>
                </a:cubicBezTo>
                <a:cubicBezTo>
                  <a:pt x="236" y="224"/>
                  <a:pt x="255" y="210"/>
                  <a:pt x="251" y="188"/>
                </a:cubicBezTo>
                <a:cubicBezTo>
                  <a:pt x="248" y="165"/>
                  <a:pt x="229" y="146"/>
                  <a:pt x="213" y="131"/>
                </a:cubicBezTo>
                <a:close/>
                <a:moveTo>
                  <a:pt x="84" y="85"/>
                </a:moveTo>
                <a:cubicBezTo>
                  <a:pt x="100" y="60"/>
                  <a:pt x="92" y="33"/>
                  <a:pt x="78" y="10"/>
                </a:cubicBezTo>
                <a:cubicBezTo>
                  <a:pt x="100" y="6"/>
                  <a:pt x="122" y="9"/>
                  <a:pt x="145" y="8"/>
                </a:cubicBezTo>
                <a:cubicBezTo>
                  <a:pt x="134" y="27"/>
                  <a:pt x="129" y="47"/>
                  <a:pt x="140" y="68"/>
                </a:cubicBezTo>
                <a:cubicBezTo>
                  <a:pt x="152" y="91"/>
                  <a:pt x="179" y="109"/>
                  <a:pt x="199" y="126"/>
                </a:cubicBezTo>
                <a:cubicBezTo>
                  <a:pt x="199" y="126"/>
                  <a:pt x="200" y="127"/>
                  <a:pt x="201" y="128"/>
                </a:cubicBezTo>
                <a:cubicBezTo>
                  <a:pt x="199" y="128"/>
                  <a:pt x="197" y="129"/>
                  <a:pt x="195" y="131"/>
                </a:cubicBezTo>
                <a:cubicBezTo>
                  <a:pt x="188" y="138"/>
                  <a:pt x="176" y="129"/>
                  <a:pt x="169" y="127"/>
                </a:cubicBezTo>
                <a:cubicBezTo>
                  <a:pt x="153" y="123"/>
                  <a:pt x="144" y="138"/>
                  <a:pt x="132" y="145"/>
                </a:cubicBezTo>
                <a:cubicBezTo>
                  <a:pt x="114" y="157"/>
                  <a:pt x="104" y="133"/>
                  <a:pt x="92" y="124"/>
                </a:cubicBezTo>
                <a:cubicBezTo>
                  <a:pt x="80" y="116"/>
                  <a:pt x="68" y="119"/>
                  <a:pt x="57" y="124"/>
                </a:cubicBezTo>
                <a:cubicBezTo>
                  <a:pt x="66" y="111"/>
                  <a:pt x="75" y="98"/>
                  <a:pt x="84" y="85"/>
                </a:cubicBezTo>
                <a:close/>
                <a:moveTo>
                  <a:pt x="177" y="224"/>
                </a:moveTo>
                <a:cubicBezTo>
                  <a:pt x="146" y="223"/>
                  <a:pt x="115" y="218"/>
                  <a:pt x="84" y="220"/>
                </a:cubicBezTo>
                <a:cubicBezTo>
                  <a:pt x="64" y="220"/>
                  <a:pt x="42" y="224"/>
                  <a:pt x="24" y="214"/>
                </a:cubicBezTo>
                <a:cubicBezTo>
                  <a:pt x="0" y="200"/>
                  <a:pt x="25" y="166"/>
                  <a:pt x="36" y="151"/>
                </a:cubicBezTo>
                <a:cubicBezTo>
                  <a:pt x="40" y="145"/>
                  <a:pt x="45" y="139"/>
                  <a:pt x="49" y="134"/>
                </a:cubicBezTo>
                <a:cubicBezTo>
                  <a:pt x="59" y="129"/>
                  <a:pt x="68" y="123"/>
                  <a:pt x="79" y="125"/>
                </a:cubicBezTo>
                <a:cubicBezTo>
                  <a:pt x="87" y="126"/>
                  <a:pt x="93" y="133"/>
                  <a:pt x="98" y="138"/>
                </a:cubicBezTo>
                <a:cubicBezTo>
                  <a:pt x="106" y="148"/>
                  <a:pt x="114" y="156"/>
                  <a:pt x="128" y="153"/>
                </a:cubicBezTo>
                <a:cubicBezTo>
                  <a:pt x="144" y="150"/>
                  <a:pt x="150" y="131"/>
                  <a:pt x="167" y="133"/>
                </a:cubicBezTo>
                <a:cubicBezTo>
                  <a:pt x="174" y="134"/>
                  <a:pt x="180" y="139"/>
                  <a:pt x="186" y="140"/>
                </a:cubicBezTo>
                <a:cubicBezTo>
                  <a:pt x="188" y="140"/>
                  <a:pt x="191" y="140"/>
                  <a:pt x="193" y="139"/>
                </a:cubicBezTo>
                <a:cubicBezTo>
                  <a:pt x="196" y="138"/>
                  <a:pt x="201" y="133"/>
                  <a:pt x="204" y="134"/>
                </a:cubicBezTo>
                <a:cubicBezTo>
                  <a:pt x="205" y="134"/>
                  <a:pt x="206" y="134"/>
                  <a:pt x="207" y="133"/>
                </a:cubicBezTo>
                <a:cubicBezTo>
                  <a:pt x="225" y="149"/>
                  <a:pt x="244" y="168"/>
                  <a:pt x="246" y="191"/>
                </a:cubicBezTo>
                <a:cubicBezTo>
                  <a:pt x="248" y="226"/>
                  <a:pt x="200" y="225"/>
                  <a:pt x="177" y="2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7"/>
          <p:cNvSpPr>
            <a:spLocks noEditPoints="1"/>
          </p:cNvSpPr>
          <p:nvPr/>
        </p:nvSpPr>
        <p:spPr bwMode="auto">
          <a:xfrm>
            <a:off x="1671638" y="1704975"/>
            <a:ext cx="931862" cy="781050"/>
          </a:xfrm>
          <a:custGeom>
            <a:avLst/>
            <a:gdLst>
              <a:gd name="T0" fmla="*/ 217 w 220"/>
              <a:gd name="T1" fmla="*/ 30 h 184"/>
              <a:gd name="T2" fmla="*/ 216 w 220"/>
              <a:gd name="T3" fmla="*/ 29 h 184"/>
              <a:gd name="T4" fmla="*/ 184 w 220"/>
              <a:gd name="T5" fmla="*/ 11 h 184"/>
              <a:gd name="T6" fmla="*/ 160 w 220"/>
              <a:gd name="T7" fmla="*/ 1 h 184"/>
              <a:gd name="T8" fmla="*/ 158 w 220"/>
              <a:gd name="T9" fmla="*/ 3 h 184"/>
              <a:gd name="T10" fmla="*/ 157 w 220"/>
              <a:gd name="T11" fmla="*/ 3 h 184"/>
              <a:gd name="T12" fmla="*/ 143 w 220"/>
              <a:gd name="T13" fmla="*/ 32 h 184"/>
              <a:gd name="T14" fmla="*/ 141 w 220"/>
              <a:gd name="T15" fmla="*/ 34 h 184"/>
              <a:gd name="T16" fmla="*/ 83 w 220"/>
              <a:gd name="T17" fmla="*/ 143 h 184"/>
              <a:gd name="T18" fmla="*/ 83 w 220"/>
              <a:gd name="T19" fmla="*/ 140 h 184"/>
              <a:gd name="T20" fmla="*/ 24 w 220"/>
              <a:gd name="T21" fmla="*/ 117 h 184"/>
              <a:gd name="T22" fmla="*/ 9 w 220"/>
              <a:gd name="T23" fmla="*/ 153 h 184"/>
              <a:gd name="T24" fmla="*/ 51 w 220"/>
              <a:gd name="T25" fmla="*/ 181 h 184"/>
              <a:gd name="T26" fmla="*/ 83 w 220"/>
              <a:gd name="T27" fmla="*/ 154 h 184"/>
              <a:gd name="T28" fmla="*/ 83 w 220"/>
              <a:gd name="T29" fmla="*/ 154 h 184"/>
              <a:gd name="T30" fmla="*/ 146 w 220"/>
              <a:gd name="T31" fmla="*/ 38 h 184"/>
              <a:gd name="T32" fmla="*/ 191 w 220"/>
              <a:gd name="T33" fmla="*/ 65 h 184"/>
              <a:gd name="T34" fmla="*/ 196 w 220"/>
              <a:gd name="T35" fmla="*/ 64 h 184"/>
              <a:gd name="T36" fmla="*/ 196 w 220"/>
              <a:gd name="T37" fmla="*/ 64 h 184"/>
              <a:gd name="T38" fmla="*/ 219 w 220"/>
              <a:gd name="T39" fmla="*/ 34 h 184"/>
              <a:gd name="T40" fmla="*/ 217 w 220"/>
              <a:gd name="T41" fmla="*/ 30 h 184"/>
              <a:gd name="T42" fmla="*/ 72 w 220"/>
              <a:gd name="T43" fmla="*/ 168 h 184"/>
              <a:gd name="T44" fmla="*/ 46 w 220"/>
              <a:gd name="T45" fmla="*/ 174 h 184"/>
              <a:gd name="T46" fmla="*/ 14 w 220"/>
              <a:gd name="T47" fmla="*/ 150 h 184"/>
              <a:gd name="T48" fmla="*/ 32 w 220"/>
              <a:gd name="T49" fmla="*/ 121 h 184"/>
              <a:gd name="T50" fmla="*/ 76 w 220"/>
              <a:gd name="T51" fmla="*/ 142 h 184"/>
              <a:gd name="T52" fmla="*/ 78 w 220"/>
              <a:gd name="T53" fmla="*/ 153 h 184"/>
              <a:gd name="T54" fmla="*/ 78 w 220"/>
              <a:gd name="T55" fmla="*/ 153 h 184"/>
              <a:gd name="T56" fmla="*/ 72 w 220"/>
              <a:gd name="T57" fmla="*/ 168 h 184"/>
              <a:gd name="T58" fmla="*/ 192 w 220"/>
              <a:gd name="T59" fmla="*/ 59 h 184"/>
              <a:gd name="T60" fmla="*/ 149 w 220"/>
              <a:gd name="T61" fmla="*/ 33 h 184"/>
              <a:gd name="T62" fmla="*/ 162 w 220"/>
              <a:gd name="T63" fmla="*/ 7 h 184"/>
              <a:gd name="T64" fmla="*/ 184 w 220"/>
              <a:gd name="T65" fmla="*/ 17 h 184"/>
              <a:gd name="T66" fmla="*/ 212 w 220"/>
              <a:gd name="T67" fmla="*/ 34 h 184"/>
              <a:gd name="T68" fmla="*/ 192 w 220"/>
              <a:gd name="T69" fmla="*/ 59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0" h="184">
                <a:moveTo>
                  <a:pt x="217" y="30"/>
                </a:moveTo>
                <a:cubicBezTo>
                  <a:pt x="217" y="30"/>
                  <a:pt x="216" y="29"/>
                  <a:pt x="216" y="29"/>
                </a:cubicBezTo>
                <a:cubicBezTo>
                  <a:pt x="205" y="23"/>
                  <a:pt x="195" y="17"/>
                  <a:pt x="184" y="11"/>
                </a:cubicBezTo>
                <a:cubicBezTo>
                  <a:pt x="177" y="6"/>
                  <a:pt x="169" y="0"/>
                  <a:pt x="160" y="1"/>
                </a:cubicBezTo>
                <a:cubicBezTo>
                  <a:pt x="159" y="1"/>
                  <a:pt x="158" y="2"/>
                  <a:pt x="158" y="3"/>
                </a:cubicBezTo>
                <a:cubicBezTo>
                  <a:pt x="157" y="3"/>
                  <a:pt x="157" y="3"/>
                  <a:pt x="157" y="3"/>
                </a:cubicBezTo>
                <a:cubicBezTo>
                  <a:pt x="152" y="13"/>
                  <a:pt x="147" y="22"/>
                  <a:pt x="143" y="32"/>
                </a:cubicBezTo>
                <a:cubicBezTo>
                  <a:pt x="142" y="32"/>
                  <a:pt x="141" y="33"/>
                  <a:pt x="141" y="34"/>
                </a:cubicBezTo>
                <a:cubicBezTo>
                  <a:pt x="123" y="71"/>
                  <a:pt x="105" y="109"/>
                  <a:pt x="83" y="143"/>
                </a:cubicBezTo>
                <a:cubicBezTo>
                  <a:pt x="84" y="142"/>
                  <a:pt x="84" y="141"/>
                  <a:pt x="83" y="140"/>
                </a:cubicBezTo>
                <a:cubicBezTo>
                  <a:pt x="69" y="124"/>
                  <a:pt x="46" y="111"/>
                  <a:pt x="24" y="117"/>
                </a:cubicBezTo>
                <a:cubicBezTo>
                  <a:pt x="7" y="122"/>
                  <a:pt x="0" y="138"/>
                  <a:pt x="9" y="153"/>
                </a:cubicBezTo>
                <a:cubicBezTo>
                  <a:pt x="17" y="168"/>
                  <a:pt x="35" y="179"/>
                  <a:pt x="51" y="181"/>
                </a:cubicBezTo>
                <a:cubicBezTo>
                  <a:pt x="71" y="184"/>
                  <a:pt x="82" y="170"/>
                  <a:pt x="83" y="154"/>
                </a:cubicBezTo>
                <a:cubicBezTo>
                  <a:pt x="83" y="154"/>
                  <a:pt x="83" y="154"/>
                  <a:pt x="83" y="154"/>
                </a:cubicBezTo>
                <a:cubicBezTo>
                  <a:pt x="108" y="118"/>
                  <a:pt x="126" y="78"/>
                  <a:pt x="146" y="38"/>
                </a:cubicBezTo>
                <a:cubicBezTo>
                  <a:pt x="160" y="48"/>
                  <a:pt x="177" y="54"/>
                  <a:pt x="191" y="65"/>
                </a:cubicBezTo>
                <a:cubicBezTo>
                  <a:pt x="193" y="67"/>
                  <a:pt x="195" y="66"/>
                  <a:pt x="196" y="64"/>
                </a:cubicBezTo>
                <a:cubicBezTo>
                  <a:pt x="196" y="64"/>
                  <a:pt x="196" y="64"/>
                  <a:pt x="196" y="64"/>
                </a:cubicBezTo>
                <a:cubicBezTo>
                  <a:pt x="203" y="53"/>
                  <a:pt x="213" y="45"/>
                  <a:pt x="219" y="34"/>
                </a:cubicBezTo>
                <a:cubicBezTo>
                  <a:pt x="220" y="32"/>
                  <a:pt x="219" y="30"/>
                  <a:pt x="217" y="30"/>
                </a:cubicBezTo>
                <a:close/>
                <a:moveTo>
                  <a:pt x="72" y="168"/>
                </a:moveTo>
                <a:cubicBezTo>
                  <a:pt x="66" y="176"/>
                  <a:pt x="54" y="176"/>
                  <a:pt x="46" y="174"/>
                </a:cubicBezTo>
                <a:cubicBezTo>
                  <a:pt x="33" y="170"/>
                  <a:pt x="21" y="161"/>
                  <a:pt x="14" y="150"/>
                </a:cubicBezTo>
                <a:cubicBezTo>
                  <a:pt x="4" y="135"/>
                  <a:pt x="17" y="123"/>
                  <a:pt x="32" y="121"/>
                </a:cubicBezTo>
                <a:cubicBezTo>
                  <a:pt x="48" y="119"/>
                  <a:pt x="65" y="130"/>
                  <a:pt x="76" y="142"/>
                </a:cubicBezTo>
                <a:cubicBezTo>
                  <a:pt x="77" y="145"/>
                  <a:pt x="78" y="149"/>
                  <a:pt x="78" y="153"/>
                </a:cubicBezTo>
                <a:cubicBezTo>
                  <a:pt x="78" y="153"/>
                  <a:pt x="78" y="153"/>
                  <a:pt x="78" y="153"/>
                </a:cubicBezTo>
                <a:cubicBezTo>
                  <a:pt x="78" y="158"/>
                  <a:pt x="76" y="164"/>
                  <a:pt x="72" y="168"/>
                </a:cubicBezTo>
                <a:close/>
                <a:moveTo>
                  <a:pt x="192" y="59"/>
                </a:moveTo>
                <a:cubicBezTo>
                  <a:pt x="179" y="49"/>
                  <a:pt x="163" y="43"/>
                  <a:pt x="149" y="33"/>
                </a:cubicBezTo>
                <a:cubicBezTo>
                  <a:pt x="153" y="24"/>
                  <a:pt x="157" y="16"/>
                  <a:pt x="162" y="7"/>
                </a:cubicBezTo>
                <a:cubicBezTo>
                  <a:pt x="170" y="7"/>
                  <a:pt x="177" y="13"/>
                  <a:pt x="184" y="17"/>
                </a:cubicBezTo>
                <a:cubicBezTo>
                  <a:pt x="193" y="23"/>
                  <a:pt x="202" y="28"/>
                  <a:pt x="212" y="34"/>
                </a:cubicBezTo>
                <a:cubicBezTo>
                  <a:pt x="206" y="43"/>
                  <a:pt x="199" y="50"/>
                  <a:pt x="192"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8"/>
          <p:cNvSpPr>
            <a:spLocks noEditPoints="1"/>
          </p:cNvSpPr>
          <p:nvPr/>
        </p:nvSpPr>
        <p:spPr bwMode="auto">
          <a:xfrm>
            <a:off x="6994208" y="5218748"/>
            <a:ext cx="1165225" cy="796925"/>
          </a:xfrm>
          <a:custGeom>
            <a:avLst/>
            <a:gdLst>
              <a:gd name="T0" fmla="*/ 268 w 275"/>
              <a:gd name="T1" fmla="*/ 2 h 188"/>
              <a:gd name="T2" fmla="*/ 204 w 275"/>
              <a:gd name="T3" fmla="*/ 4 h 188"/>
              <a:gd name="T4" fmla="*/ 136 w 275"/>
              <a:gd name="T5" fmla="*/ 3 h 188"/>
              <a:gd name="T6" fmla="*/ 68 w 275"/>
              <a:gd name="T7" fmla="*/ 1 h 188"/>
              <a:gd name="T8" fmla="*/ 5 w 275"/>
              <a:gd name="T9" fmla="*/ 1 h 188"/>
              <a:gd name="T10" fmla="*/ 2 w 275"/>
              <a:gd name="T11" fmla="*/ 3 h 188"/>
              <a:gd name="T12" fmla="*/ 2 w 275"/>
              <a:gd name="T13" fmla="*/ 3 h 188"/>
              <a:gd name="T14" fmla="*/ 1 w 275"/>
              <a:gd name="T15" fmla="*/ 29 h 188"/>
              <a:gd name="T16" fmla="*/ 3 w 275"/>
              <a:gd name="T17" fmla="*/ 71 h 188"/>
              <a:gd name="T18" fmla="*/ 10 w 275"/>
              <a:gd name="T19" fmla="*/ 177 h 188"/>
              <a:gd name="T20" fmla="*/ 14 w 275"/>
              <a:gd name="T21" fmla="*/ 179 h 188"/>
              <a:gd name="T22" fmla="*/ 15 w 275"/>
              <a:gd name="T23" fmla="*/ 180 h 188"/>
              <a:gd name="T24" fmla="*/ 73 w 275"/>
              <a:gd name="T25" fmla="*/ 184 h 188"/>
              <a:gd name="T26" fmla="*/ 138 w 275"/>
              <a:gd name="T27" fmla="*/ 186 h 188"/>
              <a:gd name="T28" fmla="*/ 269 w 275"/>
              <a:gd name="T29" fmla="*/ 188 h 188"/>
              <a:gd name="T30" fmla="*/ 271 w 275"/>
              <a:gd name="T31" fmla="*/ 187 h 188"/>
              <a:gd name="T32" fmla="*/ 271 w 275"/>
              <a:gd name="T33" fmla="*/ 187 h 188"/>
              <a:gd name="T34" fmla="*/ 272 w 275"/>
              <a:gd name="T35" fmla="*/ 185 h 188"/>
              <a:gd name="T36" fmla="*/ 271 w 275"/>
              <a:gd name="T37" fmla="*/ 103 h 188"/>
              <a:gd name="T38" fmla="*/ 273 w 275"/>
              <a:gd name="T39" fmla="*/ 52 h 188"/>
              <a:gd name="T40" fmla="*/ 272 w 275"/>
              <a:gd name="T41" fmla="*/ 6 h 188"/>
              <a:gd name="T42" fmla="*/ 268 w 275"/>
              <a:gd name="T43" fmla="*/ 2 h 188"/>
              <a:gd name="T44" fmla="*/ 64 w 275"/>
              <a:gd name="T45" fmla="*/ 6 h 188"/>
              <a:gd name="T46" fmla="*/ 136 w 275"/>
              <a:gd name="T47" fmla="*/ 9 h 188"/>
              <a:gd name="T48" fmla="*/ 208 w 275"/>
              <a:gd name="T49" fmla="*/ 10 h 188"/>
              <a:gd name="T50" fmla="*/ 265 w 275"/>
              <a:gd name="T51" fmla="*/ 9 h 188"/>
              <a:gd name="T52" fmla="*/ 200 w 275"/>
              <a:gd name="T53" fmla="*/ 62 h 188"/>
              <a:gd name="T54" fmla="*/ 162 w 275"/>
              <a:gd name="T55" fmla="*/ 94 h 188"/>
              <a:gd name="T56" fmla="*/ 141 w 275"/>
              <a:gd name="T57" fmla="*/ 113 h 188"/>
              <a:gd name="T58" fmla="*/ 141 w 275"/>
              <a:gd name="T59" fmla="*/ 113 h 188"/>
              <a:gd name="T60" fmla="*/ 67 w 275"/>
              <a:gd name="T61" fmla="*/ 49 h 188"/>
              <a:gd name="T62" fmla="*/ 15 w 275"/>
              <a:gd name="T63" fmla="*/ 8 h 188"/>
              <a:gd name="T64" fmla="*/ 64 w 275"/>
              <a:gd name="T65" fmla="*/ 6 h 188"/>
              <a:gd name="T66" fmla="*/ 17 w 275"/>
              <a:gd name="T67" fmla="*/ 174 h 188"/>
              <a:gd name="T68" fmla="*/ 15 w 275"/>
              <a:gd name="T69" fmla="*/ 174 h 188"/>
              <a:gd name="T70" fmla="*/ 9 w 275"/>
              <a:gd name="T71" fmla="*/ 73 h 188"/>
              <a:gd name="T72" fmla="*/ 7 w 275"/>
              <a:gd name="T73" fmla="*/ 33 h 188"/>
              <a:gd name="T74" fmla="*/ 7 w 275"/>
              <a:gd name="T75" fmla="*/ 8 h 188"/>
              <a:gd name="T76" fmla="*/ 63 w 275"/>
              <a:gd name="T77" fmla="*/ 53 h 188"/>
              <a:gd name="T78" fmla="*/ 108 w 275"/>
              <a:gd name="T79" fmla="*/ 92 h 188"/>
              <a:gd name="T80" fmla="*/ 107 w 275"/>
              <a:gd name="T81" fmla="*/ 93 h 188"/>
              <a:gd name="T82" fmla="*/ 56 w 275"/>
              <a:gd name="T83" fmla="*/ 141 h 188"/>
              <a:gd name="T84" fmla="*/ 17 w 275"/>
              <a:gd name="T85" fmla="*/ 174 h 188"/>
              <a:gd name="T86" fmla="*/ 142 w 275"/>
              <a:gd name="T87" fmla="*/ 180 h 188"/>
              <a:gd name="T88" fmla="*/ 77 w 275"/>
              <a:gd name="T89" fmla="*/ 178 h 188"/>
              <a:gd name="T90" fmla="*/ 25 w 275"/>
              <a:gd name="T91" fmla="*/ 175 h 188"/>
              <a:gd name="T92" fmla="*/ 59 w 275"/>
              <a:gd name="T93" fmla="*/ 146 h 188"/>
              <a:gd name="T94" fmla="*/ 112 w 275"/>
              <a:gd name="T95" fmla="*/ 97 h 188"/>
              <a:gd name="T96" fmla="*/ 112 w 275"/>
              <a:gd name="T97" fmla="*/ 96 h 188"/>
              <a:gd name="T98" fmla="*/ 138 w 275"/>
              <a:gd name="T99" fmla="*/ 119 h 188"/>
              <a:gd name="T100" fmla="*/ 143 w 275"/>
              <a:gd name="T101" fmla="*/ 118 h 188"/>
              <a:gd name="T102" fmla="*/ 145 w 275"/>
              <a:gd name="T103" fmla="*/ 117 h 188"/>
              <a:gd name="T104" fmla="*/ 165 w 275"/>
              <a:gd name="T105" fmla="*/ 99 h 188"/>
              <a:gd name="T106" fmla="*/ 175 w 275"/>
              <a:gd name="T107" fmla="*/ 91 h 188"/>
              <a:gd name="T108" fmla="*/ 264 w 275"/>
              <a:gd name="T109" fmla="*/ 182 h 188"/>
              <a:gd name="T110" fmla="*/ 142 w 275"/>
              <a:gd name="T111" fmla="*/ 180 h 188"/>
              <a:gd name="T112" fmla="*/ 267 w 275"/>
              <a:gd name="T113" fmla="*/ 55 h 188"/>
              <a:gd name="T114" fmla="*/ 266 w 275"/>
              <a:gd name="T115" fmla="*/ 103 h 188"/>
              <a:gd name="T116" fmla="*/ 266 w 275"/>
              <a:gd name="T117" fmla="*/ 175 h 188"/>
              <a:gd name="T118" fmla="*/ 180 w 275"/>
              <a:gd name="T119" fmla="*/ 87 h 188"/>
              <a:gd name="T120" fmla="*/ 202 w 275"/>
              <a:gd name="T121" fmla="*/ 68 h 188"/>
              <a:gd name="T122" fmla="*/ 267 w 275"/>
              <a:gd name="T123" fmla="*/ 15 h 188"/>
              <a:gd name="T124" fmla="*/ 267 w 275"/>
              <a:gd name="T125" fmla="*/ 5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5" h="188">
                <a:moveTo>
                  <a:pt x="268" y="2"/>
                </a:moveTo>
                <a:cubicBezTo>
                  <a:pt x="247" y="5"/>
                  <a:pt x="226" y="5"/>
                  <a:pt x="204" y="4"/>
                </a:cubicBezTo>
                <a:cubicBezTo>
                  <a:pt x="181" y="3"/>
                  <a:pt x="158" y="4"/>
                  <a:pt x="136" y="3"/>
                </a:cubicBezTo>
                <a:cubicBezTo>
                  <a:pt x="113" y="2"/>
                  <a:pt x="90" y="1"/>
                  <a:pt x="68" y="1"/>
                </a:cubicBezTo>
                <a:cubicBezTo>
                  <a:pt x="47" y="0"/>
                  <a:pt x="25" y="3"/>
                  <a:pt x="5" y="1"/>
                </a:cubicBezTo>
                <a:cubicBezTo>
                  <a:pt x="3" y="1"/>
                  <a:pt x="2" y="2"/>
                  <a:pt x="2" y="3"/>
                </a:cubicBezTo>
                <a:cubicBezTo>
                  <a:pt x="2" y="3"/>
                  <a:pt x="2" y="3"/>
                  <a:pt x="2" y="3"/>
                </a:cubicBezTo>
                <a:cubicBezTo>
                  <a:pt x="0" y="11"/>
                  <a:pt x="1" y="21"/>
                  <a:pt x="1" y="29"/>
                </a:cubicBezTo>
                <a:cubicBezTo>
                  <a:pt x="1" y="43"/>
                  <a:pt x="2" y="57"/>
                  <a:pt x="3" y="71"/>
                </a:cubicBezTo>
                <a:cubicBezTo>
                  <a:pt x="4" y="106"/>
                  <a:pt x="6" y="141"/>
                  <a:pt x="10" y="177"/>
                </a:cubicBezTo>
                <a:cubicBezTo>
                  <a:pt x="10" y="179"/>
                  <a:pt x="12" y="180"/>
                  <a:pt x="14" y="179"/>
                </a:cubicBezTo>
                <a:cubicBezTo>
                  <a:pt x="15" y="180"/>
                  <a:pt x="15" y="180"/>
                  <a:pt x="15" y="180"/>
                </a:cubicBezTo>
                <a:cubicBezTo>
                  <a:pt x="34" y="182"/>
                  <a:pt x="54" y="183"/>
                  <a:pt x="73" y="184"/>
                </a:cubicBezTo>
                <a:cubicBezTo>
                  <a:pt x="95" y="184"/>
                  <a:pt x="117" y="185"/>
                  <a:pt x="138" y="186"/>
                </a:cubicBezTo>
                <a:cubicBezTo>
                  <a:pt x="182" y="187"/>
                  <a:pt x="225" y="188"/>
                  <a:pt x="269" y="188"/>
                </a:cubicBezTo>
                <a:cubicBezTo>
                  <a:pt x="270" y="188"/>
                  <a:pt x="271" y="187"/>
                  <a:pt x="271" y="187"/>
                </a:cubicBezTo>
                <a:cubicBezTo>
                  <a:pt x="271" y="187"/>
                  <a:pt x="271" y="187"/>
                  <a:pt x="271" y="187"/>
                </a:cubicBezTo>
                <a:cubicBezTo>
                  <a:pt x="272" y="186"/>
                  <a:pt x="272" y="186"/>
                  <a:pt x="272" y="185"/>
                </a:cubicBezTo>
                <a:cubicBezTo>
                  <a:pt x="272" y="158"/>
                  <a:pt x="271" y="130"/>
                  <a:pt x="271" y="103"/>
                </a:cubicBezTo>
                <a:cubicBezTo>
                  <a:pt x="272" y="86"/>
                  <a:pt x="272" y="69"/>
                  <a:pt x="273" y="52"/>
                </a:cubicBezTo>
                <a:cubicBezTo>
                  <a:pt x="274" y="36"/>
                  <a:pt x="275" y="21"/>
                  <a:pt x="272" y="6"/>
                </a:cubicBezTo>
                <a:cubicBezTo>
                  <a:pt x="272" y="4"/>
                  <a:pt x="271" y="2"/>
                  <a:pt x="268" y="2"/>
                </a:cubicBezTo>
                <a:close/>
                <a:moveTo>
                  <a:pt x="64" y="6"/>
                </a:moveTo>
                <a:cubicBezTo>
                  <a:pt x="88" y="7"/>
                  <a:pt x="112" y="8"/>
                  <a:pt x="136" y="9"/>
                </a:cubicBezTo>
                <a:cubicBezTo>
                  <a:pt x="160" y="10"/>
                  <a:pt x="184" y="10"/>
                  <a:pt x="208" y="10"/>
                </a:cubicBezTo>
                <a:cubicBezTo>
                  <a:pt x="227" y="11"/>
                  <a:pt x="246" y="11"/>
                  <a:pt x="265" y="9"/>
                </a:cubicBezTo>
                <a:cubicBezTo>
                  <a:pt x="243" y="26"/>
                  <a:pt x="221" y="44"/>
                  <a:pt x="200" y="62"/>
                </a:cubicBezTo>
                <a:cubicBezTo>
                  <a:pt x="187" y="73"/>
                  <a:pt x="175" y="83"/>
                  <a:pt x="162" y="94"/>
                </a:cubicBezTo>
                <a:cubicBezTo>
                  <a:pt x="155" y="100"/>
                  <a:pt x="147" y="106"/>
                  <a:pt x="141" y="113"/>
                </a:cubicBezTo>
                <a:cubicBezTo>
                  <a:pt x="141" y="113"/>
                  <a:pt x="141" y="113"/>
                  <a:pt x="141" y="113"/>
                </a:cubicBezTo>
                <a:cubicBezTo>
                  <a:pt x="116" y="92"/>
                  <a:pt x="93" y="69"/>
                  <a:pt x="67" y="49"/>
                </a:cubicBezTo>
                <a:cubicBezTo>
                  <a:pt x="50" y="35"/>
                  <a:pt x="33" y="21"/>
                  <a:pt x="15" y="8"/>
                </a:cubicBezTo>
                <a:cubicBezTo>
                  <a:pt x="32" y="8"/>
                  <a:pt x="48" y="6"/>
                  <a:pt x="64" y="6"/>
                </a:cubicBezTo>
                <a:close/>
                <a:moveTo>
                  <a:pt x="17" y="174"/>
                </a:moveTo>
                <a:cubicBezTo>
                  <a:pt x="16" y="174"/>
                  <a:pt x="16" y="174"/>
                  <a:pt x="15" y="174"/>
                </a:cubicBezTo>
                <a:cubicBezTo>
                  <a:pt x="12" y="140"/>
                  <a:pt x="10" y="107"/>
                  <a:pt x="9" y="73"/>
                </a:cubicBezTo>
                <a:cubicBezTo>
                  <a:pt x="8" y="60"/>
                  <a:pt x="7" y="46"/>
                  <a:pt x="7" y="33"/>
                </a:cubicBezTo>
                <a:cubicBezTo>
                  <a:pt x="7" y="25"/>
                  <a:pt x="6" y="16"/>
                  <a:pt x="7" y="8"/>
                </a:cubicBezTo>
                <a:cubicBezTo>
                  <a:pt x="25" y="23"/>
                  <a:pt x="44" y="38"/>
                  <a:pt x="63" y="53"/>
                </a:cubicBezTo>
                <a:cubicBezTo>
                  <a:pt x="78" y="65"/>
                  <a:pt x="93" y="79"/>
                  <a:pt x="108" y="92"/>
                </a:cubicBezTo>
                <a:cubicBezTo>
                  <a:pt x="107" y="93"/>
                  <a:pt x="107" y="93"/>
                  <a:pt x="107" y="93"/>
                </a:cubicBezTo>
                <a:cubicBezTo>
                  <a:pt x="93" y="111"/>
                  <a:pt x="74" y="126"/>
                  <a:pt x="56" y="141"/>
                </a:cubicBezTo>
                <a:cubicBezTo>
                  <a:pt x="43" y="152"/>
                  <a:pt x="29" y="162"/>
                  <a:pt x="17" y="174"/>
                </a:cubicBezTo>
                <a:close/>
                <a:moveTo>
                  <a:pt x="142" y="180"/>
                </a:moveTo>
                <a:cubicBezTo>
                  <a:pt x="120" y="179"/>
                  <a:pt x="99" y="178"/>
                  <a:pt x="77" y="178"/>
                </a:cubicBezTo>
                <a:cubicBezTo>
                  <a:pt x="60" y="177"/>
                  <a:pt x="42" y="177"/>
                  <a:pt x="25" y="175"/>
                </a:cubicBezTo>
                <a:cubicBezTo>
                  <a:pt x="35" y="164"/>
                  <a:pt x="48" y="156"/>
                  <a:pt x="59" y="146"/>
                </a:cubicBezTo>
                <a:cubicBezTo>
                  <a:pt x="77" y="131"/>
                  <a:pt x="97" y="116"/>
                  <a:pt x="112" y="97"/>
                </a:cubicBezTo>
                <a:cubicBezTo>
                  <a:pt x="112" y="96"/>
                  <a:pt x="112" y="96"/>
                  <a:pt x="112" y="96"/>
                </a:cubicBezTo>
                <a:cubicBezTo>
                  <a:pt x="121" y="104"/>
                  <a:pt x="129" y="112"/>
                  <a:pt x="138" y="119"/>
                </a:cubicBezTo>
                <a:cubicBezTo>
                  <a:pt x="140" y="120"/>
                  <a:pt x="142" y="119"/>
                  <a:pt x="143" y="118"/>
                </a:cubicBezTo>
                <a:cubicBezTo>
                  <a:pt x="144" y="118"/>
                  <a:pt x="145" y="118"/>
                  <a:pt x="145" y="117"/>
                </a:cubicBezTo>
                <a:cubicBezTo>
                  <a:pt x="151" y="110"/>
                  <a:pt x="158" y="105"/>
                  <a:pt x="165" y="99"/>
                </a:cubicBezTo>
                <a:cubicBezTo>
                  <a:pt x="168" y="96"/>
                  <a:pt x="172" y="93"/>
                  <a:pt x="175" y="91"/>
                </a:cubicBezTo>
                <a:cubicBezTo>
                  <a:pt x="208" y="117"/>
                  <a:pt x="236" y="150"/>
                  <a:pt x="264" y="182"/>
                </a:cubicBezTo>
                <a:cubicBezTo>
                  <a:pt x="223" y="182"/>
                  <a:pt x="183" y="181"/>
                  <a:pt x="142" y="180"/>
                </a:cubicBezTo>
                <a:close/>
                <a:moveTo>
                  <a:pt x="267" y="55"/>
                </a:moveTo>
                <a:cubicBezTo>
                  <a:pt x="266" y="71"/>
                  <a:pt x="266" y="87"/>
                  <a:pt x="266" y="103"/>
                </a:cubicBezTo>
                <a:cubicBezTo>
                  <a:pt x="265" y="127"/>
                  <a:pt x="266" y="151"/>
                  <a:pt x="266" y="175"/>
                </a:cubicBezTo>
                <a:cubicBezTo>
                  <a:pt x="239" y="144"/>
                  <a:pt x="211" y="112"/>
                  <a:pt x="180" y="87"/>
                </a:cubicBezTo>
                <a:cubicBezTo>
                  <a:pt x="187" y="80"/>
                  <a:pt x="195" y="74"/>
                  <a:pt x="202" y="68"/>
                </a:cubicBezTo>
                <a:cubicBezTo>
                  <a:pt x="224" y="50"/>
                  <a:pt x="245" y="32"/>
                  <a:pt x="267" y="15"/>
                </a:cubicBezTo>
                <a:cubicBezTo>
                  <a:pt x="269" y="28"/>
                  <a:pt x="267" y="42"/>
                  <a:pt x="267"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9"/>
          <p:cNvSpPr>
            <a:spLocks noEditPoints="1"/>
          </p:cNvSpPr>
          <p:nvPr/>
        </p:nvSpPr>
        <p:spPr bwMode="auto">
          <a:xfrm>
            <a:off x="10045700" y="865188"/>
            <a:ext cx="482600" cy="560388"/>
          </a:xfrm>
          <a:custGeom>
            <a:avLst/>
            <a:gdLst>
              <a:gd name="T0" fmla="*/ 87 w 114"/>
              <a:gd name="T1" fmla="*/ 5 h 132"/>
              <a:gd name="T2" fmla="*/ 56 w 114"/>
              <a:gd name="T3" fmla="*/ 36 h 132"/>
              <a:gd name="T4" fmla="*/ 33 w 114"/>
              <a:gd name="T5" fmla="*/ 5 h 132"/>
              <a:gd name="T6" fmla="*/ 5 w 114"/>
              <a:gd name="T7" fmla="*/ 18 h 132"/>
              <a:gd name="T8" fmla="*/ 13 w 114"/>
              <a:gd name="T9" fmla="*/ 63 h 132"/>
              <a:gd name="T10" fmla="*/ 51 w 114"/>
              <a:gd name="T11" fmla="*/ 129 h 132"/>
              <a:gd name="T12" fmla="*/ 52 w 114"/>
              <a:gd name="T13" fmla="*/ 130 h 132"/>
              <a:gd name="T14" fmla="*/ 56 w 114"/>
              <a:gd name="T15" fmla="*/ 130 h 132"/>
              <a:gd name="T16" fmla="*/ 57 w 114"/>
              <a:gd name="T17" fmla="*/ 130 h 132"/>
              <a:gd name="T18" fmla="*/ 100 w 114"/>
              <a:gd name="T19" fmla="*/ 64 h 132"/>
              <a:gd name="T20" fmla="*/ 113 w 114"/>
              <a:gd name="T21" fmla="*/ 21 h 132"/>
              <a:gd name="T22" fmla="*/ 87 w 114"/>
              <a:gd name="T23" fmla="*/ 5 h 132"/>
              <a:gd name="T24" fmla="*/ 105 w 114"/>
              <a:gd name="T25" fmla="*/ 35 h 132"/>
              <a:gd name="T26" fmla="*/ 86 w 114"/>
              <a:gd name="T27" fmla="*/ 76 h 132"/>
              <a:gd name="T28" fmla="*/ 54 w 114"/>
              <a:gd name="T29" fmla="*/ 123 h 132"/>
              <a:gd name="T30" fmla="*/ 29 w 114"/>
              <a:gd name="T31" fmla="*/ 81 h 132"/>
              <a:gd name="T32" fmla="*/ 10 w 114"/>
              <a:gd name="T33" fmla="*/ 37 h 132"/>
              <a:gd name="T34" fmla="*/ 30 w 114"/>
              <a:gd name="T35" fmla="*/ 10 h 132"/>
              <a:gd name="T36" fmla="*/ 52 w 114"/>
              <a:gd name="T37" fmla="*/ 42 h 132"/>
              <a:gd name="T38" fmla="*/ 54 w 114"/>
              <a:gd name="T39" fmla="*/ 43 h 132"/>
              <a:gd name="T40" fmla="*/ 60 w 114"/>
              <a:gd name="T41" fmla="*/ 44 h 132"/>
              <a:gd name="T42" fmla="*/ 87 w 114"/>
              <a:gd name="T43" fmla="*/ 11 h 132"/>
              <a:gd name="T44" fmla="*/ 105 w 114"/>
              <a:gd name="T45" fmla="*/ 3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4" h="132">
                <a:moveTo>
                  <a:pt x="87" y="5"/>
                </a:moveTo>
                <a:cubicBezTo>
                  <a:pt x="71" y="8"/>
                  <a:pt x="63" y="22"/>
                  <a:pt x="56" y="36"/>
                </a:cubicBezTo>
                <a:cubicBezTo>
                  <a:pt x="51" y="25"/>
                  <a:pt x="45" y="10"/>
                  <a:pt x="33" y="5"/>
                </a:cubicBezTo>
                <a:cubicBezTo>
                  <a:pt x="21" y="0"/>
                  <a:pt x="9" y="6"/>
                  <a:pt x="5" y="18"/>
                </a:cubicBezTo>
                <a:cubicBezTo>
                  <a:pt x="0" y="32"/>
                  <a:pt x="7" y="50"/>
                  <a:pt x="13" y="63"/>
                </a:cubicBezTo>
                <a:cubicBezTo>
                  <a:pt x="24" y="86"/>
                  <a:pt x="37" y="107"/>
                  <a:pt x="51" y="129"/>
                </a:cubicBezTo>
                <a:cubicBezTo>
                  <a:pt x="51" y="129"/>
                  <a:pt x="51" y="130"/>
                  <a:pt x="52" y="130"/>
                </a:cubicBezTo>
                <a:cubicBezTo>
                  <a:pt x="53" y="132"/>
                  <a:pt x="55" y="131"/>
                  <a:pt x="56" y="130"/>
                </a:cubicBezTo>
                <a:cubicBezTo>
                  <a:pt x="57" y="130"/>
                  <a:pt x="57" y="130"/>
                  <a:pt x="57" y="130"/>
                </a:cubicBezTo>
                <a:cubicBezTo>
                  <a:pt x="72" y="109"/>
                  <a:pt x="88" y="87"/>
                  <a:pt x="100" y="64"/>
                </a:cubicBezTo>
                <a:cubicBezTo>
                  <a:pt x="107" y="51"/>
                  <a:pt x="114" y="36"/>
                  <a:pt x="113" y="21"/>
                </a:cubicBezTo>
                <a:cubicBezTo>
                  <a:pt x="111" y="8"/>
                  <a:pt x="99" y="2"/>
                  <a:pt x="87" y="5"/>
                </a:cubicBezTo>
                <a:close/>
                <a:moveTo>
                  <a:pt x="105" y="35"/>
                </a:moveTo>
                <a:cubicBezTo>
                  <a:pt x="102" y="49"/>
                  <a:pt x="94" y="63"/>
                  <a:pt x="86" y="76"/>
                </a:cubicBezTo>
                <a:cubicBezTo>
                  <a:pt x="77" y="92"/>
                  <a:pt x="66" y="108"/>
                  <a:pt x="54" y="123"/>
                </a:cubicBezTo>
                <a:cubicBezTo>
                  <a:pt x="45" y="109"/>
                  <a:pt x="36" y="96"/>
                  <a:pt x="29" y="81"/>
                </a:cubicBezTo>
                <a:cubicBezTo>
                  <a:pt x="22" y="67"/>
                  <a:pt x="13" y="53"/>
                  <a:pt x="10" y="37"/>
                </a:cubicBezTo>
                <a:cubicBezTo>
                  <a:pt x="8" y="23"/>
                  <a:pt x="12" y="5"/>
                  <a:pt x="30" y="10"/>
                </a:cubicBezTo>
                <a:cubicBezTo>
                  <a:pt x="42" y="13"/>
                  <a:pt x="48" y="32"/>
                  <a:pt x="52" y="42"/>
                </a:cubicBezTo>
                <a:cubicBezTo>
                  <a:pt x="53" y="43"/>
                  <a:pt x="54" y="43"/>
                  <a:pt x="54" y="43"/>
                </a:cubicBezTo>
                <a:cubicBezTo>
                  <a:pt x="55" y="45"/>
                  <a:pt x="58" y="46"/>
                  <a:pt x="60" y="44"/>
                </a:cubicBezTo>
                <a:cubicBezTo>
                  <a:pt x="66" y="31"/>
                  <a:pt x="72" y="16"/>
                  <a:pt x="87" y="11"/>
                </a:cubicBezTo>
                <a:cubicBezTo>
                  <a:pt x="104" y="6"/>
                  <a:pt x="108" y="21"/>
                  <a:pt x="105"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1"/>
          <p:cNvSpPr>
            <a:spLocks noEditPoints="1"/>
          </p:cNvSpPr>
          <p:nvPr/>
        </p:nvSpPr>
        <p:spPr bwMode="auto">
          <a:xfrm>
            <a:off x="8558045" y="1164118"/>
            <a:ext cx="860425" cy="704850"/>
          </a:xfrm>
          <a:custGeom>
            <a:avLst/>
            <a:gdLst>
              <a:gd name="T0" fmla="*/ 174 w 203"/>
              <a:gd name="T1" fmla="*/ 60 h 166"/>
              <a:gd name="T2" fmla="*/ 172 w 203"/>
              <a:gd name="T3" fmla="*/ 59 h 166"/>
              <a:gd name="T4" fmla="*/ 168 w 203"/>
              <a:gd name="T5" fmla="*/ 60 h 166"/>
              <a:gd name="T6" fmla="*/ 151 w 203"/>
              <a:gd name="T7" fmla="*/ 84 h 166"/>
              <a:gd name="T8" fmla="*/ 31 w 203"/>
              <a:gd name="T9" fmla="*/ 2 h 166"/>
              <a:gd name="T10" fmla="*/ 26 w 203"/>
              <a:gd name="T11" fmla="*/ 2 h 166"/>
              <a:gd name="T12" fmla="*/ 25 w 203"/>
              <a:gd name="T13" fmla="*/ 5 h 166"/>
              <a:gd name="T14" fmla="*/ 1 w 203"/>
              <a:gd name="T15" fmla="*/ 61 h 166"/>
              <a:gd name="T16" fmla="*/ 0 w 203"/>
              <a:gd name="T17" fmla="*/ 63 h 166"/>
              <a:gd name="T18" fmla="*/ 1 w 203"/>
              <a:gd name="T19" fmla="*/ 66 h 166"/>
              <a:gd name="T20" fmla="*/ 121 w 203"/>
              <a:gd name="T21" fmla="*/ 139 h 166"/>
              <a:gd name="T22" fmla="*/ 107 w 203"/>
              <a:gd name="T23" fmla="*/ 160 h 166"/>
              <a:gd name="T24" fmla="*/ 109 w 203"/>
              <a:gd name="T25" fmla="*/ 165 h 166"/>
              <a:gd name="T26" fmla="*/ 112 w 203"/>
              <a:gd name="T27" fmla="*/ 166 h 166"/>
              <a:gd name="T28" fmla="*/ 201 w 203"/>
              <a:gd name="T29" fmla="*/ 153 h 166"/>
              <a:gd name="T30" fmla="*/ 203 w 203"/>
              <a:gd name="T31" fmla="*/ 151 h 166"/>
              <a:gd name="T32" fmla="*/ 203 w 203"/>
              <a:gd name="T33" fmla="*/ 149 h 166"/>
              <a:gd name="T34" fmla="*/ 189 w 203"/>
              <a:gd name="T35" fmla="*/ 102 h 166"/>
              <a:gd name="T36" fmla="*/ 174 w 203"/>
              <a:gd name="T37" fmla="*/ 60 h 166"/>
              <a:gd name="T38" fmla="*/ 115 w 203"/>
              <a:gd name="T39" fmla="*/ 159 h 166"/>
              <a:gd name="T40" fmla="*/ 128 w 203"/>
              <a:gd name="T41" fmla="*/ 139 h 166"/>
              <a:gd name="T42" fmla="*/ 129 w 203"/>
              <a:gd name="T43" fmla="*/ 137 h 166"/>
              <a:gd name="T44" fmla="*/ 127 w 203"/>
              <a:gd name="T45" fmla="*/ 135 h 166"/>
              <a:gd name="T46" fmla="*/ 8 w 203"/>
              <a:gd name="T47" fmla="*/ 63 h 166"/>
              <a:gd name="T48" fmla="*/ 32 w 203"/>
              <a:gd name="T49" fmla="*/ 11 h 166"/>
              <a:gd name="T50" fmla="*/ 150 w 203"/>
              <a:gd name="T51" fmla="*/ 90 h 166"/>
              <a:gd name="T52" fmla="*/ 152 w 203"/>
              <a:gd name="T53" fmla="*/ 91 h 166"/>
              <a:gd name="T54" fmla="*/ 154 w 203"/>
              <a:gd name="T55" fmla="*/ 90 h 166"/>
              <a:gd name="T56" fmla="*/ 171 w 203"/>
              <a:gd name="T57" fmla="*/ 68 h 166"/>
              <a:gd name="T58" fmla="*/ 184 w 203"/>
              <a:gd name="T59" fmla="*/ 105 h 166"/>
              <a:gd name="T60" fmla="*/ 197 w 203"/>
              <a:gd name="T61" fmla="*/ 148 h 166"/>
              <a:gd name="T62" fmla="*/ 115 w 203"/>
              <a:gd name="T63" fmla="*/ 15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3" h="166">
                <a:moveTo>
                  <a:pt x="174" y="60"/>
                </a:moveTo>
                <a:cubicBezTo>
                  <a:pt x="174" y="59"/>
                  <a:pt x="173" y="59"/>
                  <a:pt x="172" y="59"/>
                </a:cubicBezTo>
                <a:cubicBezTo>
                  <a:pt x="171" y="58"/>
                  <a:pt x="169" y="58"/>
                  <a:pt x="168" y="60"/>
                </a:cubicBezTo>
                <a:cubicBezTo>
                  <a:pt x="164" y="69"/>
                  <a:pt x="157" y="76"/>
                  <a:pt x="151" y="84"/>
                </a:cubicBezTo>
                <a:cubicBezTo>
                  <a:pt x="110" y="57"/>
                  <a:pt x="66" y="35"/>
                  <a:pt x="31" y="2"/>
                </a:cubicBezTo>
                <a:cubicBezTo>
                  <a:pt x="29" y="0"/>
                  <a:pt x="27" y="0"/>
                  <a:pt x="26" y="2"/>
                </a:cubicBezTo>
                <a:cubicBezTo>
                  <a:pt x="25" y="3"/>
                  <a:pt x="25" y="4"/>
                  <a:pt x="25" y="5"/>
                </a:cubicBezTo>
                <a:cubicBezTo>
                  <a:pt x="28" y="25"/>
                  <a:pt x="16" y="48"/>
                  <a:pt x="1" y="61"/>
                </a:cubicBezTo>
                <a:cubicBezTo>
                  <a:pt x="0" y="62"/>
                  <a:pt x="0" y="63"/>
                  <a:pt x="0" y="63"/>
                </a:cubicBezTo>
                <a:cubicBezTo>
                  <a:pt x="0" y="64"/>
                  <a:pt x="0" y="65"/>
                  <a:pt x="1" y="66"/>
                </a:cubicBezTo>
                <a:cubicBezTo>
                  <a:pt x="40" y="92"/>
                  <a:pt x="82" y="113"/>
                  <a:pt x="121" y="139"/>
                </a:cubicBezTo>
                <a:cubicBezTo>
                  <a:pt x="117" y="146"/>
                  <a:pt x="112" y="153"/>
                  <a:pt x="107" y="160"/>
                </a:cubicBezTo>
                <a:cubicBezTo>
                  <a:pt x="106" y="162"/>
                  <a:pt x="107" y="164"/>
                  <a:pt x="109" y="165"/>
                </a:cubicBezTo>
                <a:cubicBezTo>
                  <a:pt x="110" y="166"/>
                  <a:pt x="111" y="166"/>
                  <a:pt x="112" y="166"/>
                </a:cubicBezTo>
                <a:cubicBezTo>
                  <a:pt x="141" y="160"/>
                  <a:pt x="171" y="159"/>
                  <a:pt x="201" y="153"/>
                </a:cubicBezTo>
                <a:cubicBezTo>
                  <a:pt x="202" y="153"/>
                  <a:pt x="203" y="152"/>
                  <a:pt x="203" y="151"/>
                </a:cubicBezTo>
                <a:cubicBezTo>
                  <a:pt x="203" y="151"/>
                  <a:pt x="203" y="150"/>
                  <a:pt x="203" y="149"/>
                </a:cubicBezTo>
                <a:cubicBezTo>
                  <a:pt x="200" y="133"/>
                  <a:pt x="194" y="117"/>
                  <a:pt x="189" y="102"/>
                </a:cubicBezTo>
                <a:cubicBezTo>
                  <a:pt x="184" y="88"/>
                  <a:pt x="179" y="74"/>
                  <a:pt x="174" y="60"/>
                </a:cubicBezTo>
                <a:close/>
                <a:moveTo>
                  <a:pt x="115" y="159"/>
                </a:moveTo>
                <a:cubicBezTo>
                  <a:pt x="119" y="153"/>
                  <a:pt x="124" y="146"/>
                  <a:pt x="128" y="139"/>
                </a:cubicBezTo>
                <a:cubicBezTo>
                  <a:pt x="129" y="139"/>
                  <a:pt x="129" y="138"/>
                  <a:pt x="129" y="137"/>
                </a:cubicBezTo>
                <a:cubicBezTo>
                  <a:pt x="129" y="137"/>
                  <a:pt x="128" y="136"/>
                  <a:pt x="127" y="135"/>
                </a:cubicBezTo>
                <a:cubicBezTo>
                  <a:pt x="88" y="110"/>
                  <a:pt x="47" y="88"/>
                  <a:pt x="8" y="63"/>
                </a:cubicBezTo>
                <a:cubicBezTo>
                  <a:pt x="21" y="50"/>
                  <a:pt x="32" y="30"/>
                  <a:pt x="32" y="11"/>
                </a:cubicBezTo>
                <a:cubicBezTo>
                  <a:pt x="68" y="42"/>
                  <a:pt x="110" y="64"/>
                  <a:pt x="150" y="90"/>
                </a:cubicBezTo>
                <a:cubicBezTo>
                  <a:pt x="151" y="91"/>
                  <a:pt x="152" y="91"/>
                  <a:pt x="152" y="91"/>
                </a:cubicBezTo>
                <a:cubicBezTo>
                  <a:pt x="153" y="91"/>
                  <a:pt x="154" y="90"/>
                  <a:pt x="154" y="90"/>
                </a:cubicBezTo>
                <a:cubicBezTo>
                  <a:pt x="159" y="82"/>
                  <a:pt x="166" y="75"/>
                  <a:pt x="171" y="68"/>
                </a:cubicBezTo>
                <a:cubicBezTo>
                  <a:pt x="175" y="80"/>
                  <a:pt x="179" y="93"/>
                  <a:pt x="184" y="105"/>
                </a:cubicBezTo>
                <a:cubicBezTo>
                  <a:pt x="188" y="119"/>
                  <a:pt x="194" y="133"/>
                  <a:pt x="197" y="148"/>
                </a:cubicBezTo>
                <a:cubicBezTo>
                  <a:pt x="170" y="153"/>
                  <a:pt x="142" y="154"/>
                  <a:pt x="115"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62"/>
          <p:cNvSpPr/>
          <p:nvPr/>
        </p:nvSpPr>
        <p:spPr bwMode="auto">
          <a:xfrm>
            <a:off x="2214747" y="6126425"/>
            <a:ext cx="8233945" cy="419555"/>
          </a:xfrm>
          <a:custGeom>
            <a:avLst/>
            <a:gdLst>
              <a:gd name="T0" fmla="*/ 91 w 5397"/>
              <a:gd name="T1" fmla="*/ 0 h 275"/>
              <a:gd name="T2" fmla="*/ 0 w 5397"/>
              <a:gd name="T3" fmla="*/ 124 h 275"/>
              <a:gd name="T4" fmla="*/ 5397 w 5397"/>
              <a:gd name="T5" fmla="*/ 275 h 275"/>
              <a:gd name="T6" fmla="*/ 5285 w 5397"/>
              <a:gd name="T7" fmla="*/ 146 h 275"/>
              <a:gd name="T8" fmla="*/ 91 w 5397"/>
              <a:gd name="T9" fmla="*/ 0 h 275"/>
            </a:gdLst>
            <a:ahLst/>
            <a:cxnLst>
              <a:cxn ang="0">
                <a:pos x="T0" y="T1"/>
              </a:cxn>
              <a:cxn ang="0">
                <a:pos x="T2" y="T3"/>
              </a:cxn>
              <a:cxn ang="0">
                <a:pos x="T4" y="T5"/>
              </a:cxn>
              <a:cxn ang="0">
                <a:pos x="T6" y="T7"/>
              </a:cxn>
              <a:cxn ang="0">
                <a:pos x="T8" y="T9"/>
              </a:cxn>
            </a:cxnLst>
            <a:rect l="0" t="0" r="r" b="b"/>
            <a:pathLst>
              <a:path w="5397" h="275">
                <a:moveTo>
                  <a:pt x="91" y="0"/>
                </a:moveTo>
                <a:lnTo>
                  <a:pt x="0" y="124"/>
                </a:lnTo>
                <a:lnTo>
                  <a:pt x="5397" y="275"/>
                </a:lnTo>
                <a:lnTo>
                  <a:pt x="5285" y="146"/>
                </a:lnTo>
                <a:lnTo>
                  <a:pt x="91"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63"/>
          <p:cNvSpPr/>
          <p:nvPr/>
        </p:nvSpPr>
        <p:spPr bwMode="auto">
          <a:xfrm>
            <a:off x="1993900" y="6111876"/>
            <a:ext cx="8567738" cy="436563"/>
          </a:xfrm>
          <a:custGeom>
            <a:avLst/>
            <a:gdLst>
              <a:gd name="T0" fmla="*/ 91 w 5397"/>
              <a:gd name="T1" fmla="*/ 0 h 275"/>
              <a:gd name="T2" fmla="*/ 0 w 5397"/>
              <a:gd name="T3" fmla="*/ 124 h 275"/>
              <a:gd name="T4" fmla="*/ 5397 w 5397"/>
              <a:gd name="T5" fmla="*/ 275 h 275"/>
              <a:gd name="T6" fmla="*/ 5285 w 5397"/>
              <a:gd name="T7" fmla="*/ 146 h 275"/>
              <a:gd name="T8" fmla="*/ 91 w 5397"/>
              <a:gd name="T9" fmla="*/ 0 h 275"/>
            </a:gdLst>
            <a:ahLst/>
            <a:cxnLst>
              <a:cxn ang="0">
                <a:pos x="T0" y="T1"/>
              </a:cxn>
              <a:cxn ang="0">
                <a:pos x="T2" y="T3"/>
              </a:cxn>
              <a:cxn ang="0">
                <a:pos x="T4" y="T5"/>
              </a:cxn>
              <a:cxn ang="0">
                <a:pos x="T6" y="T7"/>
              </a:cxn>
              <a:cxn ang="0">
                <a:pos x="T8" y="T9"/>
              </a:cxn>
            </a:cxnLst>
            <a:rect l="0" t="0" r="r" b="b"/>
            <a:pathLst>
              <a:path w="5397" h="275">
                <a:moveTo>
                  <a:pt x="91" y="0"/>
                </a:moveTo>
                <a:lnTo>
                  <a:pt x="0" y="124"/>
                </a:lnTo>
                <a:lnTo>
                  <a:pt x="5397" y="275"/>
                </a:lnTo>
                <a:lnTo>
                  <a:pt x="5285" y="146"/>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033" name="组合 1032"/>
          <p:cNvGrpSpPr/>
          <p:nvPr/>
        </p:nvGrpSpPr>
        <p:grpSpPr>
          <a:xfrm>
            <a:off x="778150" y="319881"/>
            <a:ext cx="4564063" cy="6143626"/>
            <a:chOff x="3354388" y="-4006850"/>
            <a:chExt cx="4564063" cy="6143626"/>
          </a:xfrm>
          <a:effectLst>
            <a:outerShdw blurRad="63500" sx="102000" sy="102000" algn="ctr" rotWithShape="0">
              <a:prstClr val="black">
                <a:alpha val="40000"/>
              </a:prstClr>
            </a:outerShdw>
          </a:effectLst>
        </p:grpSpPr>
        <p:sp>
          <p:nvSpPr>
            <p:cNvPr id="27" name="Freeform 72"/>
            <p:cNvSpPr/>
            <p:nvPr/>
          </p:nvSpPr>
          <p:spPr bwMode="auto">
            <a:xfrm>
              <a:off x="6900863" y="-3387725"/>
              <a:ext cx="3175" cy="7938"/>
            </a:xfrm>
            <a:custGeom>
              <a:avLst/>
              <a:gdLst>
                <a:gd name="T0" fmla="*/ 1 w 1"/>
                <a:gd name="T1" fmla="*/ 0 h 2"/>
                <a:gd name="T2" fmla="*/ 0 w 1"/>
                <a:gd name="T3" fmla="*/ 0 h 2"/>
                <a:gd name="T4" fmla="*/ 0 w 1"/>
                <a:gd name="T5" fmla="*/ 0 h 2"/>
                <a:gd name="T6" fmla="*/ 0 w 1"/>
                <a:gd name="T7" fmla="*/ 0 h 2"/>
                <a:gd name="T8" fmla="*/ 1 w 1"/>
                <a:gd name="T9" fmla="*/ 2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cubicBezTo>
                    <a:pt x="0" y="0"/>
                    <a:pt x="0" y="0"/>
                    <a:pt x="0" y="0"/>
                  </a:cubicBezTo>
                  <a:cubicBezTo>
                    <a:pt x="0" y="0"/>
                    <a:pt x="0" y="0"/>
                    <a:pt x="0" y="0"/>
                  </a:cubicBezTo>
                  <a:cubicBezTo>
                    <a:pt x="0" y="0"/>
                    <a:pt x="0" y="0"/>
                    <a:pt x="0" y="0"/>
                  </a:cubicBezTo>
                  <a:cubicBezTo>
                    <a:pt x="1" y="0"/>
                    <a:pt x="1" y="1"/>
                    <a:pt x="1" y="2"/>
                  </a:cubicBezTo>
                  <a:cubicBezTo>
                    <a:pt x="1" y="0"/>
                    <a:pt x="1" y="0"/>
                    <a:pt x="1" y="0"/>
                  </a:cubicBezTo>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5" name="Freeform 79"/>
            <p:cNvSpPr/>
            <p:nvPr/>
          </p:nvSpPr>
          <p:spPr bwMode="auto">
            <a:xfrm>
              <a:off x="3656013" y="-4006850"/>
              <a:ext cx="4262438" cy="5803900"/>
            </a:xfrm>
            <a:custGeom>
              <a:avLst/>
              <a:gdLst>
                <a:gd name="T0" fmla="*/ 0 w 1004"/>
                <a:gd name="T1" fmla="*/ 1331 h 1368"/>
                <a:gd name="T2" fmla="*/ 43 w 1004"/>
                <a:gd name="T3" fmla="*/ 1368 h 1368"/>
                <a:gd name="T4" fmla="*/ 976 w 1004"/>
                <a:gd name="T5" fmla="*/ 33 h 1368"/>
                <a:gd name="T6" fmla="*/ 0 w 1004"/>
                <a:gd name="T7" fmla="*/ 1331 h 1368"/>
              </a:gdLst>
              <a:ahLst/>
              <a:cxnLst>
                <a:cxn ang="0">
                  <a:pos x="T0" y="T1"/>
                </a:cxn>
                <a:cxn ang="0">
                  <a:pos x="T2" y="T3"/>
                </a:cxn>
                <a:cxn ang="0">
                  <a:pos x="T4" y="T5"/>
                </a:cxn>
                <a:cxn ang="0">
                  <a:pos x="T6" y="T7"/>
                </a:cxn>
              </a:cxnLst>
              <a:rect l="0" t="0" r="r" b="b"/>
              <a:pathLst>
                <a:path w="1004" h="1368">
                  <a:moveTo>
                    <a:pt x="0" y="1331"/>
                  </a:moveTo>
                  <a:cubicBezTo>
                    <a:pt x="43" y="1368"/>
                    <a:pt x="43" y="1368"/>
                    <a:pt x="43" y="1368"/>
                  </a:cubicBezTo>
                  <a:cubicBezTo>
                    <a:pt x="43" y="1368"/>
                    <a:pt x="1004" y="53"/>
                    <a:pt x="976" y="33"/>
                  </a:cubicBezTo>
                  <a:cubicBezTo>
                    <a:pt x="933" y="0"/>
                    <a:pt x="0" y="1331"/>
                    <a:pt x="0" y="1331"/>
                  </a:cubicBezTo>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6" name="Freeform 80"/>
            <p:cNvSpPr/>
            <p:nvPr/>
          </p:nvSpPr>
          <p:spPr bwMode="auto">
            <a:xfrm>
              <a:off x="7799388" y="-3865563"/>
              <a:ext cx="3175" cy="7938"/>
            </a:xfrm>
            <a:custGeom>
              <a:avLst/>
              <a:gdLst>
                <a:gd name="T0" fmla="*/ 1 w 1"/>
                <a:gd name="T1" fmla="*/ 0 h 2"/>
                <a:gd name="T2" fmla="*/ 0 w 1"/>
                <a:gd name="T3" fmla="*/ 0 h 2"/>
                <a:gd name="T4" fmla="*/ 0 w 1"/>
                <a:gd name="T5" fmla="*/ 0 h 2"/>
                <a:gd name="T6" fmla="*/ 0 w 1"/>
                <a:gd name="T7" fmla="*/ 0 h 2"/>
                <a:gd name="T8" fmla="*/ 1 w 1"/>
                <a:gd name="T9" fmla="*/ 2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1" y="0"/>
                  </a:moveTo>
                  <a:cubicBezTo>
                    <a:pt x="0" y="0"/>
                    <a:pt x="0" y="0"/>
                    <a:pt x="0" y="0"/>
                  </a:cubicBezTo>
                  <a:cubicBezTo>
                    <a:pt x="0" y="0"/>
                    <a:pt x="0" y="0"/>
                    <a:pt x="0" y="0"/>
                  </a:cubicBezTo>
                  <a:cubicBezTo>
                    <a:pt x="0" y="0"/>
                    <a:pt x="0" y="0"/>
                    <a:pt x="0" y="0"/>
                  </a:cubicBezTo>
                  <a:cubicBezTo>
                    <a:pt x="1" y="0"/>
                    <a:pt x="1" y="1"/>
                    <a:pt x="1" y="2"/>
                  </a:cubicBezTo>
                  <a:cubicBezTo>
                    <a:pt x="1" y="0"/>
                    <a:pt x="1" y="0"/>
                    <a:pt x="1" y="0"/>
                  </a:cubicBezTo>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7" name="Freeform 81"/>
            <p:cNvSpPr/>
            <p:nvPr/>
          </p:nvSpPr>
          <p:spPr bwMode="auto">
            <a:xfrm>
              <a:off x="3838575" y="-3865563"/>
              <a:ext cx="3963988" cy="5662613"/>
            </a:xfrm>
            <a:custGeom>
              <a:avLst/>
              <a:gdLst>
                <a:gd name="T0" fmla="*/ 933 w 934"/>
                <a:gd name="T1" fmla="*/ 0 h 1335"/>
                <a:gd name="T2" fmla="*/ 0 w 934"/>
                <a:gd name="T3" fmla="*/ 1335 h 1335"/>
                <a:gd name="T4" fmla="*/ 934 w 934"/>
                <a:gd name="T5" fmla="*/ 2 h 1335"/>
                <a:gd name="T6" fmla="*/ 933 w 934"/>
                <a:gd name="T7" fmla="*/ 0 h 1335"/>
                <a:gd name="T8" fmla="*/ 933 w 934"/>
                <a:gd name="T9" fmla="*/ 0 h 1335"/>
              </a:gdLst>
              <a:ahLst/>
              <a:cxnLst>
                <a:cxn ang="0">
                  <a:pos x="T0" y="T1"/>
                </a:cxn>
                <a:cxn ang="0">
                  <a:pos x="T2" y="T3"/>
                </a:cxn>
                <a:cxn ang="0">
                  <a:pos x="T4" y="T5"/>
                </a:cxn>
                <a:cxn ang="0">
                  <a:pos x="T6" y="T7"/>
                </a:cxn>
                <a:cxn ang="0">
                  <a:pos x="T8" y="T9"/>
                </a:cxn>
              </a:cxnLst>
              <a:rect l="0" t="0" r="r" b="b"/>
              <a:pathLst>
                <a:path w="934" h="1335">
                  <a:moveTo>
                    <a:pt x="933" y="0"/>
                  </a:moveTo>
                  <a:cubicBezTo>
                    <a:pt x="896" y="10"/>
                    <a:pt x="0" y="1335"/>
                    <a:pt x="0" y="1335"/>
                  </a:cubicBezTo>
                  <a:cubicBezTo>
                    <a:pt x="0" y="1335"/>
                    <a:pt x="916" y="60"/>
                    <a:pt x="934" y="2"/>
                  </a:cubicBezTo>
                  <a:cubicBezTo>
                    <a:pt x="934" y="1"/>
                    <a:pt x="934" y="0"/>
                    <a:pt x="933" y="0"/>
                  </a:cubicBezTo>
                  <a:cubicBezTo>
                    <a:pt x="933" y="0"/>
                    <a:pt x="933" y="0"/>
                    <a:pt x="933" y="0"/>
                  </a:cubicBezTo>
                </a:path>
              </a:pathLst>
            </a:custGeom>
            <a:solidFill>
              <a:srgbClr val="E684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8" name="Freeform 82"/>
            <p:cNvSpPr/>
            <p:nvPr/>
          </p:nvSpPr>
          <p:spPr bwMode="auto">
            <a:xfrm>
              <a:off x="3354388" y="274638"/>
              <a:ext cx="1511300" cy="1862138"/>
            </a:xfrm>
            <a:custGeom>
              <a:avLst/>
              <a:gdLst>
                <a:gd name="T0" fmla="*/ 271 w 356"/>
                <a:gd name="T1" fmla="*/ 11 h 439"/>
                <a:gd name="T2" fmla="*/ 16 w 356"/>
                <a:gd name="T3" fmla="*/ 356 h 439"/>
                <a:gd name="T4" fmla="*/ 26 w 356"/>
                <a:gd name="T5" fmla="*/ 423 h 439"/>
                <a:gd name="T6" fmla="*/ 94 w 356"/>
                <a:gd name="T7" fmla="*/ 413 h 439"/>
                <a:gd name="T8" fmla="*/ 349 w 356"/>
                <a:gd name="T9" fmla="*/ 69 h 439"/>
                <a:gd name="T10" fmla="*/ 356 w 356"/>
                <a:gd name="T11" fmla="*/ 54 h 439"/>
                <a:gd name="T12" fmla="*/ 283 w 356"/>
                <a:gd name="T13" fmla="*/ 0 h 439"/>
                <a:gd name="T14" fmla="*/ 271 w 356"/>
                <a:gd name="T15" fmla="*/ 11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6" h="439">
                  <a:moveTo>
                    <a:pt x="271" y="11"/>
                  </a:moveTo>
                  <a:cubicBezTo>
                    <a:pt x="16" y="356"/>
                    <a:pt x="16" y="356"/>
                    <a:pt x="16" y="356"/>
                  </a:cubicBezTo>
                  <a:cubicBezTo>
                    <a:pt x="0" y="377"/>
                    <a:pt x="5" y="407"/>
                    <a:pt x="26" y="423"/>
                  </a:cubicBezTo>
                  <a:cubicBezTo>
                    <a:pt x="47" y="439"/>
                    <a:pt x="78" y="435"/>
                    <a:pt x="94" y="413"/>
                  </a:cubicBezTo>
                  <a:cubicBezTo>
                    <a:pt x="349" y="69"/>
                    <a:pt x="349" y="69"/>
                    <a:pt x="349" y="69"/>
                  </a:cubicBezTo>
                  <a:cubicBezTo>
                    <a:pt x="352" y="64"/>
                    <a:pt x="355" y="59"/>
                    <a:pt x="356" y="54"/>
                  </a:cubicBezTo>
                  <a:cubicBezTo>
                    <a:pt x="283" y="0"/>
                    <a:pt x="283" y="0"/>
                    <a:pt x="283" y="0"/>
                  </a:cubicBezTo>
                  <a:cubicBezTo>
                    <a:pt x="279" y="3"/>
                    <a:pt x="275" y="6"/>
                    <a:pt x="271" y="11"/>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2" name="Freeform 83"/>
            <p:cNvSpPr/>
            <p:nvPr/>
          </p:nvSpPr>
          <p:spPr bwMode="auto">
            <a:xfrm>
              <a:off x="3430588" y="358775"/>
              <a:ext cx="1409700" cy="1760538"/>
            </a:xfrm>
            <a:custGeom>
              <a:avLst/>
              <a:gdLst>
                <a:gd name="T0" fmla="*/ 0 w 332"/>
                <a:gd name="T1" fmla="*/ 396 h 415"/>
                <a:gd name="T2" fmla="*/ 8 w 332"/>
                <a:gd name="T3" fmla="*/ 403 h 415"/>
                <a:gd name="T4" fmla="*/ 49 w 332"/>
                <a:gd name="T5" fmla="*/ 411 h 415"/>
                <a:gd name="T6" fmla="*/ 332 w 332"/>
                <a:gd name="T7" fmla="*/ 29 h 415"/>
                <a:gd name="T8" fmla="*/ 293 w 332"/>
                <a:gd name="T9" fmla="*/ 0 h 415"/>
                <a:gd name="T10" fmla="*/ 0 w 332"/>
                <a:gd name="T11" fmla="*/ 396 h 415"/>
              </a:gdLst>
              <a:ahLst/>
              <a:cxnLst>
                <a:cxn ang="0">
                  <a:pos x="T0" y="T1"/>
                </a:cxn>
                <a:cxn ang="0">
                  <a:pos x="T2" y="T3"/>
                </a:cxn>
                <a:cxn ang="0">
                  <a:pos x="T4" y="T5"/>
                </a:cxn>
                <a:cxn ang="0">
                  <a:pos x="T6" y="T7"/>
                </a:cxn>
                <a:cxn ang="0">
                  <a:pos x="T8" y="T9"/>
                </a:cxn>
                <a:cxn ang="0">
                  <a:pos x="T10" y="T11"/>
                </a:cxn>
              </a:cxnLst>
              <a:rect l="0" t="0" r="r" b="b"/>
              <a:pathLst>
                <a:path w="332" h="415">
                  <a:moveTo>
                    <a:pt x="0" y="396"/>
                  </a:moveTo>
                  <a:cubicBezTo>
                    <a:pt x="2" y="399"/>
                    <a:pt x="5" y="401"/>
                    <a:pt x="8" y="403"/>
                  </a:cubicBezTo>
                  <a:cubicBezTo>
                    <a:pt x="20" y="412"/>
                    <a:pt x="35" y="415"/>
                    <a:pt x="49" y="411"/>
                  </a:cubicBezTo>
                  <a:cubicBezTo>
                    <a:pt x="332" y="29"/>
                    <a:pt x="332" y="29"/>
                    <a:pt x="332" y="29"/>
                  </a:cubicBezTo>
                  <a:cubicBezTo>
                    <a:pt x="293" y="0"/>
                    <a:pt x="293" y="0"/>
                    <a:pt x="293" y="0"/>
                  </a:cubicBezTo>
                  <a:lnTo>
                    <a:pt x="0" y="396"/>
                  </a:ln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96" name="组合 1295"/>
          <p:cNvGrpSpPr/>
          <p:nvPr/>
        </p:nvGrpSpPr>
        <p:grpSpPr>
          <a:xfrm>
            <a:off x="11684000" y="231776"/>
            <a:ext cx="508000" cy="2387600"/>
            <a:chOff x="12128500" y="8069264"/>
            <a:chExt cx="508000" cy="2387600"/>
          </a:xfrm>
        </p:grpSpPr>
        <p:sp>
          <p:nvSpPr>
            <p:cNvPr id="1094" name="Freeform 87"/>
            <p:cNvSpPr/>
            <p:nvPr/>
          </p:nvSpPr>
          <p:spPr bwMode="auto">
            <a:xfrm>
              <a:off x="12128500" y="8208964"/>
              <a:ext cx="508000" cy="2247900"/>
            </a:xfrm>
            <a:custGeom>
              <a:avLst/>
              <a:gdLst>
                <a:gd name="T0" fmla="*/ 0 w 120"/>
                <a:gd name="T1" fmla="*/ 13 h 530"/>
                <a:gd name="T2" fmla="*/ 59 w 120"/>
                <a:gd name="T3" fmla="*/ 511 h 530"/>
                <a:gd name="T4" fmla="*/ 88 w 120"/>
                <a:gd name="T5" fmla="*/ 528 h 530"/>
                <a:gd name="T6" fmla="*/ 120 w 120"/>
                <a:gd name="T7" fmla="*/ 525 h 530"/>
                <a:gd name="T8" fmla="*/ 120 w 120"/>
                <a:gd name="T9" fmla="*/ 0 h 530"/>
                <a:gd name="T10" fmla="*/ 0 w 120"/>
                <a:gd name="T11" fmla="*/ 13 h 530"/>
              </a:gdLst>
              <a:ahLst/>
              <a:cxnLst>
                <a:cxn ang="0">
                  <a:pos x="T0" y="T1"/>
                </a:cxn>
                <a:cxn ang="0">
                  <a:pos x="T2" y="T3"/>
                </a:cxn>
                <a:cxn ang="0">
                  <a:pos x="T4" y="T5"/>
                </a:cxn>
                <a:cxn ang="0">
                  <a:pos x="T6" y="T7"/>
                </a:cxn>
                <a:cxn ang="0">
                  <a:pos x="T8" y="T9"/>
                </a:cxn>
                <a:cxn ang="0">
                  <a:pos x="T10" y="T11"/>
                </a:cxn>
              </a:cxnLst>
              <a:rect l="0" t="0" r="r" b="b"/>
              <a:pathLst>
                <a:path w="120" h="530">
                  <a:moveTo>
                    <a:pt x="0" y="13"/>
                  </a:moveTo>
                  <a:cubicBezTo>
                    <a:pt x="59" y="511"/>
                    <a:pt x="59" y="511"/>
                    <a:pt x="59" y="511"/>
                  </a:cubicBezTo>
                  <a:cubicBezTo>
                    <a:pt x="61" y="524"/>
                    <a:pt x="75" y="530"/>
                    <a:pt x="88" y="528"/>
                  </a:cubicBezTo>
                  <a:cubicBezTo>
                    <a:pt x="120" y="525"/>
                    <a:pt x="120" y="525"/>
                    <a:pt x="120" y="525"/>
                  </a:cubicBezTo>
                  <a:cubicBezTo>
                    <a:pt x="120" y="0"/>
                    <a:pt x="120" y="0"/>
                    <a:pt x="120" y="0"/>
                  </a:cubicBezTo>
                  <a:cubicBezTo>
                    <a:pt x="0" y="13"/>
                    <a:pt x="0" y="13"/>
                    <a:pt x="0" y="13"/>
                  </a:cubicBezTo>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6" name="Freeform 88"/>
            <p:cNvSpPr/>
            <p:nvPr/>
          </p:nvSpPr>
          <p:spPr bwMode="auto">
            <a:xfrm>
              <a:off x="12199937" y="8262939"/>
              <a:ext cx="436563" cy="2036763"/>
            </a:xfrm>
            <a:custGeom>
              <a:avLst/>
              <a:gdLst>
                <a:gd name="T0" fmla="*/ 0 w 103"/>
                <a:gd name="T1" fmla="*/ 13 h 480"/>
                <a:gd name="T2" fmla="*/ 52 w 103"/>
                <a:gd name="T3" fmla="*/ 455 h 480"/>
                <a:gd name="T4" fmla="*/ 82 w 103"/>
                <a:gd name="T5" fmla="*/ 478 h 480"/>
                <a:gd name="T6" fmla="*/ 103 w 103"/>
                <a:gd name="T7" fmla="*/ 476 h 480"/>
                <a:gd name="T8" fmla="*/ 103 w 103"/>
                <a:gd name="T9" fmla="*/ 0 h 480"/>
                <a:gd name="T10" fmla="*/ 0 w 103"/>
                <a:gd name="T11" fmla="*/ 13 h 480"/>
              </a:gdLst>
              <a:ahLst/>
              <a:cxnLst>
                <a:cxn ang="0">
                  <a:pos x="T0" y="T1"/>
                </a:cxn>
                <a:cxn ang="0">
                  <a:pos x="T2" y="T3"/>
                </a:cxn>
                <a:cxn ang="0">
                  <a:pos x="T4" y="T5"/>
                </a:cxn>
                <a:cxn ang="0">
                  <a:pos x="T6" y="T7"/>
                </a:cxn>
                <a:cxn ang="0">
                  <a:pos x="T8" y="T9"/>
                </a:cxn>
                <a:cxn ang="0">
                  <a:pos x="T10" y="T11"/>
                </a:cxn>
              </a:cxnLst>
              <a:rect l="0" t="0" r="r" b="b"/>
              <a:pathLst>
                <a:path w="103" h="480">
                  <a:moveTo>
                    <a:pt x="0" y="13"/>
                  </a:moveTo>
                  <a:cubicBezTo>
                    <a:pt x="52" y="455"/>
                    <a:pt x="52" y="455"/>
                    <a:pt x="52" y="455"/>
                  </a:cubicBezTo>
                  <a:cubicBezTo>
                    <a:pt x="54" y="468"/>
                    <a:pt x="69" y="480"/>
                    <a:pt x="82" y="478"/>
                  </a:cubicBezTo>
                  <a:cubicBezTo>
                    <a:pt x="103" y="476"/>
                    <a:pt x="103" y="476"/>
                    <a:pt x="103" y="476"/>
                  </a:cubicBezTo>
                  <a:cubicBezTo>
                    <a:pt x="103" y="0"/>
                    <a:pt x="103" y="0"/>
                    <a:pt x="103" y="0"/>
                  </a:cubicBezTo>
                  <a:cubicBezTo>
                    <a:pt x="0" y="13"/>
                    <a:pt x="0" y="13"/>
                    <a:pt x="0" y="1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8" name="Oval 89"/>
            <p:cNvSpPr>
              <a:spLocks noChangeArrowheads="1"/>
            </p:cNvSpPr>
            <p:nvPr/>
          </p:nvSpPr>
          <p:spPr bwMode="auto">
            <a:xfrm>
              <a:off x="12315825" y="8331201"/>
              <a:ext cx="160338"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9" name="Freeform 90"/>
            <p:cNvSpPr/>
            <p:nvPr/>
          </p:nvSpPr>
          <p:spPr bwMode="auto">
            <a:xfrm>
              <a:off x="12531725" y="8305801"/>
              <a:ext cx="104775" cy="161925"/>
            </a:xfrm>
            <a:custGeom>
              <a:avLst/>
              <a:gdLst>
                <a:gd name="T0" fmla="*/ 19 w 25"/>
                <a:gd name="T1" fmla="*/ 0 h 38"/>
                <a:gd name="T2" fmla="*/ 0 w 25"/>
                <a:gd name="T3" fmla="*/ 19 h 38"/>
                <a:gd name="T4" fmla="*/ 19 w 25"/>
                <a:gd name="T5" fmla="*/ 38 h 38"/>
                <a:gd name="T6" fmla="*/ 25 w 25"/>
                <a:gd name="T7" fmla="*/ 37 h 38"/>
                <a:gd name="T8" fmla="*/ 25 w 25"/>
                <a:gd name="T9" fmla="*/ 1 h 38"/>
                <a:gd name="T10" fmla="*/ 19 w 25"/>
                <a:gd name="T11" fmla="*/ 0 h 38"/>
              </a:gdLst>
              <a:ahLst/>
              <a:cxnLst>
                <a:cxn ang="0">
                  <a:pos x="T0" y="T1"/>
                </a:cxn>
                <a:cxn ang="0">
                  <a:pos x="T2" y="T3"/>
                </a:cxn>
                <a:cxn ang="0">
                  <a:pos x="T4" y="T5"/>
                </a:cxn>
                <a:cxn ang="0">
                  <a:pos x="T6" y="T7"/>
                </a:cxn>
                <a:cxn ang="0">
                  <a:pos x="T8" y="T9"/>
                </a:cxn>
                <a:cxn ang="0">
                  <a:pos x="T10" y="T11"/>
                </a:cxn>
              </a:cxnLst>
              <a:rect l="0" t="0" r="r" b="b"/>
              <a:pathLst>
                <a:path w="25" h="38">
                  <a:moveTo>
                    <a:pt x="19" y="0"/>
                  </a:moveTo>
                  <a:cubicBezTo>
                    <a:pt x="9" y="0"/>
                    <a:pt x="0" y="8"/>
                    <a:pt x="0" y="19"/>
                  </a:cubicBezTo>
                  <a:cubicBezTo>
                    <a:pt x="0" y="29"/>
                    <a:pt x="9" y="38"/>
                    <a:pt x="19" y="38"/>
                  </a:cubicBezTo>
                  <a:cubicBezTo>
                    <a:pt x="21" y="38"/>
                    <a:pt x="23" y="38"/>
                    <a:pt x="25" y="37"/>
                  </a:cubicBezTo>
                  <a:cubicBezTo>
                    <a:pt x="25" y="1"/>
                    <a:pt x="25" y="1"/>
                    <a:pt x="25" y="1"/>
                  </a:cubicBezTo>
                  <a:cubicBezTo>
                    <a:pt x="23" y="0"/>
                    <a:pt x="21" y="0"/>
                    <a:pt x="19" y="0"/>
                  </a:cubicBezTo>
                  <a:close/>
                </a:path>
              </a:pathLst>
            </a:cu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0" name="Freeform 91"/>
            <p:cNvSpPr/>
            <p:nvPr/>
          </p:nvSpPr>
          <p:spPr bwMode="auto">
            <a:xfrm>
              <a:off x="12315825" y="8094664"/>
              <a:ext cx="134938"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3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5" y="1"/>
                    <a:pt x="0" y="7"/>
                    <a:pt x="1" y="13"/>
                  </a:cubicBezTo>
                  <a:cubicBezTo>
                    <a:pt x="8" y="75"/>
                    <a:pt x="8" y="75"/>
                    <a:pt x="8" y="75"/>
                  </a:cubicBezTo>
                  <a:cubicBezTo>
                    <a:pt x="9" y="82"/>
                    <a:pt x="15" y="86"/>
                    <a:pt x="21" y="85"/>
                  </a:cubicBezTo>
                  <a:cubicBezTo>
                    <a:pt x="27" y="85"/>
                    <a:pt x="32" y="79"/>
                    <a:pt x="31" y="73"/>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1" name="Freeform 92"/>
            <p:cNvSpPr/>
            <p:nvPr/>
          </p:nvSpPr>
          <p:spPr bwMode="auto">
            <a:xfrm>
              <a:off x="12526962" y="8069264"/>
              <a:ext cx="109538" cy="363538"/>
            </a:xfrm>
            <a:custGeom>
              <a:avLst/>
              <a:gdLst>
                <a:gd name="T0" fmla="*/ 24 w 26"/>
                <a:gd name="T1" fmla="*/ 11 h 86"/>
                <a:gd name="T2" fmla="*/ 11 w 26"/>
                <a:gd name="T3" fmla="*/ 0 h 86"/>
                <a:gd name="T4" fmla="*/ 1 w 26"/>
                <a:gd name="T5" fmla="*/ 13 h 86"/>
                <a:gd name="T6" fmla="*/ 9 w 26"/>
                <a:gd name="T7" fmla="*/ 75 h 86"/>
                <a:gd name="T8" fmla="*/ 22 w 26"/>
                <a:gd name="T9" fmla="*/ 85 h 86"/>
                <a:gd name="T10" fmla="*/ 26 w 26"/>
                <a:gd name="T11" fmla="*/ 84 h 86"/>
                <a:gd name="T12" fmla="*/ 26 w 26"/>
                <a:gd name="T13" fmla="*/ 21 h 86"/>
                <a:gd name="T14" fmla="*/ 24 w 26"/>
                <a:gd name="T15" fmla="*/ 11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86">
                  <a:moveTo>
                    <a:pt x="24" y="11"/>
                  </a:moveTo>
                  <a:cubicBezTo>
                    <a:pt x="24" y="4"/>
                    <a:pt x="18" y="0"/>
                    <a:pt x="11" y="0"/>
                  </a:cubicBezTo>
                  <a:cubicBezTo>
                    <a:pt x="5" y="1"/>
                    <a:pt x="0" y="7"/>
                    <a:pt x="1" y="13"/>
                  </a:cubicBezTo>
                  <a:cubicBezTo>
                    <a:pt x="9" y="75"/>
                    <a:pt x="9" y="75"/>
                    <a:pt x="9" y="75"/>
                  </a:cubicBezTo>
                  <a:cubicBezTo>
                    <a:pt x="9" y="82"/>
                    <a:pt x="15" y="86"/>
                    <a:pt x="22" y="85"/>
                  </a:cubicBezTo>
                  <a:cubicBezTo>
                    <a:pt x="23" y="85"/>
                    <a:pt x="24" y="85"/>
                    <a:pt x="26" y="84"/>
                  </a:cubicBezTo>
                  <a:cubicBezTo>
                    <a:pt x="26" y="21"/>
                    <a:pt x="26" y="21"/>
                    <a:pt x="26" y="21"/>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2" name="Freeform 93"/>
            <p:cNvSpPr/>
            <p:nvPr/>
          </p:nvSpPr>
          <p:spPr bwMode="auto">
            <a:xfrm>
              <a:off x="12379325" y="8513764"/>
              <a:ext cx="257175" cy="1646238"/>
            </a:xfrm>
            <a:custGeom>
              <a:avLst/>
              <a:gdLst>
                <a:gd name="T0" fmla="*/ 61 w 61"/>
                <a:gd name="T1" fmla="*/ 0 h 388"/>
                <a:gd name="T2" fmla="*/ 0 w 61"/>
                <a:gd name="T3" fmla="*/ 8 h 388"/>
                <a:gd name="T4" fmla="*/ 43 w 61"/>
                <a:gd name="T5" fmla="*/ 369 h 388"/>
                <a:gd name="T6" fmla="*/ 61 w 61"/>
                <a:gd name="T7" fmla="*/ 388 h 388"/>
                <a:gd name="T8" fmla="*/ 61 w 61"/>
                <a:gd name="T9" fmla="*/ 0 h 388"/>
              </a:gdLst>
              <a:ahLst/>
              <a:cxnLst>
                <a:cxn ang="0">
                  <a:pos x="T0" y="T1"/>
                </a:cxn>
                <a:cxn ang="0">
                  <a:pos x="T2" y="T3"/>
                </a:cxn>
                <a:cxn ang="0">
                  <a:pos x="T4" y="T5"/>
                </a:cxn>
                <a:cxn ang="0">
                  <a:pos x="T6" y="T7"/>
                </a:cxn>
                <a:cxn ang="0">
                  <a:pos x="T8" y="T9"/>
                </a:cxn>
              </a:cxnLst>
              <a:rect l="0" t="0" r="r" b="b"/>
              <a:pathLst>
                <a:path w="61" h="388">
                  <a:moveTo>
                    <a:pt x="61" y="0"/>
                  </a:moveTo>
                  <a:cubicBezTo>
                    <a:pt x="0" y="8"/>
                    <a:pt x="0" y="8"/>
                    <a:pt x="0" y="8"/>
                  </a:cubicBezTo>
                  <a:cubicBezTo>
                    <a:pt x="43" y="369"/>
                    <a:pt x="43" y="369"/>
                    <a:pt x="43" y="369"/>
                  </a:cubicBezTo>
                  <a:cubicBezTo>
                    <a:pt x="44" y="377"/>
                    <a:pt x="52" y="385"/>
                    <a:pt x="61" y="388"/>
                  </a:cubicBezTo>
                  <a:cubicBezTo>
                    <a:pt x="61" y="0"/>
                    <a:pt x="61" y="0"/>
                    <a:pt x="61" y="0"/>
                  </a:cubicBezTo>
                </a:path>
              </a:pathLst>
            </a:custGeom>
            <a:solidFill>
              <a:srgbClr val="FDF5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98" name="组合 1297"/>
          <p:cNvGrpSpPr/>
          <p:nvPr/>
        </p:nvGrpSpPr>
        <p:grpSpPr>
          <a:xfrm>
            <a:off x="8931376" y="5727111"/>
            <a:ext cx="1995068" cy="1137240"/>
            <a:chOff x="8510587" y="13255626"/>
            <a:chExt cx="3071813" cy="1751013"/>
          </a:xfrm>
        </p:grpSpPr>
        <p:sp>
          <p:nvSpPr>
            <p:cNvPr id="1112" name="Freeform 105"/>
            <p:cNvSpPr>
              <a:spLocks noEditPoints="1"/>
            </p:cNvSpPr>
            <p:nvPr/>
          </p:nvSpPr>
          <p:spPr bwMode="auto">
            <a:xfrm>
              <a:off x="8569325" y="13255626"/>
              <a:ext cx="3013075" cy="1616075"/>
            </a:xfrm>
            <a:custGeom>
              <a:avLst/>
              <a:gdLst>
                <a:gd name="T0" fmla="*/ 0 w 711"/>
                <a:gd name="T1" fmla="*/ 82 h 381"/>
                <a:gd name="T2" fmla="*/ 675 w 711"/>
                <a:gd name="T3" fmla="*/ 381 h 381"/>
                <a:gd name="T4" fmla="*/ 711 w 711"/>
                <a:gd name="T5" fmla="*/ 299 h 381"/>
                <a:gd name="T6" fmla="*/ 36 w 711"/>
                <a:gd name="T7" fmla="*/ 0 h 381"/>
                <a:gd name="T8" fmla="*/ 0 w 711"/>
                <a:gd name="T9" fmla="*/ 82 h 381"/>
                <a:gd name="T10" fmla="*/ 641 w 711"/>
                <a:gd name="T11" fmla="*/ 317 h 381"/>
                <a:gd name="T12" fmla="*/ 662 w 711"/>
                <a:gd name="T13" fmla="*/ 308 h 381"/>
                <a:gd name="T14" fmla="*/ 671 w 711"/>
                <a:gd name="T15" fmla="*/ 330 h 381"/>
                <a:gd name="T16" fmla="*/ 649 w 711"/>
                <a:gd name="T17" fmla="*/ 338 h 381"/>
                <a:gd name="T18" fmla="*/ 641 w 711"/>
                <a:gd name="T19"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1" h="381">
                  <a:moveTo>
                    <a:pt x="0" y="82"/>
                  </a:moveTo>
                  <a:cubicBezTo>
                    <a:pt x="675" y="381"/>
                    <a:pt x="675" y="381"/>
                    <a:pt x="675" y="381"/>
                  </a:cubicBezTo>
                  <a:cubicBezTo>
                    <a:pt x="711" y="299"/>
                    <a:pt x="711" y="299"/>
                    <a:pt x="711" y="299"/>
                  </a:cubicBezTo>
                  <a:cubicBezTo>
                    <a:pt x="36" y="0"/>
                    <a:pt x="36" y="0"/>
                    <a:pt x="36" y="0"/>
                  </a:cubicBezTo>
                  <a:lnTo>
                    <a:pt x="0" y="82"/>
                  </a:lnTo>
                  <a:close/>
                  <a:moveTo>
                    <a:pt x="641" y="317"/>
                  </a:moveTo>
                  <a:cubicBezTo>
                    <a:pt x="644" y="308"/>
                    <a:pt x="654" y="305"/>
                    <a:pt x="662" y="308"/>
                  </a:cubicBezTo>
                  <a:cubicBezTo>
                    <a:pt x="671" y="312"/>
                    <a:pt x="674" y="322"/>
                    <a:pt x="671" y="330"/>
                  </a:cubicBezTo>
                  <a:cubicBezTo>
                    <a:pt x="667" y="338"/>
                    <a:pt x="657" y="342"/>
                    <a:pt x="649" y="338"/>
                  </a:cubicBezTo>
                  <a:cubicBezTo>
                    <a:pt x="641" y="335"/>
                    <a:pt x="637" y="325"/>
                    <a:pt x="641" y="317"/>
                  </a:cubicBezTo>
                  <a:close/>
                </a:path>
              </a:pathLst>
            </a:custGeom>
            <a:solidFill>
              <a:srgbClr val="00D3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3" name="Freeform 106"/>
            <p:cNvSpPr/>
            <p:nvPr/>
          </p:nvSpPr>
          <p:spPr bwMode="auto">
            <a:xfrm>
              <a:off x="10102850" y="13903326"/>
              <a:ext cx="149225" cy="217488"/>
            </a:xfrm>
            <a:custGeom>
              <a:avLst/>
              <a:gdLst>
                <a:gd name="T0" fmla="*/ 0 w 94"/>
                <a:gd name="T1" fmla="*/ 118 h 137"/>
                <a:gd name="T2" fmla="*/ 43 w 94"/>
                <a:gd name="T3" fmla="*/ 137 h 137"/>
                <a:gd name="T4" fmla="*/ 94 w 94"/>
                <a:gd name="T5" fmla="*/ 19 h 137"/>
                <a:gd name="T6" fmla="*/ 54 w 94"/>
                <a:gd name="T7" fmla="*/ 0 h 137"/>
                <a:gd name="T8" fmla="*/ 0 w 94"/>
                <a:gd name="T9" fmla="*/ 118 h 137"/>
              </a:gdLst>
              <a:ahLst/>
              <a:cxnLst>
                <a:cxn ang="0">
                  <a:pos x="T0" y="T1"/>
                </a:cxn>
                <a:cxn ang="0">
                  <a:pos x="T2" y="T3"/>
                </a:cxn>
                <a:cxn ang="0">
                  <a:pos x="T4" y="T5"/>
                </a:cxn>
                <a:cxn ang="0">
                  <a:pos x="T6" y="T7"/>
                </a:cxn>
                <a:cxn ang="0">
                  <a:pos x="T8" y="T9"/>
                </a:cxn>
              </a:cxnLst>
              <a:rect l="0" t="0" r="r" b="b"/>
              <a:pathLst>
                <a:path w="94" h="137">
                  <a:moveTo>
                    <a:pt x="0" y="118"/>
                  </a:moveTo>
                  <a:lnTo>
                    <a:pt x="43" y="137"/>
                  </a:lnTo>
                  <a:lnTo>
                    <a:pt x="94" y="19"/>
                  </a:lnTo>
                  <a:lnTo>
                    <a:pt x="54"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4" name="Freeform 107"/>
            <p:cNvSpPr/>
            <p:nvPr/>
          </p:nvSpPr>
          <p:spPr bwMode="auto">
            <a:xfrm>
              <a:off x="9934575" y="13827126"/>
              <a:ext cx="147638" cy="217488"/>
            </a:xfrm>
            <a:custGeom>
              <a:avLst/>
              <a:gdLst>
                <a:gd name="T0" fmla="*/ 0 w 93"/>
                <a:gd name="T1" fmla="*/ 118 h 137"/>
                <a:gd name="T2" fmla="*/ 42 w 93"/>
                <a:gd name="T3" fmla="*/ 137 h 137"/>
                <a:gd name="T4" fmla="*/ 93 w 93"/>
                <a:gd name="T5" fmla="*/ 19 h 137"/>
                <a:gd name="T6" fmla="*/ 50 w 93"/>
                <a:gd name="T7" fmla="*/ 0 h 137"/>
                <a:gd name="T8" fmla="*/ 0 w 93"/>
                <a:gd name="T9" fmla="*/ 118 h 137"/>
              </a:gdLst>
              <a:ahLst/>
              <a:cxnLst>
                <a:cxn ang="0">
                  <a:pos x="T0" y="T1"/>
                </a:cxn>
                <a:cxn ang="0">
                  <a:pos x="T2" y="T3"/>
                </a:cxn>
                <a:cxn ang="0">
                  <a:pos x="T4" y="T5"/>
                </a:cxn>
                <a:cxn ang="0">
                  <a:pos x="T6" y="T7"/>
                </a:cxn>
                <a:cxn ang="0">
                  <a:pos x="T8" y="T9"/>
                </a:cxn>
              </a:cxnLst>
              <a:rect l="0" t="0" r="r" b="b"/>
              <a:pathLst>
                <a:path w="93" h="137">
                  <a:moveTo>
                    <a:pt x="0" y="118"/>
                  </a:moveTo>
                  <a:lnTo>
                    <a:pt x="42" y="137"/>
                  </a:lnTo>
                  <a:lnTo>
                    <a:pt x="93" y="19"/>
                  </a:lnTo>
                  <a:lnTo>
                    <a:pt x="50"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5" name="Freeform 108"/>
            <p:cNvSpPr/>
            <p:nvPr/>
          </p:nvSpPr>
          <p:spPr bwMode="auto">
            <a:xfrm>
              <a:off x="9764712" y="13750926"/>
              <a:ext cx="147638" cy="217488"/>
            </a:xfrm>
            <a:custGeom>
              <a:avLst/>
              <a:gdLst>
                <a:gd name="T0" fmla="*/ 0 w 93"/>
                <a:gd name="T1" fmla="*/ 118 h 137"/>
                <a:gd name="T2" fmla="*/ 43 w 93"/>
                <a:gd name="T3" fmla="*/ 137 h 137"/>
                <a:gd name="T4" fmla="*/ 93 w 93"/>
                <a:gd name="T5" fmla="*/ 19 h 137"/>
                <a:gd name="T6" fmla="*/ 51 w 93"/>
                <a:gd name="T7" fmla="*/ 0 h 137"/>
                <a:gd name="T8" fmla="*/ 0 w 93"/>
                <a:gd name="T9" fmla="*/ 118 h 137"/>
              </a:gdLst>
              <a:ahLst/>
              <a:cxnLst>
                <a:cxn ang="0">
                  <a:pos x="T0" y="T1"/>
                </a:cxn>
                <a:cxn ang="0">
                  <a:pos x="T2" y="T3"/>
                </a:cxn>
                <a:cxn ang="0">
                  <a:pos x="T4" y="T5"/>
                </a:cxn>
                <a:cxn ang="0">
                  <a:pos x="T6" y="T7"/>
                </a:cxn>
                <a:cxn ang="0">
                  <a:pos x="T8" y="T9"/>
                </a:cxn>
              </a:cxnLst>
              <a:rect l="0" t="0" r="r" b="b"/>
              <a:pathLst>
                <a:path w="93" h="137">
                  <a:moveTo>
                    <a:pt x="0" y="118"/>
                  </a:moveTo>
                  <a:lnTo>
                    <a:pt x="43" y="137"/>
                  </a:lnTo>
                  <a:lnTo>
                    <a:pt x="93"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6" name="Freeform 109"/>
            <p:cNvSpPr/>
            <p:nvPr/>
          </p:nvSpPr>
          <p:spPr bwMode="auto">
            <a:xfrm>
              <a:off x="9594850" y="13679489"/>
              <a:ext cx="149225" cy="211138"/>
            </a:xfrm>
            <a:custGeom>
              <a:avLst/>
              <a:gdLst>
                <a:gd name="T0" fmla="*/ 0 w 94"/>
                <a:gd name="T1" fmla="*/ 115 h 133"/>
                <a:gd name="T2" fmla="*/ 40 w 94"/>
                <a:gd name="T3" fmla="*/ 133 h 133"/>
                <a:gd name="T4" fmla="*/ 94 w 94"/>
                <a:gd name="T5" fmla="*/ 19 h 133"/>
                <a:gd name="T6" fmla="*/ 51 w 94"/>
                <a:gd name="T7" fmla="*/ 0 h 133"/>
                <a:gd name="T8" fmla="*/ 0 w 94"/>
                <a:gd name="T9" fmla="*/ 115 h 133"/>
              </a:gdLst>
              <a:ahLst/>
              <a:cxnLst>
                <a:cxn ang="0">
                  <a:pos x="T0" y="T1"/>
                </a:cxn>
                <a:cxn ang="0">
                  <a:pos x="T2" y="T3"/>
                </a:cxn>
                <a:cxn ang="0">
                  <a:pos x="T4" y="T5"/>
                </a:cxn>
                <a:cxn ang="0">
                  <a:pos x="T6" y="T7"/>
                </a:cxn>
                <a:cxn ang="0">
                  <a:pos x="T8" y="T9"/>
                </a:cxn>
              </a:cxnLst>
              <a:rect l="0" t="0" r="r" b="b"/>
              <a:pathLst>
                <a:path w="94" h="133">
                  <a:moveTo>
                    <a:pt x="0" y="115"/>
                  </a:moveTo>
                  <a:lnTo>
                    <a:pt x="40" y="133"/>
                  </a:lnTo>
                  <a:lnTo>
                    <a:pt x="94" y="19"/>
                  </a:lnTo>
                  <a:lnTo>
                    <a:pt x="51"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7" name="Freeform 110"/>
            <p:cNvSpPr/>
            <p:nvPr/>
          </p:nvSpPr>
          <p:spPr bwMode="auto">
            <a:xfrm>
              <a:off x="9421812" y="13603289"/>
              <a:ext cx="147638" cy="211138"/>
            </a:xfrm>
            <a:custGeom>
              <a:avLst/>
              <a:gdLst>
                <a:gd name="T0" fmla="*/ 0 w 93"/>
                <a:gd name="T1" fmla="*/ 115 h 133"/>
                <a:gd name="T2" fmla="*/ 42 w 93"/>
                <a:gd name="T3" fmla="*/ 133 h 133"/>
                <a:gd name="T4" fmla="*/ 93 w 93"/>
                <a:gd name="T5" fmla="*/ 18 h 133"/>
                <a:gd name="T6" fmla="*/ 53 w 93"/>
                <a:gd name="T7" fmla="*/ 0 h 133"/>
                <a:gd name="T8" fmla="*/ 0 w 93"/>
                <a:gd name="T9" fmla="*/ 115 h 133"/>
              </a:gdLst>
              <a:ahLst/>
              <a:cxnLst>
                <a:cxn ang="0">
                  <a:pos x="T0" y="T1"/>
                </a:cxn>
                <a:cxn ang="0">
                  <a:pos x="T2" y="T3"/>
                </a:cxn>
                <a:cxn ang="0">
                  <a:pos x="T4" y="T5"/>
                </a:cxn>
                <a:cxn ang="0">
                  <a:pos x="T6" y="T7"/>
                </a:cxn>
                <a:cxn ang="0">
                  <a:pos x="T8" y="T9"/>
                </a:cxn>
              </a:cxnLst>
              <a:rect l="0" t="0" r="r" b="b"/>
              <a:pathLst>
                <a:path w="93" h="133">
                  <a:moveTo>
                    <a:pt x="0" y="115"/>
                  </a:moveTo>
                  <a:lnTo>
                    <a:pt x="42" y="133"/>
                  </a:lnTo>
                  <a:lnTo>
                    <a:pt x="93" y="18"/>
                  </a:lnTo>
                  <a:lnTo>
                    <a:pt x="53"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8" name="Freeform 111"/>
            <p:cNvSpPr/>
            <p:nvPr/>
          </p:nvSpPr>
          <p:spPr bwMode="auto">
            <a:xfrm>
              <a:off x="9251950" y="13527089"/>
              <a:ext cx="147638" cy="215900"/>
            </a:xfrm>
            <a:custGeom>
              <a:avLst/>
              <a:gdLst>
                <a:gd name="T0" fmla="*/ 0 w 93"/>
                <a:gd name="T1" fmla="*/ 117 h 136"/>
                <a:gd name="T2" fmla="*/ 43 w 93"/>
                <a:gd name="T3" fmla="*/ 136 h 136"/>
                <a:gd name="T4" fmla="*/ 93 w 93"/>
                <a:gd name="T5" fmla="*/ 18 h 136"/>
                <a:gd name="T6" fmla="*/ 53 w 93"/>
                <a:gd name="T7" fmla="*/ 0 h 136"/>
                <a:gd name="T8" fmla="*/ 0 w 93"/>
                <a:gd name="T9" fmla="*/ 117 h 136"/>
              </a:gdLst>
              <a:ahLst/>
              <a:cxnLst>
                <a:cxn ang="0">
                  <a:pos x="T0" y="T1"/>
                </a:cxn>
                <a:cxn ang="0">
                  <a:pos x="T2" y="T3"/>
                </a:cxn>
                <a:cxn ang="0">
                  <a:pos x="T4" y="T5"/>
                </a:cxn>
                <a:cxn ang="0">
                  <a:pos x="T6" y="T7"/>
                </a:cxn>
                <a:cxn ang="0">
                  <a:pos x="T8" y="T9"/>
                </a:cxn>
              </a:cxnLst>
              <a:rect l="0" t="0" r="r" b="b"/>
              <a:pathLst>
                <a:path w="93" h="136">
                  <a:moveTo>
                    <a:pt x="0" y="117"/>
                  </a:moveTo>
                  <a:lnTo>
                    <a:pt x="43" y="136"/>
                  </a:lnTo>
                  <a:lnTo>
                    <a:pt x="93" y="18"/>
                  </a:lnTo>
                  <a:lnTo>
                    <a:pt x="53"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9" name="Freeform 112"/>
            <p:cNvSpPr/>
            <p:nvPr/>
          </p:nvSpPr>
          <p:spPr bwMode="auto">
            <a:xfrm>
              <a:off x="9082087" y="13450889"/>
              <a:ext cx="149225" cy="215900"/>
            </a:xfrm>
            <a:custGeom>
              <a:avLst/>
              <a:gdLst>
                <a:gd name="T0" fmla="*/ 0 w 94"/>
                <a:gd name="T1" fmla="*/ 117 h 136"/>
                <a:gd name="T2" fmla="*/ 43 w 94"/>
                <a:gd name="T3" fmla="*/ 136 h 136"/>
                <a:gd name="T4" fmla="*/ 94 w 94"/>
                <a:gd name="T5" fmla="*/ 18 h 136"/>
                <a:gd name="T6" fmla="*/ 51 w 94"/>
                <a:gd name="T7" fmla="*/ 0 h 136"/>
                <a:gd name="T8" fmla="*/ 0 w 94"/>
                <a:gd name="T9" fmla="*/ 117 h 136"/>
              </a:gdLst>
              <a:ahLst/>
              <a:cxnLst>
                <a:cxn ang="0">
                  <a:pos x="T0" y="T1"/>
                </a:cxn>
                <a:cxn ang="0">
                  <a:pos x="T2" y="T3"/>
                </a:cxn>
                <a:cxn ang="0">
                  <a:pos x="T4" y="T5"/>
                </a:cxn>
                <a:cxn ang="0">
                  <a:pos x="T6" y="T7"/>
                </a:cxn>
                <a:cxn ang="0">
                  <a:pos x="T8" y="T9"/>
                </a:cxn>
              </a:cxnLst>
              <a:rect l="0" t="0" r="r" b="b"/>
              <a:pathLst>
                <a:path w="94" h="136">
                  <a:moveTo>
                    <a:pt x="0" y="117"/>
                  </a:moveTo>
                  <a:lnTo>
                    <a:pt x="43" y="136"/>
                  </a:lnTo>
                  <a:lnTo>
                    <a:pt x="94" y="18"/>
                  </a:lnTo>
                  <a:lnTo>
                    <a:pt x="51"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1" name="Freeform 113"/>
            <p:cNvSpPr/>
            <p:nvPr/>
          </p:nvSpPr>
          <p:spPr bwMode="auto">
            <a:xfrm>
              <a:off x="8912225" y="13374689"/>
              <a:ext cx="149225" cy="215900"/>
            </a:xfrm>
            <a:custGeom>
              <a:avLst/>
              <a:gdLst>
                <a:gd name="T0" fmla="*/ 0 w 94"/>
                <a:gd name="T1" fmla="*/ 117 h 136"/>
                <a:gd name="T2" fmla="*/ 43 w 94"/>
                <a:gd name="T3" fmla="*/ 136 h 136"/>
                <a:gd name="T4" fmla="*/ 94 w 94"/>
                <a:gd name="T5" fmla="*/ 18 h 136"/>
                <a:gd name="T6" fmla="*/ 51 w 94"/>
                <a:gd name="T7" fmla="*/ 0 h 136"/>
                <a:gd name="T8" fmla="*/ 0 w 94"/>
                <a:gd name="T9" fmla="*/ 117 h 136"/>
              </a:gdLst>
              <a:ahLst/>
              <a:cxnLst>
                <a:cxn ang="0">
                  <a:pos x="T0" y="T1"/>
                </a:cxn>
                <a:cxn ang="0">
                  <a:pos x="T2" y="T3"/>
                </a:cxn>
                <a:cxn ang="0">
                  <a:pos x="T4" y="T5"/>
                </a:cxn>
                <a:cxn ang="0">
                  <a:pos x="T6" y="T7"/>
                </a:cxn>
                <a:cxn ang="0">
                  <a:pos x="T8" y="T9"/>
                </a:cxn>
              </a:cxnLst>
              <a:rect l="0" t="0" r="r" b="b"/>
              <a:pathLst>
                <a:path w="94" h="136">
                  <a:moveTo>
                    <a:pt x="0" y="117"/>
                  </a:moveTo>
                  <a:lnTo>
                    <a:pt x="43" y="136"/>
                  </a:lnTo>
                  <a:lnTo>
                    <a:pt x="94" y="18"/>
                  </a:lnTo>
                  <a:lnTo>
                    <a:pt x="51"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2" name="Freeform 114"/>
            <p:cNvSpPr/>
            <p:nvPr/>
          </p:nvSpPr>
          <p:spPr bwMode="auto">
            <a:xfrm>
              <a:off x="8743950" y="13301664"/>
              <a:ext cx="147638" cy="212725"/>
            </a:xfrm>
            <a:custGeom>
              <a:avLst/>
              <a:gdLst>
                <a:gd name="T0" fmla="*/ 0 w 93"/>
                <a:gd name="T1" fmla="*/ 115 h 134"/>
                <a:gd name="T2" fmla="*/ 40 w 93"/>
                <a:gd name="T3" fmla="*/ 134 h 134"/>
                <a:gd name="T4" fmla="*/ 93 w 93"/>
                <a:gd name="T5" fmla="*/ 19 h 134"/>
                <a:gd name="T6" fmla="*/ 50 w 93"/>
                <a:gd name="T7" fmla="*/ 0 h 134"/>
                <a:gd name="T8" fmla="*/ 0 w 93"/>
                <a:gd name="T9" fmla="*/ 115 h 134"/>
              </a:gdLst>
              <a:ahLst/>
              <a:cxnLst>
                <a:cxn ang="0">
                  <a:pos x="T0" y="T1"/>
                </a:cxn>
                <a:cxn ang="0">
                  <a:pos x="T2" y="T3"/>
                </a:cxn>
                <a:cxn ang="0">
                  <a:pos x="T4" y="T5"/>
                </a:cxn>
                <a:cxn ang="0">
                  <a:pos x="T6" y="T7"/>
                </a:cxn>
                <a:cxn ang="0">
                  <a:pos x="T8" y="T9"/>
                </a:cxn>
              </a:cxnLst>
              <a:rect l="0" t="0" r="r" b="b"/>
              <a:pathLst>
                <a:path w="93" h="134">
                  <a:moveTo>
                    <a:pt x="0" y="115"/>
                  </a:moveTo>
                  <a:lnTo>
                    <a:pt x="40" y="134"/>
                  </a:lnTo>
                  <a:lnTo>
                    <a:pt x="93" y="19"/>
                  </a:lnTo>
                  <a:lnTo>
                    <a:pt x="5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3" name="Freeform 115"/>
            <p:cNvSpPr/>
            <p:nvPr/>
          </p:nvSpPr>
          <p:spPr bwMode="auto">
            <a:xfrm>
              <a:off x="10955337" y="14281151"/>
              <a:ext cx="147638" cy="215900"/>
            </a:xfrm>
            <a:custGeom>
              <a:avLst/>
              <a:gdLst>
                <a:gd name="T0" fmla="*/ 0 w 93"/>
                <a:gd name="T1" fmla="*/ 118 h 136"/>
                <a:gd name="T2" fmla="*/ 43 w 93"/>
                <a:gd name="T3" fmla="*/ 136 h 136"/>
                <a:gd name="T4" fmla="*/ 93 w 93"/>
                <a:gd name="T5" fmla="*/ 19 h 136"/>
                <a:gd name="T6" fmla="*/ 53 w 93"/>
                <a:gd name="T7" fmla="*/ 0 h 136"/>
                <a:gd name="T8" fmla="*/ 0 w 93"/>
                <a:gd name="T9" fmla="*/ 118 h 136"/>
              </a:gdLst>
              <a:ahLst/>
              <a:cxnLst>
                <a:cxn ang="0">
                  <a:pos x="T0" y="T1"/>
                </a:cxn>
                <a:cxn ang="0">
                  <a:pos x="T2" y="T3"/>
                </a:cxn>
                <a:cxn ang="0">
                  <a:pos x="T4" y="T5"/>
                </a:cxn>
                <a:cxn ang="0">
                  <a:pos x="T6" y="T7"/>
                </a:cxn>
                <a:cxn ang="0">
                  <a:pos x="T8" y="T9"/>
                </a:cxn>
              </a:cxnLst>
              <a:rect l="0" t="0" r="r" b="b"/>
              <a:pathLst>
                <a:path w="93" h="136">
                  <a:moveTo>
                    <a:pt x="0" y="118"/>
                  </a:moveTo>
                  <a:lnTo>
                    <a:pt x="43" y="136"/>
                  </a:lnTo>
                  <a:lnTo>
                    <a:pt x="93" y="19"/>
                  </a:lnTo>
                  <a:lnTo>
                    <a:pt x="53"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5" name="Freeform 116"/>
            <p:cNvSpPr/>
            <p:nvPr/>
          </p:nvSpPr>
          <p:spPr bwMode="auto">
            <a:xfrm>
              <a:off x="10785475" y="14204951"/>
              <a:ext cx="147638" cy="215900"/>
            </a:xfrm>
            <a:custGeom>
              <a:avLst/>
              <a:gdLst>
                <a:gd name="T0" fmla="*/ 0 w 93"/>
                <a:gd name="T1" fmla="*/ 118 h 136"/>
                <a:gd name="T2" fmla="*/ 43 w 93"/>
                <a:gd name="T3" fmla="*/ 136 h 136"/>
                <a:gd name="T4" fmla="*/ 93 w 93"/>
                <a:gd name="T5" fmla="*/ 19 h 136"/>
                <a:gd name="T6" fmla="*/ 51 w 93"/>
                <a:gd name="T7" fmla="*/ 0 h 136"/>
                <a:gd name="T8" fmla="*/ 0 w 93"/>
                <a:gd name="T9" fmla="*/ 118 h 136"/>
              </a:gdLst>
              <a:ahLst/>
              <a:cxnLst>
                <a:cxn ang="0">
                  <a:pos x="T0" y="T1"/>
                </a:cxn>
                <a:cxn ang="0">
                  <a:pos x="T2" y="T3"/>
                </a:cxn>
                <a:cxn ang="0">
                  <a:pos x="T4" y="T5"/>
                </a:cxn>
                <a:cxn ang="0">
                  <a:pos x="T6" y="T7"/>
                </a:cxn>
                <a:cxn ang="0">
                  <a:pos x="T8" y="T9"/>
                </a:cxn>
              </a:cxnLst>
              <a:rect l="0" t="0" r="r" b="b"/>
              <a:pathLst>
                <a:path w="93" h="136">
                  <a:moveTo>
                    <a:pt x="0" y="118"/>
                  </a:moveTo>
                  <a:lnTo>
                    <a:pt x="43" y="136"/>
                  </a:lnTo>
                  <a:lnTo>
                    <a:pt x="93"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6" name="Freeform 117"/>
            <p:cNvSpPr/>
            <p:nvPr/>
          </p:nvSpPr>
          <p:spPr bwMode="auto">
            <a:xfrm>
              <a:off x="10615612" y="14128751"/>
              <a:ext cx="149225" cy="215900"/>
            </a:xfrm>
            <a:custGeom>
              <a:avLst/>
              <a:gdLst>
                <a:gd name="T0" fmla="*/ 0 w 94"/>
                <a:gd name="T1" fmla="*/ 118 h 136"/>
                <a:gd name="T2" fmla="*/ 43 w 94"/>
                <a:gd name="T3" fmla="*/ 136 h 136"/>
                <a:gd name="T4" fmla="*/ 94 w 94"/>
                <a:gd name="T5" fmla="*/ 19 h 136"/>
                <a:gd name="T6" fmla="*/ 51 w 94"/>
                <a:gd name="T7" fmla="*/ 0 h 136"/>
                <a:gd name="T8" fmla="*/ 0 w 94"/>
                <a:gd name="T9" fmla="*/ 118 h 136"/>
              </a:gdLst>
              <a:ahLst/>
              <a:cxnLst>
                <a:cxn ang="0">
                  <a:pos x="T0" y="T1"/>
                </a:cxn>
                <a:cxn ang="0">
                  <a:pos x="T2" y="T3"/>
                </a:cxn>
                <a:cxn ang="0">
                  <a:pos x="T4" y="T5"/>
                </a:cxn>
                <a:cxn ang="0">
                  <a:pos x="T6" y="T7"/>
                </a:cxn>
                <a:cxn ang="0">
                  <a:pos x="T8" y="T9"/>
                </a:cxn>
              </a:cxnLst>
              <a:rect l="0" t="0" r="r" b="b"/>
              <a:pathLst>
                <a:path w="94" h="136">
                  <a:moveTo>
                    <a:pt x="0" y="118"/>
                  </a:moveTo>
                  <a:lnTo>
                    <a:pt x="43" y="136"/>
                  </a:lnTo>
                  <a:lnTo>
                    <a:pt x="94"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7" name="Freeform 118"/>
            <p:cNvSpPr/>
            <p:nvPr/>
          </p:nvSpPr>
          <p:spPr bwMode="auto">
            <a:xfrm>
              <a:off x="10447337" y="14057314"/>
              <a:ext cx="147638" cy="211138"/>
            </a:xfrm>
            <a:custGeom>
              <a:avLst/>
              <a:gdLst>
                <a:gd name="T0" fmla="*/ 0 w 93"/>
                <a:gd name="T1" fmla="*/ 114 h 133"/>
                <a:gd name="T2" fmla="*/ 40 w 93"/>
                <a:gd name="T3" fmla="*/ 133 h 133"/>
                <a:gd name="T4" fmla="*/ 93 w 93"/>
                <a:gd name="T5" fmla="*/ 18 h 133"/>
                <a:gd name="T6" fmla="*/ 50 w 93"/>
                <a:gd name="T7" fmla="*/ 0 h 133"/>
                <a:gd name="T8" fmla="*/ 0 w 93"/>
                <a:gd name="T9" fmla="*/ 114 h 133"/>
              </a:gdLst>
              <a:ahLst/>
              <a:cxnLst>
                <a:cxn ang="0">
                  <a:pos x="T0" y="T1"/>
                </a:cxn>
                <a:cxn ang="0">
                  <a:pos x="T2" y="T3"/>
                </a:cxn>
                <a:cxn ang="0">
                  <a:pos x="T4" y="T5"/>
                </a:cxn>
                <a:cxn ang="0">
                  <a:pos x="T6" y="T7"/>
                </a:cxn>
                <a:cxn ang="0">
                  <a:pos x="T8" y="T9"/>
                </a:cxn>
              </a:cxnLst>
              <a:rect l="0" t="0" r="r" b="b"/>
              <a:pathLst>
                <a:path w="93" h="133">
                  <a:moveTo>
                    <a:pt x="0" y="114"/>
                  </a:moveTo>
                  <a:lnTo>
                    <a:pt x="40" y="133"/>
                  </a:lnTo>
                  <a:lnTo>
                    <a:pt x="93" y="18"/>
                  </a:lnTo>
                  <a:lnTo>
                    <a:pt x="50" y="0"/>
                  </a:ln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8" name="Freeform 119"/>
            <p:cNvSpPr/>
            <p:nvPr/>
          </p:nvSpPr>
          <p:spPr bwMode="auto">
            <a:xfrm>
              <a:off x="10272712" y="13981114"/>
              <a:ext cx="149225" cy="211138"/>
            </a:xfrm>
            <a:custGeom>
              <a:avLst/>
              <a:gdLst>
                <a:gd name="T0" fmla="*/ 0 w 94"/>
                <a:gd name="T1" fmla="*/ 114 h 133"/>
                <a:gd name="T2" fmla="*/ 43 w 94"/>
                <a:gd name="T3" fmla="*/ 133 h 133"/>
                <a:gd name="T4" fmla="*/ 94 w 94"/>
                <a:gd name="T5" fmla="*/ 18 h 133"/>
                <a:gd name="T6" fmla="*/ 53 w 94"/>
                <a:gd name="T7" fmla="*/ 0 h 133"/>
                <a:gd name="T8" fmla="*/ 0 w 94"/>
                <a:gd name="T9" fmla="*/ 114 h 133"/>
              </a:gdLst>
              <a:ahLst/>
              <a:cxnLst>
                <a:cxn ang="0">
                  <a:pos x="T0" y="T1"/>
                </a:cxn>
                <a:cxn ang="0">
                  <a:pos x="T2" y="T3"/>
                </a:cxn>
                <a:cxn ang="0">
                  <a:pos x="T4" y="T5"/>
                </a:cxn>
                <a:cxn ang="0">
                  <a:pos x="T6" y="T7"/>
                </a:cxn>
                <a:cxn ang="0">
                  <a:pos x="T8" y="T9"/>
                </a:cxn>
              </a:cxnLst>
              <a:rect l="0" t="0" r="r" b="b"/>
              <a:pathLst>
                <a:path w="94" h="133">
                  <a:moveTo>
                    <a:pt x="0" y="114"/>
                  </a:moveTo>
                  <a:lnTo>
                    <a:pt x="43" y="133"/>
                  </a:lnTo>
                  <a:lnTo>
                    <a:pt x="94" y="18"/>
                  </a:lnTo>
                  <a:lnTo>
                    <a:pt x="53" y="0"/>
                  </a:ln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9" name="Freeform 120"/>
            <p:cNvSpPr/>
            <p:nvPr/>
          </p:nvSpPr>
          <p:spPr bwMode="auto">
            <a:xfrm>
              <a:off x="8510587" y="13603289"/>
              <a:ext cx="2919413" cy="1403350"/>
            </a:xfrm>
            <a:custGeom>
              <a:avLst/>
              <a:gdLst>
                <a:gd name="T0" fmla="*/ 0 w 1839"/>
                <a:gd name="T1" fmla="*/ 85 h 884"/>
                <a:gd name="T2" fmla="*/ 1801 w 1839"/>
                <a:gd name="T3" fmla="*/ 884 h 884"/>
                <a:gd name="T4" fmla="*/ 1839 w 1839"/>
                <a:gd name="T5" fmla="*/ 799 h 884"/>
                <a:gd name="T6" fmla="*/ 40 w 1839"/>
                <a:gd name="T7" fmla="*/ 0 h 884"/>
                <a:gd name="T8" fmla="*/ 0 w 1839"/>
                <a:gd name="T9" fmla="*/ 85 h 884"/>
              </a:gdLst>
              <a:ahLst/>
              <a:cxnLst>
                <a:cxn ang="0">
                  <a:pos x="T0" y="T1"/>
                </a:cxn>
                <a:cxn ang="0">
                  <a:pos x="T2" y="T3"/>
                </a:cxn>
                <a:cxn ang="0">
                  <a:pos x="T4" y="T5"/>
                </a:cxn>
                <a:cxn ang="0">
                  <a:pos x="T6" y="T7"/>
                </a:cxn>
                <a:cxn ang="0">
                  <a:pos x="T8" y="T9"/>
                </a:cxn>
              </a:cxnLst>
              <a:rect l="0" t="0" r="r" b="b"/>
              <a:pathLst>
                <a:path w="1839" h="884">
                  <a:moveTo>
                    <a:pt x="0" y="85"/>
                  </a:moveTo>
                  <a:lnTo>
                    <a:pt x="1801" y="884"/>
                  </a:lnTo>
                  <a:lnTo>
                    <a:pt x="1839" y="799"/>
                  </a:lnTo>
                  <a:lnTo>
                    <a:pt x="40" y="0"/>
                  </a:lnTo>
                  <a:lnTo>
                    <a:pt x="0" y="85"/>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06" name="组合 1305"/>
          <p:cNvGrpSpPr/>
          <p:nvPr/>
        </p:nvGrpSpPr>
        <p:grpSpPr>
          <a:xfrm>
            <a:off x="10922634" y="3936050"/>
            <a:ext cx="1228725" cy="2551748"/>
            <a:chOff x="10922634" y="3936050"/>
            <a:chExt cx="1228725" cy="2551748"/>
          </a:xfrm>
        </p:grpSpPr>
        <p:grpSp>
          <p:nvGrpSpPr>
            <p:cNvPr id="1301" name="组合 1300"/>
            <p:cNvGrpSpPr/>
            <p:nvPr/>
          </p:nvGrpSpPr>
          <p:grpSpPr>
            <a:xfrm>
              <a:off x="11029950" y="4058923"/>
              <a:ext cx="1033462" cy="2428875"/>
              <a:chOff x="10836275" y="9112251"/>
              <a:chExt cx="1033462" cy="2428875"/>
            </a:xfrm>
          </p:grpSpPr>
          <p:sp>
            <p:nvSpPr>
              <p:cNvPr id="1147" name="Freeform 138"/>
              <p:cNvSpPr/>
              <p:nvPr/>
            </p:nvSpPr>
            <p:spPr bwMode="auto">
              <a:xfrm>
                <a:off x="11361737" y="1012507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8" name="Freeform 139"/>
              <p:cNvSpPr>
                <a:spLocks noEditPoints="1"/>
              </p:cNvSpPr>
              <p:nvPr/>
            </p:nvSpPr>
            <p:spPr bwMode="auto">
              <a:xfrm>
                <a:off x="10836275" y="912812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119 w 182"/>
                  <a:gd name="T11" fmla="*/ 0 h 220"/>
                  <a:gd name="T12" fmla="*/ 99 w 182"/>
                  <a:gd name="T13" fmla="*/ 2 h 220"/>
                  <a:gd name="T14" fmla="*/ 11 w 182"/>
                  <a:gd name="T15" fmla="*/ 130 h 220"/>
                  <a:gd name="T16" fmla="*/ 64 w 182"/>
                  <a:gd name="T17" fmla="*/ 205 h 220"/>
                  <a:gd name="T18" fmla="*/ 56 w 182"/>
                  <a:gd name="T19" fmla="*/ 200 h 220"/>
                  <a:gd name="T20" fmla="*/ 182 w 182"/>
                  <a:gd name="T21" fmla="*/ 20 h 220"/>
                  <a:gd name="T22" fmla="*/ 119 w 182"/>
                  <a:gd name="T23"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119" y="0"/>
                    </a:moveTo>
                    <a:cubicBezTo>
                      <a:pt x="113" y="0"/>
                      <a:pt x="106" y="1"/>
                      <a:pt x="99" y="2"/>
                    </a:cubicBezTo>
                    <a:cubicBezTo>
                      <a:pt x="40" y="13"/>
                      <a:pt x="0" y="70"/>
                      <a:pt x="11" y="130"/>
                    </a:cubicBezTo>
                    <a:cubicBezTo>
                      <a:pt x="17" y="163"/>
                      <a:pt x="37" y="189"/>
                      <a:pt x="64" y="205"/>
                    </a:cubicBezTo>
                    <a:cubicBezTo>
                      <a:pt x="61" y="204"/>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9" name="Freeform 140"/>
              <p:cNvSpPr>
                <a:spLocks noEditPoints="1"/>
              </p:cNvSpPr>
              <p:nvPr/>
            </p:nvSpPr>
            <p:spPr bwMode="auto">
              <a:xfrm>
                <a:off x="11107737" y="9213851"/>
                <a:ext cx="762000" cy="847725"/>
              </a:xfrm>
              <a:custGeom>
                <a:avLst/>
                <a:gdLst>
                  <a:gd name="T0" fmla="*/ 0 w 180"/>
                  <a:gd name="T1" fmla="*/ 185 h 200"/>
                  <a:gd name="T2" fmla="*/ 33 w 180"/>
                  <a:gd name="T3" fmla="*/ 198 h 200"/>
                  <a:gd name="T4" fmla="*/ 0 w 180"/>
                  <a:gd name="T5" fmla="*/ 185 h 200"/>
                  <a:gd name="T6" fmla="*/ 118 w 180"/>
                  <a:gd name="T7" fmla="*/ 0 h 200"/>
                  <a:gd name="T8" fmla="*/ 118 w 180"/>
                  <a:gd name="T9" fmla="*/ 0 h 200"/>
                  <a:gd name="T10" fmla="*/ 163 w 180"/>
                  <a:gd name="T11" fmla="*/ 70 h 200"/>
                  <a:gd name="T12" fmla="*/ 75 w 180"/>
                  <a:gd name="T13" fmla="*/ 198 h 200"/>
                  <a:gd name="T14" fmla="*/ 63 w 180"/>
                  <a:gd name="T15" fmla="*/ 200 h 200"/>
                  <a:gd name="T16" fmla="*/ 145 w 180"/>
                  <a:gd name="T17" fmla="*/ 153 h 200"/>
                  <a:gd name="T18" fmla="*/ 118 w 180"/>
                  <a:gd name="T1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200">
                    <a:moveTo>
                      <a:pt x="0" y="185"/>
                    </a:moveTo>
                    <a:cubicBezTo>
                      <a:pt x="10" y="191"/>
                      <a:pt x="22" y="195"/>
                      <a:pt x="33" y="198"/>
                    </a:cubicBezTo>
                    <a:cubicBezTo>
                      <a:pt x="21" y="195"/>
                      <a:pt x="10" y="191"/>
                      <a:pt x="0" y="185"/>
                    </a:cubicBezTo>
                    <a:moveTo>
                      <a:pt x="118" y="0"/>
                    </a:moveTo>
                    <a:cubicBezTo>
                      <a:pt x="118" y="0"/>
                      <a:pt x="118" y="0"/>
                      <a:pt x="118" y="0"/>
                    </a:cubicBezTo>
                    <a:cubicBezTo>
                      <a:pt x="141" y="16"/>
                      <a:pt x="158" y="40"/>
                      <a:pt x="163" y="70"/>
                    </a:cubicBezTo>
                    <a:cubicBezTo>
                      <a:pt x="174" y="130"/>
                      <a:pt x="134" y="187"/>
                      <a:pt x="75" y="198"/>
                    </a:cubicBezTo>
                    <a:cubicBezTo>
                      <a:pt x="71" y="199"/>
                      <a:pt x="67" y="199"/>
                      <a:pt x="63" y="200"/>
                    </a:cubicBezTo>
                    <a:cubicBezTo>
                      <a:pt x="95" y="197"/>
                      <a:pt x="126" y="181"/>
                      <a:pt x="145" y="153"/>
                    </a:cubicBezTo>
                    <a:cubicBezTo>
                      <a:pt x="180" y="103"/>
                      <a:pt x="168" y="34"/>
                      <a:pt x="118"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0" name="Freeform 141"/>
              <p:cNvSpPr/>
              <p:nvPr/>
            </p:nvSpPr>
            <p:spPr bwMode="auto">
              <a:xfrm>
                <a:off x="11074400" y="9213851"/>
                <a:ext cx="769938" cy="847725"/>
              </a:xfrm>
              <a:custGeom>
                <a:avLst/>
                <a:gdLst>
                  <a:gd name="T0" fmla="*/ 126 w 182"/>
                  <a:gd name="T1" fmla="*/ 0 h 200"/>
                  <a:gd name="T2" fmla="*/ 0 w 182"/>
                  <a:gd name="T3" fmla="*/ 180 h 200"/>
                  <a:gd name="T4" fmla="*/ 8 w 182"/>
                  <a:gd name="T5" fmla="*/ 185 h 200"/>
                  <a:gd name="T6" fmla="*/ 41 w 182"/>
                  <a:gd name="T7" fmla="*/ 198 h 200"/>
                  <a:gd name="T8" fmla="*/ 63 w 182"/>
                  <a:gd name="T9" fmla="*/ 200 h 200"/>
                  <a:gd name="T10" fmla="*/ 71 w 182"/>
                  <a:gd name="T11" fmla="*/ 200 h 200"/>
                  <a:gd name="T12" fmla="*/ 83 w 182"/>
                  <a:gd name="T13" fmla="*/ 198 h 200"/>
                  <a:gd name="T14" fmla="*/ 171 w 182"/>
                  <a:gd name="T15" fmla="*/ 70 h 200"/>
                  <a:gd name="T16" fmla="*/ 126 w 182"/>
                  <a:gd name="T17"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200">
                    <a:moveTo>
                      <a:pt x="126" y="0"/>
                    </a:moveTo>
                    <a:cubicBezTo>
                      <a:pt x="0" y="180"/>
                      <a:pt x="0" y="180"/>
                      <a:pt x="0" y="180"/>
                    </a:cubicBezTo>
                    <a:cubicBezTo>
                      <a:pt x="3" y="182"/>
                      <a:pt x="5" y="184"/>
                      <a:pt x="8" y="185"/>
                    </a:cubicBezTo>
                    <a:cubicBezTo>
                      <a:pt x="18" y="191"/>
                      <a:pt x="29" y="195"/>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1" name="Freeform 142"/>
              <p:cNvSpPr/>
              <p:nvPr/>
            </p:nvSpPr>
            <p:spPr bwMode="auto">
              <a:xfrm>
                <a:off x="11356975" y="1023620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2" name="Freeform 143"/>
              <p:cNvSpPr/>
              <p:nvPr/>
            </p:nvSpPr>
            <p:spPr bwMode="auto">
              <a:xfrm>
                <a:off x="10856912" y="911225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53" name="Freeform 144"/>
            <p:cNvSpPr>
              <a:spLocks noEditPoints="1"/>
            </p:cNvSpPr>
            <p:nvPr/>
          </p:nvSpPr>
          <p:spPr bwMode="auto">
            <a:xfrm>
              <a:off x="10922634" y="3936050"/>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2" name="Freeform 193"/>
          <p:cNvSpPr/>
          <p:nvPr/>
        </p:nvSpPr>
        <p:spPr bwMode="auto">
          <a:xfrm>
            <a:off x="10730348" y="5826633"/>
            <a:ext cx="601663" cy="398463"/>
          </a:xfrm>
          <a:custGeom>
            <a:avLst/>
            <a:gdLst>
              <a:gd name="T0" fmla="*/ 92 w 142"/>
              <a:gd name="T1" fmla="*/ 68 h 94"/>
              <a:gd name="T2" fmla="*/ 41 w 142"/>
              <a:gd name="T3" fmla="*/ 86 h 94"/>
              <a:gd name="T4" fmla="*/ 32 w 142"/>
              <a:gd name="T5" fmla="*/ 87 h 94"/>
              <a:gd name="T6" fmla="*/ 9 w 142"/>
              <a:gd name="T7" fmla="*/ 71 h 94"/>
              <a:gd name="T8" fmla="*/ 7 w 142"/>
              <a:gd name="T9" fmla="*/ 62 h 94"/>
              <a:gd name="T10" fmla="*/ 24 w 142"/>
              <a:gd name="T11" fmla="*/ 38 h 94"/>
              <a:gd name="T12" fmla="*/ 110 w 142"/>
              <a:gd name="T13" fmla="*/ 8 h 94"/>
              <a:gd name="T14" fmla="*/ 116 w 142"/>
              <a:gd name="T15" fmla="*/ 7 h 94"/>
              <a:gd name="T16" fmla="*/ 134 w 142"/>
              <a:gd name="T17" fmla="*/ 19 h 94"/>
              <a:gd name="T18" fmla="*/ 135 w 142"/>
              <a:gd name="T19" fmla="*/ 26 h 94"/>
              <a:gd name="T20" fmla="*/ 122 w 142"/>
              <a:gd name="T21" fmla="*/ 44 h 94"/>
              <a:gd name="T22" fmla="*/ 47 w 142"/>
              <a:gd name="T23" fmla="*/ 71 h 94"/>
              <a:gd name="T24" fmla="*/ 42 w 142"/>
              <a:gd name="T25" fmla="*/ 71 h 94"/>
              <a:gd name="T26" fmla="*/ 31 w 142"/>
              <a:gd name="T27" fmla="*/ 63 h 94"/>
              <a:gd name="T28" fmla="*/ 30 w 142"/>
              <a:gd name="T29" fmla="*/ 59 h 94"/>
              <a:gd name="T30" fmla="*/ 38 w 142"/>
              <a:gd name="T31" fmla="*/ 47 h 94"/>
              <a:gd name="T32" fmla="*/ 110 w 142"/>
              <a:gd name="T33" fmla="*/ 22 h 94"/>
              <a:gd name="T34" fmla="*/ 112 w 142"/>
              <a:gd name="T35" fmla="*/ 17 h 94"/>
              <a:gd name="T36" fmla="*/ 107 w 142"/>
              <a:gd name="T37" fmla="*/ 15 h 94"/>
              <a:gd name="T38" fmla="*/ 36 w 142"/>
              <a:gd name="T39" fmla="*/ 41 h 94"/>
              <a:gd name="T40" fmla="*/ 23 w 142"/>
              <a:gd name="T41" fmla="*/ 59 h 94"/>
              <a:gd name="T42" fmla="*/ 24 w 142"/>
              <a:gd name="T43" fmla="*/ 65 h 94"/>
              <a:gd name="T44" fmla="*/ 42 w 142"/>
              <a:gd name="T45" fmla="*/ 78 h 94"/>
              <a:gd name="T46" fmla="*/ 49 w 142"/>
              <a:gd name="T47" fmla="*/ 77 h 94"/>
              <a:gd name="T48" fmla="*/ 125 w 142"/>
              <a:gd name="T49" fmla="*/ 50 h 94"/>
              <a:gd name="T50" fmla="*/ 142 w 142"/>
              <a:gd name="T51" fmla="*/ 26 h 94"/>
              <a:gd name="T52" fmla="*/ 140 w 142"/>
              <a:gd name="T53" fmla="*/ 17 h 94"/>
              <a:gd name="T54" fmla="*/ 116 w 142"/>
              <a:gd name="T55" fmla="*/ 0 h 94"/>
              <a:gd name="T56" fmla="*/ 107 w 142"/>
              <a:gd name="T57" fmla="*/ 2 h 94"/>
              <a:gd name="T58" fmla="*/ 22 w 142"/>
              <a:gd name="T59" fmla="*/ 32 h 94"/>
              <a:gd name="T60" fmla="*/ 0 w 142"/>
              <a:gd name="T61" fmla="*/ 62 h 94"/>
              <a:gd name="T62" fmla="*/ 2 w 142"/>
              <a:gd name="T63" fmla="*/ 73 h 94"/>
              <a:gd name="T64" fmla="*/ 32 w 142"/>
              <a:gd name="T65" fmla="*/ 94 h 94"/>
              <a:gd name="T66" fmla="*/ 43 w 142"/>
              <a:gd name="T67" fmla="*/ 92 h 94"/>
              <a:gd name="T68" fmla="*/ 94 w 142"/>
              <a:gd name="T69" fmla="*/ 74 h 94"/>
              <a:gd name="T70" fmla="*/ 96 w 142"/>
              <a:gd name="T71" fmla="*/ 70 h 94"/>
              <a:gd name="T72" fmla="*/ 92 w 142"/>
              <a:gd name="T73" fmla="*/ 6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2" h="94">
                <a:moveTo>
                  <a:pt x="92" y="68"/>
                </a:moveTo>
                <a:cubicBezTo>
                  <a:pt x="41" y="86"/>
                  <a:pt x="41" y="86"/>
                  <a:pt x="41" y="86"/>
                </a:cubicBezTo>
                <a:cubicBezTo>
                  <a:pt x="38" y="87"/>
                  <a:pt x="35" y="87"/>
                  <a:pt x="32" y="87"/>
                </a:cubicBezTo>
                <a:cubicBezTo>
                  <a:pt x="22" y="87"/>
                  <a:pt x="12" y="81"/>
                  <a:pt x="9" y="71"/>
                </a:cubicBezTo>
                <a:cubicBezTo>
                  <a:pt x="8" y="68"/>
                  <a:pt x="7" y="65"/>
                  <a:pt x="7" y="62"/>
                </a:cubicBezTo>
                <a:cubicBezTo>
                  <a:pt x="7" y="52"/>
                  <a:pt x="14" y="42"/>
                  <a:pt x="24" y="38"/>
                </a:cubicBezTo>
                <a:cubicBezTo>
                  <a:pt x="110" y="8"/>
                  <a:pt x="110" y="8"/>
                  <a:pt x="110" y="8"/>
                </a:cubicBezTo>
                <a:cubicBezTo>
                  <a:pt x="112" y="7"/>
                  <a:pt x="114" y="7"/>
                  <a:pt x="116" y="7"/>
                </a:cubicBezTo>
                <a:cubicBezTo>
                  <a:pt x="124" y="7"/>
                  <a:pt x="131" y="12"/>
                  <a:pt x="134" y="19"/>
                </a:cubicBezTo>
                <a:cubicBezTo>
                  <a:pt x="135" y="22"/>
                  <a:pt x="135" y="24"/>
                  <a:pt x="135" y="26"/>
                </a:cubicBezTo>
                <a:cubicBezTo>
                  <a:pt x="135" y="34"/>
                  <a:pt x="130" y="41"/>
                  <a:pt x="122" y="44"/>
                </a:cubicBezTo>
                <a:cubicBezTo>
                  <a:pt x="47" y="71"/>
                  <a:pt x="47" y="71"/>
                  <a:pt x="47" y="71"/>
                </a:cubicBezTo>
                <a:cubicBezTo>
                  <a:pt x="45" y="71"/>
                  <a:pt x="44" y="71"/>
                  <a:pt x="42" y="71"/>
                </a:cubicBezTo>
                <a:cubicBezTo>
                  <a:pt x="37" y="71"/>
                  <a:pt x="32" y="68"/>
                  <a:pt x="31" y="63"/>
                </a:cubicBezTo>
                <a:cubicBezTo>
                  <a:pt x="30" y="62"/>
                  <a:pt x="30" y="60"/>
                  <a:pt x="30" y="59"/>
                </a:cubicBezTo>
                <a:cubicBezTo>
                  <a:pt x="30" y="54"/>
                  <a:pt x="33" y="49"/>
                  <a:pt x="38" y="47"/>
                </a:cubicBezTo>
                <a:cubicBezTo>
                  <a:pt x="110" y="22"/>
                  <a:pt x="110" y="22"/>
                  <a:pt x="110" y="22"/>
                </a:cubicBezTo>
                <a:cubicBezTo>
                  <a:pt x="111" y="21"/>
                  <a:pt x="112" y="19"/>
                  <a:pt x="112" y="17"/>
                </a:cubicBezTo>
                <a:cubicBezTo>
                  <a:pt x="111" y="16"/>
                  <a:pt x="109" y="15"/>
                  <a:pt x="107" y="15"/>
                </a:cubicBezTo>
                <a:cubicBezTo>
                  <a:pt x="36" y="41"/>
                  <a:pt x="36" y="41"/>
                  <a:pt x="36" y="41"/>
                </a:cubicBezTo>
                <a:cubicBezTo>
                  <a:pt x="28" y="44"/>
                  <a:pt x="23" y="51"/>
                  <a:pt x="23" y="59"/>
                </a:cubicBezTo>
                <a:cubicBezTo>
                  <a:pt x="23" y="61"/>
                  <a:pt x="24" y="63"/>
                  <a:pt x="24" y="65"/>
                </a:cubicBezTo>
                <a:cubicBezTo>
                  <a:pt x="27" y="73"/>
                  <a:pt x="35" y="78"/>
                  <a:pt x="42" y="78"/>
                </a:cubicBezTo>
                <a:cubicBezTo>
                  <a:pt x="45" y="78"/>
                  <a:pt x="47" y="78"/>
                  <a:pt x="49" y="77"/>
                </a:cubicBezTo>
                <a:cubicBezTo>
                  <a:pt x="125" y="50"/>
                  <a:pt x="125" y="50"/>
                  <a:pt x="125" y="50"/>
                </a:cubicBezTo>
                <a:cubicBezTo>
                  <a:pt x="135" y="46"/>
                  <a:pt x="142" y="36"/>
                  <a:pt x="142" y="26"/>
                </a:cubicBezTo>
                <a:cubicBezTo>
                  <a:pt x="142" y="23"/>
                  <a:pt x="141" y="20"/>
                  <a:pt x="140" y="17"/>
                </a:cubicBezTo>
                <a:cubicBezTo>
                  <a:pt x="137" y="7"/>
                  <a:pt x="127" y="0"/>
                  <a:pt x="116" y="0"/>
                </a:cubicBezTo>
                <a:cubicBezTo>
                  <a:pt x="113" y="0"/>
                  <a:pt x="110" y="1"/>
                  <a:pt x="107" y="2"/>
                </a:cubicBezTo>
                <a:cubicBezTo>
                  <a:pt x="22" y="32"/>
                  <a:pt x="22" y="32"/>
                  <a:pt x="22" y="32"/>
                </a:cubicBezTo>
                <a:cubicBezTo>
                  <a:pt x="8" y="37"/>
                  <a:pt x="0" y="49"/>
                  <a:pt x="0" y="62"/>
                </a:cubicBezTo>
                <a:cubicBezTo>
                  <a:pt x="0" y="66"/>
                  <a:pt x="1" y="69"/>
                  <a:pt x="2" y="73"/>
                </a:cubicBezTo>
                <a:cubicBezTo>
                  <a:pt x="7" y="86"/>
                  <a:pt x="19" y="94"/>
                  <a:pt x="32" y="94"/>
                </a:cubicBezTo>
                <a:cubicBezTo>
                  <a:pt x="36" y="94"/>
                  <a:pt x="39" y="94"/>
                  <a:pt x="43" y="92"/>
                </a:cubicBezTo>
                <a:cubicBezTo>
                  <a:pt x="94" y="74"/>
                  <a:pt x="94" y="74"/>
                  <a:pt x="94" y="74"/>
                </a:cubicBezTo>
                <a:cubicBezTo>
                  <a:pt x="96" y="73"/>
                  <a:pt x="97" y="72"/>
                  <a:pt x="96" y="70"/>
                </a:cubicBezTo>
                <a:cubicBezTo>
                  <a:pt x="96" y="68"/>
                  <a:pt x="94" y="67"/>
                  <a:pt x="92" y="68"/>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4" name="Freeform 195"/>
          <p:cNvSpPr/>
          <p:nvPr/>
        </p:nvSpPr>
        <p:spPr bwMode="auto">
          <a:xfrm>
            <a:off x="708026" y="213518"/>
            <a:ext cx="581025" cy="438150"/>
          </a:xfrm>
          <a:custGeom>
            <a:avLst/>
            <a:gdLst>
              <a:gd name="T0" fmla="*/ 63 w 137"/>
              <a:gd name="T1" fmla="*/ 83 h 103"/>
              <a:gd name="T2" fmla="*/ 18 w 137"/>
              <a:gd name="T3" fmla="*/ 53 h 103"/>
              <a:gd name="T4" fmla="*/ 7 w 137"/>
              <a:gd name="T5" fmla="*/ 32 h 103"/>
              <a:gd name="T6" fmla="*/ 11 w 137"/>
              <a:gd name="T7" fmla="*/ 17 h 103"/>
              <a:gd name="T8" fmla="*/ 32 w 137"/>
              <a:gd name="T9" fmla="*/ 6 h 103"/>
              <a:gd name="T10" fmla="*/ 46 w 137"/>
              <a:gd name="T11" fmla="*/ 11 h 103"/>
              <a:gd name="T12" fmla="*/ 122 w 137"/>
              <a:gd name="T13" fmla="*/ 62 h 103"/>
              <a:gd name="T14" fmla="*/ 130 w 137"/>
              <a:gd name="T15" fmla="*/ 77 h 103"/>
              <a:gd name="T16" fmla="*/ 127 w 137"/>
              <a:gd name="T17" fmla="*/ 88 h 103"/>
              <a:gd name="T18" fmla="*/ 111 w 137"/>
              <a:gd name="T19" fmla="*/ 96 h 103"/>
              <a:gd name="T20" fmla="*/ 101 w 137"/>
              <a:gd name="T21" fmla="*/ 93 h 103"/>
              <a:gd name="T22" fmla="*/ 34 w 137"/>
              <a:gd name="T23" fmla="*/ 48 h 103"/>
              <a:gd name="T24" fmla="*/ 28 w 137"/>
              <a:gd name="T25" fmla="*/ 38 h 103"/>
              <a:gd name="T26" fmla="*/ 30 w 137"/>
              <a:gd name="T27" fmla="*/ 31 h 103"/>
              <a:gd name="T28" fmla="*/ 41 w 137"/>
              <a:gd name="T29" fmla="*/ 25 h 103"/>
              <a:gd name="T30" fmla="*/ 48 w 137"/>
              <a:gd name="T31" fmla="*/ 27 h 103"/>
              <a:gd name="T32" fmla="*/ 111 w 137"/>
              <a:gd name="T33" fmla="*/ 70 h 103"/>
              <a:gd name="T34" fmla="*/ 115 w 137"/>
              <a:gd name="T35" fmla="*/ 69 h 103"/>
              <a:gd name="T36" fmla="*/ 114 w 137"/>
              <a:gd name="T37" fmla="*/ 64 h 103"/>
              <a:gd name="T38" fmla="*/ 52 w 137"/>
              <a:gd name="T39" fmla="*/ 22 h 103"/>
              <a:gd name="T40" fmla="*/ 41 w 137"/>
              <a:gd name="T41" fmla="*/ 18 h 103"/>
              <a:gd name="T42" fmla="*/ 25 w 137"/>
              <a:gd name="T43" fmla="*/ 27 h 103"/>
              <a:gd name="T44" fmla="*/ 22 w 137"/>
              <a:gd name="T45" fmla="*/ 38 h 103"/>
              <a:gd name="T46" fmla="*/ 30 w 137"/>
              <a:gd name="T47" fmla="*/ 54 h 103"/>
              <a:gd name="T48" fmla="*/ 97 w 137"/>
              <a:gd name="T49" fmla="*/ 99 h 103"/>
              <a:gd name="T50" fmla="*/ 111 w 137"/>
              <a:gd name="T51" fmla="*/ 103 h 103"/>
              <a:gd name="T52" fmla="*/ 132 w 137"/>
              <a:gd name="T53" fmla="*/ 92 h 103"/>
              <a:gd name="T54" fmla="*/ 137 w 137"/>
              <a:gd name="T55" fmla="*/ 77 h 103"/>
              <a:gd name="T56" fmla="*/ 126 w 137"/>
              <a:gd name="T57" fmla="*/ 56 h 103"/>
              <a:gd name="T58" fmla="*/ 50 w 137"/>
              <a:gd name="T59" fmla="*/ 5 h 103"/>
              <a:gd name="T60" fmla="*/ 32 w 137"/>
              <a:gd name="T61" fmla="*/ 0 h 103"/>
              <a:gd name="T62" fmla="*/ 6 w 137"/>
              <a:gd name="T63" fmla="*/ 14 h 103"/>
              <a:gd name="T64" fmla="*/ 0 w 137"/>
              <a:gd name="T65" fmla="*/ 32 h 103"/>
              <a:gd name="T66" fmla="*/ 14 w 137"/>
              <a:gd name="T67" fmla="*/ 58 h 103"/>
              <a:gd name="T68" fmla="*/ 59 w 137"/>
              <a:gd name="T69" fmla="*/ 89 h 103"/>
              <a:gd name="T70" fmla="*/ 64 w 137"/>
              <a:gd name="T71" fmla="*/ 88 h 103"/>
              <a:gd name="T72" fmla="*/ 63 w 137"/>
              <a:gd name="T73" fmla="*/ 8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 h="103">
                <a:moveTo>
                  <a:pt x="63" y="83"/>
                </a:moveTo>
                <a:cubicBezTo>
                  <a:pt x="18" y="53"/>
                  <a:pt x="18" y="53"/>
                  <a:pt x="18" y="53"/>
                </a:cubicBezTo>
                <a:cubicBezTo>
                  <a:pt x="11" y="48"/>
                  <a:pt x="7" y="40"/>
                  <a:pt x="7" y="32"/>
                </a:cubicBezTo>
                <a:cubicBezTo>
                  <a:pt x="7" y="27"/>
                  <a:pt x="8" y="22"/>
                  <a:pt x="11" y="17"/>
                </a:cubicBezTo>
                <a:cubicBezTo>
                  <a:pt x="16" y="10"/>
                  <a:pt x="24" y="6"/>
                  <a:pt x="32" y="6"/>
                </a:cubicBezTo>
                <a:cubicBezTo>
                  <a:pt x="37" y="6"/>
                  <a:pt x="42" y="8"/>
                  <a:pt x="46" y="11"/>
                </a:cubicBezTo>
                <a:cubicBezTo>
                  <a:pt x="122" y="62"/>
                  <a:pt x="122" y="62"/>
                  <a:pt x="122" y="62"/>
                </a:cubicBezTo>
                <a:cubicBezTo>
                  <a:pt x="127" y="65"/>
                  <a:pt x="130" y="71"/>
                  <a:pt x="130" y="77"/>
                </a:cubicBezTo>
                <a:cubicBezTo>
                  <a:pt x="130" y="81"/>
                  <a:pt x="129" y="85"/>
                  <a:pt x="127" y="88"/>
                </a:cubicBezTo>
                <a:cubicBezTo>
                  <a:pt x="123" y="93"/>
                  <a:pt x="117" y="96"/>
                  <a:pt x="111" y="96"/>
                </a:cubicBezTo>
                <a:cubicBezTo>
                  <a:pt x="107" y="96"/>
                  <a:pt x="104" y="95"/>
                  <a:pt x="101" y="93"/>
                </a:cubicBezTo>
                <a:cubicBezTo>
                  <a:pt x="34" y="48"/>
                  <a:pt x="34" y="48"/>
                  <a:pt x="34" y="48"/>
                </a:cubicBezTo>
                <a:cubicBezTo>
                  <a:pt x="30" y="46"/>
                  <a:pt x="28" y="42"/>
                  <a:pt x="28" y="38"/>
                </a:cubicBezTo>
                <a:cubicBezTo>
                  <a:pt x="28" y="35"/>
                  <a:pt x="29" y="33"/>
                  <a:pt x="30" y="31"/>
                </a:cubicBezTo>
                <a:cubicBezTo>
                  <a:pt x="33" y="27"/>
                  <a:pt x="37" y="25"/>
                  <a:pt x="41" y="25"/>
                </a:cubicBezTo>
                <a:cubicBezTo>
                  <a:pt x="43" y="25"/>
                  <a:pt x="46" y="26"/>
                  <a:pt x="48" y="27"/>
                </a:cubicBezTo>
                <a:cubicBezTo>
                  <a:pt x="111" y="70"/>
                  <a:pt x="111" y="70"/>
                  <a:pt x="111" y="70"/>
                </a:cubicBezTo>
                <a:cubicBezTo>
                  <a:pt x="112" y="71"/>
                  <a:pt x="114" y="70"/>
                  <a:pt x="115" y="69"/>
                </a:cubicBezTo>
                <a:cubicBezTo>
                  <a:pt x="116" y="67"/>
                  <a:pt x="116" y="65"/>
                  <a:pt x="114" y="64"/>
                </a:cubicBezTo>
                <a:cubicBezTo>
                  <a:pt x="52" y="22"/>
                  <a:pt x="52" y="22"/>
                  <a:pt x="52" y="22"/>
                </a:cubicBezTo>
                <a:cubicBezTo>
                  <a:pt x="48" y="20"/>
                  <a:pt x="44" y="18"/>
                  <a:pt x="41" y="18"/>
                </a:cubicBezTo>
                <a:cubicBezTo>
                  <a:pt x="35" y="18"/>
                  <a:pt x="29" y="21"/>
                  <a:pt x="25" y="27"/>
                </a:cubicBezTo>
                <a:cubicBezTo>
                  <a:pt x="23" y="30"/>
                  <a:pt x="22" y="34"/>
                  <a:pt x="22" y="38"/>
                </a:cubicBezTo>
                <a:cubicBezTo>
                  <a:pt x="22" y="44"/>
                  <a:pt x="25" y="50"/>
                  <a:pt x="30" y="54"/>
                </a:cubicBezTo>
                <a:cubicBezTo>
                  <a:pt x="97" y="99"/>
                  <a:pt x="97" y="99"/>
                  <a:pt x="97" y="99"/>
                </a:cubicBezTo>
                <a:cubicBezTo>
                  <a:pt x="101" y="102"/>
                  <a:pt x="106" y="103"/>
                  <a:pt x="111" y="103"/>
                </a:cubicBezTo>
                <a:cubicBezTo>
                  <a:pt x="119" y="103"/>
                  <a:pt x="127" y="99"/>
                  <a:pt x="132" y="92"/>
                </a:cubicBezTo>
                <a:cubicBezTo>
                  <a:pt x="135" y="87"/>
                  <a:pt x="137" y="82"/>
                  <a:pt x="137" y="77"/>
                </a:cubicBezTo>
                <a:cubicBezTo>
                  <a:pt x="137" y="69"/>
                  <a:pt x="133" y="61"/>
                  <a:pt x="126" y="56"/>
                </a:cubicBezTo>
                <a:cubicBezTo>
                  <a:pt x="50" y="5"/>
                  <a:pt x="50" y="5"/>
                  <a:pt x="50" y="5"/>
                </a:cubicBezTo>
                <a:cubicBezTo>
                  <a:pt x="45" y="1"/>
                  <a:pt x="38" y="0"/>
                  <a:pt x="32" y="0"/>
                </a:cubicBezTo>
                <a:cubicBezTo>
                  <a:pt x="22" y="0"/>
                  <a:pt x="12" y="5"/>
                  <a:pt x="6" y="14"/>
                </a:cubicBezTo>
                <a:cubicBezTo>
                  <a:pt x="2" y="19"/>
                  <a:pt x="0" y="25"/>
                  <a:pt x="0" y="32"/>
                </a:cubicBezTo>
                <a:cubicBezTo>
                  <a:pt x="0" y="42"/>
                  <a:pt x="5" y="52"/>
                  <a:pt x="14" y="58"/>
                </a:cubicBezTo>
                <a:cubicBezTo>
                  <a:pt x="59" y="89"/>
                  <a:pt x="59" y="89"/>
                  <a:pt x="59" y="89"/>
                </a:cubicBezTo>
                <a:cubicBezTo>
                  <a:pt x="61" y="90"/>
                  <a:pt x="63" y="89"/>
                  <a:pt x="64" y="88"/>
                </a:cubicBezTo>
                <a:cubicBezTo>
                  <a:pt x="65" y="86"/>
                  <a:pt x="65" y="84"/>
                  <a:pt x="63" y="83"/>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5" name="Freeform 196"/>
          <p:cNvSpPr/>
          <p:nvPr/>
        </p:nvSpPr>
        <p:spPr bwMode="auto">
          <a:xfrm>
            <a:off x="180149" y="2562622"/>
            <a:ext cx="504825" cy="534988"/>
          </a:xfrm>
          <a:custGeom>
            <a:avLst/>
            <a:gdLst>
              <a:gd name="T0" fmla="*/ 73 w 119"/>
              <a:gd name="T1" fmla="*/ 35 h 126"/>
              <a:gd name="T2" fmla="*/ 107 w 119"/>
              <a:gd name="T3" fmla="*/ 78 h 126"/>
              <a:gd name="T4" fmla="*/ 112 w 119"/>
              <a:gd name="T5" fmla="*/ 94 h 126"/>
              <a:gd name="T6" fmla="*/ 103 w 119"/>
              <a:gd name="T7" fmla="*/ 114 h 126"/>
              <a:gd name="T8" fmla="*/ 87 w 119"/>
              <a:gd name="T9" fmla="*/ 119 h 126"/>
              <a:gd name="T10" fmla="*/ 67 w 119"/>
              <a:gd name="T11" fmla="*/ 109 h 126"/>
              <a:gd name="T12" fmla="*/ 11 w 119"/>
              <a:gd name="T13" fmla="*/ 38 h 126"/>
              <a:gd name="T14" fmla="*/ 7 w 119"/>
              <a:gd name="T15" fmla="*/ 26 h 126"/>
              <a:gd name="T16" fmla="*/ 14 w 119"/>
              <a:gd name="T17" fmla="*/ 11 h 126"/>
              <a:gd name="T18" fmla="*/ 26 w 119"/>
              <a:gd name="T19" fmla="*/ 7 h 126"/>
              <a:gd name="T20" fmla="*/ 41 w 119"/>
              <a:gd name="T21" fmla="*/ 14 h 126"/>
              <a:gd name="T22" fmla="*/ 91 w 119"/>
              <a:gd name="T23" fmla="*/ 78 h 126"/>
              <a:gd name="T24" fmla="*/ 93 w 119"/>
              <a:gd name="T25" fmla="*/ 85 h 126"/>
              <a:gd name="T26" fmla="*/ 88 w 119"/>
              <a:gd name="T27" fmla="*/ 95 h 126"/>
              <a:gd name="T28" fmla="*/ 81 w 119"/>
              <a:gd name="T29" fmla="*/ 98 h 126"/>
              <a:gd name="T30" fmla="*/ 71 w 119"/>
              <a:gd name="T31" fmla="*/ 93 h 126"/>
              <a:gd name="T32" fmla="*/ 24 w 119"/>
              <a:gd name="T33" fmla="*/ 33 h 126"/>
              <a:gd name="T34" fmla="*/ 19 w 119"/>
              <a:gd name="T35" fmla="*/ 33 h 126"/>
              <a:gd name="T36" fmla="*/ 19 w 119"/>
              <a:gd name="T37" fmla="*/ 37 h 126"/>
              <a:gd name="T38" fmla="*/ 66 w 119"/>
              <a:gd name="T39" fmla="*/ 97 h 126"/>
              <a:gd name="T40" fmla="*/ 81 w 119"/>
              <a:gd name="T41" fmla="*/ 105 h 126"/>
              <a:gd name="T42" fmla="*/ 93 w 119"/>
              <a:gd name="T43" fmla="*/ 100 h 126"/>
              <a:gd name="T44" fmla="*/ 100 w 119"/>
              <a:gd name="T45" fmla="*/ 85 h 126"/>
              <a:gd name="T46" fmla="*/ 96 w 119"/>
              <a:gd name="T47" fmla="*/ 74 h 126"/>
              <a:gd name="T48" fmla="*/ 46 w 119"/>
              <a:gd name="T49" fmla="*/ 10 h 126"/>
              <a:gd name="T50" fmla="*/ 26 w 119"/>
              <a:gd name="T51" fmla="*/ 0 h 126"/>
              <a:gd name="T52" fmla="*/ 10 w 119"/>
              <a:gd name="T53" fmla="*/ 6 h 126"/>
              <a:gd name="T54" fmla="*/ 0 w 119"/>
              <a:gd name="T55" fmla="*/ 26 h 126"/>
              <a:gd name="T56" fmla="*/ 6 w 119"/>
              <a:gd name="T57" fmla="*/ 42 h 126"/>
              <a:gd name="T58" fmla="*/ 62 w 119"/>
              <a:gd name="T59" fmla="*/ 114 h 126"/>
              <a:gd name="T60" fmla="*/ 87 w 119"/>
              <a:gd name="T61" fmla="*/ 126 h 126"/>
              <a:gd name="T62" fmla="*/ 107 w 119"/>
              <a:gd name="T63" fmla="*/ 119 h 126"/>
              <a:gd name="T64" fmla="*/ 119 w 119"/>
              <a:gd name="T65" fmla="*/ 94 h 126"/>
              <a:gd name="T66" fmla="*/ 112 w 119"/>
              <a:gd name="T67" fmla="*/ 74 h 126"/>
              <a:gd name="T68" fmla="*/ 79 w 119"/>
              <a:gd name="T69" fmla="*/ 31 h 126"/>
              <a:gd name="T70" fmla="*/ 74 w 119"/>
              <a:gd name="T71" fmla="*/ 31 h 126"/>
              <a:gd name="T72" fmla="*/ 73 w 119"/>
              <a:gd name="T73" fmla="*/ 3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126">
                <a:moveTo>
                  <a:pt x="73" y="35"/>
                </a:moveTo>
                <a:cubicBezTo>
                  <a:pt x="107" y="78"/>
                  <a:pt x="107" y="78"/>
                  <a:pt x="107" y="78"/>
                </a:cubicBezTo>
                <a:cubicBezTo>
                  <a:pt x="111" y="83"/>
                  <a:pt x="112" y="88"/>
                  <a:pt x="112" y="94"/>
                </a:cubicBezTo>
                <a:cubicBezTo>
                  <a:pt x="112" y="101"/>
                  <a:pt x="109" y="109"/>
                  <a:pt x="103" y="114"/>
                </a:cubicBezTo>
                <a:cubicBezTo>
                  <a:pt x="98" y="117"/>
                  <a:pt x="93" y="119"/>
                  <a:pt x="87" y="119"/>
                </a:cubicBezTo>
                <a:cubicBezTo>
                  <a:pt x="80" y="119"/>
                  <a:pt x="72" y="116"/>
                  <a:pt x="67" y="109"/>
                </a:cubicBezTo>
                <a:cubicBezTo>
                  <a:pt x="11" y="38"/>
                  <a:pt x="11" y="38"/>
                  <a:pt x="11" y="38"/>
                </a:cubicBezTo>
                <a:cubicBezTo>
                  <a:pt x="8" y="34"/>
                  <a:pt x="7" y="30"/>
                  <a:pt x="7" y="26"/>
                </a:cubicBezTo>
                <a:cubicBezTo>
                  <a:pt x="7" y="20"/>
                  <a:pt x="10" y="15"/>
                  <a:pt x="14" y="11"/>
                </a:cubicBezTo>
                <a:cubicBezTo>
                  <a:pt x="18" y="8"/>
                  <a:pt x="22" y="7"/>
                  <a:pt x="26" y="7"/>
                </a:cubicBezTo>
                <a:cubicBezTo>
                  <a:pt x="32" y="7"/>
                  <a:pt x="37" y="10"/>
                  <a:pt x="41" y="14"/>
                </a:cubicBezTo>
                <a:cubicBezTo>
                  <a:pt x="91" y="78"/>
                  <a:pt x="91" y="78"/>
                  <a:pt x="91" y="78"/>
                </a:cubicBezTo>
                <a:cubicBezTo>
                  <a:pt x="92" y="80"/>
                  <a:pt x="93" y="83"/>
                  <a:pt x="93" y="85"/>
                </a:cubicBezTo>
                <a:cubicBezTo>
                  <a:pt x="93" y="89"/>
                  <a:pt x="92" y="93"/>
                  <a:pt x="88" y="95"/>
                </a:cubicBezTo>
                <a:cubicBezTo>
                  <a:pt x="86" y="97"/>
                  <a:pt x="83" y="98"/>
                  <a:pt x="81" y="98"/>
                </a:cubicBezTo>
                <a:cubicBezTo>
                  <a:pt x="77" y="98"/>
                  <a:pt x="73" y="96"/>
                  <a:pt x="71" y="93"/>
                </a:cubicBezTo>
                <a:cubicBezTo>
                  <a:pt x="24" y="33"/>
                  <a:pt x="24" y="33"/>
                  <a:pt x="24" y="33"/>
                </a:cubicBezTo>
                <a:cubicBezTo>
                  <a:pt x="23" y="32"/>
                  <a:pt x="21" y="32"/>
                  <a:pt x="19" y="33"/>
                </a:cubicBezTo>
                <a:cubicBezTo>
                  <a:pt x="18" y="34"/>
                  <a:pt x="18" y="36"/>
                  <a:pt x="19" y="37"/>
                </a:cubicBezTo>
                <a:cubicBezTo>
                  <a:pt x="66" y="97"/>
                  <a:pt x="66" y="97"/>
                  <a:pt x="66" y="97"/>
                </a:cubicBezTo>
                <a:cubicBezTo>
                  <a:pt x="69" y="102"/>
                  <a:pt x="75" y="105"/>
                  <a:pt x="81" y="105"/>
                </a:cubicBezTo>
                <a:cubicBezTo>
                  <a:pt x="85" y="105"/>
                  <a:pt x="89" y="103"/>
                  <a:pt x="93" y="100"/>
                </a:cubicBezTo>
                <a:cubicBezTo>
                  <a:pt x="97" y="97"/>
                  <a:pt x="100" y="91"/>
                  <a:pt x="100" y="85"/>
                </a:cubicBezTo>
                <a:cubicBezTo>
                  <a:pt x="100" y="81"/>
                  <a:pt x="99" y="77"/>
                  <a:pt x="96" y="74"/>
                </a:cubicBezTo>
                <a:cubicBezTo>
                  <a:pt x="46" y="10"/>
                  <a:pt x="46" y="10"/>
                  <a:pt x="46" y="10"/>
                </a:cubicBezTo>
                <a:cubicBezTo>
                  <a:pt x="41" y="4"/>
                  <a:pt x="34" y="0"/>
                  <a:pt x="26" y="0"/>
                </a:cubicBezTo>
                <a:cubicBezTo>
                  <a:pt x="20" y="0"/>
                  <a:pt x="15" y="2"/>
                  <a:pt x="10" y="6"/>
                </a:cubicBezTo>
                <a:cubicBezTo>
                  <a:pt x="4" y="11"/>
                  <a:pt x="0" y="18"/>
                  <a:pt x="0" y="26"/>
                </a:cubicBezTo>
                <a:cubicBezTo>
                  <a:pt x="0" y="32"/>
                  <a:pt x="2" y="37"/>
                  <a:pt x="6" y="42"/>
                </a:cubicBezTo>
                <a:cubicBezTo>
                  <a:pt x="62" y="114"/>
                  <a:pt x="62" y="114"/>
                  <a:pt x="62" y="114"/>
                </a:cubicBezTo>
                <a:cubicBezTo>
                  <a:pt x="68" y="122"/>
                  <a:pt x="78" y="126"/>
                  <a:pt x="87" y="126"/>
                </a:cubicBezTo>
                <a:cubicBezTo>
                  <a:pt x="94" y="126"/>
                  <a:pt x="101" y="124"/>
                  <a:pt x="107" y="119"/>
                </a:cubicBezTo>
                <a:cubicBezTo>
                  <a:pt x="115" y="113"/>
                  <a:pt x="119" y="103"/>
                  <a:pt x="119" y="94"/>
                </a:cubicBezTo>
                <a:cubicBezTo>
                  <a:pt x="119" y="87"/>
                  <a:pt x="117" y="80"/>
                  <a:pt x="112" y="74"/>
                </a:cubicBezTo>
                <a:cubicBezTo>
                  <a:pt x="79" y="31"/>
                  <a:pt x="79" y="31"/>
                  <a:pt x="79" y="31"/>
                </a:cubicBezTo>
                <a:cubicBezTo>
                  <a:pt x="78" y="30"/>
                  <a:pt x="75" y="30"/>
                  <a:pt x="74" y="31"/>
                </a:cubicBezTo>
                <a:cubicBezTo>
                  <a:pt x="73" y="32"/>
                  <a:pt x="72" y="34"/>
                  <a:pt x="73" y="35"/>
                </a:cubicBezTo>
                <a:close/>
              </a:path>
            </a:pathLst>
          </a:custGeom>
          <a:solidFill>
            <a:srgbClr val="DB1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6" name="Freeform 197"/>
          <p:cNvSpPr/>
          <p:nvPr/>
        </p:nvSpPr>
        <p:spPr bwMode="auto">
          <a:xfrm>
            <a:off x="49372" y="5750343"/>
            <a:ext cx="504825" cy="534988"/>
          </a:xfrm>
          <a:custGeom>
            <a:avLst/>
            <a:gdLst>
              <a:gd name="T0" fmla="*/ 73 w 119"/>
              <a:gd name="T1" fmla="*/ 35 h 126"/>
              <a:gd name="T2" fmla="*/ 107 w 119"/>
              <a:gd name="T3" fmla="*/ 78 h 126"/>
              <a:gd name="T4" fmla="*/ 112 w 119"/>
              <a:gd name="T5" fmla="*/ 94 h 126"/>
              <a:gd name="T6" fmla="*/ 102 w 119"/>
              <a:gd name="T7" fmla="*/ 114 h 126"/>
              <a:gd name="T8" fmla="*/ 87 w 119"/>
              <a:gd name="T9" fmla="*/ 119 h 126"/>
              <a:gd name="T10" fmla="*/ 67 w 119"/>
              <a:gd name="T11" fmla="*/ 109 h 126"/>
              <a:gd name="T12" fmla="*/ 11 w 119"/>
              <a:gd name="T13" fmla="*/ 37 h 126"/>
              <a:gd name="T14" fmla="*/ 7 w 119"/>
              <a:gd name="T15" fmla="*/ 26 h 126"/>
              <a:gd name="T16" fmla="*/ 14 w 119"/>
              <a:gd name="T17" fmla="*/ 11 h 126"/>
              <a:gd name="T18" fmla="*/ 26 w 119"/>
              <a:gd name="T19" fmla="*/ 7 h 126"/>
              <a:gd name="T20" fmla="*/ 41 w 119"/>
              <a:gd name="T21" fmla="*/ 14 h 126"/>
              <a:gd name="T22" fmla="*/ 90 w 119"/>
              <a:gd name="T23" fmla="*/ 77 h 126"/>
              <a:gd name="T24" fmla="*/ 93 w 119"/>
              <a:gd name="T25" fmla="*/ 85 h 126"/>
              <a:gd name="T26" fmla="*/ 88 w 119"/>
              <a:gd name="T27" fmla="*/ 95 h 126"/>
              <a:gd name="T28" fmla="*/ 81 w 119"/>
              <a:gd name="T29" fmla="*/ 98 h 126"/>
              <a:gd name="T30" fmla="*/ 71 w 119"/>
              <a:gd name="T31" fmla="*/ 93 h 126"/>
              <a:gd name="T32" fmla="*/ 24 w 119"/>
              <a:gd name="T33" fmla="*/ 33 h 126"/>
              <a:gd name="T34" fmla="*/ 19 w 119"/>
              <a:gd name="T35" fmla="*/ 33 h 126"/>
              <a:gd name="T36" fmla="*/ 19 w 119"/>
              <a:gd name="T37" fmla="*/ 37 h 126"/>
              <a:gd name="T38" fmla="*/ 65 w 119"/>
              <a:gd name="T39" fmla="*/ 97 h 126"/>
              <a:gd name="T40" fmla="*/ 81 w 119"/>
              <a:gd name="T41" fmla="*/ 104 h 126"/>
              <a:gd name="T42" fmla="*/ 92 w 119"/>
              <a:gd name="T43" fmla="*/ 100 h 126"/>
              <a:gd name="T44" fmla="*/ 100 w 119"/>
              <a:gd name="T45" fmla="*/ 85 h 126"/>
              <a:gd name="T46" fmla="*/ 96 w 119"/>
              <a:gd name="T47" fmla="*/ 73 h 126"/>
              <a:gd name="T48" fmla="*/ 46 w 119"/>
              <a:gd name="T49" fmla="*/ 10 h 126"/>
              <a:gd name="T50" fmla="*/ 26 w 119"/>
              <a:gd name="T51" fmla="*/ 0 h 126"/>
              <a:gd name="T52" fmla="*/ 10 w 119"/>
              <a:gd name="T53" fmla="*/ 6 h 126"/>
              <a:gd name="T54" fmla="*/ 0 w 119"/>
              <a:gd name="T55" fmla="*/ 26 h 126"/>
              <a:gd name="T56" fmla="*/ 6 w 119"/>
              <a:gd name="T57" fmla="*/ 42 h 126"/>
              <a:gd name="T58" fmla="*/ 62 w 119"/>
              <a:gd name="T59" fmla="*/ 113 h 126"/>
              <a:gd name="T60" fmla="*/ 87 w 119"/>
              <a:gd name="T61" fmla="*/ 126 h 126"/>
              <a:gd name="T62" fmla="*/ 107 w 119"/>
              <a:gd name="T63" fmla="*/ 119 h 126"/>
              <a:gd name="T64" fmla="*/ 119 w 119"/>
              <a:gd name="T65" fmla="*/ 94 h 126"/>
              <a:gd name="T66" fmla="*/ 112 w 119"/>
              <a:gd name="T67" fmla="*/ 74 h 126"/>
              <a:gd name="T68" fmla="*/ 79 w 119"/>
              <a:gd name="T69" fmla="*/ 31 h 126"/>
              <a:gd name="T70" fmla="*/ 74 w 119"/>
              <a:gd name="T71" fmla="*/ 31 h 126"/>
              <a:gd name="T72" fmla="*/ 73 w 119"/>
              <a:gd name="T73" fmla="*/ 3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126">
                <a:moveTo>
                  <a:pt x="73" y="35"/>
                </a:moveTo>
                <a:cubicBezTo>
                  <a:pt x="107" y="78"/>
                  <a:pt x="107" y="78"/>
                  <a:pt x="107" y="78"/>
                </a:cubicBezTo>
                <a:cubicBezTo>
                  <a:pt x="110" y="83"/>
                  <a:pt x="112" y="88"/>
                  <a:pt x="112" y="94"/>
                </a:cubicBezTo>
                <a:cubicBezTo>
                  <a:pt x="112" y="101"/>
                  <a:pt x="109" y="109"/>
                  <a:pt x="102" y="114"/>
                </a:cubicBezTo>
                <a:cubicBezTo>
                  <a:pt x="98" y="117"/>
                  <a:pt x="92" y="119"/>
                  <a:pt x="87" y="119"/>
                </a:cubicBezTo>
                <a:cubicBezTo>
                  <a:pt x="79" y="119"/>
                  <a:pt x="72" y="116"/>
                  <a:pt x="67" y="109"/>
                </a:cubicBezTo>
                <a:cubicBezTo>
                  <a:pt x="11" y="37"/>
                  <a:pt x="11" y="37"/>
                  <a:pt x="11" y="37"/>
                </a:cubicBezTo>
                <a:cubicBezTo>
                  <a:pt x="8" y="34"/>
                  <a:pt x="7" y="30"/>
                  <a:pt x="7" y="26"/>
                </a:cubicBezTo>
                <a:cubicBezTo>
                  <a:pt x="7" y="20"/>
                  <a:pt x="9" y="15"/>
                  <a:pt x="14" y="11"/>
                </a:cubicBezTo>
                <a:cubicBezTo>
                  <a:pt x="18" y="8"/>
                  <a:pt x="22" y="7"/>
                  <a:pt x="26" y="7"/>
                </a:cubicBezTo>
                <a:cubicBezTo>
                  <a:pt x="31" y="7"/>
                  <a:pt x="37" y="9"/>
                  <a:pt x="41" y="14"/>
                </a:cubicBezTo>
                <a:cubicBezTo>
                  <a:pt x="90" y="77"/>
                  <a:pt x="90" y="77"/>
                  <a:pt x="90" y="77"/>
                </a:cubicBezTo>
                <a:cubicBezTo>
                  <a:pt x="92" y="80"/>
                  <a:pt x="93" y="82"/>
                  <a:pt x="93" y="85"/>
                </a:cubicBezTo>
                <a:cubicBezTo>
                  <a:pt x="93" y="89"/>
                  <a:pt x="91" y="92"/>
                  <a:pt x="88" y="95"/>
                </a:cubicBezTo>
                <a:cubicBezTo>
                  <a:pt x="86" y="97"/>
                  <a:pt x="83" y="98"/>
                  <a:pt x="81" y="98"/>
                </a:cubicBezTo>
                <a:cubicBezTo>
                  <a:pt x="77" y="98"/>
                  <a:pt x="73" y="96"/>
                  <a:pt x="71" y="93"/>
                </a:cubicBezTo>
                <a:cubicBezTo>
                  <a:pt x="24" y="33"/>
                  <a:pt x="24" y="33"/>
                  <a:pt x="24" y="33"/>
                </a:cubicBezTo>
                <a:cubicBezTo>
                  <a:pt x="23" y="32"/>
                  <a:pt x="21" y="31"/>
                  <a:pt x="19" y="33"/>
                </a:cubicBezTo>
                <a:cubicBezTo>
                  <a:pt x="18" y="34"/>
                  <a:pt x="18" y="36"/>
                  <a:pt x="19" y="37"/>
                </a:cubicBezTo>
                <a:cubicBezTo>
                  <a:pt x="65" y="97"/>
                  <a:pt x="65" y="97"/>
                  <a:pt x="65" y="97"/>
                </a:cubicBezTo>
                <a:cubicBezTo>
                  <a:pt x="69" y="102"/>
                  <a:pt x="75" y="104"/>
                  <a:pt x="81" y="104"/>
                </a:cubicBezTo>
                <a:cubicBezTo>
                  <a:pt x="85" y="104"/>
                  <a:pt x="89" y="103"/>
                  <a:pt x="92" y="100"/>
                </a:cubicBezTo>
                <a:cubicBezTo>
                  <a:pt x="97" y="96"/>
                  <a:pt x="100" y="91"/>
                  <a:pt x="100" y="85"/>
                </a:cubicBezTo>
                <a:cubicBezTo>
                  <a:pt x="100" y="81"/>
                  <a:pt x="98" y="77"/>
                  <a:pt x="96" y="73"/>
                </a:cubicBezTo>
                <a:cubicBezTo>
                  <a:pt x="46" y="10"/>
                  <a:pt x="46" y="10"/>
                  <a:pt x="46" y="10"/>
                </a:cubicBezTo>
                <a:cubicBezTo>
                  <a:pt x="41" y="3"/>
                  <a:pt x="33" y="0"/>
                  <a:pt x="26" y="0"/>
                </a:cubicBezTo>
                <a:cubicBezTo>
                  <a:pt x="20" y="0"/>
                  <a:pt x="15" y="2"/>
                  <a:pt x="10" y="6"/>
                </a:cubicBezTo>
                <a:cubicBezTo>
                  <a:pt x="3" y="11"/>
                  <a:pt x="0" y="18"/>
                  <a:pt x="0" y="26"/>
                </a:cubicBezTo>
                <a:cubicBezTo>
                  <a:pt x="0" y="31"/>
                  <a:pt x="2" y="37"/>
                  <a:pt x="6" y="42"/>
                </a:cubicBezTo>
                <a:cubicBezTo>
                  <a:pt x="62" y="113"/>
                  <a:pt x="62" y="113"/>
                  <a:pt x="62" y="113"/>
                </a:cubicBezTo>
                <a:cubicBezTo>
                  <a:pt x="68" y="121"/>
                  <a:pt x="77" y="126"/>
                  <a:pt x="87" y="126"/>
                </a:cubicBezTo>
                <a:cubicBezTo>
                  <a:pt x="94" y="126"/>
                  <a:pt x="101" y="123"/>
                  <a:pt x="107" y="119"/>
                </a:cubicBezTo>
                <a:cubicBezTo>
                  <a:pt x="115" y="113"/>
                  <a:pt x="119" y="103"/>
                  <a:pt x="119" y="94"/>
                </a:cubicBezTo>
                <a:cubicBezTo>
                  <a:pt x="119" y="87"/>
                  <a:pt x="117" y="80"/>
                  <a:pt x="112" y="74"/>
                </a:cubicBezTo>
                <a:cubicBezTo>
                  <a:pt x="79" y="31"/>
                  <a:pt x="79" y="31"/>
                  <a:pt x="79" y="31"/>
                </a:cubicBezTo>
                <a:cubicBezTo>
                  <a:pt x="77" y="30"/>
                  <a:pt x="75" y="29"/>
                  <a:pt x="74" y="31"/>
                </a:cubicBezTo>
                <a:cubicBezTo>
                  <a:pt x="72" y="32"/>
                  <a:pt x="72" y="34"/>
                  <a:pt x="73" y="35"/>
                </a:cubicBezTo>
                <a:close/>
              </a:path>
            </a:pathLst>
          </a:custGeom>
          <a:solidFill>
            <a:srgbClr val="DB1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8" name="Freeform 199"/>
          <p:cNvSpPr/>
          <p:nvPr/>
        </p:nvSpPr>
        <p:spPr bwMode="auto">
          <a:xfrm>
            <a:off x="11195049" y="2207581"/>
            <a:ext cx="487363" cy="546100"/>
          </a:xfrm>
          <a:custGeom>
            <a:avLst/>
            <a:gdLst>
              <a:gd name="T0" fmla="*/ 42 w 115"/>
              <a:gd name="T1" fmla="*/ 91 h 129"/>
              <a:gd name="T2" fmla="*/ 11 w 115"/>
              <a:gd name="T3" fmla="*/ 46 h 129"/>
              <a:gd name="T4" fmla="*/ 6 w 115"/>
              <a:gd name="T5" fmla="*/ 32 h 129"/>
              <a:gd name="T6" fmla="*/ 17 w 115"/>
              <a:gd name="T7" fmla="*/ 11 h 129"/>
              <a:gd name="T8" fmla="*/ 32 w 115"/>
              <a:gd name="T9" fmla="*/ 7 h 129"/>
              <a:gd name="T10" fmla="*/ 52 w 115"/>
              <a:gd name="T11" fmla="*/ 18 h 129"/>
              <a:gd name="T12" fmla="*/ 104 w 115"/>
              <a:gd name="T13" fmla="*/ 92 h 129"/>
              <a:gd name="T14" fmla="*/ 108 w 115"/>
              <a:gd name="T15" fmla="*/ 103 h 129"/>
              <a:gd name="T16" fmla="*/ 100 w 115"/>
              <a:gd name="T17" fmla="*/ 119 h 129"/>
              <a:gd name="T18" fmla="*/ 89 w 115"/>
              <a:gd name="T19" fmla="*/ 122 h 129"/>
              <a:gd name="T20" fmla="*/ 73 w 115"/>
              <a:gd name="T21" fmla="*/ 114 h 129"/>
              <a:gd name="T22" fmla="*/ 27 w 115"/>
              <a:gd name="T23" fmla="*/ 48 h 129"/>
              <a:gd name="T24" fmla="*/ 25 w 115"/>
              <a:gd name="T25" fmla="*/ 41 h 129"/>
              <a:gd name="T26" fmla="*/ 31 w 115"/>
              <a:gd name="T27" fmla="*/ 31 h 129"/>
              <a:gd name="T28" fmla="*/ 38 w 115"/>
              <a:gd name="T29" fmla="*/ 28 h 129"/>
              <a:gd name="T30" fmla="*/ 48 w 115"/>
              <a:gd name="T31" fmla="*/ 34 h 129"/>
              <a:gd name="T32" fmla="*/ 91 w 115"/>
              <a:gd name="T33" fmla="*/ 96 h 129"/>
              <a:gd name="T34" fmla="*/ 96 w 115"/>
              <a:gd name="T35" fmla="*/ 97 h 129"/>
              <a:gd name="T36" fmla="*/ 97 w 115"/>
              <a:gd name="T37" fmla="*/ 92 h 129"/>
              <a:gd name="T38" fmla="*/ 53 w 115"/>
              <a:gd name="T39" fmla="*/ 30 h 129"/>
              <a:gd name="T40" fmla="*/ 38 w 115"/>
              <a:gd name="T41" fmla="*/ 22 h 129"/>
              <a:gd name="T42" fmla="*/ 27 w 115"/>
              <a:gd name="T43" fmla="*/ 25 h 129"/>
              <a:gd name="T44" fmla="*/ 18 w 115"/>
              <a:gd name="T45" fmla="*/ 41 h 129"/>
              <a:gd name="T46" fmla="*/ 22 w 115"/>
              <a:gd name="T47" fmla="*/ 52 h 129"/>
              <a:gd name="T48" fmla="*/ 68 w 115"/>
              <a:gd name="T49" fmla="*/ 118 h 129"/>
              <a:gd name="T50" fmla="*/ 89 w 115"/>
              <a:gd name="T51" fmla="*/ 129 h 129"/>
              <a:gd name="T52" fmla="*/ 104 w 115"/>
              <a:gd name="T53" fmla="*/ 124 h 129"/>
              <a:gd name="T54" fmla="*/ 115 w 115"/>
              <a:gd name="T55" fmla="*/ 103 h 129"/>
              <a:gd name="T56" fmla="*/ 110 w 115"/>
              <a:gd name="T57" fmla="*/ 89 h 129"/>
              <a:gd name="T58" fmla="*/ 58 w 115"/>
              <a:gd name="T59" fmla="*/ 14 h 129"/>
              <a:gd name="T60" fmla="*/ 32 w 115"/>
              <a:gd name="T61" fmla="*/ 0 h 129"/>
              <a:gd name="T62" fmla="*/ 13 w 115"/>
              <a:gd name="T63" fmla="*/ 6 h 129"/>
              <a:gd name="T64" fmla="*/ 0 w 115"/>
              <a:gd name="T65" fmla="*/ 32 h 129"/>
              <a:gd name="T66" fmla="*/ 5 w 115"/>
              <a:gd name="T67" fmla="*/ 50 h 129"/>
              <a:gd name="T68" fmla="*/ 37 w 115"/>
              <a:gd name="T69" fmla="*/ 95 h 129"/>
              <a:gd name="T70" fmla="*/ 41 w 115"/>
              <a:gd name="T71" fmla="*/ 96 h 129"/>
              <a:gd name="T72" fmla="*/ 42 w 115"/>
              <a:gd name="T73" fmla="*/ 9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29">
                <a:moveTo>
                  <a:pt x="42" y="91"/>
                </a:moveTo>
                <a:cubicBezTo>
                  <a:pt x="11" y="46"/>
                  <a:pt x="11" y="46"/>
                  <a:pt x="11" y="46"/>
                </a:cubicBezTo>
                <a:cubicBezTo>
                  <a:pt x="8" y="42"/>
                  <a:pt x="6" y="37"/>
                  <a:pt x="6" y="32"/>
                </a:cubicBezTo>
                <a:cubicBezTo>
                  <a:pt x="6" y="24"/>
                  <a:pt x="10" y="16"/>
                  <a:pt x="17" y="11"/>
                </a:cubicBezTo>
                <a:cubicBezTo>
                  <a:pt x="22" y="8"/>
                  <a:pt x="27" y="7"/>
                  <a:pt x="32" y="7"/>
                </a:cubicBezTo>
                <a:cubicBezTo>
                  <a:pt x="40" y="7"/>
                  <a:pt x="48" y="11"/>
                  <a:pt x="52" y="18"/>
                </a:cubicBezTo>
                <a:cubicBezTo>
                  <a:pt x="104" y="92"/>
                  <a:pt x="104" y="92"/>
                  <a:pt x="104" y="92"/>
                </a:cubicBezTo>
                <a:cubicBezTo>
                  <a:pt x="107" y="96"/>
                  <a:pt x="108" y="99"/>
                  <a:pt x="108" y="103"/>
                </a:cubicBezTo>
                <a:cubicBezTo>
                  <a:pt x="108" y="109"/>
                  <a:pt x="105" y="115"/>
                  <a:pt x="100" y="119"/>
                </a:cubicBezTo>
                <a:cubicBezTo>
                  <a:pt x="96" y="121"/>
                  <a:pt x="93" y="122"/>
                  <a:pt x="89" y="122"/>
                </a:cubicBezTo>
                <a:cubicBezTo>
                  <a:pt x="83" y="122"/>
                  <a:pt x="77" y="119"/>
                  <a:pt x="73" y="114"/>
                </a:cubicBezTo>
                <a:cubicBezTo>
                  <a:pt x="27" y="48"/>
                  <a:pt x="27" y="48"/>
                  <a:pt x="27" y="48"/>
                </a:cubicBezTo>
                <a:cubicBezTo>
                  <a:pt x="26" y="46"/>
                  <a:pt x="25" y="43"/>
                  <a:pt x="25" y="41"/>
                </a:cubicBezTo>
                <a:cubicBezTo>
                  <a:pt x="25" y="37"/>
                  <a:pt x="27" y="33"/>
                  <a:pt x="31" y="31"/>
                </a:cubicBezTo>
                <a:cubicBezTo>
                  <a:pt x="33" y="29"/>
                  <a:pt x="35" y="28"/>
                  <a:pt x="38" y="28"/>
                </a:cubicBezTo>
                <a:cubicBezTo>
                  <a:pt x="42" y="28"/>
                  <a:pt x="45" y="30"/>
                  <a:pt x="48" y="34"/>
                </a:cubicBezTo>
                <a:cubicBezTo>
                  <a:pt x="91" y="96"/>
                  <a:pt x="91" y="96"/>
                  <a:pt x="91" y="96"/>
                </a:cubicBezTo>
                <a:cubicBezTo>
                  <a:pt x="92" y="98"/>
                  <a:pt x="94" y="98"/>
                  <a:pt x="96" y="97"/>
                </a:cubicBezTo>
                <a:cubicBezTo>
                  <a:pt x="97" y="96"/>
                  <a:pt x="98" y="94"/>
                  <a:pt x="97" y="92"/>
                </a:cubicBezTo>
                <a:cubicBezTo>
                  <a:pt x="53" y="30"/>
                  <a:pt x="53" y="30"/>
                  <a:pt x="53" y="30"/>
                </a:cubicBezTo>
                <a:cubicBezTo>
                  <a:pt x="50" y="25"/>
                  <a:pt x="44" y="22"/>
                  <a:pt x="38" y="22"/>
                </a:cubicBezTo>
                <a:cubicBezTo>
                  <a:pt x="34" y="22"/>
                  <a:pt x="30" y="23"/>
                  <a:pt x="27" y="25"/>
                </a:cubicBezTo>
                <a:cubicBezTo>
                  <a:pt x="21" y="29"/>
                  <a:pt x="18" y="35"/>
                  <a:pt x="18" y="41"/>
                </a:cubicBezTo>
                <a:cubicBezTo>
                  <a:pt x="18" y="45"/>
                  <a:pt x="20" y="48"/>
                  <a:pt x="22" y="52"/>
                </a:cubicBezTo>
                <a:cubicBezTo>
                  <a:pt x="68" y="118"/>
                  <a:pt x="68" y="118"/>
                  <a:pt x="68" y="118"/>
                </a:cubicBezTo>
                <a:cubicBezTo>
                  <a:pt x="73" y="125"/>
                  <a:pt x="81" y="129"/>
                  <a:pt x="89" y="129"/>
                </a:cubicBezTo>
                <a:cubicBezTo>
                  <a:pt x="94" y="129"/>
                  <a:pt x="99" y="127"/>
                  <a:pt x="104" y="124"/>
                </a:cubicBezTo>
                <a:cubicBezTo>
                  <a:pt x="111" y="119"/>
                  <a:pt x="115" y="111"/>
                  <a:pt x="115" y="103"/>
                </a:cubicBezTo>
                <a:cubicBezTo>
                  <a:pt x="115" y="98"/>
                  <a:pt x="113" y="93"/>
                  <a:pt x="110" y="89"/>
                </a:cubicBezTo>
                <a:cubicBezTo>
                  <a:pt x="58" y="14"/>
                  <a:pt x="58" y="14"/>
                  <a:pt x="58" y="14"/>
                </a:cubicBezTo>
                <a:cubicBezTo>
                  <a:pt x="52" y="5"/>
                  <a:pt x="42" y="0"/>
                  <a:pt x="32" y="0"/>
                </a:cubicBezTo>
                <a:cubicBezTo>
                  <a:pt x="25" y="0"/>
                  <a:pt x="19" y="2"/>
                  <a:pt x="13" y="6"/>
                </a:cubicBezTo>
                <a:cubicBezTo>
                  <a:pt x="5" y="12"/>
                  <a:pt x="0" y="22"/>
                  <a:pt x="0" y="32"/>
                </a:cubicBezTo>
                <a:cubicBezTo>
                  <a:pt x="0" y="38"/>
                  <a:pt x="2" y="45"/>
                  <a:pt x="5" y="50"/>
                </a:cubicBezTo>
                <a:cubicBezTo>
                  <a:pt x="37" y="95"/>
                  <a:pt x="37" y="95"/>
                  <a:pt x="37" y="95"/>
                </a:cubicBezTo>
                <a:cubicBezTo>
                  <a:pt x="38" y="96"/>
                  <a:pt x="40" y="97"/>
                  <a:pt x="41" y="96"/>
                </a:cubicBezTo>
                <a:cubicBezTo>
                  <a:pt x="43" y="95"/>
                  <a:pt x="43" y="93"/>
                  <a:pt x="42" y="91"/>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302" name="组合 1301"/>
          <p:cNvGrpSpPr/>
          <p:nvPr/>
        </p:nvGrpSpPr>
        <p:grpSpPr>
          <a:xfrm>
            <a:off x="-21155" y="3559890"/>
            <a:ext cx="1146497" cy="1821657"/>
            <a:chOff x="-920750" y="7937501"/>
            <a:chExt cx="1571625" cy="2497138"/>
          </a:xfrm>
        </p:grpSpPr>
        <p:sp>
          <p:nvSpPr>
            <p:cNvPr id="1234" name="Freeform 225"/>
            <p:cNvSpPr/>
            <p:nvPr/>
          </p:nvSpPr>
          <p:spPr bwMode="auto">
            <a:xfrm>
              <a:off x="-920750" y="8069264"/>
              <a:ext cx="1571625" cy="2365375"/>
            </a:xfrm>
            <a:custGeom>
              <a:avLst/>
              <a:gdLst>
                <a:gd name="T0" fmla="*/ 369 w 371"/>
                <a:gd name="T1" fmla="*/ 498 h 558"/>
                <a:gd name="T2" fmla="*/ 305 w 371"/>
                <a:gd name="T3" fmla="*/ 0 h 558"/>
                <a:gd name="T4" fmla="*/ 0 w 371"/>
                <a:gd name="T5" fmla="*/ 33 h 558"/>
                <a:gd name="T6" fmla="*/ 0 w 371"/>
                <a:gd name="T7" fmla="*/ 558 h 558"/>
                <a:gd name="T8" fmla="*/ 345 w 371"/>
                <a:gd name="T9" fmla="*/ 521 h 558"/>
                <a:gd name="T10" fmla="*/ 369 w 371"/>
                <a:gd name="T11" fmla="*/ 498 h 558"/>
              </a:gdLst>
              <a:ahLst/>
              <a:cxnLst>
                <a:cxn ang="0">
                  <a:pos x="T0" y="T1"/>
                </a:cxn>
                <a:cxn ang="0">
                  <a:pos x="T2" y="T3"/>
                </a:cxn>
                <a:cxn ang="0">
                  <a:pos x="T4" y="T5"/>
                </a:cxn>
                <a:cxn ang="0">
                  <a:pos x="T6" y="T7"/>
                </a:cxn>
                <a:cxn ang="0">
                  <a:pos x="T8" y="T9"/>
                </a:cxn>
                <a:cxn ang="0">
                  <a:pos x="T10" y="T11"/>
                </a:cxn>
              </a:cxnLst>
              <a:rect l="0" t="0" r="r" b="b"/>
              <a:pathLst>
                <a:path w="371" h="558">
                  <a:moveTo>
                    <a:pt x="369" y="498"/>
                  </a:moveTo>
                  <a:cubicBezTo>
                    <a:pt x="305" y="0"/>
                    <a:pt x="305" y="0"/>
                    <a:pt x="305" y="0"/>
                  </a:cubicBezTo>
                  <a:cubicBezTo>
                    <a:pt x="0" y="33"/>
                    <a:pt x="0" y="33"/>
                    <a:pt x="0" y="33"/>
                  </a:cubicBezTo>
                  <a:cubicBezTo>
                    <a:pt x="0" y="558"/>
                    <a:pt x="0" y="558"/>
                    <a:pt x="0" y="558"/>
                  </a:cubicBezTo>
                  <a:cubicBezTo>
                    <a:pt x="345" y="521"/>
                    <a:pt x="345" y="521"/>
                    <a:pt x="345" y="521"/>
                  </a:cubicBezTo>
                  <a:cubicBezTo>
                    <a:pt x="358" y="519"/>
                    <a:pt x="371" y="510"/>
                    <a:pt x="369" y="498"/>
                  </a:cubicBezTo>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5" name="Freeform 226"/>
            <p:cNvSpPr/>
            <p:nvPr/>
          </p:nvSpPr>
          <p:spPr bwMode="auto">
            <a:xfrm>
              <a:off x="-920750" y="8120064"/>
              <a:ext cx="1449388" cy="2162175"/>
            </a:xfrm>
            <a:custGeom>
              <a:avLst/>
              <a:gdLst>
                <a:gd name="T0" fmla="*/ 340 w 342"/>
                <a:gd name="T1" fmla="*/ 443 h 510"/>
                <a:gd name="T2" fmla="*/ 287 w 342"/>
                <a:gd name="T3" fmla="*/ 0 h 510"/>
                <a:gd name="T4" fmla="*/ 0 w 342"/>
                <a:gd name="T5" fmla="*/ 34 h 510"/>
                <a:gd name="T6" fmla="*/ 0 w 342"/>
                <a:gd name="T7" fmla="*/ 510 h 510"/>
                <a:gd name="T8" fmla="*/ 317 w 342"/>
                <a:gd name="T9" fmla="*/ 472 h 510"/>
                <a:gd name="T10" fmla="*/ 340 w 342"/>
                <a:gd name="T11" fmla="*/ 443 h 510"/>
              </a:gdLst>
              <a:ahLst/>
              <a:cxnLst>
                <a:cxn ang="0">
                  <a:pos x="T0" y="T1"/>
                </a:cxn>
                <a:cxn ang="0">
                  <a:pos x="T2" y="T3"/>
                </a:cxn>
                <a:cxn ang="0">
                  <a:pos x="T4" y="T5"/>
                </a:cxn>
                <a:cxn ang="0">
                  <a:pos x="T6" y="T7"/>
                </a:cxn>
                <a:cxn ang="0">
                  <a:pos x="T8" y="T9"/>
                </a:cxn>
                <a:cxn ang="0">
                  <a:pos x="T10" y="T11"/>
                </a:cxn>
              </a:cxnLst>
              <a:rect l="0" t="0" r="r" b="b"/>
              <a:pathLst>
                <a:path w="342" h="510">
                  <a:moveTo>
                    <a:pt x="340" y="443"/>
                  </a:moveTo>
                  <a:cubicBezTo>
                    <a:pt x="287" y="0"/>
                    <a:pt x="287" y="0"/>
                    <a:pt x="287" y="0"/>
                  </a:cubicBezTo>
                  <a:cubicBezTo>
                    <a:pt x="0" y="34"/>
                    <a:pt x="0" y="34"/>
                    <a:pt x="0" y="34"/>
                  </a:cubicBezTo>
                  <a:cubicBezTo>
                    <a:pt x="0" y="510"/>
                    <a:pt x="0" y="510"/>
                    <a:pt x="0" y="510"/>
                  </a:cubicBezTo>
                  <a:cubicBezTo>
                    <a:pt x="317" y="472"/>
                    <a:pt x="317" y="472"/>
                    <a:pt x="317" y="472"/>
                  </a:cubicBezTo>
                  <a:cubicBezTo>
                    <a:pt x="330" y="470"/>
                    <a:pt x="342" y="455"/>
                    <a:pt x="340" y="44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6" name="Freeform 227"/>
            <p:cNvSpPr/>
            <p:nvPr/>
          </p:nvSpPr>
          <p:spPr bwMode="auto">
            <a:xfrm>
              <a:off x="-920750" y="8310564"/>
              <a:ext cx="55563" cy="152400"/>
            </a:xfrm>
            <a:custGeom>
              <a:avLst/>
              <a:gdLst>
                <a:gd name="T0" fmla="*/ 13 w 13"/>
                <a:gd name="T1" fmla="*/ 18 h 36"/>
                <a:gd name="T2" fmla="*/ 0 w 13"/>
                <a:gd name="T3" fmla="*/ 0 h 36"/>
                <a:gd name="T4" fmla="*/ 0 w 13"/>
                <a:gd name="T5" fmla="*/ 36 h 36"/>
                <a:gd name="T6" fmla="*/ 13 w 13"/>
                <a:gd name="T7" fmla="*/ 18 h 36"/>
              </a:gdLst>
              <a:ahLst/>
              <a:cxnLst>
                <a:cxn ang="0">
                  <a:pos x="T0" y="T1"/>
                </a:cxn>
                <a:cxn ang="0">
                  <a:pos x="T2" y="T3"/>
                </a:cxn>
                <a:cxn ang="0">
                  <a:pos x="T4" y="T5"/>
                </a:cxn>
                <a:cxn ang="0">
                  <a:pos x="T6" y="T7"/>
                </a:cxn>
              </a:cxnLst>
              <a:rect l="0" t="0" r="r" b="b"/>
              <a:pathLst>
                <a:path w="13" h="36">
                  <a:moveTo>
                    <a:pt x="13" y="18"/>
                  </a:moveTo>
                  <a:cubicBezTo>
                    <a:pt x="13" y="9"/>
                    <a:pt x="7" y="2"/>
                    <a:pt x="0" y="0"/>
                  </a:cubicBezTo>
                  <a:cubicBezTo>
                    <a:pt x="0" y="36"/>
                    <a:pt x="0" y="36"/>
                    <a:pt x="0" y="36"/>
                  </a:cubicBezTo>
                  <a:cubicBezTo>
                    <a:pt x="7" y="34"/>
                    <a:pt x="13" y="27"/>
                    <a:pt x="13" y="18"/>
                  </a:cubicBezTo>
                  <a:close/>
                </a:path>
              </a:pathLst>
            </a:cu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7" name="Oval 228"/>
            <p:cNvSpPr>
              <a:spLocks noChangeArrowheads="1"/>
            </p:cNvSpPr>
            <p:nvPr/>
          </p:nvSpPr>
          <p:spPr bwMode="auto">
            <a:xfrm>
              <a:off x="-814388" y="8272464"/>
              <a:ext cx="160338"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8" name="Oval 229"/>
            <p:cNvSpPr>
              <a:spLocks noChangeArrowheads="1"/>
            </p:cNvSpPr>
            <p:nvPr/>
          </p:nvSpPr>
          <p:spPr bwMode="auto">
            <a:xfrm>
              <a:off x="-598488" y="8242301"/>
              <a:ext cx="160338"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9" name="Oval 230"/>
            <p:cNvSpPr>
              <a:spLocks noChangeArrowheads="1"/>
            </p:cNvSpPr>
            <p:nvPr/>
          </p:nvSpPr>
          <p:spPr bwMode="auto">
            <a:xfrm>
              <a:off x="-395288" y="8224839"/>
              <a:ext cx="160338"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0" name="Oval 231"/>
            <p:cNvSpPr>
              <a:spLocks noChangeArrowheads="1"/>
            </p:cNvSpPr>
            <p:nvPr/>
          </p:nvSpPr>
          <p:spPr bwMode="auto">
            <a:xfrm>
              <a:off x="-161925" y="81962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1" name="Oval 232"/>
            <p:cNvSpPr>
              <a:spLocks noChangeArrowheads="1"/>
            </p:cNvSpPr>
            <p:nvPr/>
          </p:nvSpPr>
          <p:spPr bwMode="auto">
            <a:xfrm>
              <a:off x="49212" y="81708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2" name="Freeform 233"/>
            <p:cNvSpPr/>
            <p:nvPr/>
          </p:nvSpPr>
          <p:spPr bwMode="auto">
            <a:xfrm>
              <a:off x="-920750" y="8158164"/>
              <a:ext cx="25400" cy="266700"/>
            </a:xfrm>
            <a:custGeom>
              <a:avLst/>
              <a:gdLst>
                <a:gd name="T0" fmla="*/ 6 w 6"/>
                <a:gd name="T1" fmla="*/ 51 h 63"/>
                <a:gd name="T2" fmla="*/ 0 w 6"/>
                <a:gd name="T3" fmla="*/ 0 h 63"/>
                <a:gd name="T4" fmla="*/ 0 w 6"/>
                <a:gd name="T5" fmla="*/ 63 h 63"/>
                <a:gd name="T6" fmla="*/ 6 w 6"/>
                <a:gd name="T7" fmla="*/ 51 h 63"/>
              </a:gdLst>
              <a:ahLst/>
              <a:cxnLst>
                <a:cxn ang="0">
                  <a:pos x="T0" y="T1"/>
                </a:cxn>
                <a:cxn ang="0">
                  <a:pos x="T2" y="T3"/>
                </a:cxn>
                <a:cxn ang="0">
                  <a:pos x="T4" y="T5"/>
                </a:cxn>
                <a:cxn ang="0">
                  <a:pos x="T6" y="T7"/>
                </a:cxn>
              </a:cxnLst>
              <a:rect l="0" t="0" r="r" b="b"/>
              <a:pathLst>
                <a:path w="6" h="63">
                  <a:moveTo>
                    <a:pt x="6" y="51"/>
                  </a:moveTo>
                  <a:cubicBezTo>
                    <a:pt x="0" y="0"/>
                    <a:pt x="0" y="0"/>
                    <a:pt x="0" y="0"/>
                  </a:cubicBezTo>
                  <a:cubicBezTo>
                    <a:pt x="0" y="63"/>
                    <a:pt x="0" y="63"/>
                    <a:pt x="0" y="63"/>
                  </a:cubicBezTo>
                  <a:cubicBezTo>
                    <a:pt x="4" y="61"/>
                    <a:pt x="6" y="56"/>
                    <a:pt x="6" y="51"/>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3" name="Freeform 234"/>
            <p:cNvSpPr/>
            <p:nvPr/>
          </p:nvSpPr>
          <p:spPr bwMode="auto">
            <a:xfrm>
              <a:off x="-814388" y="8043864"/>
              <a:ext cx="134938"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4" y="1"/>
                    <a:pt x="0" y="7"/>
                    <a:pt x="1" y="13"/>
                  </a:cubicBezTo>
                  <a:cubicBezTo>
                    <a:pt x="8" y="75"/>
                    <a:pt x="8" y="75"/>
                    <a:pt x="8" y="75"/>
                  </a:cubicBezTo>
                  <a:cubicBezTo>
                    <a:pt x="9" y="82"/>
                    <a:pt x="15" y="86"/>
                    <a:pt x="21" y="85"/>
                  </a:cubicBezTo>
                  <a:cubicBezTo>
                    <a:pt x="27" y="85"/>
                    <a:pt x="32" y="79"/>
                    <a:pt x="31" y="72"/>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4" name="Freeform 235"/>
            <p:cNvSpPr/>
            <p:nvPr/>
          </p:nvSpPr>
          <p:spPr bwMode="auto">
            <a:xfrm>
              <a:off x="-603250" y="8016876"/>
              <a:ext cx="136525"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2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8" y="0"/>
                    <a:pt x="11" y="0"/>
                  </a:cubicBezTo>
                  <a:cubicBezTo>
                    <a:pt x="5" y="1"/>
                    <a:pt x="0" y="7"/>
                    <a:pt x="1" y="13"/>
                  </a:cubicBezTo>
                  <a:cubicBezTo>
                    <a:pt x="8" y="75"/>
                    <a:pt x="8" y="75"/>
                    <a:pt x="8" y="75"/>
                  </a:cubicBezTo>
                  <a:cubicBezTo>
                    <a:pt x="9" y="82"/>
                    <a:pt x="15" y="86"/>
                    <a:pt x="21" y="85"/>
                  </a:cubicBezTo>
                  <a:cubicBezTo>
                    <a:pt x="28" y="85"/>
                    <a:pt x="32" y="79"/>
                    <a:pt x="32"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5" name="Freeform 236"/>
            <p:cNvSpPr/>
            <p:nvPr/>
          </p:nvSpPr>
          <p:spPr bwMode="auto">
            <a:xfrm>
              <a:off x="-387350" y="7991476"/>
              <a:ext cx="136525" cy="365125"/>
            </a:xfrm>
            <a:custGeom>
              <a:avLst/>
              <a:gdLst>
                <a:gd name="T0" fmla="*/ 24 w 32"/>
                <a:gd name="T1" fmla="*/ 10 h 86"/>
                <a:gd name="T2" fmla="*/ 11 w 32"/>
                <a:gd name="T3" fmla="*/ 0 h 86"/>
                <a:gd name="T4" fmla="*/ 0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4" y="1"/>
                    <a:pt x="0" y="7"/>
                    <a:pt x="0" y="13"/>
                  </a:cubicBezTo>
                  <a:cubicBezTo>
                    <a:pt x="8" y="75"/>
                    <a:pt x="8" y="75"/>
                    <a:pt x="8" y="75"/>
                  </a:cubicBezTo>
                  <a:cubicBezTo>
                    <a:pt x="9" y="82"/>
                    <a:pt x="14" y="86"/>
                    <a:pt x="21" y="85"/>
                  </a:cubicBezTo>
                  <a:cubicBezTo>
                    <a:pt x="27"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6" name="Freeform 237"/>
            <p:cNvSpPr/>
            <p:nvPr/>
          </p:nvSpPr>
          <p:spPr bwMode="auto">
            <a:xfrm>
              <a:off x="-174625" y="7966076"/>
              <a:ext cx="134938"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5" y="1"/>
                    <a:pt x="0" y="7"/>
                    <a:pt x="1" y="13"/>
                  </a:cubicBezTo>
                  <a:cubicBezTo>
                    <a:pt x="8" y="75"/>
                    <a:pt x="8" y="75"/>
                    <a:pt x="8" y="75"/>
                  </a:cubicBezTo>
                  <a:cubicBezTo>
                    <a:pt x="9" y="82"/>
                    <a:pt x="15" y="86"/>
                    <a:pt x="21" y="85"/>
                  </a:cubicBezTo>
                  <a:cubicBezTo>
                    <a:pt x="28"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7" name="Freeform 238"/>
            <p:cNvSpPr/>
            <p:nvPr/>
          </p:nvSpPr>
          <p:spPr bwMode="auto">
            <a:xfrm>
              <a:off x="41275" y="7937501"/>
              <a:ext cx="134938" cy="368300"/>
            </a:xfrm>
            <a:custGeom>
              <a:avLst/>
              <a:gdLst>
                <a:gd name="T0" fmla="*/ 23 w 32"/>
                <a:gd name="T1" fmla="*/ 11 h 87"/>
                <a:gd name="T2" fmla="*/ 10 w 32"/>
                <a:gd name="T3" fmla="*/ 1 h 87"/>
                <a:gd name="T4" fmla="*/ 0 w 32"/>
                <a:gd name="T5" fmla="*/ 14 h 87"/>
                <a:gd name="T6" fmla="*/ 8 w 32"/>
                <a:gd name="T7" fmla="*/ 76 h 87"/>
                <a:gd name="T8" fmla="*/ 21 w 32"/>
                <a:gd name="T9" fmla="*/ 86 h 87"/>
                <a:gd name="T10" fmla="*/ 31 w 32"/>
                <a:gd name="T11" fmla="*/ 73 h 87"/>
                <a:gd name="T12" fmla="*/ 23 w 32"/>
                <a:gd name="T13" fmla="*/ 11 h 87"/>
              </a:gdLst>
              <a:ahLst/>
              <a:cxnLst>
                <a:cxn ang="0">
                  <a:pos x="T0" y="T1"/>
                </a:cxn>
                <a:cxn ang="0">
                  <a:pos x="T2" y="T3"/>
                </a:cxn>
                <a:cxn ang="0">
                  <a:pos x="T4" y="T5"/>
                </a:cxn>
                <a:cxn ang="0">
                  <a:pos x="T6" y="T7"/>
                </a:cxn>
                <a:cxn ang="0">
                  <a:pos x="T8" y="T9"/>
                </a:cxn>
                <a:cxn ang="0">
                  <a:pos x="T10" y="T11"/>
                </a:cxn>
                <a:cxn ang="0">
                  <a:pos x="T12" y="T13"/>
                </a:cxn>
              </a:cxnLst>
              <a:rect l="0" t="0" r="r" b="b"/>
              <a:pathLst>
                <a:path w="32" h="87">
                  <a:moveTo>
                    <a:pt x="23" y="11"/>
                  </a:moveTo>
                  <a:cubicBezTo>
                    <a:pt x="23" y="5"/>
                    <a:pt x="17" y="0"/>
                    <a:pt x="10" y="1"/>
                  </a:cubicBezTo>
                  <a:cubicBezTo>
                    <a:pt x="4" y="2"/>
                    <a:pt x="0" y="8"/>
                    <a:pt x="0" y="14"/>
                  </a:cubicBezTo>
                  <a:cubicBezTo>
                    <a:pt x="8" y="76"/>
                    <a:pt x="8" y="76"/>
                    <a:pt x="8" y="76"/>
                  </a:cubicBezTo>
                  <a:cubicBezTo>
                    <a:pt x="8" y="83"/>
                    <a:pt x="14" y="87"/>
                    <a:pt x="21" y="86"/>
                  </a:cubicBezTo>
                  <a:cubicBezTo>
                    <a:pt x="27" y="86"/>
                    <a:pt x="32" y="80"/>
                    <a:pt x="31" y="73"/>
                  </a:cubicBezTo>
                  <a:lnTo>
                    <a:pt x="23"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8" name="Freeform 239"/>
            <p:cNvSpPr/>
            <p:nvPr/>
          </p:nvSpPr>
          <p:spPr bwMode="auto">
            <a:xfrm>
              <a:off x="-920750" y="8382001"/>
              <a:ext cx="1279525" cy="1778000"/>
            </a:xfrm>
            <a:custGeom>
              <a:avLst/>
              <a:gdLst>
                <a:gd name="T0" fmla="*/ 258 w 302"/>
                <a:gd name="T1" fmla="*/ 0 h 419"/>
                <a:gd name="T2" fmla="*/ 0 w 302"/>
                <a:gd name="T3" fmla="*/ 31 h 419"/>
                <a:gd name="T4" fmla="*/ 0 w 302"/>
                <a:gd name="T5" fmla="*/ 419 h 419"/>
                <a:gd name="T6" fmla="*/ 4 w 302"/>
                <a:gd name="T7" fmla="*/ 419 h 419"/>
                <a:gd name="T8" fmla="*/ 6 w 302"/>
                <a:gd name="T9" fmla="*/ 419 h 419"/>
                <a:gd name="T10" fmla="*/ 282 w 302"/>
                <a:gd name="T11" fmla="*/ 386 h 419"/>
                <a:gd name="T12" fmla="*/ 301 w 302"/>
                <a:gd name="T13" fmla="*/ 362 h 419"/>
                <a:gd name="T14" fmla="*/ 258 w 302"/>
                <a:gd name="T15" fmla="*/ 0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2" h="419">
                  <a:moveTo>
                    <a:pt x="258" y="0"/>
                  </a:moveTo>
                  <a:cubicBezTo>
                    <a:pt x="0" y="31"/>
                    <a:pt x="0" y="31"/>
                    <a:pt x="0" y="31"/>
                  </a:cubicBezTo>
                  <a:cubicBezTo>
                    <a:pt x="0" y="419"/>
                    <a:pt x="0" y="419"/>
                    <a:pt x="0" y="419"/>
                  </a:cubicBezTo>
                  <a:cubicBezTo>
                    <a:pt x="1" y="419"/>
                    <a:pt x="3" y="419"/>
                    <a:pt x="4" y="419"/>
                  </a:cubicBezTo>
                  <a:cubicBezTo>
                    <a:pt x="5" y="419"/>
                    <a:pt x="5" y="419"/>
                    <a:pt x="6" y="419"/>
                  </a:cubicBezTo>
                  <a:cubicBezTo>
                    <a:pt x="282" y="386"/>
                    <a:pt x="282" y="386"/>
                    <a:pt x="282" y="386"/>
                  </a:cubicBezTo>
                  <a:cubicBezTo>
                    <a:pt x="293" y="385"/>
                    <a:pt x="302" y="372"/>
                    <a:pt x="301" y="362"/>
                  </a:cubicBezTo>
                  <a:cubicBezTo>
                    <a:pt x="258" y="0"/>
                    <a:pt x="258" y="0"/>
                    <a:pt x="258" y="0"/>
                  </a:cubicBezTo>
                </a:path>
              </a:pathLst>
            </a:custGeom>
            <a:solidFill>
              <a:srgbClr val="FDF5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87" name="Freeform 294"/>
          <p:cNvSpPr/>
          <p:nvPr/>
        </p:nvSpPr>
        <p:spPr bwMode="auto">
          <a:xfrm>
            <a:off x="1374775" y="6187252"/>
            <a:ext cx="474663" cy="538163"/>
          </a:xfrm>
          <a:custGeom>
            <a:avLst/>
            <a:gdLst>
              <a:gd name="T0" fmla="*/ 88 w 112"/>
              <a:gd name="T1" fmla="*/ 74 h 127"/>
              <a:gd name="T2" fmla="*/ 51 w 112"/>
              <a:gd name="T3" fmla="*/ 115 h 127"/>
              <a:gd name="T4" fmla="*/ 31 w 112"/>
              <a:gd name="T5" fmla="*/ 123 h 127"/>
              <a:gd name="T6" fmla="*/ 13 w 112"/>
              <a:gd name="T7" fmla="*/ 116 h 127"/>
              <a:gd name="T8" fmla="*/ 4 w 112"/>
              <a:gd name="T9" fmla="*/ 96 h 127"/>
              <a:gd name="T10" fmla="*/ 11 w 112"/>
              <a:gd name="T11" fmla="*/ 78 h 127"/>
              <a:gd name="T12" fmla="*/ 72 w 112"/>
              <a:gd name="T13" fmla="*/ 11 h 127"/>
              <a:gd name="T14" fmla="*/ 87 w 112"/>
              <a:gd name="T15" fmla="*/ 4 h 127"/>
              <a:gd name="T16" fmla="*/ 101 w 112"/>
              <a:gd name="T17" fmla="*/ 10 h 127"/>
              <a:gd name="T18" fmla="*/ 108 w 112"/>
              <a:gd name="T19" fmla="*/ 25 h 127"/>
              <a:gd name="T20" fmla="*/ 103 w 112"/>
              <a:gd name="T21" fmla="*/ 39 h 127"/>
              <a:gd name="T22" fmla="*/ 48 w 112"/>
              <a:gd name="T23" fmla="*/ 98 h 127"/>
              <a:gd name="T24" fmla="*/ 38 w 112"/>
              <a:gd name="T25" fmla="*/ 102 h 127"/>
              <a:gd name="T26" fmla="*/ 29 w 112"/>
              <a:gd name="T27" fmla="*/ 99 h 127"/>
              <a:gd name="T28" fmla="*/ 24 w 112"/>
              <a:gd name="T29" fmla="*/ 88 h 127"/>
              <a:gd name="T30" fmla="*/ 28 w 112"/>
              <a:gd name="T31" fmla="*/ 79 h 127"/>
              <a:gd name="T32" fmla="*/ 79 w 112"/>
              <a:gd name="T33" fmla="*/ 23 h 127"/>
              <a:gd name="T34" fmla="*/ 76 w 112"/>
              <a:gd name="T35" fmla="*/ 20 h 127"/>
              <a:gd name="T36" fmla="*/ 25 w 112"/>
              <a:gd name="T37" fmla="*/ 76 h 127"/>
              <a:gd name="T38" fmla="*/ 20 w 112"/>
              <a:gd name="T39" fmla="*/ 88 h 127"/>
              <a:gd name="T40" fmla="*/ 26 w 112"/>
              <a:gd name="T41" fmla="*/ 102 h 127"/>
              <a:gd name="T42" fmla="*/ 38 w 112"/>
              <a:gd name="T43" fmla="*/ 106 h 127"/>
              <a:gd name="T44" fmla="*/ 51 w 112"/>
              <a:gd name="T45" fmla="*/ 101 h 127"/>
              <a:gd name="T46" fmla="*/ 106 w 112"/>
              <a:gd name="T47" fmla="*/ 42 h 127"/>
              <a:gd name="T48" fmla="*/ 112 w 112"/>
              <a:gd name="T49" fmla="*/ 25 h 127"/>
              <a:gd name="T50" fmla="*/ 104 w 112"/>
              <a:gd name="T51" fmla="*/ 7 h 127"/>
              <a:gd name="T52" fmla="*/ 87 w 112"/>
              <a:gd name="T53" fmla="*/ 0 h 127"/>
              <a:gd name="T54" fmla="*/ 69 w 112"/>
              <a:gd name="T55" fmla="*/ 8 h 127"/>
              <a:gd name="T56" fmla="*/ 8 w 112"/>
              <a:gd name="T57" fmla="*/ 75 h 127"/>
              <a:gd name="T58" fmla="*/ 0 w 112"/>
              <a:gd name="T59" fmla="*/ 96 h 127"/>
              <a:gd name="T60" fmla="*/ 10 w 112"/>
              <a:gd name="T61" fmla="*/ 119 h 127"/>
              <a:gd name="T62" fmla="*/ 31 w 112"/>
              <a:gd name="T63" fmla="*/ 127 h 127"/>
              <a:gd name="T64" fmla="*/ 54 w 112"/>
              <a:gd name="T65" fmla="*/ 117 h 127"/>
              <a:gd name="T66" fmla="*/ 90 w 112"/>
              <a:gd name="T67" fmla="*/ 77 h 127"/>
              <a:gd name="T68" fmla="*/ 88 w 112"/>
              <a:gd name="T69" fmla="*/ 7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2" h="127">
                <a:moveTo>
                  <a:pt x="88" y="74"/>
                </a:moveTo>
                <a:cubicBezTo>
                  <a:pt x="51" y="115"/>
                  <a:pt x="51" y="115"/>
                  <a:pt x="51" y="115"/>
                </a:cubicBezTo>
                <a:cubicBezTo>
                  <a:pt x="45" y="120"/>
                  <a:pt x="38" y="123"/>
                  <a:pt x="31" y="123"/>
                </a:cubicBezTo>
                <a:cubicBezTo>
                  <a:pt x="25" y="123"/>
                  <a:pt x="18" y="121"/>
                  <a:pt x="13" y="116"/>
                </a:cubicBezTo>
                <a:cubicBezTo>
                  <a:pt x="7" y="110"/>
                  <a:pt x="4" y="103"/>
                  <a:pt x="4" y="96"/>
                </a:cubicBezTo>
                <a:cubicBezTo>
                  <a:pt x="4" y="89"/>
                  <a:pt x="6" y="83"/>
                  <a:pt x="11" y="78"/>
                </a:cubicBezTo>
                <a:cubicBezTo>
                  <a:pt x="72" y="11"/>
                  <a:pt x="72" y="11"/>
                  <a:pt x="72" y="11"/>
                </a:cubicBezTo>
                <a:cubicBezTo>
                  <a:pt x="76" y="6"/>
                  <a:pt x="82" y="4"/>
                  <a:pt x="87" y="4"/>
                </a:cubicBezTo>
                <a:cubicBezTo>
                  <a:pt x="92" y="4"/>
                  <a:pt x="97" y="6"/>
                  <a:pt x="101" y="10"/>
                </a:cubicBezTo>
                <a:cubicBezTo>
                  <a:pt x="106" y="14"/>
                  <a:pt x="108" y="20"/>
                  <a:pt x="108" y="25"/>
                </a:cubicBezTo>
                <a:cubicBezTo>
                  <a:pt x="108" y="30"/>
                  <a:pt x="106" y="35"/>
                  <a:pt x="103" y="39"/>
                </a:cubicBezTo>
                <a:cubicBezTo>
                  <a:pt x="48" y="98"/>
                  <a:pt x="48" y="98"/>
                  <a:pt x="48" y="98"/>
                </a:cubicBezTo>
                <a:cubicBezTo>
                  <a:pt x="46" y="101"/>
                  <a:pt x="42" y="102"/>
                  <a:pt x="38" y="102"/>
                </a:cubicBezTo>
                <a:cubicBezTo>
                  <a:pt x="35" y="102"/>
                  <a:pt x="31" y="101"/>
                  <a:pt x="29" y="99"/>
                </a:cubicBezTo>
                <a:cubicBezTo>
                  <a:pt x="26" y="96"/>
                  <a:pt x="24" y="92"/>
                  <a:pt x="24" y="88"/>
                </a:cubicBezTo>
                <a:cubicBezTo>
                  <a:pt x="24" y="85"/>
                  <a:pt x="25" y="82"/>
                  <a:pt x="28" y="79"/>
                </a:cubicBezTo>
                <a:cubicBezTo>
                  <a:pt x="79" y="23"/>
                  <a:pt x="79" y="23"/>
                  <a:pt x="79" y="23"/>
                </a:cubicBezTo>
                <a:cubicBezTo>
                  <a:pt x="76" y="20"/>
                  <a:pt x="76" y="20"/>
                  <a:pt x="76" y="20"/>
                </a:cubicBezTo>
                <a:cubicBezTo>
                  <a:pt x="25" y="76"/>
                  <a:pt x="25" y="76"/>
                  <a:pt x="25" y="76"/>
                </a:cubicBezTo>
                <a:cubicBezTo>
                  <a:pt x="22" y="80"/>
                  <a:pt x="20" y="84"/>
                  <a:pt x="20" y="88"/>
                </a:cubicBezTo>
                <a:cubicBezTo>
                  <a:pt x="20" y="93"/>
                  <a:pt x="22" y="98"/>
                  <a:pt x="26" y="102"/>
                </a:cubicBezTo>
                <a:cubicBezTo>
                  <a:pt x="29" y="105"/>
                  <a:pt x="34" y="106"/>
                  <a:pt x="38" y="106"/>
                </a:cubicBezTo>
                <a:cubicBezTo>
                  <a:pt x="43" y="106"/>
                  <a:pt x="48" y="105"/>
                  <a:pt x="51" y="101"/>
                </a:cubicBezTo>
                <a:cubicBezTo>
                  <a:pt x="106" y="42"/>
                  <a:pt x="106" y="42"/>
                  <a:pt x="106" y="42"/>
                </a:cubicBezTo>
                <a:cubicBezTo>
                  <a:pt x="110" y="37"/>
                  <a:pt x="112" y="31"/>
                  <a:pt x="112" y="25"/>
                </a:cubicBezTo>
                <a:cubicBezTo>
                  <a:pt x="112" y="19"/>
                  <a:pt x="109" y="12"/>
                  <a:pt x="104" y="7"/>
                </a:cubicBezTo>
                <a:cubicBezTo>
                  <a:pt x="99" y="2"/>
                  <a:pt x="93" y="0"/>
                  <a:pt x="87" y="0"/>
                </a:cubicBezTo>
                <a:cubicBezTo>
                  <a:pt x="81" y="0"/>
                  <a:pt x="74" y="3"/>
                  <a:pt x="69" y="8"/>
                </a:cubicBezTo>
                <a:cubicBezTo>
                  <a:pt x="8" y="75"/>
                  <a:pt x="8" y="75"/>
                  <a:pt x="8" y="75"/>
                </a:cubicBezTo>
                <a:cubicBezTo>
                  <a:pt x="2" y="81"/>
                  <a:pt x="0" y="88"/>
                  <a:pt x="0" y="96"/>
                </a:cubicBezTo>
                <a:cubicBezTo>
                  <a:pt x="0" y="104"/>
                  <a:pt x="3" y="112"/>
                  <a:pt x="10" y="119"/>
                </a:cubicBezTo>
                <a:cubicBezTo>
                  <a:pt x="16" y="124"/>
                  <a:pt x="24" y="127"/>
                  <a:pt x="31" y="127"/>
                </a:cubicBezTo>
                <a:cubicBezTo>
                  <a:pt x="39" y="127"/>
                  <a:pt x="48" y="124"/>
                  <a:pt x="54" y="117"/>
                </a:cubicBezTo>
                <a:cubicBezTo>
                  <a:pt x="90" y="77"/>
                  <a:pt x="90" y="77"/>
                  <a:pt x="90" y="77"/>
                </a:cubicBezTo>
                <a:cubicBezTo>
                  <a:pt x="88" y="74"/>
                  <a:pt x="88" y="74"/>
                  <a:pt x="88" y="74"/>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8" name="Freeform 295"/>
          <p:cNvSpPr/>
          <p:nvPr/>
        </p:nvSpPr>
        <p:spPr bwMode="auto">
          <a:xfrm>
            <a:off x="3810317" y="168276"/>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4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2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4"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2"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0" name="Freeform 297"/>
          <p:cNvSpPr/>
          <p:nvPr/>
        </p:nvSpPr>
        <p:spPr bwMode="auto">
          <a:xfrm>
            <a:off x="10933905" y="5124551"/>
            <a:ext cx="504825" cy="534988"/>
          </a:xfrm>
          <a:custGeom>
            <a:avLst/>
            <a:gdLst>
              <a:gd name="T0" fmla="*/ 73 w 119"/>
              <a:gd name="T1" fmla="*/ 35 h 126"/>
              <a:gd name="T2" fmla="*/ 107 w 119"/>
              <a:gd name="T3" fmla="*/ 78 h 126"/>
              <a:gd name="T4" fmla="*/ 112 w 119"/>
              <a:gd name="T5" fmla="*/ 94 h 126"/>
              <a:gd name="T6" fmla="*/ 102 w 119"/>
              <a:gd name="T7" fmla="*/ 114 h 126"/>
              <a:gd name="T8" fmla="*/ 87 w 119"/>
              <a:gd name="T9" fmla="*/ 119 h 126"/>
              <a:gd name="T10" fmla="*/ 67 w 119"/>
              <a:gd name="T11" fmla="*/ 109 h 126"/>
              <a:gd name="T12" fmla="*/ 11 w 119"/>
              <a:gd name="T13" fmla="*/ 37 h 126"/>
              <a:gd name="T14" fmla="*/ 7 w 119"/>
              <a:gd name="T15" fmla="*/ 26 h 126"/>
              <a:gd name="T16" fmla="*/ 14 w 119"/>
              <a:gd name="T17" fmla="*/ 11 h 126"/>
              <a:gd name="T18" fmla="*/ 26 w 119"/>
              <a:gd name="T19" fmla="*/ 7 h 126"/>
              <a:gd name="T20" fmla="*/ 41 w 119"/>
              <a:gd name="T21" fmla="*/ 14 h 126"/>
              <a:gd name="T22" fmla="*/ 90 w 119"/>
              <a:gd name="T23" fmla="*/ 77 h 126"/>
              <a:gd name="T24" fmla="*/ 93 w 119"/>
              <a:gd name="T25" fmla="*/ 85 h 126"/>
              <a:gd name="T26" fmla="*/ 88 w 119"/>
              <a:gd name="T27" fmla="*/ 95 h 126"/>
              <a:gd name="T28" fmla="*/ 81 w 119"/>
              <a:gd name="T29" fmla="*/ 98 h 126"/>
              <a:gd name="T30" fmla="*/ 71 w 119"/>
              <a:gd name="T31" fmla="*/ 93 h 126"/>
              <a:gd name="T32" fmla="*/ 24 w 119"/>
              <a:gd name="T33" fmla="*/ 33 h 126"/>
              <a:gd name="T34" fmla="*/ 19 w 119"/>
              <a:gd name="T35" fmla="*/ 33 h 126"/>
              <a:gd name="T36" fmla="*/ 19 w 119"/>
              <a:gd name="T37" fmla="*/ 37 h 126"/>
              <a:gd name="T38" fmla="*/ 65 w 119"/>
              <a:gd name="T39" fmla="*/ 97 h 126"/>
              <a:gd name="T40" fmla="*/ 81 w 119"/>
              <a:gd name="T41" fmla="*/ 104 h 126"/>
              <a:gd name="T42" fmla="*/ 92 w 119"/>
              <a:gd name="T43" fmla="*/ 100 h 126"/>
              <a:gd name="T44" fmla="*/ 100 w 119"/>
              <a:gd name="T45" fmla="*/ 85 h 126"/>
              <a:gd name="T46" fmla="*/ 96 w 119"/>
              <a:gd name="T47" fmla="*/ 73 h 126"/>
              <a:gd name="T48" fmla="*/ 46 w 119"/>
              <a:gd name="T49" fmla="*/ 10 h 126"/>
              <a:gd name="T50" fmla="*/ 26 w 119"/>
              <a:gd name="T51" fmla="*/ 0 h 126"/>
              <a:gd name="T52" fmla="*/ 10 w 119"/>
              <a:gd name="T53" fmla="*/ 6 h 126"/>
              <a:gd name="T54" fmla="*/ 0 w 119"/>
              <a:gd name="T55" fmla="*/ 26 h 126"/>
              <a:gd name="T56" fmla="*/ 6 w 119"/>
              <a:gd name="T57" fmla="*/ 42 h 126"/>
              <a:gd name="T58" fmla="*/ 62 w 119"/>
              <a:gd name="T59" fmla="*/ 113 h 126"/>
              <a:gd name="T60" fmla="*/ 87 w 119"/>
              <a:gd name="T61" fmla="*/ 126 h 126"/>
              <a:gd name="T62" fmla="*/ 107 w 119"/>
              <a:gd name="T63" fmla="*/ 119 h 126"/>
              <a:gd name="T64" fmla="*/ 119 w 119"/>
              <a:gd name="T65" fmla="*/ 94 h 126"/>
              <a:gd name="T66" fmla="*/ 112 w 119"/>
              <a:gd name="T67" fmla="*/ 74 h 126"/>
              <a:gd name="T68" fmla="*/ 79 w 119"/>
              <a:gd name="T69" fmla="*/ 31 h 126"/>
              <a:gd name="T70" fmla="*/ 74 w 119"/>
              <a:gd name="T71" fmla="*/ 31 h 126"/>
              <a:gd name="T72" fmla="*/ 73 w 119"/>
              <a:gd name="T73" fmla="*/ 3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126">
                <a:moveTo>
                  <a:pt x="73" y="35"/>
                </a:moveTo>
                <a:cubicBezTo>
                  <a:pt x="107" y="78"/>
                  <a:pt x="107" y="78"/>
                  <a:pt x="107" y="78"/>
                </a:cubicBezTo>
                <a:cubicBezTo>
                  <a:pt x="110" y="83"/>
                  <a:pt x="112" y="88"/>
                  <a:pt x="112" y="94"/>
                </a:cubicBezTo>
                <a:cubicBezTo>
                  <a:pt x="112" y="101"/>
                  <a:pt x="109" y="109"/>
                  <a:pt x="102" y="114"/>
                </a:cubicBezTo>
                <a:cubicBezTo>
                  <a:pt x="98" y="117"/>
                  <a:pt x="92" y="119"/>
                  <a:pt x="87" y="119"/>
                </a:cubicBezTo>
                <a:cubicBezTo>
                  <a:pt x="79" y="119"/>
                  <a:pt x="72" y="116"/>
                  <a:pt x="67" y="109"/>
                </a:cubicBezTo>
                <a:cubicBezTo>
                  <a:pt x="11" y="37"/>
                  <a:pt x="11" y="37"/>
                  <a:pt x="11" y="37"/>
                </a:cubicBezTo>
                <a:cubicBezTo>
                  <a:pt x="8" y="34"/>
                  <a:pt x="7" y="30"/>
                  <a:pt x="7" y="26"/>
                </a:cubicBezTo>
                <a:cubicBezTo>
                  <a:pt x="7" y="20"/>
                  <a:pt x="9" y="15"/>
                  <a:pt x="14" y="11"/>
                </a:cubicBezTo>
                <a:cubicBezTo>
                  <a:pt x="18" y="8"/>
                  <a:pt x="22" y="7"/>
                  <a:pt x="26" y="7"/>
                </a:cubicBezTo>
                <a:cubicBezTo>
                  <a:pt x="31" y="7"/>
                  <a:pt x="37" y="9"/>
                  <a:pt x="41" y="14"/>
                </a:cubicBezTo>
                <a:cubicBezTo>
                  <a:pt x="90" y="77"/>
                  <a:pt x="90" y="77"/>
                  <a:pt x="90" y="77"/>
                </a:cubicBezTo>
                <a:cubicBezTo>
                  <a:pt x="92" y="80"/>
                  <a:pt x="93" y="82"/>
                  <a:pt x="93" y="85"/>
                </a:cubicBezTo>
                <a:cubicBezTo>
                  <a:pt x="93" y="89"/>
                  <a:pt x="91" y="92"/>
                  <a:pt x="88" y="95"/>
                </a:cubicBezTo>
                <a:cubicBezTo>
                  <a:pt x="86" y="97"/>
                  <a:pt x="83" y="98"/>
                  <a:pt x="81" y="98"/>
                </a:cubicBezTo>
                <a:cubicBezTo>
                  <a:pt x="77" y="98"/>
                  <a:pt x="73" y="96"/>
                  <a:pt x="71" y="93"/>
                </a:cubicBezTo>
                <a:cubicBezTo>
                  <a:pt x="24" y="33"/>
                  <a:pt x="24" y="33"/>
                  <a:pt x="24" y="33"/>
                </a:cubicBezTo>
                <a:cubicBezTo>
                  <a:pt x="23" y="32"/>
                  <a:pt x="21" y="31"/>
                  <a:pt x="19" y="33"/>
                </a:cubicBezTo>
                <a:cubicBezTo>
                  <a:pt x="18" y="34"/>
                  <a:pt x="18" y="36"/>
                  <a:pt x="19" y="37"/>
                </a:cubicBezTo>
                <a:cubicBezTo>
                  <a:pt x="65" y="97"/>
                  <a:pt x="65" y="97"/>
                  <a:pt x="65" y="97"/>
                </a:cubicBezTo>
                <a:cubicBezTo>
                  <a:pt x="69" y="102"/>
                  <a:pt x="75" y="104"/>
                  <a:pt x="81" y="104"/>
                </a:cubicBezTo>
                <a:cubicBezTo>
                  <a:pt x="85" y="104"/>
                  <a:pt x="89" y="103"/>
                  <a:pt x="92" y="100"/>
                </a:cubicBezTo>
                <a:cubicBezTo>
                  <a:pt x="97" y="96"/>
                  <a:pt x="100" y="91"/>
                  <a:pt x="100" y="85"/>
                </a:cubicBezTo>
                <a:cubicBezTo>
                  <a:pt x="100" y="81"/>
                  <a:pt x="98" y="77"/>
                  <a:pt x="96" y="73"/>
                </a:cubicBezTo>
                <a:cubicBezTo>
                  <a:pt x="46" y="10"/>
                  <a:pt x="46" y="10"/>
                  <a:pt x="46" y="10"/>
                </a:cubicBezTo>
                <a:cubicBezTo>
                  <a:pt x="41" y="3"/>
                  <a:pt x="33" y="0"/>
                  <a:pt x="26" y="0"/>
                </a:cubicBezTo>
                <a:cubicBezTo>
                  <a:pt x="20" y="0"/>
                  <a:pt x="15" y="2"/>
                  <a:pt x="10" y="6"/>
                </a:cubicBezTo>
                <a:cubicBezTo>
                  <a:pt x="3" y="11"/>
                  <a:pt x="0" y="18"/>
                  <a:pt x="0" y="26"/>
                </a:cubicBezTo>
                <a:cubicBezTo>
                  <a:pt x="0" y="31"/>
                  <a:pt x="2" y="37"/>
                  <a:pt x="6" y="42"/>
                </a:cubicBezTo>
                <a:cubicBezTo>
                  <a:pt x="62" y="113"/>
                  <a:pt x="62" y="113"/>
                  <a:pt x="62" y="113"/>
                </a:cubicBezTo>
                <a:cubicBezTo>
                  <a:pt x="68" y="121"/>
                  <a:pt x="77" y="126"/>
                  <a:pt x="87" y="126"/>
                </a:cubicBezTo>
                <a:cubicBezTo>
                  <a:pt x="94" y="126"/>
                  <a:pt x="101" y="123"/>
                  <a:pt x="107" y="119"/>
                </a:cubicBezTo>
                <a:cubicBezTo>
                  <a:pt x="115" y="113"/>
                  <a:pt x="119" y="103"/>
                  <a:pt x="119" y="94"/>
                </a:cubicBezTo>
                <a:cubicBezTo>
                  <a:pt x="119" y="87"/>
                  <a:pt x="117" y="80"/>
                  <a:pt x="112" y="74"/>
                </a:cubicBezTo>
                <a:cubicBezTo>
                  <a:pt x="79" y="31"/>
                  <a:pt x="79" y="31"/>
                  <a:pt x="79" y="31"/>
                </a:cubicBezTo>
                <a:cubicBezTo>
                  <a:pt x="77" y="30"/>
                  <a:pt x="75" y="29"/>
                  <a:pt x="74" y="31"/>
                </a:cubicBezTo>
                <a:cubicBezTo>
                  <a:pt x="72" y="32"/>
                  <a:pt x="72" y="34"/>
                  <a:pt x="73" y="35"/>
                </a:cubicBezTo>
                <a:close/>
              </a:path>
            </a:pathLst>
          </a:custGeom>
          <a:solidFill>
            <a:srgbClr val="DB1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2" name="Freeform 299"/>
          <p:cNvSpPr/>
          <p:nvPr/>
        </p:nvSpPr>
        <p:spPr bwMode="auto">
          <a:xfrm>
            <a:off x="2371682" y="134521"/>
            <a:ext cx="487363" cy="546100"/>
          </a:xfrm>
          <a:custGeom>
            <a:avLst/>
            <a:gdLst>
              <a:gd name="T0" fmla="*/ 42 w 115"/>
              <a:gd name="T1" fmla="*/ 91 h 129"/>
              <a:gd name="T2" fmla="*/ 11 w 115"/>
              <a:gd name="T3" fmla="*/ 46 h 129"/>
              <a:gd name="T4" fmla="*/ 6 w 115"/>
              <a:gd name="T5" fmla="*/ 32 h 129"/>
              <a:gd name="T6" fmla="*/ 17 w 115"/>
              <a:gd name="T7" fmla="*/ 11 h 129"/>
              <a:gd name="T8" fmla="*/ 32 w 115"/>
              <a:gd name="T9" fmla="*/ 7 h 129"/>
              <a:gd name="T10" fmla="*/ 52 w 115"/>
              <a:gd name="T11" fmla="*/ 18 h 129"/>
              <a:gd name="T12" fmla="*/ 104 w 115"/>
              <a:gd name="T13" fmla="*/ 92 h 129"/>
              <a:gd name="T14" fmla="*/ 108 w 115"/>
              <a:gd name="T15" fmla="*/ 103 h 129"/>
              <a:gd name="T16" fmla="*/ 100 w 115"/>
              <a:gd name="T17" fmla="*/ 119 h 129"/>
              <a:gd name="T18" fmla="*/ 89 w 115"/>
              <a:gd name="T19" fmla="*/ 122 h 129"/>
              <a:gd name="T20" fmla="*/ 73 w 115"/>
              <a:gd name="T21" fmla="*/ 114 h 129"/>
              <a:gd name="T22" fmla="*/ 27 w 115"/>
              <a:gd name="T23" fmla="*/ 48 h 129"/>
              <a:gd name="T24" fmla="*/ 25 w 115"/>
              <a:gd name="T25" fmla="*/ 41 h 129"/>
              <a:gd name="T26" fmla="*/ 31 w 115"/>
              <a:gd name="T27" fmla="*/ 31 h 129"/>
              <a:gd name="T28" fmla="*/ 38 w 115"/>
              <a:gd name="T29" fmla="*/ 28 h 129"/>
              <a:gd name="T30" fmla="*/ 48 w 115"/>
              <a:gd name="T31" fmla="*/ 34 h 129"/>
              <a:gd name="T32" fmla="*/ 91 w 115"/>
              <a:gd name="T33" fmla="*/ 96 h 129"/>
              <a:gd name="T34" fmla="*/ 96 w 115"/>
              <a:gd name="T35" fmla="*/ 97 h 129"/>
              <a:gd name="T36" fmla="*/ 97 w 115"/>
              <a:gd name="T37" fmla="*/ 92 h 129"/>
              <a:gd name="T38" fmla="*/ 53 w 115"/>
              <a:gd name="T39" fmla="*/ 30 h 129"/>
              <a:gd name="T40" fmla="*/ 38 w 115"/>
              <a:gd name="T41" fmla="*/ 22 h 129"/>
              <a:gd name="T42" fmla="*/ 27 w 115"/>
              <a:gd name="T43" fmla="*/ 25 h 129"/>
              <a:gd name="T44" fmla="*/ 18 w 115"/>
              <a:gd name="T45" fmla="*/ 41 h 129"/>
              <a:gd name="T46" fmla="*/ 22 w 115"/>
              <a:gd name="T47" fmla="*/ 52 h 129"/>
              <a:gd name="T48" fmla="*/ 68 w 115"/>
              <a:gd name="T49" fmla="*/ 118 h 129"/>
              <a:gd name="T50" fmla="*/ 89 w 115"/>
              <a:gd name="T51" fmla="*/ 129 h 129"/>
              <a:gd name="T52" fmla="*/ 104 w 115"/>
              <a:gd name="T53" fmla="*/ 124 h 129"/>
              <a:gd name="T54" fmla="*/ 115 w 115"/>
              <a:gd name="T55" fmla="*/ 103 h 129"/>
              <a:gd name="T56" fmla="*/ 110 w 115"/>
              <a:gd name="T57" fmla="*/ 89 h 129"/>
              <a:gd name="T58" fmla="*/ 58 w 115"/>
              <a:gd name="T59" fmla="*/ 14 h 129"/>
              <a:gd name="T60" fmla="*/ 32 w 115"/>
              <a:gd name="T61" fmla="*/ 0 h 129"/>
              <a:gd name="T62" fmla="*/ 13 w 115"/>
              <a:gd name="T63" fmla="*/ 6 h 129"/>
              <a:gd name="T64" fmla="*/ 0 w 115"/>
              <a:gd name="T65" fmla="*/ 32 h 129"/>
              <a:gd name="T66" fmla="*/ 5 w 115"/>
              <a:gd name="T67" fmla="*/ 50 h 129"/>
              <a:gd name="T68" fmla="*/ 37 w 115"/>
              <a:gd name="T69" fmla="*/ 95 h 129"/>
              <a:gd name="T70" fmla="*/ 41 w 115"/>
              <a:gd name="T71" fmla="*/ 96 h 129"/>
              <a:gd name="T72" fmla="*/ 42 w 115"/>
              <a:gd name="T73" fmla="*/ 9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29">
                <a:moveTo>
                  <a:pt x="42" y="91"/>
                </a:moveTo>
                <a:cubicBezTo>
                  <a:pt x="11" y="46"/>
                  <a:pt x="11" y="46"/>
                  <a:pt x="11" y="46"/>
                </a:cubicBezTo>
                <a:cubicBezTo>
                  <a:pt x="8" y="42"/>
                  <a:pt x="6" y="37"/>
                  <a:pt x="6" y="32"/>
                </a:cubicBezTo>
                <a:cubicBezTo>
                  <a:pt x="6" y="24"/>
                  <a:pt x="10" y="16"/>
                  <a:pt x="17" y="11"/>
                </a:cubicBezTo>
                <a:cubicBezTo>
                  <a:pt x="22" y="8"/>
                  <a:pt x="27" y="7"/>
                  <a:pt x="32" y="7"/>
                </a:cubicBezTo>
                <a:cubicBezTo>
                  <a:pt x="40" y="7"/>
                  <a:pt x="48" y="11"/>
                  <a:pt x="52" y="18"/>
                </a:cubicBezTo>
                <a:cubicBezTo>
                  <a:pt x="104" y="92"/>
                  <a:pt x="104" y="92"/>
                  <a:pt x="104" y="92"/>
                </a:cubicBezTo>
                <a:cubicBezTo>
                  <a:pt x="107" y="96"/>
                  <a:pt x="108" y="99"/>
                  <a:pt x="108" y="103"/>
                </a:cubicBezTo>
                <a:cubicBezTo>
                  <a:pt x="108" y="109"/>
                  <a:pt x="105" y="115"/>
                  <a:pt x="100" y="119"/>
                </a:cubicBezTo>
                <a:cubicBezTo>
                  <a:pt x="96" y="121"/>
                  <a:pt x="93" y="122"/>
                  <a:pt x="89" y="122"/>
                </a:cubicBezTo>
                <a:cubicBezTo>
                  <a:pt x="83" y="122"/>
                  <a:pt x="77" y="119"/>
                  <a:pt x="73" y="114"/>
                </a:cubicBezTo>
                <a:cubicBezTo>
                  <a:pt x="27" y="48"/>
                  <a:pt x="27" y="48"/>
                  <a:pt x="27" y="48"/>
                </a:cubicBezTo>
                <a:cubicBezTo>
                  <a:pt x="26" y="46"/>
                  <a:pt x="25" y="43"/>
                  <a:pt x="25" y="41"/>
                </a:cubicBezTo>
                <a:cubicBezTo>
                  <a:pt x="25" y="37"/>
                  <a:pt x="27" y="33"/>
                  <a:pt x="31" y="31"/>
                </a:cubicBezTo>
                <a:cubicBezTo>
                  <a:pt x="33" y="29"/>
                  <a:pt x="35" y="28"/>
                  <a:pt x="38" y="28"/>
                </a:cubicBezTo>
                <a:cubicBezTo>
                  <a:pt x="42" y="28"/>
                  <a:pt x="45" y="30"/>
                  <a:pt x="48" y="34"/>
                </a:cubicBezTo>
                <a:cubicBezTo>
                  <a:pt x="91" y="96"/>
                  <a:pt x="91" y="96"/>
                  <a:pt x="91" y="96"/>
                </a:cubicBezTo>
                <a:cubicBezTo>
                  <a:pt x="92" y="98"/>
                  <a:pt x="94" y="98"/>
                  <a:pt x="96" y="97"/>
                </a:cubicBezTo>
                <a:cubicBezTo>
                  <a:pt x="97" y="96"/>
                  <a:pt x="98" y="94"/>
                  <a:pt x="97" y="92"/>
                </a:cubicBezTo>
                <a:cubicBezTo>
                  <a:pt x="53" y="30"/>
                  <a:pt x="53" y="30"/>
                  <a:pt x="53" y="30"/>
                </a:cubicBezTo>
                <a:cubicBezTo>
                  <a:pt x="50" y="25"/>
                  <a:pt x="44" y="22"/>
                  <a:pt x="38" y="22"/>
                </a:cubicBezTo>
                <a:cubicBezTo>
                  <a:pt x="34" y="22"/>
                  <a:pt x="30" y="23"/>
                  <a:pt x="27" y="25"/>
                </a:cubicBezTo>
                <a:cubicBezTo>
                  <a:pt x="21" y="29"/>
                  <a:pt x="18" y="35"/>
                  <a:pt x="18" y="41"/>
                </a:cubicBezTo>
                <a:cubicBezTo>
                  <a:pt x="18" y="45"/>
                  <a:pt x="20" y="48"/>
                  <a:pt x="22" y="52"/>
                </a:cubicBezTo>
                <a:cubicBezTo>
                  <a:pt x="68" y="118"/>
                  <a:pt x="68" y="118"/>
                  <a:pt x="68" y="118"/>
                </a:cubicBezTo>
                <a:cubicBezTo>
                  <a:pt x="73" y="125"/>
                  <a:pt x="81" y="129"/>
                  <a:pt x="89" y="129"/>
                </a:cubicBezTo>
                <a:cubicBezTo>
                  <a:pt x="94" y="129"/>
                  <a:pt x="99" y="127"/>
                  <a:pt x="104" y="124"/>
                </a:cubicBezTo>
                <a:cubicBezTo>
                  <a:pt x="111" y="119"/>
                  <a:pt x="115" y="111"/>
                  <a:pt x="115" y="103"/>
                </a:cubicBezTo>
                <a:cubicBezTo>
                  <a:pt x="115" y="98"/>
                  <a:pt x="113" y="93"/>
                  <a:pt x="110" y="89"/>
                </a:cubicBezTo>
                <a:cubicBezTo>
                  <a:pt x="58" y="14"/>
                  <a:pt x="58" y="14"/>
                  <a:pt x="58" y="14"/>
                </a:cubicBezTo>
                <a:cubicBezTo>
                  <a:pt x="52" y="5"/>
                  <a:pt x="42" y="0"/>
                  <a:pt x="32" y="0"/>
                </a:cubicBezTo>
                <a:cubicBezTo>
                  <a:pt x="25" y="0"/>
                  <a:pt x="19" y="2"/>
                  <a:pt x="13" y="6"/>
                </a:cubicBezTo>
                <a:cubicBezTo>
                  <a:pt x="5" y="12"/>
                  <a:pt x="0" y="22"/>
                  <a:pt x="0" y="32"/>
                </a:cubicBezTo>
                <a:cubicBezTo>
                  <a:pt x="0" y="38"/>
                  <a:pt x="2" y="45"/>
                  <a:pt x="5" y="50"/>
                </a:cubicBezTo>
                <a:cubicBezTo>
                  <a:pt x="37" y="95"/>
                  <a:pt x="37" y="95"/>
                  <a:pt x="37" y="95"/>
                </a:cubicBezTo>
                <a:cubicBezTo>
                  <a:pt x="38" y="96"/>
                  <a:pt x="40" y="97"/>
                  <a:pt x="41" y="96"/>
                </a:cubicBezTo>
                <a:cubicBezTo>
                  <a:pt x="43" y="95"/>
                  <a:pt x="43" y="93"/>
                  <a:pt x="42" y="91"/>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19"/>
          <p:cNvSpPr>
            <a:spLocks noEditPoints="1"/>
          </p:cNvSpPr>
          <p:nvPr/>
        </p:nvSpPr>
        <p:spPr bwMode="auto">
          <a:xfrm>
            <a:off x="3187348" y="1507181"/>
            <a:ext cx="482600" cy="560388"/>
          </a:xfrm>
          <a:custGeom>
            <a:avLst/>
            <a:gdLst>
              <a:gd name="T0" fmla="*/ 87 w 114"/>
              <a:gd name="T1" fmla="*/ 5 h 132"/>
              <a:gd name="T2" fmla="*/ 56 w 114"/>
              <a:gd name="T3" fmla="*/ 36 h 132"/>
              <a:gd name="T4" fmla="*/ 33 w 114"/>
              <a:gd name="T5" fmla="*/ 5 h 132"/>
              <a:gd name="T6" fmla="*/ 5 w 114"/>
              <a:gd name="T7" fmla="*/ 18 h 132"/>
              <a:gd name="T8" fmla="*/ 13 w 114"/>
              <a:gd name="T9" fmla="*/ 63 h 132"/>
              <a:gd name="T10" fmla="*/ 51 w 114"/>
              <a:gd name="T11" fmla="*/ 129 h 132"/>
              <a:gd name="T12" fmla="*/ 52 w 114"/>
              <a:gd name="T13" fmla="*/ 130 h 132"/>
              <a:gd name="T14" fmla="*/ 56 w 114"/>
              <a:gd name="T15" fmla="*/ 130 h 132"/>
              <a:gd name="T16" fmla="*/ 57 w 114"/>
              <a:gd name="T17" fmla="*/ 130 h 132"/>
              <a:gd name="T18" fmla="*/ 100 w 114"/>
              <a:gd name="T19" fmla="*/ 64 h 132"/>
              <a:gd name="T20" fmla="*/ 113 w 114"/>
              <a:gd name="T21" fmla="*/ 21 h 132"/>
              <a:gd name="T22" fmla="*/ 87 w 114"/>
              <a:gd name="T23" fmla="*/ 5 h 132"/>
              <a:gd name="T24" fmla="*/ 105 w 114"/>
              <a:gd name="T25" fmla="*/ 35 h 132"/>
              <a:gd name="T26" fmla="*/ 86 w 114"/>
              <a:gd name="T27" fmla="*/ 76 h 132"/>
              <a:gd name="T28" fmla="*/ 54 w 114"/>
              <a:gd name="T29" fmla="*/ 123 h 132"/>
              <a:gd name="T30" fmla="*/ 29 w 114"/>
              <a:gd name="T31" fmla="*/ 81 h 132"/>
              <a:gd name="T32" fmla="*/ 10 w 114"/>
              <a:gd name="T33" fmla="*/ 37 h 132"/>
              <a:gd name="T34" fmla="*/ 30 w 114"/>
              <a:gd name="T35" fmla="*/ 10 h 132"/>
              <a:gd name="T36" fmla="*/ 52 w 114"/>
              <a:gd name="T37" fmla="*/ 42 h 132"/>
              <a:gd name="T38" fmla="*/ 54 w 114"/>
              <a:gd name="T39" fmla="*/ 43 h 132"/>
              <a:gd name="T40" fmla="*/ 60 w 114"/>
              <a:gd name="T41" fmla="*/ 44 h 132"/>
              <a:gd name="T42" fmla="*/ 87 w 114"/>
              <a:gd name="T43" fmla="*/ 11 h 132"/>
              <a:gd name="T44" fmla="*/ 105 w 114"/>
              <a:gd name="T45" fmla="*/ 3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4" h="132">
                <a:moveTo>
                  <a:pt x="87" y="5"/>
                </a:moveTo>
                <a:cubicBezTo>
                  <a:pt x="71" y="8"/>
                  <a:pt x="63" y="22"/>
                  <a:pt x="56" y="36"/>
                </a:cubicBezTo>
                <a:cubicBezTo>
                  <a:pt x="51" y="25"/>
                  <a:pt x="45" y="10"/>
                  <a:pt x="33" y="5"/>
                </a:cubicBezTo>
                <a:cubicBezTo>
                  <a:pt x="21" y="0"/>
                  <a:pt x="9" y="6"/>
                  <a:pt x="5" y="18"/>
                </a:cubicBezTo>
                <a:cubicBezTo>
                  <a:pt x="0" y="32"/>
                  <a:pt x="7" y="50"/>
                  <a:pt x="13" y="63"/>
                </a:cubicBezTo>
                <a:cubicBezTo>
                  <a:pt x="24" y="86"/>
                  <a:pt x="37" y="107"/>
                  <a:pt x="51" y="129"/>
                </a:cubicBezTo>
                <a:cubicBezTo>
                  <a:pt x="51" y="129"/>
                  <a:pt x="51" y="130"/>
                  <a:pt x="52" y="130"/>
                </a:cubicBezTo>
                <a:cubicBezTo>
                  <a:pt x="53" y="132"/>
                  <a:pt x="55" y="131"/>
                  <a:pt x="56" y="130"/>
                </a:cubicBezTo>
                <a:cubicBezTo>
                  <a:pt x="57" y="130"/>
                  <a:pt x="57" y="130"/>
                  <a:pt x="57" y="130"/>
                </a:cubicBezTo>
                <a:cubicBezTo>
                  <a:pt x="72" y="109"/>
                  <a:pt x="88" y="87"/>
                  <a:pt x="100" y="64"/>
                </a:cubicBezTo>
                <a:cubicBezTo>
                  <a:pt x="107" y="51"/>
                  <a:pt x="114" y="36"/>
                  <a:pt x="113" y="21"/>
                </a:cubicBezTo>
                <a:cubicBezTo>
                  <a:pt x="111" y="8"/>
                  <a:pt x="99" y="2"/>
                  <a:pt x="87" y="5"/>
                </a:cubicBezTo>
                <a:close/>
                <a:moveTo>
                  <a:pt x="105" y="35"/>
                </a:moveTo>
                <a:cubicBezTo>
                  <a:pt x="102" y="49"/>
                  <a:pt x="94" y="63"/>
                  <a:pt x="86" y="76"/>
                </a:cubicBezTo>
                <a:cubicBezTo>
                  <a:pt x="77" y="92"/>
                  <a:pt x="66" y="108"/>
                  <a:pt x="54" y="123"/>
                </a:cubicBezTo>
                <a:cubicBezTo>
                  <a:pt x="45" y="109"/>
                  <a:pt x="36" y="96"/>
                  <a:pt x="29" y="81"/>
                </a:cubicBezTo>
                <a:cubicBezTo>
                  <a:pt x="22" y="67"/>
                  <a:pt x="13" y="53"/>
                  <a:pt x="10" y="37"/>
                </a:cubicBezTo>
                <a:cubicBezTo>
                  <a:pt x="8" y="23"/>
                  <a:pt x="12" y="5"/>
                  <a:pt x="30" y="10"/>
                </a:cubicBezTo>
                <a:cubicBezTo>
                  <a:pt x="42" y="13"/>
                  <a:pt x="48" y="32"/>
                  <a:pt x="52" y="42"/>
                </a:cubicBezTo>
                <a:cubicBezTo>
                  <a:pt x="53" y="43"/>
                  <a:pt x="54" y="43"/>
                  <a:pt x="54" y="43"/>
                </a:cubicBezTo>
                <a:cubicBezTo>
                  <a:pt x="55" y="45"/>
                  <a:pt x="58" y="46"/>
                  <a:pt x="60" y="44"/>
                </a:cubicBezTo>
                <a:cubicBezTo>
                  <a:pt x="66" y="31"/>
                  <a:pt x="72" y="16"/>
                  <a:pt x="87" y="11"/>
                </a:cubicBezTo>
                <a:cubicBezTo>
                  <a:pt x="104" y="6"/>
                  <a:pt x="108" y="21"/>
                  <a:pt x="105"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0" name="Freeform 304"/>
          <p:cNvSpPr>
            <a:spLocks noEditPoints="1"/>
          </p:cNvSpPr>
          <p:nvPr/>
        </p:nvSpPr>
        <p:spPr bwMode="auto">
          <a:xfrm>
            <a:off x="6211888" y="974726"/>
            <a:ext cx="1379538" cy="1185863"/>
          </a:xfrm>
          <a:custGeom>
            <a:avLst/>
            <a:gdLst>
              <a:gd name="T0" fmla="*/ 30 w 323"/>
              <a:gd name="T1" fmla="*/ 263 h 277"/>
              <a:gd name="T2" fmla="*/ 141 w 323"/>
              <a:gd name="T3" fmla="*/ 167 h 277"/>
              <a:gd name="T4" fmla="*/ 256 w 323"/>
              <a:gd name="T5" fmla="*/ 72 h 277"/>
              <a:gd name="T6" fmla="*/ 265 w 323"/>
              <a:gd name="T7" fmla="*/ 83 h 277"/>
              <a:gd name="T8" fmla="*/ 222 w 323"/>
              <a:gd name="T9" fmla="*/ 122 h 277"/>
              <a:gd name="T10" fmla="*/ 41 w 323"/>
              <a:gd name="T11" fmla="*/ 271 h 277"/>
              <a:gd name="T12" fmla="*/ 26 w 323"/>
              <a:gd name="T13" fmla="*/ 258 h 277"/>
              <a:gd name="T14" fmla="*/ 135 w 323"/>
              <a:gd name="T15" fmla="*/ 144 h 277"/>
              <a:gd name="T16" fmla="*/ 242 w 323"/>
              <a:gd name="T17" fmla="*/ 53 h 277"/>
              <a:gd name="T18" fmla="*/ 252 w 323"/>
              <a:gd name="T19" fmla="*/ 67 h 277"/>
              <a:gd name="T20" fmla="*/ 203 w 323"/>
              <a:gd name="T21" fmla="*/ 105 h 277"/>
              <a:gd name="T22" fmla="*/ 86 w 323"/>
              <a:gd name="T23" fmla="*/ 209 h 277"/>
              <a:gd name="T24" fmla="*/ 13 w 323"/>
              <a:gd name="T25" fmla="*/ 240 h 277"/>
              <a:gd name="T26" fmla="*/ 60 w 323"/>
              <a:gd name="T27" fmla="*/ 188 h 277"/>
              <a:gd name="T28" fmla="*/ 178 w 323"/>
              <a:gd name="T29" fmla="*/ 84 h 277"/>
              <a:gd name="T30" fmla="*/ 236 w 323"/>
              <a:gd name="T31" fmla="*/ 45 h 277"/>
              <a:gd name="T32" fmla="*/ 192 w 323"/>
              <a:gd name="T33" fmla="*/ 91 h 277"/>
              <a:gd name="T34" fmla="*/ 13 w 323"/>
              <a:gd name="T35" fmla="*/ 240 h 277"/>
              <a:gd name="T36" fmla="*/ 239 w 323"/>
              <a:gd name="T37" fmla="*/ 35 h 277"/>
              <a:gd name="T38" fmla="*/ 290 w 323"/>
              <a:gd name="T39" fmla="*/ 15 h 277"/>
              <a:gd name="T40" fmla="*/ 293 w 323"/>
              <a:gd name="T41" fmla="*/ 39 h 277"/>
              <a:gd name="T42" fmla="*/ 275 w 323"/>
              <a:gd name="T43" fmla="*/ 75 h 277"/>
              <a:gd name="T44" fmla="*/ 267 w 323"/>
              <a:gd name="T45" fmla="*/ 78 h 277"/>
              <a:gd name="T46" fmla="*/ 265 w 323"/>
              <a:gd name="T47" fmla="*/ 65 h 277"/>
              <a:gd name="T48" fmla="*/ 267 w 323"/>
              <a:gd name="T49" fmla="*/ 64 h 277"/>
              <a:gd name="T50" fmla="*/ 274 w 323"/>
              <a:gd name="T51" fmla="*/ 56 h 277"/>
              <a:gd name="T52" fmla="*/ 274 w 323"/>
              <a:gd name="T53" fmla="*/ 56 h 277"/>
              <a:gd name="T54" fmla="*/ 272 w 323"/>
              <a:gd name="T55" fmla="*/ 51 h 277"/>
              <a:gd name="T56" fmla="*/ 252 w 323"/>
              <a:gd name="T57" fmla="*/ 60 h 277"/>
              <a:gd name="T58" fmla="*/ 253 w 323"/>
              <a:gd name="T59" fmla="*/ 46 h 277"/>
              <a:gd name="T60" fmla="*/ 259 w 323"/>
              <a:gd name="T61" fmla="*/ 33 h 277"/>
              <a:gd name="T62" fmla="*/ 249 w 323"/>
              <a:gd name="T63" fmla="*/ 39 h 277"/>
              <a:gd name="T64" fmla="*/ 304 w 323"/>
              <a:gd name="T65" fmla="*/ 22 h 277"/>
              <a:gd name="T66" fmla="*/ 314 w 323"/>
              <a:gd name="T67" fmla="*/ 6 h 277"/>
              <a:gd name="T68" fmla="*/ 318 w 323"/>
              <a:gd name="T69" fmla="*/ 0 h 277"/>
              <a:gd name="T70" fmla="*/ 237 w 323"/>
              <a:gd name="T71" fmla="*/ 30 h 277"/>
              <a:gd name="T72" fmla="*/ 234 w 323"/>
              <a:gd name="T73" fmla="*/ 32 h 277"/>
              <a:gd name="T74" fmla="*/ 171 w 323"/>
              <a:gd name="T75" fmla="*/ 82 h 277"/>
              <a:gd name="T76" fmla="*/ 48 w 323"/>
              <a:gd name="T77" fmla="*/ 190 h 277"/>
              <a:gd name="T78" fmla="*/ 2 w 323"/>
              <a:gd name="T79" fmla="*/ 235 h 277"/>
              <a:gd name="T80" fmla="*/ 3 w 323"/>
              <a:gd name="T81" fmla="*/ 236 h 277"/>
              <a:gd name="T82" fmla="*/ 40 w 323"/>
              <a:gd name="T83" fmla="*/ 277 h 277"/>
              <a:gd name="T84" fmla="*/ 43 w 323"/>
              <a:gd name="T85" fmla="*/ 277 h 277"/>
              <a:gd name="T86" fmla="*/ 163 w 323"/>
              <a:gd name="T87" fmla="*/ 179 h 277"/>
              <a:gd name="T88" fmla="*/ 278 w 323"/>
              <a:gd name="T89" fmla="*/ 80 h 277"/>
              <a:gd name="T90" fmla="*/ 280 w 323"/>
              <a:gd name="T91" fmla="*/ 79 h 277"/>
              <a:gd name="T92" fmla="*/ 322 w 323"/>
              <a:gd name="T93" fmla="*/ 4 h 277"/>
              <a:gd name="T94" fmla="*/ 319 w 323"/>
              <a:gd name="T95"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3" h="277">
                <a:moveTo>
                  <a:pt x="41" y="272"/>
                </a:moveTo>
                <a:cubicBezTo>
                  <a:pt x="37" y="269"/>
                  <a:pt x="33" y="266"/>
                  <a:pt x="30" y="263"/>
                </a:cubicBezTo>
                <a:cubicBezTo>
                  <a:pt x="51" y="251"/>
                  <a:pt x="68" y="235"/>
                  <a:pt x="85" y="218"/>
                </a:cubicBezTo>
                <a:cubicBezTo>
                  <a:pt x="103" y="200"/>
                  <a:pt x="122" y="184"/>
                  <a:pt x="141" y="167"/>
                </a:cubicBezTo>
                <a:cubicBezTo>
                  <a:pt x="161" y="150"/>
                  <a:pt x="181" y="132"/>
                  <a:pt x="201" y="115"/>
                </a:cubicBezTo>
                <a:cubicBezTo>
                  <a:pt x="219" y="100"/>
                  <a:pt x="238" y="87"/>
                  <a:pt x="256" y="72"/>
                </a:cubicBezTo>
                <a:cubicBezTo>
                  <a:pt x="256" y="74"/>
                  <a:pt x="256" y="75"/>
                  <a:pt x="256" y="77"/>
                </a:cubicBezTo>
                <a:cubicBezTo>
                  <a:pt x="257" y="82"/>
                  <a:pt x="261" y="83"/>
                  <a:pt x="265" y="83"/>
                </a:cubicBezTo>
                <a:cubicBezTo>
                  <a:pt x="265" y="83"/>
                  <a:pt x="265" y="83"/>
                  <a:pt x="265" y="83"/>
                </a:cubicBezTo>
                <a:cubicBezTo>
                  <a:pt x="251" y="96"/>
                  <a:pt x="237" y="110"/>
                  <a:pt x="222" y="122"/>
                </a:cubicBezTo>
                <a:cubicBezTo>
                  <a:pt x="202" y="139"/>
                  <a:pt x="182" y="156"/>
                  <a:pt x="162" y="172"/>
                </a:cubicBezTo>
                <a:cubicBezTo>
                  <a:pt x="122" y="205"/>
                  <a:pt x="81" y="238"/>
                  <a:pt x="41" y="271"/>
                </a:cubicBezTo>
                <a:cubicBezTo>
                  <a:pt x="41" y="272"/>
                  <a:pt x="41" y="272"/>
                  <a:pt x="41" y="272"/>
                </a:cubicBezTo>
                <a:moveTo>
                  <a:pt x="26" y="258"/>
                </a:moveTo>
                <a:cubicBezTo>
                  <a:pt x="22" y="254"/>
                  <a:pt x="19" y="249"/>
                  <a:pt x="16" y="245"/>
                </a:cubicBezTo>
                <a:cubicBezTo>
                  <a:pt x="56" y="212"/>
                  <a:pt x="95" y="178"/>
                  <a:pt x="135" y="144"/>
                </a:cubicBezTo>
                <a:cubicBezTo>
                  <a:pt x="155" y="128"/>
                  <a:pt x="175" y="111"/>
                  <a:pt x="196" y="95"/>
                </a:cubicBezTo>
                <a:cubicBezTo>
                  <a:pt x="213" y="83"/>
                  <a:pt x="226" y="66"/>
                  <a:pt x="242" y="53"/>
                </a:cubicBezTo>
                <a:cubicBezTo>
                  <a:pt x="242" y="56"/>
                  <a:pt x="242" y="60"/>
                  <a:pt x="245" y="63"/>
                </a:cubicBezTo>
                <a:cubicBezTo>
                  <a:pt x="247" y="66"/>
                  <a:pt x="249" y="67"/>
                  <a:pt x="252" y="67"/>
                </a:cubicBezTo>
                <a:cubicBezTo>
                  <a:pt x="253" y="67"/>
                  <a:pt x="253" y="67"/>
                  <a:pt x="254" y="67"/>
                </a:cubicBezTo>
                <a:cubicBezTo>
                  <a:pt x="237" y="80"/>
                  <a:pt x="219" y="92"/>
                  <a:pt x="203" y="105"/>
                </a:cubicBezTo>
                <a:cubicBezTo>
                  <a:pt x="182" y="122"/>
                  <a:pt x="163" y="140"/>
                  <a:pt x="143" y="158"/>
                </a:cubicBezTo>
                <a:cubicBezTo>
                  <a:pt x="124" y="174"/>
                  <a:pt x="104" y="191"/>
                  <a:pt x="86" y="209"/>
                </a:cubicBezTo>
                <a:cubicBezTo>
                  <a:pt x="68" y="227"/>
                  <a:pt x="49" y="246"/>
                  <a:pt x="26" y="258"/>
                </a:cubicBezTo>
                <a:moveTo>
                  <a:pt x="13" y="240"/>
                </a:moveTo>
                <a:cubicBezTo>
                  <a:pt x="11" y="238"/>
                  <a:pt x="10" y="236"/>
                  <a:pt x="9" y="234"/>
                </a:cubicBezTo>
                <a:cubicBezTo>
                  <a:pt x="19" y="214"/>
                  <a:pt x="43" y="202"/>
                  <a:pt x="60" y="188"/>
                </a:cubicBezTo>
                <a:cubicBezTo>
                  <a:pt x="79" y="171"/>
                  <a:pt x="99" y="154"/>
                  <a:pt x="118" y="137"/>
                </a:cubicBezTo>
                <a:cubicBezTo>
                  <a:pt x="138" y="120"/>
                  <a:pt x="157" y="102"/>
                  <a:pt x="178" y="84"/>
                </a:cubicBezTo>
                <a:cubicBezTo>
                  <a:pt x="195" y="69"/>
                  <a:pt x="214" y="55"/>
                  <a:pt x="232" y="41"/>
                </a:cubicBezTo>
                <a:cubicBezTo>
                  <a:pt x="232" y="43"/>
                  <a:pt x="234" y="44"/>
                  <a:pt x="236" y="45"/>
                </a:cubicBezTo>
                <a:cubicBezTo>
                  <a:pt x="238" y="46"/>
                  <a:pt x="239" y="46"/>
                  <a:pt x="241" y="46"/>
                </a:cubicBezTo>
                <a:cubicBezTo>
                  <a:pt x="224" y="60"/>
                  <a:pt x="210" y="77"/>
                  <a:pt x="192" y="91"/>
                </a:cubicBezTo>
                <a:cubicBezTo>
                  <a:pt x="172" y="107"/>
                  <a:pt x="151" y="123"/>
                  <a:pt x="131" y="140"/>
                </a:cubicBezTo>
                <a:cubicBezTo>
                  <a:pt x="91" y="173"/>
                  <a:pt x="52" y="207"/>
                  <a:pt x="13" y="240"/>
                </a:cubicBezTo>
                <a:moveTo>
                  <a:pt x="242" y="40"/>
                </a:moveTo>
                <a:cubicBezTo>
                  <a:pt x="238" y="40"/>
                  <a:pt x="236" y="39"/>
                  <a:pt x="239" y="35"/>
                </a:cubicBezTo>
                <a:cubicBezTo>
                  <a:pt x="256" y="30"/>
                  <a:pt x="272" y="21"/>
                  <a:pt x="289" y="14"/>
                </a:cubicBezTo>
                <a:cubicBezTo>
                  <a:pt x="290" y="15"/>
                  <a:pt x="290" y="15"/>
                  <a:pt x="290" y="15"/>
                </a:cubicBezTo>
                <a:cubicBezTo>
                  <a:pt x="293" y="20"/>
                  <a:pt x="297" y="24"/>
                  <a:pt x="301" y="27"/>
                </a:cubicBezTo>
                <a:cubicBezTo>
                  <a:pt x="299" y="31"/>
                  <a:pt x="296" y="35"/>
                  <a:pt x="293" y="39"/>
                </a:cubicBezTo>
                <a:cubicBezTo>
                  <a:pt x="287" y="51"/>
                  <a:pt x="283" y="64"/>
                  <a:pt x="275" y="75"/>
                </a:cubicBezTo>
                <a:cubicBezTo>
                  <a:pt x="275" y="75"/>
                  <a:pt x="275" y="75"/>
                  <a:pt x="275" y="75"/>
                </a:cubicBezTo>
                <a:cubicBezTo>
                  <a:pt x="274" y="75"/>
                  <a:pt x="274" y="75"/>
                  <a:pt x="273" y="75"/>
                </a:cubicBezTo>
                <a:cubicBezTo>
                  <a:pt x="271" y="76"/>
                  <a:pt x="269" y="77"/>
                  <a:pt x="267" y="78"/>
                </a:cubicBezTo>
                <a:cubicBezTo>
                  <a:pt x="266" y="78"/>
                  <a:pt x="265" y="78"/>
                  <a:pt x="265" y="78"/>
                </a:cubicBezTo>
                <a:cubicBezTo>
                  <a:pt x="258" y="78"/>
                  <a:pt x="264" y="67"/>
                  <a:pt x="265" y="65"/>
                </a:cubicBezTo>
                <a:cubicBezTo>
                  <a:pt x="265" y="65"/>
                  <a:pt x="265" y="65"/>
                  <a:pt x="265" y="65"/>
                </a:cubicBezTo>
                <a:cubicBezTo>
                  <a:pt x="267" y="64"/>
                  <a:pt x="267" y="64"/>
                  <a:pt x="267" y="64"/>
                </a:cubicBezTo>
                <a:cubicBezTo>
                  <a:pt x="267" y="64"/>
                  <a:pt x="267" y="63"/>
                  <a:pt x="268" y="63"/>
                </a:cubicBezTo>
                <a:cubicBezTo>
                  <a:pt x="270" y="60"/>
                  <a:pt x="272" y="58"/>
                  <a:pt x="274" y="56"/>
                </a:cubicBezTo>
                <a:cubicBezTo>
                  <a:pt x="274" y="56"/>
                  <a:pt x="274" y="56"/>
                  <a:pt x="274" y="56"/>
                </a:cubicBezTo>
                <a:cubicBezTo>
                  <a:pt x="274" y="56"/>
                  <a:pt x="274" y="56"/>
                  <a:pt x="274" y="56"/>
                </a:cubicBezTo>
                <a:cubicBezTo>
                  <a:pt x="274" y="56"/>
                  <a:pt x="274" y="56"/>
                  <a:pt x="274" y="56"/>
                </a:cubicBezTo>
                <a:cubicBezTo>
                  <a:pt x="276" y="54"/>
                  <a:pt x="274" y="51"/>
                  <a:pt x="272" y="51"/>
                </a:cubicBezTo>
                <a:cubicBezTo>
                  <a:pt x="271" y="51"/>
                  <a:pt x="271" y="51"/>
                  <a:pt x="270" y="52"/>
                </a:cubicBezTo>
                <a:cubicBezTo>
                  <a:pt x="265" y="56"/>
                  <a:pt x="259" y="60"/>
                  <a:pt x="252" y="60"/>
                </a:cubicBezTo>
                <a:cubicBezTo>
                  <a:pt x="252" y="60"/>
                  <a:pt x="252" y="60"/>
                  <a:pt x="252" y="60"/>
                </a:cubicBezTo>
                <a:cubicBezTo>
                  <a:pt x="242" y="60"/>
                  <a:pt x="252" y="48"/>
                  <a:pt x="253" y="46"/>
                </a:cubicBezTo>
                <a:cubicBezTo>
                  <a:pt x="256" y="43"/>
                  <a:pt x="259" y="40"/>
                  <a:pt x="261" y="37"/>
                </a:cubicBezTo>
                <a:cubicBezTo>
                  <a:pt x="263" y="35"/>
                  <a:pt x="261" y="33"/>
                  <a:pt x="259" y="33"/>
                </a:cubicBezTo>
                <a:cubicBezTo>
                  <a:pt x="258" y="33"/>
                  <a:pt x="257" y="33"/>
                  <a:pt x="257" y="33"/>
                </a:cubicBezTo>
                <a:cubicBezTo>
                  <a:pt x="254" y="35"/>
                  <a:pt x="252" y="37"/>
                  <a:pt x="249" y="39"/>
                </a:cubicBezTo>
                <a:cubicBezTo>
                  <a:pt x="248" y="40"/>
                  <a:pt x="245" y="40"/>
                  <a:pt x="242" y="40"/>
                </a:cubicBezTo>
                <a:moveTo>
                  <a:pt x="304" y="22"/>
                </a:moveTo>
                <a:cubicBezTo>
                  <a:pt x="301" y="19"/>
                  <a:pt x="298" y="16"/>
                  <a:pt x="295" y="12"/>
                </a:cubicBezTo>
                <a:cubicBezTo>
                  <a:pt x="301" y="10"/>
                  <a:pt x="308" y="8"/>
                  <a:pt x="314" y="6"/>
                </a:cubicBezTo>
                <a:cubicBezTo>
                  <a:pt x="311" y="12"/>
                  <a:pt x="308" y="17"/>
                  <a:pt x="304" y="22"/>
                </a:cubicBezTo>
                <a:moveTo>
                  <a:pt x="318" y="0"/>
                </a:moveTo>
                <a:cubicBezTo>
                  <a:pt x="318" y="0"/>
                  <a:pt x="317" y="0"/>
                  <a:pt x="317" y="0"/>
                </a:cubicBezTo>
                <a:cubicBezTo>
                  <a:pt x="288" y="4"/>
                  <a:pt x="265" y="22"/>
                  <a:pt x="237" y="30"/>
                </a:cubicBezTo>
                <a:cubicBezTo>
                  <a:pt x="236" y="30"/>
                  <a:pt x="235" y="30"/>
                  <a:pt x="235" y="31"/>
                </a:cubicBezTo>
                <a:cubicBezTo>
                  <a:pt x="235" y="31"/>
                  <a:pt x="234" y="31"/>
                  <a:pt x="234" y="32"/>
                </a:cubicBezTo>
                <a:cubicBezTo>
                  <a:pt x="233" y="32"/>
                  <a:pt x="233" y="32"/>
                  <a:pt x="233" y="32"/>
                </a:cubicBezTo>
                <a:cubicBezTo>
                  <a:pt x="213" y="49"/>
                  <a:pt x="191" y="65"/>
                  <a:pt x="171" y="82"/>
                </a:cubicBezTo>
                <a:cubicBezTo>
                  <a:pt x="150" y="100"/>
                  <a:pt x="130" y="119"/>
                  <a:pt x="109" y="138"/>
                </a:cubicBezTo>
                <a:cubicBezTo>
                  <a:pt x="88" y="155"/>
                  <a:pt x="68" y="173"/>
                  <a:pt x="48" y="190"/>
                </a:cubicBezTo>
                <a:cubicBezTo>
                  <a:pt x="33" y="203"/>
                  <a:pt x="14" y="213"/>
                  <a:pt x="4" y="230"/>
                </a:cubicBezTo>
                <a:cubicBezTo>
                  <a:pt x="2" y="231"/>
                  <a:pt x="0" y="233"/>
                  <a:pt x="2" y="235"/>
                </a:cubicBezTo>
                <a:cubicBezTo>
                  <a:pt x="2" y="235"/>
                  <a:pt x="2" y="235"/>
                  <a:pt x="2" y="235"/>
                </a:cubicBezTo>
                <a:cubicBezTo>
                  <a:pt x="3" y="236"/>
                  <a:pt x="3" y="236"/>
                  <a:pt x="3" y="236"/>
                </a:cubicBezTo>
                <a:cubicBezTo>
                  <a:pt x="14" y="250"/>
                  <a:pt x="22" y="268"/>
                  <a:pt x="38" y="277"/>
                </a:cubicBezTo>
                <a:cubicBezTo>
                  <a:pt x="39" y="277"/>
                  <a:pt x="39" y="277"/>
                  <a:pt x="40" y="277"/>
                </a:cubicBezTo>
                <a:cubicBezTo>
                  <a:pt x="41" y="277"/>
                  <a:pt x="41" y="277"/>
                  <a:pt x="42" y="277"/>
                </a:cubicBezTo>
                <a:cubicBezTo>
                  <a:pt x="42" y="277"/>
                  <a:pt x="43" y="277"/>
                  <a:pt x="43" y="277"/>
                </a:cubicBezTo>
                <a:cubicBezTo>
                  <a:pt x="44" y="277"/>
                  <a:pt x="44" y="277"/>
                  <a:pt x="45" y="276"/>
                </a:cubicBezTo>
                <a:cubicBezTo>
                  <a:pt x="84" y="244"/>
                  <a:pt x="124" y="212"/>
                  <a:pt x="163" y="179"/>
                </a:cubicBezTo>
                <a:cubicBezTo>
                  <a:pt x="183" y="163"/>
                  <a:pt x="203" y="146"/>
                  <a:pt x="223" y="129"/>
                </a:cubicBezTo>
                <a:cubicBezTo>
                  <a:pt x="242" y="114"/>
                  <a:pt x="259" y="96"/>
                  <a:pt x="278" y="80"/>
                </a:cubicBezTo>
                <a:cubicBezTo>
                  <a:pt x="279" y="80"/>
                  <a:pt x="279" y="80"/>
                  <a:pt x="279" y="80"/>
                </a:cubicBezTo>
                <a:cubicBezTo>
                  <a:pt x="279" y="80"/>
                  <a:pt x="279" y="79"/>
                  <a:pt x="280" y="79"/>
                </a:cubicBezTo>
                <a:cubicBezTo>
                  <a:pt x="288" y="68"/>
                  <a:pt x="292" y="55"/>
                  <a:pt x="298" y="43"/>
                </a:cubicBezTo>
                <a:cubicBezTo>
                  <a:pt x="306" y="30"/>
                  <a:pt x="316" y="18"/>
                  <a:pt x="322" y="4"/>
                </a:cubicBezTo>
                <a:cubicBezTo>
                  <a:pt x="323" y="2"/>
                  <a:pt x="321" y="0"/>
                  <a:pt x="320" y="0"/>
                </a:cubicBezTo>
                <a:cubicBezTo>
                  <a:pt x="319" y="0"/>
                  <a:pt x="319" y="0"/>
                  <a:pt x="319" y="0"/>
                </a:cubicBezTo>
                <a:cubicBezTo>
                  <a:pt x="319" y="0"/>
                  <a:pt x="318" y="0"/>
                  <a:pt x="318"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308"/>
          <p:cNvSpPr>
            <a:spLocks noEditPoints="1"/>
          </p:cNvSpPr>
          <p:nvPr/>
        </p:nvSpPr>
        <p:spPr bwMode="auto">
          <a:xfrm>
            <a:off x="9222275" y="4479449"/>
            <a:ext cx="833562" cy="867903"/>
          </a:xfrm>
          <a:custGeom>
            <a:avLst/>
            <a:gdLst>
              <a:gd name="T0" fmla="*/ 135 w 297"/>
              <a:gd name="T1" fmla="*/ 287 h 310"/>
              <a:gd name="T2" fmla="*/ 117 w 297"/>
              <a:gd name="T3" fmla="*/ 229 h 310"/>
              <a:gd name="T4" fmla="*/ 195 w 297"/>
              <a:gd name="T5" fmla="*/ 228 h 310"/>
              <a:gd name="T6" fmla="*/ 166 w 297"/>
              <a:gd name="T7" fmla="*/ 300 h 310"/>
              <a:gd name="T8" fmla="*/ 115 w 297"/>
              <a:gd name="T9" fmla="*/ 222 h 310"/>
              <a:gd name="T10" fmla="*/ 131 w 297"/>
              <a:gd name="T11" fmla="*/ 200 h 310"/>
              <a:gd name="T12" fmla="*/ 115 w 297"/>
              <a:gd name="T13" fmla="*/ 222 h 310"/>
              <a:gd name="T14" fmla="*/ 163 w 297"/>
              <a:gd name="T15" fmla="*/ 209 h 310"/>
              <a:gd name="T16" fmla="*/ 200 w 297"/>
              <a:gd name="T17" fmla="*/ 188 h 310"/>
              <a:gd name="T18" fmla="*/ 53 w 297"/>
              <a:gd name="T19" fmla="*/ 236 h 310"/>
              <a:gd name="T20" fmla="*/ 68 w 297"/>
              <a:gd name="T21" fmla="*/ 159 h 310"/>
              <a:gd name="T22" fmla="*/ 110 w 297"/>
              <a:gd name="T23" fmla="*/ 224 h 310"/>
              <a:gd name="T24" fmla="*/ 53 w 297"/>
              <a:gd name="T25" fmla="*/ 236 h 310"/>
              <a:gd name="T26" fmla="*/ 258 w 297"/>
              <a:gd name="T27" fmla="*/ 236 h 310"/>
              <a:gd name="T28" fmla="*/ 201 w 297"/>
              <a:gd name="T29" fmla="*/ 224 h 310"/>
              <a:gd name="T30" fmla="*/ 243 w 297"/>
              <a:gd name="T31" fmla="*/ 159 h 310"/>
              <a:gd name="T32" fmla="*/ 288 w 297"/>
              <a:gd name="T33" fmla="*/ 216 h 310"/>
              <a:gd name="T34" fmla="*/ 105 w 297"/>
              <a:gd name="T35" fmla="*/ 178 h 310"/>
              <a:gd name="T36" fmla="*/ 76 w 297"/>
              <a:gd name="T37" fmla="*/ 153 h 310"/>
              <a:gd name="T38" fmla="*/ 105 w 297"/>
              <a:gd name="T39" fmla="*/ 155 h 310"/>
              <a:gd name="T40" fmla="*/ 206 w 297"/>
              <a:gd name="T41" fmla="*/ 178 h 310"/>
              <a:gd name="T42" fmla="*/ 206 w 297"/>
              <a:gd name="T43" fmla="*/ 132 h 310"/>
              <a:gd name="T44" fmla="*/ 206 w 297"/>
              <a:gd name="T45" fmla="*/ 178 h 310"/>
              <a:gd name="T46" fmla="*/ 134 w 297"/>
              <a:gd name="T47" fmla="*/ 195 h 310"/>
              <a:gd name="T48" fmla="*/ 111 w 297"/>
              <a:gd name="T49" fmla="*/ 155 h 310"/>
              <a:gd name="T50" fmla="*/ 155 w 297"/>
              <a:gd name="T51" fmla="*/ 104 h 310"/>
              <a:gd name="T52" fmla="*/ 200 w 297"/>
              <a:gd name="T53" fmla="*/ 181 h 310"/>
              <a:gd name="T54" fmla="*/ 155 w 297"/>
              <a:gd name="T55" fmla="*/ 205 h 310"/>
              <a:gd name="T56" fmla="*/ 116 w 297"/>
              <a:gd name="T57" fmla="*/ 88 h 310"/>
              <a:gd name="T58" fmla="*/ 112 w 297"/>
              <a:gd name="T59" fmla="*/ 121 h 310"/>
              <a:gd name="T60" fmla="*/ 200 w 297"/>
              <a:gd name="T61" fmla="*/ 121 h 310"/>
              <a:gd name="T62" fmla="*/ 196 w 297"/>
              <a:gd name="T63" fmla="*/ 88 h 310"/>
              <a:gd name="T64" fmla="*/ 68 w 297"/>
              <a:gd name="T65" fmla="*/ 151 h 310"/>
              <a:gd name="T66" fmla="*/ 25 w 297"/>
              <a:gd name="T67" fmla="*/ 101 h 310"/>
              <a:gd name="T68" fmla="*/ 108 w 297"/>
              <a:gd name="T69" fmla="*/ 85 h 310"/>
              <a:gd name="T70" fmla="*/ 105 w 297"/>
              <a:gd name="T71" fmla="*/ 125 h 310"/>
              <a:gd name="T72" fmla="*/ 244 w 297"/>
              <a:gd name="T73" fmla="*/ 151 h 310"/>
              <a:gd name="T74" fmla="*/ 201 w 297"/>
              <a:gd name="T75" fmla="*/ 86 h 310"/>
              <a:gd name="T76" fmla="*/ 260 w 297"/>
              <a:gd name="T77" fmla="*/ 74 h 310"/>
              <a:gd name="T78" fmla="*/ 275 w 297"/>
              <a:gd name="T79" fmla="*/ 119 h 310"/>
              <a:gd name="T80" fmla="*/ 155 w 297"/>
              <a:gd name="T81" fmla="*/ 98 h 310"/>
              <a:gd name="T82" fmla="*/ 119 w 297"/>
              <a:gd name="T83" fmla="*/ 68 h 310"/>
              <a:gd name="T84" fmla="*/ 156 w 297"/>
              <a:gd name="T85" fmla="*/ 6 h 310"/>
              <a:gd name="T86" fmla="*/ 195 w 297"/>
              <a:gd name="T87" fmla="*/ 82 h 310"/>
              <a:gd name="T88" fmla="*/ 155 w 297"/>
              <a:gd name="T89" fmla="*/ 98 h 310"/>
              <a:gd name="T90" fmla="*/ 151 w 297"/>
              <a:gd name="T91" fmla="*/ 0 h 310"/>
              <a:gd name="T92" fmla="*/ 110 w 297"/>
              <a:gd name="T93" fmla="*/ 80 h 310"/>
              <a:gd name="T94" fmla="*/ 52 w 297"/>
              <a:gd name="T95" fmla="*/ 68 h 310"/>
              <a:gd name="T96" fmla="*/ 30 w 297"/>
              <a:gd name="T97" fmla="*/ 121 h 310"/>
              <a:gd name="T98" fmla="*/ 50 w 297"/>
              <a:gd name="T99" fmla="*/ 167 h 310"/>
              <a:gd name="T100" fmla="*/ 22 w 297"/>
              <a:gd name="T101" fmla="*/ 232 h 310"/>
              <a:gd name="T102" fmla="*/ 53 w 297"/>
              <a:gd name="T103" fmla="*/ 242 h 310"/>
              <a:gd name="T104" fmla="*/ 112 w 297"/>
              <a:gd name="T105" fmla="*/ 238 h 310"/>
              <a:gd name="T106" fmla="*/ 156 w 297"/>
              <a:gd name="T107" fmla="*/ 310 h 310"/>
              <a:gd name="T108" fmla="*/ 183 w 297"/>
              <a:gd name="T109" fmla="*/ 287 h 310"/>
              <a:gd name="T110" fmla="*/ 211 w 297"/>
              <a:gd name="T111" fmla="*/ 233 h 310"/>
              <a:gd name="T112" fmla="*/ 270 w 297"/>
              <a:gd name="T113" fmla="*/ 241 h 310"/>
              <a:gd name="T114" fmla="*/ 281 w 297"/>
              <a:gd name="T115" fmla="*/ 189 h 310"/>
              <a:gd name="T116" fmla="*/ 288 w 297"/>
              <a:gd name="T117" fmla="*/ 111 h 310"/>
              <a:gd name="T118" fmla="*/ 259 w 297"/>
              <a:gd name="T119" fmla="*/ 69 h 310"/>
              <a:gd name="T120" fmla="*/ 200 w 297"/>
              <a:gd name="T121" fmla="*/ 80 h 310"/>
              <a:gd name="T122" fmla="*/ 176 w 297"/>
              <a:gd name="T123" fmla="*/ 1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7" h="310">
                <a:moveTo>
                  <a:pt x="156" y="304"/>
                </a:moveTo>
                <a:cubicBezTo>
                  <a:pt x="147" y="304"/>
                  <a:pt x="140" y="295"/>
                  <a:pt x="135" y="287"/>
                </a:cubicBezTo>
                <a:cubicBezTo>
                  <a:pt x="126" y="271"/>
                  <a:pt x="121" y="251"/>
                  <a:pt x="117" y="233"/>
                </a:cubicBezTo>
                <a:cubicBezTo>
                  <a:pt x="117" y="232"/>
                  <a:pt x="117" y="230"/>
                  <a:pt x="117" y="229"/>
                </a:cubicBezTo>
                <a:cubicBezTo>
                  <a:pt x="130" y="224"/>
                  <a:pt x="143" y="218"/>
                  <a:pt x="156" y="212"/>
                </a:cubicBezTo>
                <a:cubicBezTo>
                  <a:pt x="169" y="218"/>
                  <a:pt x="181" y="223"/>
                  <a:pt x="195" y="228"/>
                </a:cubicBezTo>
                <a:cubicBezTo>
                  <a:pt x="193" y="236"/>
                  <a:pt x="192" y="243"/>
                  <a:pt x="190" y="250"/>
                </a:cubicBezTo>
                <a:cubicBezTo>
                  <a:pt x="186" y="267"/>
                  <a:pt x="180" y="288"/>
                  <a:pt x="166" y="300"/>
                </a:cubicBezTo>
                <a:cubicBezTo>
                  <a:pt x="163" y="303"/>
                  <a:pt x="159" y="304"/>
                  <a:pt x="156" y="304"/>
                </a:cubicBezTo>
                <a:moveTo>
                  <a:pt x="115" y="222"/>
                </a:moveTo>
                <a:cubicBezTo>
                  <a:pt x="114" y="211"/>
                  <a:pt x="113" y="200"/>
                  <a:pt x="112" y="189"/>
                </a:cubicBezTo>
                <a:cubicBezTo>
                  <a:pt x="118" y="193"/>
                  <a:pt x="125" y="196"/>
                  <a:pt x="131" y="200"/>
                </a:cubicBezTo>
                <a:cubicBezTo>
                  <a:pt x="137" y="203"/>
                  <a:pt x="143" y="206"/>
                  <a:pt x="149" y="209"/>
                </a:cubicBezTo>
                <a:cubicBezTo>
                  <a:pt x="138" y="214"/>
                  <a:pt x="127" y="218"/>
                  <a:pt x="115" y="222"/>
                </a:cubicBezTo>
                <a:moveTo>
                  <a:pt x="196" y="222"/>
                </a:moveTo>
                <a:cubicBezTo>
                  <a:pt x="184" y="218"/>
                  <a:pt x="173" y="214"/>
                  <a:pt x="163" y="209"/>
                </a:cubicBezTo>
                <a:cubicBezTo>
                  <a:pt x="168" y="206"/>
                  <a:pt x="174" y="203"/>
                  <a:pt x="180" y="200"/>
                </a:cubicBezTo>
                <a:cubicBezTo>
                  <a:pt x="187" y="196"/>
                  <a:pt x="193" y="192"/>
                  <a:pt x="200" y="188"/>
                </a:cubicBezTo>
                <a:cubicBezTo>
                  <a:pt x="199" y="200"/>
                  <a:pt x="198" y="211"/>
                  <a:pt x="196" y="222"/>
                </a:cubicBezTo>
                <a:moveTo>
                  <a:pt x="53" y="236"/>
                </a:moveTo>
                <a:cubicBezTo>
                  <a:pt x="46" y="236"/>
                  <a:pt x="40" y="235"/>
                  <a:pt x="34" y="233"/>
                </a:cubicBezTo>
                <a:cubicBezTo>
                  <a:pt x="0" y="222"/>
                  <a:pt x="46" y="178"/>
                  <a:pt x="68" y="159"/>
                </a:cubicBezTo>
                <a:cubicBezTo>
                  <a:pt x="80" y="169"/>
                  <a:pt x="93" y="177"/>
                  <a:pt x="106" y="185"/>
                </a:cubicBezTo>
                <a:cubicBezTo>
                  <a:pt x="106" y="198"/>
                  <a:pt x="108" y="211"/>
                  <a:pt x="110" y="224"/>
                </a:cubicBezTo>
                <a:cubicBezTo>
                  <a:pt x="104" y="226"/>
                  <a:pt x="98" y="228"/>
                  <a:pt x="93" y="229"/>
                </a:cubicBezTo>
                <a:cubicBezTo>
                  <a:pt x="80" y="233"/>
                  <a:pt x="66" y="236"/>
                  <a:pt x="53" y="236"/>
                </a:cubicBezTo>
                <a:moveTo>
                  <a:pt x="259" y="236"/>
                </a:moveTo>
                <a:cubicBezTo>
                  <a:pt x="259" y="236"/>
                  <a:pt x="258" y="236"/>
                  <a:pt x="258" y="236"/>
                </a:cubicBezTo>
                <a:cubicBezTo>
                  <a:pt x="240" y="236"/>
                  <a:pt x="221" y="230"/>
                  <a:pt x="203" y="225"/>
                </a:cubicBezTo>
                <a:cubicBezTo>
                  <a:pt x="203" y="225"/>
                  <a:pt x="202" y="224"/>
                  <a:pt x="201" y="224"/>
                </a:cubicBezTo>
                <a:cubicBezTo>
                  <a:pt x="203" y="211"/>
                  <a:pt x="205" y="198"/>
                  <a:pt x="206" y="185"/>
                </a:cubicBezTo>
                <a:cubicBezTo>
                  <a:pt x="218" y="177"/>
                  <a:pt x="231" y="168"/>
                  <a:pt x="243" y="159"/>
                </a:cubicBezTo>
                <a:cubicBezTo>
                  <a:pt x="248" y="163"/>
                  <a:pt x="254" y="168"/>
                  <a:pt x="259" y="173"/>
                </a:cubicBezTo>
                <a:cubicBezTo>
                  <a:pt x="271" y="184"/>
                  <a:pt x="285" y="199"/>
                  <a:pt x="288" y="216"/>
                </a:cubicBezTo>
                <a:cubicBezTo>
                  <a:pt x="291" y="233"/>
                  <a:pt x="271" y="236"/>
                  <a:pt x="259" y="236"/>
                </a:cubicBezTo>
                <a:moveTo>
                  <a:pt x="105" y="178"/>
                </a:moveTo>
                <a:cubicBezTo>
                  <a:pt x="94" y="171"/>
                  <a:pt x="83" y="163"/>
                  <a:pt x="73" y="155"/>
                </a:cubicBezTo>
                <a:cubicBezTo>
                  <a:pt x="74" y="154"/>
                  <a:pt x="75" y="153"/>
                  <a:pt x="76" y="153"/>
                </a:cubicBezTo>
                <a:cubicBezTo>
                  <a:pt x="85" y="145"/>
                  <a:pt x="95" y="139"/>
                  <a:pt x="105" y="132"/>
                </a:cubicBezTo>
                <a:cubicBezTo>
                  <a:pt x="105" y="140"/>
                  <a:pt x="105" y="148"/>
                  <a:pt x="105" y="155"/>
                </a:cubicBezTo>
                <a:cubicBezTo>
                  <a:pt x="105" y="163"/>
                  <a:pt x="105" y="170"/>
                  <a:pt x="105" y="178"/>
                </a:cubicBezTo>
                <a:moveTo>
                  <a:pt x="206" y="178"/>
                </a:moveTo>
                <a:cubicBezTo>
                  <a:pt x="206" y="165"/>
                  <a:pt x="207" y="153"/>
                  <a:pt x="206" y="140"/>
                </a:cubicBezTo>
                <a:cubicBezTo>
                  <a:pt x="206" y="137"/>
                  <a:pt x="206" y="135"/>
                  <a:pt x="206" y="132"/>
                </a:cubicBezTo>
                <a:cubicBezTo>
                  <a:pt x="217" y="139"/>
                  <a:pt x="228" y="147"/>
                  <a:pt x="239" y="155"/>
                </a:cubicBezTo>
                <a:cubicBezTo>
                  <a:pt x="228" y="164"/>
                  <a:pt x="217" y="171"/>
                  <a:pt x="206" y="178"/>
                </a:cubicBezTo>
                <a:moveTo>
                  <a:pt x="155" y="205"/>
                </a:moveTo>
                <a:cubicBezTo>
                  <a:pt x="148" y="202"/>
                  <a:pt x="141" y="198"/>
                  <a:pt x="134" y="195"/>
                </a:cubicBezTo>
                <a:cubicBezTo>
                  <a:pt x="127" y="191"/>
                  <a:pt x="119" y="186"/>
                  <a:pt x="111" y="181"/>
                </a:cubicBezTo>
                <a:cubicBezTo>
                  <a:pt x="111" y="173"/>
                  <a:pt x="111" y="164"/>
                  <a:pt x="111" y="155"/>
                </a:cubicBezTo>
                <a:cubicBezTo>
                  <a:pt x="111" y="146"/>
                  <a:pt x="111" y="137"/>
                  <a:pt x="111" y="128"/>
                </a:cubicBezTo>
                <a:cubicBezTo>
                  <a:pt x="125" y="119"/>
                  <a:pt x="140" y="111"/>
                  <a:pt x="155" y="104"/>
                </a:cubicBezTo>
                <a:cubicBezTo>
                  <a:pt x="171" y="111"/>
                  <a:pt x="186" y="119"/>
                  <a:pt x="200" y="128"/>
                </a:cubicBezTo>
                <a:cubicBezTo>
                  <a:pt x="201" y="146"/>
                  <a:pt x="201" y="164"/>
                  <a:pt x="200" y="181"/>
                </a:cubicBezTo>
                <a:cubicBezTo>
                  <a:pt x="192" y="186"/>
                  <a:pt x="185" y="191"/>
                  <a:pt x="177" y="195"/>
                </a:cubicBezTo>
                <a:cubicBezTo>
                  <a:pt x="170" y="198"/>
                  <a:pt x="163" y="202"/>
                  <a:pt x="155" y="205"/>
                </a:cubicBezTo>
                <a:moveTo>
                  <a:pt x="112" y="121"/>
                </a:moveTo>
                <a:cubicBezTo>
                  <a:pt x="113" y="110"/>
                  <a:pt x="114" y="99"/>
                  <a:pt x="116" y="88"/>
                </a:cubicBezTo>
                <a:cubicBezTo>
                  <a:pt x="127" y="92"/>
                  <a:pt x="138" y="96"/>
                  <a:pt x="149" y="101"/>
                </a:cubicBezTo>
                <a:cubicBezTo>
                  <a:pt x="137" y="107"/>
                  <a:pt x="124" y="114"/>
                  <a:pt x="112" y="121"/>
                </a:cubicBezTo>
                <a:cubicBezTo>
                  <a:pt x="112" y="121"/>
                  <a:pt x="112" y="121"/>
                  <a:pt x="112" y="121"/>
                </a:cubicBezTo>
                <a:moveTo>
                  <a:pt x="200" y="121"/>
                </a:moveTo>
                <a:cubicBezTo>
                  <a:pt x="187" y="114"/>
                  <a:pt x="174" y="107"/>
                  <a:pt x="162" y="101"/>
                </a:cubicBezTo>
                <a:cubicBezTo>
                  <a:pt x="173" y="96"/>
                  <a:pt x="184" y="92"/>
                  <a:pt x="196" y="88"/>
                </a:cubicBezTo>
                <a:cubicBezTo>
                  <a:pt x="197" y="99"/>
                  <a:pt x="199" y="110"/>
                  <a:pt x="200" y="121"/>
                </a:cubicBezTo>
                <a:moveTo>
                  <a:pt x="68" y="151"/>
                </a:moveTo>
                <a:cubicBezTo>
                  <a:pt x="66" y="150"/>
                  <a:pt x="65" y="148"/>
                  <a:pt x="63" y="147"/>
                </a:cubicBezTo>
                <a:cubicBezTo>
                  <a:pt x="48" y="134"/>
                  <a:pt x="32" y="119"/>
                  <a:pt x="25" y="101"/>
                </a:cubicBezTo>
                <a:cubicBezTo>
                  <a:pt x="16" y="81"/>
                  <a:pt x="31" y="75"/>
                  <a:pt x="50" y="75"/>
                </a:cubicBezTo>
                <a:cubicBezTo>
                  <a:pt x="71" y="75"/>
                  <a:pt x="99" y="83"/>
                  <a:pt x="108" y="85"/>
                </a:cubicBezTo>
                <a:cubicBezTo>
                  <a:pt x="108" y="86"/>
                  <a:pt x="109" y="86"/>
                  <a:pt x="109" y="86"/>
                </a:cubicBezTo>
                <a:cubicBezTo>
                  <a:pt x="107" y="99"/>
                  <a:pt x="106" y="112"/>
                  <a:pt x="105" y="125"/>
                </a:cubicBezTo>
                <a:cubicBezTo>
                  <a:pt x="92" y="133"/>
                  <a:pt x="80" y="142"/>
                  <a:pt x="68" y="151"/>
                </a:cubicBezTo>
                <a:moveTo>
                  <a:pt x="244" y="151"/>
                </a:moveTo>
                <a:cubicBezTo>
                  <a:pt x="232" y="141"/>
                  <a:pt x="219" y="133"/>
                  <a:pt x="206" y="125"/>
                </a:cubicBezTo>
                <a:cubicBezTo>
                  <a:pt x="205" y="112"/>
                  <a:pt x="203" y="99"/>
                  <a:pt x="201" y="86"/>
                </a:cubicBezTo>
                <a:cubicBezTo>
                  <a:pt x="212" y="83"/>
                  <a:pt x="222" y="80"/>
                  <a:pt x="232" y="78"/>
                </a:cubicBezTo>
                <a:cubicBezTo>
                  <a:pt x="240" y="76"/>
                  <a:pt x="250" y="74"/>
                  <a:pt x="260" y="74"/>
                </a:cubicBezTo>
                <a:cubicBezTo>
                  <a:pt x="269" y="74"/>
                  <a:pt x="278" y="76"/>
                  <a:pt x="284" y="81"/>
                </a:cubicBezTo>
                <a:cubicBezTo>
                  <a:pt x="296" y="91"/>
                  <a:pt x="282" y="111"/>
                  <a:pt x="275" y="119"/>
                </a:cubicBezTo>
                <a:cubicBezTo>
                  <a:pt x="266" y="131"/>
                  <a:pt x="256" y="142"/>
                  <a:pt x="244" y="151"/>
                </a:cubicBezTo>
                <a:moveTo>
                  <a:pt x="155" y="98"/>
                </a:moveTo>
                <a:cubicBezTo>
                  <a:pt x="143" y="92"/>
                  <a:pt x="130" y="87"/>
                  <a:pt x="117" y="82"/>
                </a:cubicBezTo>
                <a:cubicBezTo>
                  <a:pt x="117" y="77"/>
                  <a:pt x="118" y="73"/>
                  <a:pt x="119" y="68"/>
                </a:cubicBezTo>
                <a:cubicBezTo>
                  <a:pt x="123" y="50"/>
                  <a:pt x="129" y="28"/>
                  <a:pt x="142" y="13"/>
                </a:cubicBezTo>
                <a:cubicBezTo>
                  <a:pt x="147" y="8"/>
                  <a:pt x="151" y="6"/>
                  <a:pt x="156" y="6"/>
                </a:cubicBezTo>
                <a:cubicBezTo>
                  <a:pt x="177" y="6"/>
                  <a:pt x="191" y="64"/>
                  <a:pt x="194" y="77"/>
                </a:cubicBezTo>
                <a:cubicBezTo>
                  <a:pt x="194" y="79"/>
                  <a:pt x="194" y="80"/>
                  <a:pt x="195" y="82"/>
                </a:cubicBezTo>
                <a:cubicBezTo>
                  <a:pt x="194" y="82"/>
                  <a:pt x="193" y="83"/>
                  <a:pt x="192" y="83"/>
                </a:cubicBezTo>
                <a:cubicBezTo>
                  <a:pt x="180" y="87"/>
                  <a:pt x="168" y="92"/>
                  <a:pt x="155" y="98"/>
                </a:cubicBezTo>
                <a:moveTo>
                  <a:pt x="155" y="0"/>
                </a:moveTo>
                <a:cubicBezTo>
                  <a:pt x="154" y="0"/>
                  <a:pt x="153" y="0"/>
                  <a:pt x="151" y="0"/>
                </a:cubicBezTo>
                <a:cubicBezTo>
                  <a:pt x="140" y="3"/>
                  <a:pt x="133" y="14"/>
                  <a:pt x="128" y="23"/>
                </a:cubicBezTo>
                <a:cubicBezTo>
                  <a:pt x="119" y="41"/>
                  <a:pt x="113" y="60"/>
                  <a:pt x="110" y="80"/>
                </a:cubicBezTo>
                <a:cubicBezTo>
                  <a:pt x="101" y="77"/>
                  <a:pt x="92" y="75"/>
                  <a:pt x="83" y="72"/>
                </a:cubicBezTo>
                <a:cubicBezTo>
                  <a:pt x="73" y="70"/>
                  <a:pt x="63" y="68"/>
                  <a:pt x="52" y="68"/>
                </a:cubicBezTo>
                <a:cubicBezTo>
                  <a:pt x="45" y="68"/>
                  <a:pt x="38" y="69"/>
                  <a:pt x="32" y="71"/>
                </a:cubicBezTo>
                <a:cubicBezTo>
                  <a:pt x="7" y="80"/>
                  <a:pt x="19" y="106"/>
                  <a:pt x="30" y="121"/>
                </a:cubicBezTo>
                <a:cubicBezTo>
                  <a:pt x="39" y="134"/>
                  <a:pt x="51" y="145"/>
                  <a:pt x="63" y="156"/>
                </a:cubicBezTo>
                <a:cubicBezTo>
                  <a:pt x="59" y="159"/>
                  <a:pt x="54" y="163"/>
                  <a:pt x="50" y="167"/>
                </a:cubicBezTo>
                <a:cubicBezTo>
                  <a:pt x="38" y="178"/>
                  <a:pt x="25" y="191"/>
                  <a:pt x="19" y="207"/>
                </a:cubicBezTo>
                <a:cubicBezTo>
                  <a:pt x="16" y="216"/>
                  <a:pt x="16" y="225"/>
                  <a:pt x="22" y="232"/>
                </a:cubicBezTo>
                <a:cubicBezTo>
                  <a:pt x="28" y="241"/>
                  <a:pt x="42" y="242"/>
                  <a:pt x="52" y="242"/>
                </a:cubicBezTo>
                <a:cubicBezTo>
                  <a:pt x="52" y="242"/>
                  <a:pt x="52" y="242"/>
                  <a:pt x="53" y="242"/>
                </a:cubicBezTo>
                <a:cubicBezTo>
                  <a:pt x="72" y="242"/>
                  <a:pt x="92" y="237"/>
                  <a:pt x="111" y="231"/>
                </a:cubicBezTo>
                <a:cubicBezTo>
                  <a:pt x="111" y="233"/>
                  <a:pt x="112" y="235"/>
                  <a:pt x="112" y="238"/>
                </a:cubicBezTo>
                <a:cubicBezTo>
                  <a:pt x="116" y="257"/>
                  <a:pt x="121" y="277"/>
                  <a:pt x="132" y="294"/>
                </a:cubicBezTo>
                <a:cubicBezTo>
                  <a:pt x="137" y="302"/>
                  <a:pt x="145" y="310"/>
                  <a:pt x="156" y="310"/>
                </a:cubicBezTo>
                <a:cubicBezTo>
                  <a:pt x="156" y="310"/>
                  <a:pt x="157" y="310"/>
                  <a:pt x="158" y="310"/>
                </a:cubicBezTo>
                <a:cubicBezTo>
                  <a:pt x="170" y="309"/>
                  <a:pt x="178" y="296"/>
                  <a:pt x="183" y="287"/>
                </a:cubicBezTo>
                <a:cubicBezTo>
                  <a:pt x="192" y="269"/>
                  <a:pt x="197" y="249"/>
                  <a:pt x="200" y="230"/>
                </a:cubicBezTo>
                <a:cubicBezTo>
                  <a:pt x="204" y="231"/>
                  <a:pt x="207" y="232"/>
                  <a:pt x="211" y="233"/>
                </a:cubicBezTo>
                <a:cubicBezTo>
                  <a:pt x="226" y="238"/>
                  <a:pt x="242" y="242"/>
                  <a:pt x="258" y="242"/>
                </a:cubicBezTo>
                <a:cubicBezTo>
                  <a:pt x="262" y="242"/>
                  <a:pt x="266" y="241"/>
                  <a:pt x="270" y="241"/>
                </a:cubicBezTo>
                <a:cubicBezTo>
                  <a:pt x="281" y="240"/>
                  <a:pt x="291" y="235"/>
                  <a:pt x="294" y="224"/>
                </a:cubicBezTo>
                <a:cubicBezTo>
                  <a:pt x="297" y="211"/>
                  <a:pt x="288" y="198"/>
                  <a:pt x="281" y="189"/>
                </a:cubicBezTo>
                <a:cubicBezTo>
                  <a:pt x="272" y="176"/>
                  <a:pt x="261" y="165"/>
                  <a:pt x="248" y="155"/>
                </a:cubicBezTo>
                <a:cubicBezTo>
                  <a:pt x="263" y="142"/>
                  <a:pt x="278" y="128"/>
                  <a:pt x="288" y="111"/>
                </a:cubicBezTo>
                <a:cubicBezTo>
                  <a:pt x="293" y="102"/>
                  <a:pt x="297" y="90"/>
                  <a:pt x="291" y="80"/>
                </a:cubicBezTo>
                <a:cubicBezTo>
                  <a:pt x="285" y="70"/>
                  <a:pt x="270" y="69"/>
                  <a:pt x="259" y="69"/>
                </a:cubicBezTo>
                <a:cubicBezTo>
                  <a:pt x="259" y="69"/>
                  <a:pt x="259" y="69"/>
                  <a:pt x="258" y="69"/>
                </a:cubicBezTo>
                <a:cubicBezTo>
                  <a:pt x="239" y="69"/>
                  <a:pt x="219" y="74"/>
                  <a:pt x="200" y="80"/>
                </a:cubicBezTo>
                <a:cubicBezTo>
                  <a:pt x="199" y="74"/>
                  <a:pt x="198" y="67"/>
                  <a:pt x="196" y="61"/>
                </a:cubicBezTo>
                <a:cubicBezTo>
                  <a:pt x="192" y="44"/>
                  <a:pt x="187" y="25"/>
                  <a:pt x="176" y="12"/>
                </a:cubicBezTo>
                <a:cubicBezTo>
                  <a:pt x="170" y="5"/>
                  <a:pt x="163" y="0"/>
                  <a:pt x="15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文本框 323"/>
          <p:cNvSpPr txBox="1"/>
          <p:nvPr/>
        </p:nvSpPr>
        <p:spPr>
          <a:xfrm>
            <a:off x="4243974" y="2447195"/>
            <a:ext cx="5670142" cy="1200329"/>
          </a:xfrm>
          <a:prstGeom prst="rect">
            <a:avLst/>
          </a:prstGeom>
          <a:noFill/>
        </p:spPr>
        <p:txBody>
          <a:bodyPr wrap="none" rtlCol="0">
            <a:spAutoFit/>
          </a:bodyPr>
          <a:lstStyle/>
          <a:p>
            <a:r>
              <a:rPr lang="zh-CN" altLang="en-US" sz="7200" b="1" dirty="0">
                <a:ln w="76200">
                  <a:noFill/>
                </a:ln>
                <a:solidFill>
                  <a:schemeClr val="bg1"/>
                </a:solidFill>
                <a:latin typeface="微软雅黑" panose="020B0503020204020204" pitchFamily="34" charset="-122"/>
                <a:ea typeface="微软雅黑" panose="020B0503020204020204" pitchFamily="34" charset="-122"/>
              </a:rPr>
              <a:t>教育</a:t>
            </a:r>
            <a:r>
              <a:rPr lang="en-US" altLang="zh-CN" sz="7200" b="1" dirty="0">
                <a:ln w="76200">
                  <a:noFill/>
                </a:ln>
                <a:solidFill>
                  <a:schemeClr val="bg1"/>
                </a:solidFill>
                <a:latin typeface="微软雅黑" panose="020B0503020204020204" pitchFamily="34" charset="-122"/>
                <a:ea typeface="微软雅黑" panose="020B0503020204020204" pitchFamily="34" charset="-122"/>
              </a:rPr>
              <a:t>PPT</a:t>
            </a:r>
            <a:r>
              <a:rPr lang="zh-CN" altLang="en-US" sz="7200" b="1" dirty="0">
                <a:ln w="76200">
                  <a:noFill/>
                </a:ln>
                <a:solidFill>
                  <a:schemeClr val="bg1"/>
                </a:solidFill>
                <a:latin typeface="微软雅黑" panose="020B0503020204020204" pitchFamily="34" charset="-122"/>
                <a:ea typeface="微软雅黑" panose="020B0503020204020204" pitchFamily="34" charset="-122"/>
              </a:rPr>
              <a:t>模版</a:t>
            </a:r>
          </a:p>
        </p:txBody>
      </p:sp>
      <p:sp>
        <p:nvSpPr>
          <p:cNvPr id="325" name="矩形 471"/>
          <p:cNvSpPr>
            <a:spLocks noChangeArrowheads="1"/>
          </p:cNvSpPr>
          <p:nvPr/>
        </p:nvSpPr>
        <p:spPr bwMode="auto">
          <a:xfrm>
            <a:off x="4242069" y="3684027"/>
            <a:ext cx="56454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dirty="0">
                <a:solidFill>
                  <a:schemeClr val="bg1"/>
                </a:solidFill>
                <a:latin typeface="微软雅黑" panose="020B0503020204020204" pitchFamily="34" charset="-122"/>
                <a:ea typeface="微软雅黑" panose="020B0503020204020204" pitchFamily="34" charset="-122"/>
              </a:rPr>
              <a:t>Lorem ipsum dolor sit </a:t>
            </a:r>
            <a:r>
              <a:rPr lang="en-US" altLang="zh-CN" dirty="0" err="1">
                <a:solidFill>
                  <a:schemeClr val="bg1"/>
                </a:solidFill>
                <a:latin typeface="微软雅黑" panose="020B0503020204020204" pitchFamily="34" charset="-122"/>
                <a:ea typeface="微软雅黑" panose="020B0503020204020204" pitchFamily="34" charset="-122"/>
              </a:rPr>
              <a:t>amet</a:t>
            </a:r>
            <a:r>
              <a:rPr lang="en-US" altLang="zh-CN" dirty="0">
                <a:solidFill>
                  <a:schemeClr val="bg1"/>
                </a:solidFill>
                <a:latin typeface="微软雅黑" panose="020B0503020204020204" pitchFamily="34" charset="-122"/>
                <a:ea typeface="微软雅黑" panose="020B0503020204020204" pitchFamily="34" charset="-122"/>
              </a:rPr>
              <a:t> </a:t>
            </a:r>
            <a:r>
              <a:rPr lang="en-US" altLang="zh-CN" dirty="0" err="1">
                <a:solidFill>
                  <a:schemeClr val="bg1"/>
                </a:solidFill>
                <a:latin typeface="微软雅黑" panose="020B0503020204020204" pitchFamily="34" charset="-122"/>
                <a:ea typeface="微软雅黑" panose="020B0503020204020204" pitchFamily="34" charset="-122"/>
              </a:rPr>
              <a:t>consectetuer</a:t>
            </a:r>
            <a:r>
              <a:rPr lang="en-US" altLang="zh-CN" dirty="0">
                <a:solidFill>
                  <a:schemeClr val="bg1"/>
                </a:solidFill>
                <a:latin typeface="微软雅黑" panose="020B0503020204020204" pitchFamily="34" charset="-122"/>
                <a:ea typeface="微软雅黑" panose="020B0503020204020204" pitchFamily="34" charset="-122"/>
              </a:rPr>
              <a:t> </a:t>
            </a:r>
            <a:r>
              <a:rPr lang="it-IT" altLang="zh-CN" dirty="0">
                <a:solidFill>
                  <a:schemeClr val="bg1"/>
                </a:solidFill>
                <a:latin typeface="微软雅黑" panose="020B0503020204020204" pitchFamily="34" charset="-122"/>
                <a:ea typeface="微软雅黑" panose="020B0503020204020204" pitchFamily="34" charset="-122"/>
              </a:rPr>
              <a:t>Lorem ipsum dolor sit amet consectetuer</a:t>
            </a:r>
          </a:p>
        </p:txBody>
      </p:sp>
      <p:cxnSp>
        <p:nvCxnSpPr>
          <p:cNvPr id="326" name="直接连接符 325"/>
          <p:cNvCxnSpPr/>
          <p:nvPr/>
        </p:nvCxnSpPr>
        <p:spPr>
          <a:xfrm>
            <a:off x="4412262" y="3630311"/>
            <a:ext cx="5338753" cy="0"/>
          </a:xfrm>
          <a:prstGeom prst="line">
            <a:avLst/>
          </a:prstGeom>
          <a:ln>
            <a:solidFill>
              <a:srgbClr val="E45C16"/>
            </a:solidFill>
          </a:ln>
        </p:spPr>
        <p:style>
          <a:lnRef idx="1">
            <a:schemeClr val="accent1"/>
          </a:lnRef>
          <a:fillRef idx="0">
            <a:schemeClr val="accent1"/>
          </a:fillRef>
          <a:effectRef idx="0">
            <a:schemeClr val="accent1"/>
          </a:effectRef>
          <a:fontRef idx="minor">
            <a:schemeClr val="tx1"/>
          </a:fontRef>
        </p:style>
      </p:cxnSp>
      <p:grpSp>
        <p:nvGrpSpPr>
          <p:cNvPr id="327" name="组合 326"/>
          <p:cNvGrpSpPr/>
          <p:nvPr/>
        </p:nvGrpSpPr>
        <p:grpSpPr>
          <a:xfrm>
            <a:off x="2586490" y="4365717"/>
            <a:ext cx="2135150" cy="2443405"/>
            <a:chOff x="-428625" y="11096626"/>
            <a:chExt cx="2397125" cy="2743201"/>
          </a:xfrm>
        </p:grpSpPr>
        <p:sp>
          <p:nvSpPr>
            <p:cNvPr id="328" name="Freeform 273"/>
            <p:cNvSpPr/>
            <p:nvPr/>
          </p:nvSpPr>
          <p:spPr bwMode="auto">
            <a:xfrm>
              <a:off x="1066800" y="11368089"/>
              <a:ext cx="901700" cy="857250"/>
            </a:xfrm>
            <a:custGeom>
              <a:avLst/>
              <a:gdLst>
                <a:gd name="T0" fmla="*/ 146 w 213"/>
                <a:gd name="T1" fmla="*/ 59 h 202"/>
                <a:gd name="T2" fmla="*/ 0 w 213"/>
                <a:gd name="T3" fmla="*/ 32 h 202"/>
                <a:gd name="T4" fmla="*/ 183 w 213"/>
                <a:gd name="T5" fmla="*/ 202 h 202"/>
                <a:gd name="T6" fmla="*/ 146 w 213"/>
                <a:gd name="T7" fmla="*/ 59 h 202"/>
              </a:gdLst>
              <a:ahLst/>
              <a:cxnLst>
                <a:cxn ang="0">
                  <a:pos x="T0" y="T1"/>
                </a:cxn>
                <a:cxn ang="0">
                  <a:pos x="T2" y="T3"/>
                </a:cxn>
                <a:cxn ang="0">
                  <a:pos x="T4" y="T5"/>
                </a:cxn>
                <a:cxn ang="0">
                  <a:pos x="T6" y="T7"/>
                </a:cxn>
              </a:cxnLst>
              <a:rect l="0" t="0" r="r" b="b"/>
              <a:pathLst>
                <a:path w="213" h="202">
                  <a:moveTo>
                    <a:pt x="146" y="59"/>
                  </a:moveTo>
                  <a:cubicBezTo>
                    <a:pt x="95" y="12"/>
                    <a:pt x="30" y="0"/>
                    <a:pt x="0" y="32"/>
                  </a:cubicBezTo>
                  <a:cubicBezTo>
                    <a:pt x="183" y="202"/>
                    <a:pt x="183" y="202"/>
                    <a:pt x="183" y="202"/>
                  </a:cubicBezTo>
                  <a:cubicBezTo>
                    <a:pt x="213" y="170"/>
                    <a:pt x="196" y="106"/>
                    <a:pt x="146" y="59"/>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29" name="组合 328"/>
            <p:cNvGrpSpPr/>
            <p:nvPr/>
          </p:nvGrpSpPr>
          <p:grpSpPr>
            <a:xfrm>
              <a:off x="-428625" y="11096626"/>
              <a:ext cx="2278063" cy="2743201"/>
              <a:chOff x="-428625" y="11096626"/>
              <a:chExt cx="2278063" cy="2743201"/>
            </a:xfrm>
          </p:grpSpPr>
          <p:sp>
            <p:nvSpPr>
              <p:cNvPr id="330" name="Freeform 256"/>
              <p:cNvSpPr/>
              <p:nvPr/>
            </p:nvSpPr>
            <p:spPr bwMode="auto">
              <a:xfrm>
                <a:off x="-387350" y="12055476"/>
                <a:ext cx="88900" cy="25400"/>
              </a:xfrm>
              <a:custGeom>
                <a:avLst/>
                <a:gdLst>
                  <a:gd name="T0" fmla="*/ 1 w 21"/>
                  <a:gd name="T1" fmla="*/ 0 h 6"/>
                  <a:gd name="T2" fmla="*/ 0 w 21"/>
                  <a:gd name="T3" fmla="*/ 1 h 6"/>
                  <a:gd name="T4" fmla="*/ 21 w 21"/>
                  <a:gd name="T5" fmla="*/ 6 h 6"/>
                  <a:gd name="T6" fmla="*/ 1 w 21"/>
                  <a:gd name="T7" fmla="*/ 0 h 6"/>
                </a:gdLst>
                <a:ahLst/>
                <a:cxnLst>
                  <a:cxn ang="0">
                    <a:pos x="T0" y="T1"/>
                  </a:cxn>
                  <a:cxn ang="0">
                    <a:pos x="T2" y="T3"/>
                  </a:cxn>
                  <a:cxn ang="0">
                    <a:pos x="T4" y="T5"/>
                  </a:cxn>
                  <a:cxn ang="0">
                    <a:pos x="T6" y="T7"/>
                  </a:cxn>
                </a:cxnLst>
                <a:rect l="0" t="0" r="r" b="b"/>
                <a:pathLst>
                  <a:path w="21" h="6">
                    <a:moveTo>
                      <a:pt x="1" y="0"/>
                    </a:moveTo>
                    <a:cubicBezTo>
                      <a:pt x="1" y="0"/>
                      <a:pt x="0" y="0"/>
                      <a:pt x="0" y="1"/>
                    </a:cubicBezTo>
                    <a:cubicBezTo>
                      <a:pt x="7" y="2"/>
                      <a:pt x="14" y="4"/>
                      <a:pt x="21" y="6"/>
                    </a:cubicBezTo>
                    <a:cubicBezTo>
                      <a:pt x="14" y="4"/>
                      <a:pt x="7" y="2"/>
                      <a:pt x="1" y="0"/>
                    </a:cubicBezTo>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257"/>
              <p:cNvSpPr>
                <a:spLocks noEditPoints="1"/>
              </p:cNvSpPr>
              <p:nvPr/>
            </p:nvSpPr>
            <p:spPr bwMode="auto">
              <a:xfrm>
                <a:off x="-133350" y="13055601"/>
                <a:ext cx="373063" cy="157163"/>
              </a:xfrm>
              <a:custGeom>
                <a:avLst/>
                <a:gdLst>
                  <a:gd name="T0" fmla="*/ 87 w 88"/>
                  <a:gd name="T1" fmla="*/ 36 h 37"/>
                  <a:gd name="T2" fmla="*/ 88 w 88"/>
                  <a:gd name="T3" fmla="*/ 37 h 37"/>
                  <a:gd name="T4" fmla="*/ 87 w 88"/>
                  <a:gd name="T5" fmla="*/ 36 h 37"/>
                  <a:gd name="T6" fmla="*/ 87 w 88"/>
                  <a:gd name="T7" fmla="*/ 36 h 37"/>
                  <a:gd name="T8" fmla="*/ 87 w 88"/>
                  <a:gd name="T9" fmla="*/ 36 h 37"/>
                  <a:gd name="T10" fmla="*/ 87 w 88"/>
                  <a:gd name="T11" fmla="*/ 36 h 37"/>
                  <a:gd name="T12" fmla="*/ 86 w 88"/>
                  <a:gd name="T13" fmla="*/ 36 h 37"/>
                  <a:gd name="T14" fmla="*/ 87 w 88"/>
                  <a:gd name="T15" fmla="*/ 36 h 37"/>
                  <a:gd name="T16" fmla="*/ 86 w 88"/>
                  <a:gd name="T17" fmla="*/ 36 h 37"/>
                  <a:gd name="T18" fmla="*/ 0 w 88"/>
                  <a:gd name="T19" fmla="*/ 0 h 37"/>
                  <a:gd name="T20" fmla="*/ 0 w 88"/>
                  <a:gd name="T21" fmla="*/ 0 h 37"/>
                  <a:gd name="T22" fmla="*/ 86 w 88"/>
                  <a:gd name="T23" fmla="*/ 36 h 37"/>
                  <a:gd name="T24" fmla="*/ 0 w 8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37">
                    <a:moveTo>
                      <a:pt x="87" y="36"/>
                    </a:moveTo>
                    <a:cubicBezTo>
                      <a:pt x="87" y="37"/>
                      <a:pt x="88" y="37"/>
                      <a:pt x="88" y="37"/>
                    </a:cubicBezTo>
                    <a:cubicBezTo>
                      <a:pt x="88" y="37"/>
                      <a:pt x="87" y="37"/>
                      <a:pt x="87" y="36"/>
                    </a:cubicBezTo>
                    <a:moveTo>
                      <a:pt x="87" y="36"/>
                    </a:moveTo>
                    <a:cubicBezTo>
                      <a:pt x="87" y="36"/>
                      <a:pt x="87" y="36"/>
                      <a:pt x="87" y="36"/>
                    </a:cubicBezTo>
                    <a:cubicBezTo>
                      <a:pt x="87" y="36"/>
                      <a:pt x="87" y="36"/>
                      <a:pt x="87" y="36"/>
                    </a:cubicBezTo>
                    <a:moveTo>
                      <a:pt x="86" y="36"/>
                    </a:moveTo>
                    <a:cubicBezTo>
                      <a:pt x="86" y="36"/>
                      <a:pt x="87" y="36"/>
                      <a:pt x="87" y="36"/>
                    </a:cubicBezTo>
                    <a:cubicBezTo>
                      <a:pt x="87" y="36"/>
                      <a:pt x="86" y="36"/>
                      <a:pt x="86" y="36"/>
                    </a:cubicBezTo>
                    <a:moveTo>
                      <a:pt x="0" y="0"/>
                    </a:moveTo>
                    <a:cubicBezTo>
                      <a:pt x="0" y="0"/>
                      <a:pt x="0" y="0"/>
                      <a:pt x="0" y="0"/>
                    </a:cubicBezTo>
                    <a:cubicBezTo>
                      <a:pt x="31" y="10"/>
                      <a:pt x="60" y="22"/>
                      <a:pt x="86" y="36"/>
                    </a:cubicBezTo>
                    <a:cubicBezTo>
                      <a:pt x="60" y="22"/>
                      <a:pt x="31" y="10"/>
                      <a:pt x="0" y="0"/>
                    </a:cubicBezTo>
                  </a:path>
                </a:pathLst>
              </a:custGeom>
              <a:solidFill>
                <a:srgbClr val="9B82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258"/>
              <p:cNvSpPr/>
              <p:nvPr/>
            </p:nvSpPr>
            <p:spPr bwMode="auto">
              <a:xfrm>
                <a:off x="-425450" y="12979401"/>
                <a:ext cx="292100" cy="76200"/>
              </a:xfrm>
              <a:custGeom>
                <a:avLst/>
                <a:gdLst>
                  <a:gd name="T0" fmla="*/ 0 w 69"/>
                  <a:gd name="T1" fmla="*/ 0 h 18"/>
                  <a:gd name="T2" fmla="*/ 0 w 69"/>
                  <a:gd name="T3" fmla="*/ 0 h 18"/>
                  <a:gd name="T4" fmla="*/ 69 w 69"/>
                  <a:gd name="T5" fmla="*/ 18 h 18"/>
                  <a:gd name="T6" fmla="*/ 69 w 69"/>
                  <a:gd name="T7" fmla="*/ 18 h 18"/>
                  <a:gd name="T8" fmla="*/ 0 w 69"/>
                  <a:gd name="T9" fmla="*/ 0 h 18"/>
                </a:gdLst>
                <a:ahLst/>
                <a:cxnLst>
                  <a:cxn ang="0">
                    <a:pos x="T0" y="T1"/>
                  </a:cxn>
                  <a:cxn ang="0">
                    <a:pos x="T2" y="T3"/>
                  </a:cxn>
                  <a:cxn ang="0">
                    <a:pos x="T4" y="T5"/>
                  </a:cxn>
                  <a:cxn ang="0">
                    <a:pos x="T6" y="T7"/>
                  </a:cxn>
                  <a:cxn ang="0">
                    <a:pos x="T8" y="T9"/>
                  </a:cxn>
                </a:cxnLst>
                <a:rect l="0" t="0" r="r" b="b"/>
                <a:pathLst>
                  <a:path w="69" h="18">
                    <a:moveTo>
                      <a:pt x="0" y="0"/>
                    </a:moveTo>
                    <a:cubicBezTo>
                      <a:pt x="0" y="0"/>
                      <a:pt x="0" y="0"/>
                      <a:pt x="0" y="0"/>
                    </a:cubicBezTo>
                    <a:cubicBezTo>
                      <a:pt x="24" y="5"/>
                      <a:pt x="47" y="11"/>
                      <a:pt x="69" y="18"/>
                    </a:cubicBezTo>
                    <a:cubicBezTo>
                      <a:pt x="69" y="18"/>
                      <a:pt x="69" y="18"/>
                      <a:pt x="69" y="18"/>
                    </a:cubicBezTo>
                    <a:cubicBezTo>
                      <a:pt x="47" y="11"/>
                      <a:pt x="24" y="5"/>
                      <a:pt x="0" y="0"/>
                    </a:cubicBezTo>
                  </a:path>
                </a:pathLst>
              </a:custGeom>
              <a:solidFill>
                <a:srgbClr val="9D75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260"/>
              <p:cNvSpPr/>
              <p:nvPr/>
            </p:nvSpPr>
            <p:spPr bwMode="auto">
              <a:xfrm>
                <a:off x="-212725" y="13208001"/>
                <a:ext cx="419100" cy="436563"/>
              </a:xfrm>
              <a:custGeom>
                <a:avLst/>
                <a:gdLst>
                  <a:gd name="T0" fmla="*/ 87 w 99"/>
                  <a:gd name="T1" fmla="*/ 10 h 103"/>
                  <a:gd name="T2" fmla="*/ 49 w 99"/>
                  <a:gd name="T3" fmla="*/ 12 h 103"/>
                  <a:gd name="T4" fmla="*/ 0 w 99"/>
                  <a:gd name="T5" fmla="*/ 56 h 103"/>
                  <a:gd name="T6" fmla="*/ 52 w 99"/>
                  <a:gd name="T7" fmla="*/ 103 h 103"/>
                  <a:gd name="T8" fmla="*/ 89 w 99"/>
                  <a:gd name="T9" fmla="*/ 47 h 103"/>
                  <a:gd name="T10" fmla="*/ 87 w 99"/>
                  <a:gd name="T11" fmla="*/ 10 h 103"/>
                </a:gdLst>
                <a:ahLst/>
                <a:cxnLst>
                  <a:cxn ang="0">
                    <a:pos x="T0" y="T1"/>
                  </a:cxn>
                  <a:cxn ang="0">
                    <a:pos x="T2" y="T3"/>
                  </a:cxn>
                  <a:cxn ang="0">
                    <a:pos x="T4" y="T5"/>
                  </a:cxn>
                  <a:cxn ang="0">
                    <a:pos x="T6" y="T7"/>
                  </a:cxn>
                  <a:cxn ang="0">
                    <a:pos x="T8" y="T9"/>
                  </a:cxn>
                  <a:cxn ang="0">
                    <a:pos x="T10" y="T11"/>
                  </a:cxn>
                </a:cxnLst>
                <a:rect l="0" t="0" r="r" b="b"/>
                <a:pathLst>
                  <a:path w="99" h="103">
                    <a:moveTo>
                      <a:pt x="87" y="10"/>
                    </a:moveTo>
                    <a:cubicBezTo>
                      <a:pt x="76" y="0"/>
                      <a:pt x="59" y="1"/>
                      <a:pt x="49" y="12"/>
                    </a:cubicBezTo>
                    <a:cubicBezTo>
                      <a:pt x="0" y="56"/>
                      <a:pt x="0" y="56"/>
                      <a:pt x="0" y="56"/>
                    </a:cubicBezTo>
                    <a:cubicBezTo>
                      <a:pt x="52" y="103"/>
                      <a:pt x="52" y="103"/>
                      <a:pt x="52" y="103"/>
                    </a:cubicBezTo>
                    <a:cubicBezTo>
                      <a:pt x="89" y="47"/>
                      <a:pt x="89" y="47"/>
                      <a:pt x="89" y="47"/>
                    </a:cubicBezTo>
                    <a:cubicBezTo>
                      <a:pt x="99" y="36"/>
                      <a:pt x="98" y="19"/>
                      <a:pt x="87" y="10"/>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261"/>
              <p:cNvSpPr/>
              <p:nvPr/>
            </p:nvSpPr>
            <p:spPr bwMode="auto">
              <a:xfrm>
                <a:off x="774700" y="13374689"/>
                <a:ext cx="396875" cy="465138"/>
              </a:xfrm>
              <a:custGeom>
                <a:avLst/>
                <a:gdLst>
                  <a:gd name="T0" fmla="*/ 20 w 94"/>
                  <a:gd name="T1" fmla="*/ 6 h 110"/>
                  <a:gd name="T2" fmla="*/ 5 w 94"/>
                  <a:gd name="T3" fmla="*/ 40 h 110"/>
                  <a:gd name="T4" fmla="*/ 17 w 94"/>
                  <a:gd name="T5" fmla="*/ 110 h 110"/>
                  <a:gd name="T6" fmla="*/ 94 w 94"/>
                  <a:gd name="T7" fmla="*/ 90 h 110"/>
                  <a:gd name="T8" fmla="*/ 55 w 94"/>
                  <a:gd name="T9" fmla="*/ 21 h 110"/>
                  <a:gd name="T10" fmla="*/ 20 w 94"/>
                  <a:gd name="T11" fmla="*/ 6 h 110"/>
                </a:gdLst>
                <a:ahLst/>
                <a:cxnLst>
                  <a:cxn ang="0">
                    <a:pos x="T0" y="T1"/>
                  </a:cxn>
                  <a:cxn ang="0">
                    <a:pos x="T2" y="T3"/>
                  </a:cxn>
                  <a:cxn ang="0">
                    <a:pos x="T4" y="T5"/>
                  </a:cxn>
                  <a:cxn ang="0">
                    <a:pos x="T6" y="T7"/>
                  </a:cxn>
                  <a:cxn ang="0">
                    <a:pos x="T8" y="T9"/>
                  </a:cxn>
                  <a:cxn ang="0">
                    <a:pos x="T10" y="T11"/>
                  </a:cxn>
                </a:cxnLst>
                <a:rect l="0" t="0" r="r" b="b"/>
                <a:pathLst>
                  <a:path w="94" h="110">
                    <a:moveTo>
                      <a:pt x="20" y="6"/>
                    </a:moveTo>
                    <a:cubicBezTo>
                      <a:pt x="7" y="11"/>
                      <a:pt x="0" y="26"/>
                      <a:pt x="5" y="40"/>
                    </a:cubicBezTo>
                    <a:cubicBezTo>
                      <a:pt x="17" y="110"/>
                      <a:pt x="17" y="110"/>
                      <a:pt x="17" y="110"/>
                    </a:cubicBezTo>
                    <a:cubicBezTo>
                      <a:pt x="94" y="90"/>
                      <a:pt x="94" y="90"/>
                      <a:pt x="94" y="90"/>
                    </a:cubicBezTo>
                    <a:cubicBezTo>
                      <a:pt x="55" y="21"/>
                      <a:pt x="55" y="21"/>
                      <a:pt x="55" y="21"/>
                    </a:cubicBezTo>
                    <a:cubicBezTo>
                      <a:pt x="50" y="7"/>
                      <a:pt x="34" y="0"/>
                      <a:pt x="20" y="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262"/>
              <p:cNvSpPr/>
              <p:nvPr/>
            </p:nvSpPr>
            <p:spPr bwMode="auto">
              <a:xfrm>
                <a:off x="112712" y="11550651"/>
                <a:ext cx="276225" cy="271463"/>
              </a:xfrm>
              <a:custGeom>
                <a:avLst/>
                <a:gdLst>
                  <a:gd name="T0" fmla="*/ 38 w 65"/>
                  <a:gd name="T1" fmla="*/ 3 h 64"/>
                  <a:gd name="T2" fmla="*/ 3 w 65"/>
                  <a:gd name="T3" fmla="*/ 27 h 64"/>
                  <a:gd name="T4" fmla="*/ 27 w 65"/>
                  <a:gd name="T5" fmla="*/ 61 h 64"/>
                  <a:gd name="T6" fmla="*/ 62 w 65"/>
                  <a:gd name="T7" fmla="*/ 38 h 64"/>
                  <a:gd name="T8" fmla="*/ 38 w 65"/>
                  <a:gd name="T9" fmla="*/ 3 h 64"/>
                </a:gdLst>
                <a:ahLst/>
                <a:cxnLst>
                  <a:cxn ang="0">
                    <a:pos x="T0" y="T1"/>
                  </a:cxn>
                  <a:cxn ang="0">
                    <a:pos x="T2" y="T3"/>
                  </a:cxn>
                  <a:cxn ang="0">
                    <a:pos x="T4" y="T5"/>
                  </a:cxn>
                  <a:cxn ang="0">
                    <a:pos x="T6" y="T7"/>
                  </a:cxn>
                  <a:cxn ang="0">
                    <a:pos x="T8" y="T9"/>
                  </a:cxn>
                </a:cxnLst>
                <a:rect l="0" t="0" r="r" b="b"/>
                <a:pathLst>
                  <a:path w="65" h="64">
                    <a:moveTo>
                      <a:pt x="38" y="3"/>
                    </a:moveTo>
                    <a:cubicBezTo>
                      <a:pt x="22" y="0"/>
                      <a:pt x="7" y="10"/>
                      <a:pt x="3" y="27"/>
                    </a:cubicBezTo>
                    <a:cubicBezTo>
                      <a:pt x="0" y="43"/>
                      <a:pt x="11" y="58"/>
                      <a:pt x="27" y="61"/>
                    </a:cubicBezTo>
                    <a:cubicBezTo>
                      <a:pt x="43" y="64"/>
                      <a:pt x="59" y="54"/>
                      <a:pt x="62" y="38"/>
                    </a:cubicBezTo>
                    <a:cubicBezTo>
                      <a:pt x="65" y="22"/>
                      <a:pt x="54" y="6"/>
                      <a:pt x="38" y="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263"/>
              <p:cNvSpPr/>
              <p:nvPr/>
            </p:nvSpPr>
            <p:spPr bwMode="auto">
              <a:xfrm>
                <a:off x="1249362" y="11766551"/>
                <a:ext cx="269875" cy="276225"/>
              </a:xfrm>
              <a:custGeom>
                <a:avLst/>
                <a:gdLst>
                  <a:gd name="T0" fmla="*/ 38 w 64"/>
                  <a:gd name="T1" fmla="*/ 3 h 65"/>
                  <a:gd name="T2" fmla="*/ 3 w 64"/>
                  <a:gd name="T3" fmla="*/ 27 h 65"/>
                  <a:gd name="T4" fmla="*/ 27 w 64"/>
                  <a:gd name="T5" fmla="*/ 62 h 65"/>
                  <a:gd name="T6" fmla="*/ 61 w 64"/>
                  <a:gd name="T7" fmla="*/ 38 h 65"/>
                  <a:gd name="T8" fmla="*/ 38 w 64"/>
                  <a:gd name="T9" fmla="*/ 3 h 65"/>
                </a:gdLst>
                <a:ahLst/>
                <a:cxnLst>
                  <a:cxn ang="0">
                    <a:pos x="T0" y="T1"/>
                  </a:cxn>
                  <a:cxn ang="0">
                    <a:pos x="T2" y="T3"/>
                  </a:cxn>
                  <a:cxn ang="0">
                    <a:pos x="T4" y="T5"/>
                  </a:cxn>
                  <a:cxn ang="0">
                    <a:pos x="T6" y="T7"/>
                  </a:cxn>
                  <a:cxn ang="0">
                    <a:pos x="T8" y="T9"/>
                  </a:cxn>
                </a:cxnLst>
                <a:rect l="0" t="0" r="r" b="b"/>
                <a:pathLst>
                  <a:path w="64" h="65">
                    <a:moveTo>
                      <a:pt x="38" y="3"/>
                    </a:moveTo>
                    <a:cubicBezTo>
                      <a:pt x="22" y="0"/>
                      <a:pt x="6" y="11"/>
                      <a:pt x="3" y="27"/>
                    </a:cubicBezTo>
                    <a:cubicBezTo>
                      <a:pt x="0" y="43"/>
                      <a:pt x="10" y="59"/>
                      <a:pt x="27" y="62"/>
                    </a:cubicBezTo>
                    <a:cubicBezTo>
                      <a:pt x="43" y="65"/>
                      <a:pt x="58" y="54"/>
                      <a:pt x="61" y="38"/>
                    </a:cubicBezTo>
                    <a:cubicBezTo>
                      <a:pt x="64" y="22"/>
                      <a:pt x="54" y="7"/>
                      <a:pt x="38" y="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264"/>
              <p:cNvSpPr/>
              <p:nvPr/>
            </p:nvSpPr>
            <p:spPr bwMode="auto">
              <a:xfrm>
                <a:off x="-428625" y="11553826"/>
                <a:ext cx="2168525" cy="2176463"/>
              </a:xfrm>
              <a:custGeom>
                <a:avLst/>
                <a:gdLst>
                  <a:gd name="T0" fmla="*/ 301 w 512"/>
                  <a:gd name="T1" fmla="*/ 25 h 513"/>
                  <a:gd name="T2" fmla="*/ 24 w 512"/>
                  <a:gd name="T3" fmla="*/ 212 h 513"/>
                  <a:gd name="T4" fmla="*/ 211 w 512"/>
                  <a:gd name="T5" fmla="*/ 488 h 513"/>
                  <a:gd name="T6" fmla="*/ 488 w 512"/>
                  <a:gd name="T7" fmla="*/ 301 h 513"/>
                  <a:gd name="T8" fmla="*/ 301 w 512"/>
                  <a:gd name="T9" fmla="*/ 25 h 513"/>
                </a:gdLst>
                <a:ahLst/>
                <a:cxnLst>
                  <a:cxn ang="0">
                    <a:pos x="T0" y="T1"/>
                  </a:cxn>
                  <a:cxn ang="0">
                    <a:pos x="T2" y="T3"/>
                  </a:cxn>
                  <a:cxn ang="0">
                    <a:pos x="T4" y="T5"/>
                  </a:cxn>
                  <a:cxn ang="0">
                    <a:pos x="T6" y="T7"/>
                  </a:cxn>
                  <a:cxn ang="0">
                    <a:pos x="T8" y="T9"/>
                  </a:cxn>
                </a:cxnLst>
                <a:rect l="0" t="0" r="r" b="b"/>
                <a:pathLst>
                  <a:path w="512" h="513">
                    <a:moveTo>
                      <a:pt x="301" y="25"/>
                    </a:moveTo>
                    <a:cubicBezTo>
                      <a:pt x="173" y="0"/>
                      <a:pt x="49" y="84"/>
                      <a:pt x="24" y="212"/>
                    </a:cubicBezTo>
                    <a:cubicBezTo>
                      <a:pt x="0" y="340"/>
                      <a:pt x="83" y="464"/>
                      <a:pt x="211" y="488"/>
                    </a:cubicBezTo>
                    <a:cubicBezTo>
                      <a:pt x="339" y="513"/>
                      <a:pt x="463" y="429"/>
                      <a:pt x="488" y="301"/>
                    </a:cubicBezTo>
                    <a:cubicBezTo>
                      <a:pt x="512" y="173"/>
                      <a:pt x="429" y="49"/>
                      <a:pt x="301" y="25"/>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265"/>
              <p:cNvSpPr/>
              <p:nvPr/>
            </p:nvSpPr>
            <p:spPr bwMode="auto">
              <a:xfrm>
                <a:off x="-247650" y="11736389"/>
                <a:ext cx="1804988" cy="1811338"/>
              </a:xfrm>
              <a:custGeom>
                <a:avLst/>
                <a:gdLst>
                  <a:gd name="T0" fmla="*/ 250 w 426"/>
                  <a:gd name="T1" fmla="*/ 21 h 427"/>
                  <a:gd name="T2" fmla="*/ 20 w 426"/>
                  <a:gd name="T3" fmla="*/ 176 h 427"/>
                  <a:gd name="T4" fmla="*/ 176 w 426"/>
                  <a:gd name="T5" fmla="*/ 406 h 427"/>
                  <a:gd name="T6" fmla="*/ 406 w 426"/>
                  <a:gd name="T7" fmla="*/ 251 h 427"/>
                  <a:gd name="T8" fmla="*/ 250 w 426"/>
                  <a:gd name="T9" fmla="*/ 21 h 427"/>
                </a:gdLst>
                <a:ahLst/>
                <a:cxnLst>
                  <a:cxn ang="0">
                    <a:pos x="T0" y="T1"/>
                  </a:cxn>
                  <a:cxn ang="0">
                    <a:pos x="T2" y="T3"/>
                  </a:cxn>
                  <a:cxn ang="0">
                    <a:pos x="T4" y="T5"/>
                  </a:cxn>
                  <a:cxn ang="0">
                    <a:pos x="T6" y="T7"/>
                  </a:cxn>
                  <a:cxn ang="0">
                    <a:pos x="T8" y="T9"/>
                  </a:cxn>
                </a:cxnLst>
                <a:rect l="0" t="0" r="r" b="b"/>
                <a:pathLst>
                  <a:path w="426" h="427">
                    <a:moveTo>
                      <a:pt x="250" y="21"/>
                    </a:moveTo>
                    <a:cubicBezTo>
                      <a:pt x="144" y="0"/>
                      <a:pt x="41" y="70"/>
                      <a:pt x="20" y="176"/>
                    </a:cubicBezTo>
                    <a:cubicBezTo>
                      <a:pt x="0" y="283"/>
                      <a:pt x="70" y="386"/>
                      <a:pt x="176" y="406"/>
                    </a:cubicBezTo>
                    <a:cubicBezTo>
                      <a:pt x="282" y="427"/>
                      <a:pt x="385" y="357"/>
                      <a:pt x="406" y="251"/>
                    </a:cubicBezTo>
                    <a:cubicBezTo>
                      <a:pt x="426" y="144"/>
                      <a:pt x="356" y="41"/>
                      <a:pt x="250"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266"/>
              <p:cNvSpPr/>
              <p:nvPr/>
            </p:nvSpPr>
            <p:spPr bwMode="auto">
              <a:xfrm>
                <a:off x="-196850" y="11791951"/>
                <a:ext cx="1703388" cy="1700213"/>
              </a:xfrm>
              <a:custGeom>
                <a:avLst/>
                <a:gdLst>
                  <a:gd name="T0" fmla="*/ 238 w 402"/>
                  <a:gd name="T1" fmla="*/ 8 h 401"/>
                  <a:gd name="T2" fmla="*/ 239 w 402"/>
                  <a:gd name="T3" fmla="*/ 3 h 401"/>
                  <a:gd name="T4" fmla="*/ 201 w 402"/>
                  <a:gd name="T5" fmla="*/ 0 h 401"/>
                  <a:gd name="T6" fmla="*/ 4 w 402"/>
                  <a:gd name="T7" fmla="*/ 163 h 401"/>
                  <a:gd name="T8" fmla="*/ 0 w 402"/>
                  <a:gd name="T9" fmla="*/ 201 h 401"/>
                  <a:gd name="T10" fmla="*/ 163 w 402"/>
                  <a:gd name="T11" fmla="*/ 398 h 401"/>
                  <a:gd name="T12" fmla="*/ 201 w 402"/>
                  <a:gd name="T13" fmla="*/ 401 h 401"/>
                  <a:gd name="T14" fmla="*/ 398 w 402"/>
                  <a:gd name="T15" fmla="*/ 238 h 401"/>
                  <a:gd name="T16" fmla="*/ 402 w 402"/>
                  <a:gd name="T17" fmla="*/ 200 h 401"/>
                  <a:gd name="T18" fmla="*/ 239 w 402"/>
                  <a:gd name="T19" fmla="*/ 3 h 401"/>
                  <a:gd name="T20" fmla="*/ 238 w 402"/>
                  <a:gd name="T21" fmla="*/ 8 h 401"/>
                  <a:gd name="T22" fmla="*/ 237 w 402"/>
                  <a:gd name="T23" fmla="*/ 13 h 401"/>
                  <a:gd name="T24" fmla="*/ 392 w 402"/>
                  <a:gd name="T25" fmla="*/ 200 h 401"/>
                  <a:gd name="T26" fmla="*/ 389 w 402"/>
                  <a:gd name="T27" fmla="*/ 237 h 401"/>
                  <a:gd name="T28" fmla="*/ 201 w 402"/>
                  <a:gd name="T29" fmla="*/ 392 h 401"/>
                  <a:gd name="T30" fmla="*/ 165 w 402"/>
                  <a:gd name="T31" fmla="*/ 388 h 401"/>
                  <a:gd name="T32" fmla="*/ 10 w 402"/>
                  <a:gd name="T33" fmla="*/ 201 h 401"/>
                  <a:gd name="T34" fmla="*/ 13 w 402"/>
                  <a:gd name="T35" fmla="*/ 164 h 401"/>
                  <a:gd name="T36" fmla="*/ 201 w 402"/>
                  <a:gd name="T37" fmla="*/ 9 h 401"/>
                  <a:gd name="T38" fmla="*/ 237 w 402"/>
                  <a:gd name="T39" fmla="*/ 13 h 401"/>
                  <a:gd name="T40" fmla="*/ 238 w 402"/>
                  <a:gd name="T41" fmla="*/ 8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2" h="401">
                    <a:moveTo>
                      <a:pt x="238" y="8"/>
                    </a:moveTo>
                    <a:cubicBezTo>
                      <a:pt x="239" y="3"/>
                      <a:pt x="239" y="3"/>
                      <a:pt x="239" y="3"/>
                    </a:cubicBezTo>
                    <a:cubicBezTo>
                      <a:pt x="226" y="1"/>
                      <a:pt x="213" y="0"/>
                      <a:pt x="201" y="0"/>
                    </a:cubicBezTo>
                    <a:cubicBezTo>
                      <a:pt x="106" y="0"/>
                      <a:pt x="22" y="66"/>
                      <a:pt x="4" y="163"/>
                    </a:cubicBezTo>
                    <a:cubicBezTo>
                      <a:pt x="1" y="175"/>
                      <a:pt x="0" y="188"/>
                      <a:pt x="0" y="201"/>
                    </a:cubicBezTo>
                    <a:cubicBezTo>
                      <a:pt x="0" y="295"/>
                      <a:pt x="67" y="379"/>
                      <a:pt x="163" y="398"/>
                    </a:cubicBezTo>
                    <a:cubicBezTo>
                      <a:pt x="176" y="400"/>
                      <a:pt x="189" y="401"/>
                      <a:pt x="201" y="401"/>
                    </a:cubicBezTo>
                    <a:cubicBezTo>
                      <a:pt x="296" y="401"/>
                      <a:pt x="380" y="335"/>
                      <a:pt x="398" y="238"/>
                    </a:cubicBezTo>
                    <a:cubicBezTo>
                      <a:pt x="401" y="226"/>
                      <a:pt x="402" y="213"/>
                      <a:pt x="402" y="200"/>
                    </a:cubicBezTo>
                    <a:cubicBezTo>
                      <a:pt x="402" y="106"/>
                      <a:pt x="335" y="22"/>
                      <a:pt x="239" y="3"/>
                    </a:cubicBezTo>
                    <a:cubicBezTo>
                      <a:pt x="238" y="8"/>
                      <a:pt x="238" y="8"/>
                      <a:pt x="238" y="8"/>
                    </a:cubicBezTo>
                    <a:cubicBezTo>
                      <a:pt x="237" y="13"/>
                      <a:pt x="237" y="13"/>
                      <a:pt x="237" y="13"/>
                    </a:cubicBezTo>
                    <a:cubicBezTo>
                      <a:pt x="329" y="30"/>
                      <a:pt x="392" y="110"/>
                      <a:pt x="392" y="200"/>
                    </a:cubicBezTo>
                    <a:cubicBezTo>
                      <a:pt x="392" y="212"/>
                      <a:pt x="391" y="224"/>
                      <a:pt x="389" y="237"/>
                    </a:cubicBezTo>
                    <a:cubicBezTo>
                      <a:pt x="371" y="328"/>
                      <a:pt x="291" y="392"/>
                      <a:pt x="201" y="392"/>
                    </a:cubicBezTo>
                    <a:cubicBezTo>
                      <a:pt x="189" y="392"/>
                      <a:pt x="177" y="391"/>
                      <a:pt x="165" y="388"/>
                    </a:cubicBezTo>
                    <a:cubicBezTo>
                      <a:pt x="73" y="371"/>
                      <a:pt x="10" y="291"/>
                      <a:pt x="10" y="201"/>
                    </a:cubicBezTo>
                    <a:cubicBezTo>
                      <a:pt x="10" y="189"/>
                      <a:pt x="11" y="177"/>
                      <a:pt x="13" y="164"/>
                    </a:cubicBezTo>
                    <a:cubicBezTo>
                      <a:pt x="31" y="73"/>
                      <a:pt x="111" y="9"/>
                      <a:pt x="201" y="9"/>
                    </a:cubicBezTo>
                    <a:cubicBezTo>
                      <a:pt x="213" y="9"/>
                      <a:pt x="225" y="10"/>
                      <a:pt x="237" y="13"/>
                    </a:cubicBezTo>
                    <a:lnTo>
                      <a:pt x="238" y="8"/>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267"/>
              <p:cNvSpPr/>
              <p:nvPr/>
            </p:nvSpPr>
            <p:spPr bwMode="auto">
              <a:xfrm>
                <a:off x="-171450" y="12080876"/>
                <a:ext cx="1962150" cy="1700213"/>
              </a:xfrm>
              <a:custGeom>
                <a:avLst/>
                <a:gdLst>
                  <a:gd name="T0" fmla="*/ 0 w 463"/>
                  <a:gd name="T1" fmla="*/ 265 h 401"/>
                  <a:gd name="T2" fmla="*/ 327 w 463"/>
                  <a:gd name="T3" fmla="*/ 328 h 401"/>
                  <a:gd name="T4" fmla="*/ 390 w 463"/>
                  <a:gd name="T5" fmla="*/ 0 h 401"/>
                  <a:gd name="T6" fmla="*/ 0 w 463"/>
                  <a:gd name="T7" fmla="*/ 265 h 401"/>
                </a:gdLst>
                <a:ahLst/>
                <a:cxnLst>
                  <a:cxn ang="0">
                    <a:pos x="T0" y="T1"/>
                  </a:cxn>
                  <a:cxn ang="0">
                    <a:pos x="T2" y="T3"/>
                  </a:cxn>
                  <a:cxn ang="0">
                    <a:pos x="T4" y="T5"/>
                  </a:cxn>
                  <a:cxn ang="0">
                    <a:pos x="T6" y="T7"/>
                  </a:cxn>
                </a:cxnLst>
                <a:rect l="0" t="0" r="r" b="b"/>
                <a:pathLst>
                  <a:path w="463" h="401">
                    <a:moveTo>
                      <a:pt x="0" y="265"/>
                    </a:moveTo>
                    <a:cubicBezTo>
                      <a:pt x="73" y="373"/>
                      <a:pt x="219" y="401"/>
                      <a:pt x="327" y="328"/>
                    </a:cubicBezTo>
                    <a:cubicBezTo>
                      <a:pt x="435" y="255"/>
                      <a:pt x="463" y="108"/>
                      <a:pt x="390" y="0"/>
                    </a:cubicBezTo>
                    <a:lnTo>
                      <a:pt x="0" y="265"/>
                    </a:ln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268"/>
              <p:cNvSpPr/>
              <p:nvPr/>
            </p:nvSpPr>
            <p:spPr bwMode="auto">
              <a:xfrm>
                <a:off x="-34925" y="12172951"/>
                <a:ext cx="1635125" cy="1417638"/>
              </a:xfrm>
              <a:custGeom>
                <a:avLst/>
                <a:gdLst>
                  <a:gd name="T0" fmla="*/ 0 w 386"/>
                  <a:gd name="T1" fmla="*/ 220 h 334"/>
                  <a:gd name="T2" fmla="*/ 273 w 386"/>
                  <a:gd name="T3" fmla="*/ 273 h 334"/>
                  <a:gd name="T4" fmla="*/ 325 w 386"/>
                  <a:gd name="T5" fmla="*/ 0 h 334"/>
                  <a:gd name="T6" fmla="*/ 0 w 386"/>
                  <a:gd name="T7" fmla="*/ 220 h 334"/>
                </a:gdLst>
                <a:ahLst/>
                <a:cxnLst>
                  <a:cxn ang="0">
                    <a:pos x="T0" y="T1"/>
                  </a:cxn>
                  <a:cxn ang="0">
                    <a:pos x="T2" y="T3"/>
                  </a:cxn>
                  <a:cxn ang="0">
                    <a:pos x="T4" y="T5"/>
                  </a:cxn>
                  <a:cxn ang="0">
                    <a:pos x="T6" y="T7"/>
                  </a:cxn>
                </a:cxnLst>
                <a:rect l="0" t="0" r="r" b="b"/>
                <a:pathLst>
                  <a:path w="386" h="334">
                    <a:moveTo>
                      <a:pt x="0" y="220"/>
                    </a:moveTo>
                    <a:cubicBezTo>
                      <a:pt x="61" y="310"/>
                      <a:pt x="184" y="334"/>
                      <a:pt x="273" y="273"/>
                    </a:cubicBezTo>
                    <a:cubicBezTo>
                      <a:pt x="363" y="213"/>
                      <a:pt x="386" y="89"/>
                      <a:pt x="325" y="0"/>
                    </a:cubicBezTo>
                    <a:lnTo>
                      <a:pt x="0" y="22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269"/>
              <p:cNvSpPr/>
              <p:nvPr/>
            </p:nvSpPr>
            <p:spPr bwMode="auto">
              <a:xfrm>
                <a:off x="523875" y="12509501"/>
                <a:ext cx="263525" cy="266700"/>
              </a:xfrm>
              <a:custGeom>
                <a:avLst/>
                <a:gdLst>
                  <a:gd name="T0" fmla="*/ 36 w 62"/>
                  <a:gd name="T1" fmla="*/ 3 h 63"/>
                  <a:gd name="T2" fmla="*/ 3 w 62"/>
                  <a:gd name="T3" fmla="*/ 26 h 63"/>
                  <a:gd name="T4" fmla="*/ 26 w 62"/>
                  <a:gd name="T5" fmla="*/ 60 h 63"/>
                  <a:gd name="T6" fmla="*/ 59 w 62"/>
                  <a:gd name="T7" fmla="*/ 37 h 63"/>
                  <a:gd name="T8" fmla="*/ 36 w 62"/>
                  <a:gd name="T9" fmla="*/ 3 h 63"/>
                </a:gdLst>
                <a:ahLst/>
                <a:cxnLst>
                  <a:cxn ang="0">
                    <a:pos x="T0" y="T1"/>
                  </a:cxn>
                  <a:cxn ang="0">
                    <a:pos x="T2" y="T3"/>
                  </a:cxn>
                  <a:cxn ang="0">
                    <a:pos x="T4" y="T5"/>
                  </a:cxn>
                  <a:cxn ang="0">
                    <a:pos x="T6" y="T7"/>
                  </a:cxn>
                  <a:cxn ang="0">
                    <a:pos x="T8" y="T9"/>
                  </a:cxn>
                </a:cxnLst>
                <a:rect l="0" t="0" r="r" b="b"/>
                <a:pathLst>
                  <a:path w="62" h="63">
                    <a:moveTo>
                      <a:pt x="36" y="3"/>
                    </a:moveTo>
                    <a:cubicBezTo>
                      <a:pt x="21" y="0"/>
                      <a:pt x="6" y="10"/>
                      <a:pt x="3" y="26"/>
                    </a:cubicBezTo>
                    <a:cubicBezTo>
                      <a:pt x="0" y="42"/>
                      <a:pt x="10" y="57"/>
                      <a:pt x="26" y="60"/>
                    </a:cubicBezTo>
                    <a:cubicBezTo>
                      <a:pt x="41" y="63"/>
                      <a:pt x="56" y="53"/>
                      <a:pt x="59" y="37"/>
                    </a:cubicBezTo>
                    <a:cubicBezTo>
                      <a:pt x="62" y="21"/>
                      <a:pt x="52" y="6"/>
                      <a:pt x="3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270"/>
              <p:cNvSpPr/>
              <p:nvPr/>
            </p:nvSpPr>
            <p:spPr bwMode="auto">
              <a:xfrm>
                <a:off x="-196850" y="11791951"/>
                <a:ext cx="1703388" cy="1700213"/>
              </a:xfrm>
              <a:custGeom>
                <a:avLst/>
                <a:gdLst>
                  <a:gd name="T0" fmla="*/ 238 w 402"/>
                  <a:gd name="T1" fmla="*/ 8 h 401"/>
                  <a:gd name="T2" fmla="*/ 239 w 402"/>
                  <a:gd name="T3" fmla="*/ 3 h 401"/>
                  <a:gd name="T4" fmla="*/ 201 w 402"/>
                  <a:gd name="T5" fmla="*/ 0 h 401"/>
                  <a:gd name="T6" fmla="*/ 4 w 402"/>
                  <a:gd name="T7" fmla="*/ 163 h 401"/>
                  <a:gd name="T8" fmla="*/ 0 w 402"/>
                  <a:gd name="T9" fmla="*/ 201 h 401"/>
                  <a:gd name="T10" fmla="*/ 163 w 402"/>
                  <a:gd name="T11" fmla="*/ 398 h 401"/>
                  <a:gd name="T12" fmla="*/ 201 w 402"/>
                  <a:gd name="T13" fmla="*/ 401 h 401"/>
                  <a:gd name="T14" fmla="*/ 398 w 402"/>
                  <a:gd name="T15" fmla="*/ 238 h 401"/>
                  <a:gd name="T16" fmla="*/ 402 w 402"/>
                  <a:gd name="T17" fmla="*/ 200 h 401"/>
                  <a:gd name="T18" fmla="*/ 239 w 402"/>
                  <a:gd name="T19" fmla="*/ 3 h 401"/>
                  <a:gd name="T20" fmla="*/ 238 w 402"/>
                  <a:gd name="T21" fmla="*/ 8 h 401"/>
                  <a:gd name="T22" fmla="*/ 237 w 402"/>
                  <a:gd name="T23" fmla="*/ 13 h 401"/>
                  <a:gd name="T24" fmla="*/ 392 w 402"/>
                  <a:gd name="T25" fmla="*/ 200 h 401"/>
                  <a:gd name="T26" fmla="*/ 389 w 402"/>
                  <a:gd name="T27" fmla="*/ 237 h 401"/>
                  <a:gd name="T28" fmla="*/ 201 w 402"/>
                  <a:gd name="T29" fmla="*/ 392 h 401"/>
                  <a:gd name="T30" fmla="*/ 165 w 402"/>
                  <a:gd name="T31" fmla="*/ 388 h 401"/>
                  <a:gd name="T32" fmla="*/ 10 w 402"/>
                  <a:gd name="T33" fmla="*/ 201 h 401"/>
                  <a:gd name="T34" fmla="*/ 13 w 402"/>
                  <a:gd name="T35" fmla="*/ 164 h 401"/>
                  <a:gd name="T36" fmla="*/ 201 w 402"/>
                  <a:gd name="T37" fmla="*/ 9 h 401"/>
                  <a:gd name="T38" fmla="*/ 237 w 402"/>
                  <a:gd name="T39" fmla="*/ 13 h 401"/>
                  <a:gd name="T40" fmla="*/ 238 w 402"/>
                  <a:gd name="T41" fmla="*/ 8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2" h="401">
                    <a:moveTo>
                      <a:pt x="238" y="8"/>
                    </a:moveTo>
                    <a:cubicBezTo>
                      <a:pt x="239" y="3"/>
                      <a:pt x="239" y="3"/>
                      <a:pt x="239" y="3"/>
                    </a:cubicBezTo>
                    <a:cubicBezTo>
                      <a:pt x="226" y="1"/>
                      <a:pt x="213" y="0"/>
                      <a:pt x="201" y="0"/>
                    </a:cubicBezTo>
                    <a:cubicBezTo>
                      <a:pt x="106" y="0"/>
                      <a:pt x="22" y="66"/>
                      <a:pt x="4" y="163"/>
                    </a:cubicBezTo>
                    <a:cubicBezTo>
                      <a:pt x="1" y="175"/>
                      <a:pt x="0" y="188"/>
                      <a:pt x="0" y="201"/>
                    </a:cubicBezTo>
                    <a:cubicBezTo>
                      <a:pt x="0" y="295"/>
                      <a:pt x="67" y="379"/>
                      <a:pt x="163" y="398"/>
                    </a:cubicBezTo>
                    <a:cubicBezTo>
                      <a:pt x="176" y="400"/>
                      <a:pt x="189" y="401"/>
                      <a:pt x="201" y="401"/>
                    </a:cubicBezTo>
                    <a:cubicBezTo>
                      <a:pt x="296" y="401"/>
                      <a:pt x="380" y="335"/>
                      <a:pt x="398" y="238"/>
                    </a:cubicBezTo>
                    <a:cubicBezTo>
                      <a:pt x="401" y="226"/>
                      <a:pt x="402" y="213"/>
                      <a:pt x="402" y="200"/>
                    </a:cubicBezTo>
                    <a:cubicBezTo>
                      <a:pt x="402" y="106"/>
                      <a:pt x="335" y="22"/>
                      <a:pt x="239" y="3"/>
                    </a:cubicBezTo>
                    <a:cubicBezTo>
                      <a:pt x="238" y="8"/>
                      <a:pt x="238" y="8"/>
                      <a:pt x="238" y="8"/>
                    </a:cubicBezTo>
                    <a:cubicBezTo>
                      <a:pt x="237" y="13"/>
                      <a:pt x="237" y="13"/>
                      <a:pt x="237" y="13"/>
                    </a:cubicBezTo>
                    <a:cubicBezTo>
                      <a:pt x="329" y="30"/>
                      <a:pt x="392" y="110"/>
                      <a:pt x="392" y="200"/>
                    </a:cubicBezTo>
                    <a:cubicBezTo>
                      <a:pt x="392" y="212"/>
                      <a:pt x="391" y="224"/>
                      <a:pt x="389" y="237"/>
                    </a:cubicBezTo>
                    <a:cubicBezTo>
                      <a:pt x="371" y="328"/>
                      <a:pt x="291" y="392"/>
                      <a:pt x="201" y="392"/>
                    </a:cubicBezTo>
                    <a:cubicBezTo>
                      <a:pt x="189" y="392"/>
                      <a:pt x="177" y="391"/>
                      <a:pt x="165" y="388"/>
                    </a:cubicBezTo>
                    <a:cubicBezTo>
                      <a:pt x="73" y="371"/>
                      <a:pt x="10" y="291"/>
                      <a:pt x="10" y="201"/>
                    </a:cubicBezTo>
                    <a:cubicBezTo>
                      <a:pt x="10" y="189"/>
                      <a:pt x="11" y="177"/>
                      <a:pt x="13" y="164"/>
                    </a:cubicBezTo>
                    <a:cubicBezTo>
                      <a:pt x="31" y="73"/>
                      <a:pt x="111" y="9"/>
                      <a:pt x="201" y="9"/>
                    </a:cubicBezTo>
                    <a:cubicBezTo>
                      <a:pt x="213" y="9"/>
                      <a:pt x="225" y="10"/>
                      <a:pt x="237" y="13"/>
                    </a:cubicBezTo>
                    <a:lnTo>
                      <a:pt x="238" y="8"/>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271"/>
              <p:cNvSpPr/>
              <p:nvPr/>
            </p:nvSpPr>
            <p:spPr bwMode="auto">
              <a:xfrm>
                <a:off x="-357188" y="11202989"/>
                <a:ext cx="1050925" cy="609600"/>
              </a:xfrm>
              <a:custGeom>
                <a:avLst/>
                <a:gdLst>
                  <a:gd name="T0" fmla="*/ 103 w 248"/>
                  <a:gd name="T1" fmla="*/ 25 h 144"/>
                  <a:gd name="T2" fmla="*/ 16 w 248"/>
                  <a:gd name="T3" fmla="*/ 144 h 144"/>
                  <a:gd name="T4" fmla="*/ 248 w 248"/>
                  <a:gd name="T5" fmla="*/ 54 h 144"/>
                  <a:gd name="T6" fmla="*/ 103 w 248"/>
                  <a:gd name="T7" fmla="*/ 25 h 144"/>
                </a:gdLst>
                <a:ahLst/>
                <a:cxnLst>
                  <a:cxn ang="0">
                    <a:pos x="T0" y="T1"/>
                  </a:cxn>
                  <a:cxn ang="0">
                    <a:pos x="T2" y="T3"/>
                  </a:cxn>
                  <a:cxn ang="0">
                    <a:pos x="T4" y="T5"/>
                  </a:cxn>
                  <a:cxn ang="0">
                    <a:pos x="T6" y="T7"/>
                  </a:cxn>
                </a:cxnLst>
                <a:rect l="0" t="0" r="r" b="b"/>
                <a:pathLst>
                  <a:path w="248" h="144">
                    <a:moveTo>
                      <a:pt x="103" y="25"/>
                    </a:moveTo>
                    <a:cubicBezTo>
                      <a:pt x="39" y="50"/>
                      <a:pt x="0" y="103"/>
                      <a:pt x="16" y="144"/>
                    </a:cubicBezTo>
                    <a:cubicBezTo>
                      <a:pt x="248" y="54"/>
                      <a:pt x="248" y="54"/>
                      <a:pt x="248" y="54"/>
                    </a:cubicBezTo>
                    <a:cubicBezTo>
                      <a:pt x="232" y="13"/>
                      <a:pt x="167" y="0"/>
                      <a:pt x="103" y="25"/>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272"/>
              <p:cNvSpPr/>
              <p:nvPr/>
            </p:nvSpPr>
            <p:spPr bwMode="auto">
              <a:xfrm>
                <a:off x="-311150" y="11431589"/>
                <a:ext cx="1050925" cy="458788"/>
              </a:xfrm>
              <a:custGeom>
                <a:avLst/>
                <a:gdLst>
                  <a:gd name="T0" fmla="*/ 235 w 248"/>
                  <a:gd name="T1" fmla="*/ 1 h 108"/>
                  <a:gd name="T2" fmla="*/ 7 w 248"/>
                  <a:gd name="T3" fmla="*/ 90 h 108"/>
                  <a:gd name="T4" fmla="*/ 2 w 248"/>
                  <a:gd name="T5" fmla="*/ 101 h 108"/>
                  <a:gd name="T6" fmla="*/ 13 w 248"/>
                  <a:gd name="T7" fmla="*/ 106 h 108"/>
                  <a:gd name="T8" fmla="*/ 241 w 248"/>
                  <a:gd name="T9" fmla="*/ 18 h 108"/>
                  <a:gd name="T10" fmla="*/ 246 w 248"/>
                  <a:gd name="T11" fmla="*/ 6 h 108"/>
                  <a:gd name="T12" fmla="*/ 235 w 248"/>
                  <a:gd name="T13" fmla="*/ 1 h 108"/>
                </a:gdLst>
                <a:ahLst/>
                <a:cxnLst>
                  <a:cxn ang="0">
                    <a:pos x="T0" y="T1"/>
                  </a:cxn>
                  <a:cxn ang="0">
                    <a:pos x="T2" y="T3"/>
                  </a:cxn>
                  <a:cxn ang="0">
                    <a:pos x="T4" y="T5"/>
                  </a:cxn>
                  <a:cxn ang="0">
                    <a:pos x="T6" y="T7"/>
                  </a:cxn>
                  <a:cxn ang="0">
                    <a:pos x="T8" y="T9"/>
                  </a:cxn>
                  <a:cxn ang="0">
                    <a:pos x="T10" y="T11"/>
                  </a:cxn>
                  <a:cxn ang="0">
                    <a:pos x="T12" y="T13"/>
                  </a:cxn>
                </a:cxnLst>
                <a:rect l="0" t="0" r="r" b="b"/>
                <a:pathLst>
                  <a:path w="248" h="108">
                    <a:moveTo>
                      <a:pt x="235" y="1"/>
                    </a:moveTo>
                    <a:cubicBezTo>
                      <a:pt x="7" y="90"/>
                      <a:pt x="7" y="90"/>
                      <a:pt x="7" y="90"/>
                    </a:cubicBezTo>
                    <a:cubicBezTo>
                      <a:pt x="3" y="91"/>
                      <a:pt x="0" y="96"/>
                      <a:pt x="2" y="101"/>
                    </a:cubicBezTo>
                    <a:cubicBezTo>
                      <a:pt x="4" y="105"/>
                      <a:pt x="9" y="108"/>
                      <a:pt x="13" y="106"/>
                    </a:cubicBezTo>
                    <a:cubicBezTo>
                      <a:pt x="241" y="18"/>
                      <a:pt x="241" y="18"/>
                      <a:pt x="241" y="18"/>
                    </a:cubicBezTo>
                    <a:cubicBezTo>
                      <a:pt x="246" y="16"/>
                      <a:pt x="248" y="11"/>
                      <a:pt x="246" y="6"/>
                    </a:cubicBezTo>
                    <a:cubicBezTo>
                      <a:pt x="245" y="2"/>
                      <a:pt x="239" y="0"/>
                      <a:pt x="235"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Freeform 274"/>
              <p:cNvSpPr/>
              <p:nvPr/>
            </p:nvSpPr>
            <p:spPr bwMode="auto">
              <a:xfrm>
                <a:off x="1006475" y="11499851"/>
                <a:ext cx="842963" cy="788988"/>
              </a:xfrm>
              <a:custGeom>
                <a:avLst/>
                <a:gdLst>
                  <a:gd name="T0" fmla="*/ 16 w 199"/>
                  <a:gd name="T1" fmla="*/ 3 h 186"/>
                  <a:gd name="T2" fmla="*/ 4 w 199"/>
                  <a:gd name="T3" fmla="*/ 4 h 186"/>
                  <a:gd name="T4" fmla="*/ 4 w 199"/>
                  <a:gd name="T5" fmla="*/ 16 h 186"/>
                  <a:gd name="T6" fmla="*/ 183 w 199"/>
                  <a:gd name="T7" fmla="*/ 182 h 186"/>
                  <a:gd name="T8" fmla="*/ 195 w 199"/>
                  <a:gd name="T9" fmla="*/ 182 h 186"/>
                  <a:gd name="T10" fmla="*/ 195 w 199"/>
                  <a:gd name="T11" fmla="*/ 170 h 186"/>
                  <a:gd name="T12" fmla="*/ 16 w 199"/>
                  <a:gd name="T13" fmla="*/ 3 h 186"/>
                </a:gdLst>
                <a:ahLst/>
                <a:cxnLst>
                  <a:cxn ang="0">
                    <a:pos x="T0" y="T1"/>
                  </a:cxn>
                  <a:cxn ang="0">
                    <a:pos x="T2" y="T3"/>
                  </a:cxn>
                  <a:cxn ang="0">
                    <a:pos x="T4" y="T5"/>
                  </a:cxn>
                  <a:cxn ang="0">
                    <a:pos x="T6" y="T7"/>
                  </a:cxn>
                  <a:cxn ang="0">
                    <a:pos x="T8" y="T9"/>
                  </a:cxn>
                  <a:cxn ang="0">
                    <a:pos x="T10" y="T11"/>
                  </a:cxn>
                  <a:cxn ang="0">
                    <a:pos x="T12" y="T13"/>
                  </a:cxn>
                </a:cxnLst>
                <a:rect l="0" t="0" r="r" b="b"/>
                <a:pathLst>
                  <a:path w="199" h="186">
                    <a:moveTo>
                      <a:pt x="16" y="3"/>
                    </a:moveTo>
                    <a:cubicBezTo>
                      <a:pt x="13" y="0"/>
                      <a:pt x="7" y="0"/>
                      <a:pt x="4" y="4"/>
                    </a:cubicBezTo>
                    <a:cubicBezTo>
                      <a:pt x="0" y="7"/>
                      <a:pt x="1" y="13"/>
                      <a:pt x="4" y="16"/>
                    </a:cubicBezTo>
                    <a:cubicBezTo>
                      <a:pt x="183" y="182"/>
                      <a:pt x="183" y="182"/>
                      <a:pt x="183" y="182"/>
                    </a:cubicBezTo>
                    <a:cubicBezTo>
                      <a:pt x="186" y="186"/>
                      <a:pt x="192" y="186"/>
                      <a:pt x="195" y="182"/>
                    </a:cubicBezTo>
                    <a:cubicBezTo>
                      <a:pt x="199" y="178"/>
                      <a:pt x="198" y="173"/>
                      <a:pt x="195" y="170"/>
                    </a:cubicBezTo>
                    <a:lnTo>
                      <a:pt x="16" y="3"/>
                    </a:ln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275"/>
              <p:cNvSpPr/>
              <p:nvPr/>
            </p:nvSpPr>
            <p:spPr bwMode="auto">
              <a:xfrm>
                <a:off x="731837" y="11936414"/>
                <a:ext cx="101600" cy="96838"/>
              </a:xfrm>
              <a:custGeom>
                <a:avLst/>
                <a:gdLst>
                  <a:gd name="T0" fmla="*/ 14 w 24"/>
                  <a:gd name="T1" fmla="*/ 1 h 23"/>
                  <a:gd name="T2" fmla="*/ 1 w 24"/>
                  <a:gd name="T3" fmla="*/ 9 h 23"/>
                  <a:gd name="T4" fmla="*/ 10 w 24"/>
                  <a:gd name="T5" fmla="*/ 22 h 23"/>
                  <a:gd name="T6" fmla="*/ 22 w 24"/>
                  <a:gd name="T7" fmla="*/ 13 h 23"/>
                  <a:gd name="T8" fmla="*/ 14 w 24"/>
                  <a:gd name="T9" fmla="*/ 1 h 23"/>
                </a:gdLst>
                <a:ahLst/>
                <a:cxnLst>
                  <a:cxn ang="0">
                    <a:pos x="T0" y="T1"/>
                  </a:cxn>
                  <a:cxn ang="0">
                    <a:pos x="T2" y="T3"/>
                  </a:cxn>
                  <a:cxn ang="0">
                    <a:pos x="T4" y="T5"/>
                  </a:cxn>
                  <a:cxn ang="0">
                    <a:pos x="T6" y="T7"/>
                  </a:cxn>
                  <a:cxn ang="0">
                    <a:pos x="T8" y="T9"/>
                  </a:cxn>
                </a:cxnLst>
                <a:rect l="0" t="0" r="r" b="b"/>
                <a:pathLst>
                  <a:path w="24" h="23">
                    <a:moveTo>
                      <a:pt x="14" y="1"/>
                    </a:moveTo>
                    <a:cubicBezTo>
                      <a:pt x="8" y="0"/>
                      <a:pt x="2" y="3"/>
                      <a:pt x="1" y="9"/>
                    </a:cubicBezTo>
                    <a:cubicBezTo>
                      <a:pt x="0" y="15"/>
                      <a:pt x="4" y="21"/>
                      <a:pt x="10" y="22"/>
                    </a:cubicBezTo>
                    <a:cubicBezTo>
                      <a:pt x="16" y="23"/>
                      <a:pt x="21" y="19"/>
                      <a:pt x="22" y="13"/>
                    </a:cubicBezTo>
                    <a:cubicBezTo>
                      <a:pt x="24"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Freeform 276"/>
              <p:cNvSpPr/>
              <p:nvPr/>
            </p:nvSpPr>
            <p:spPr bwMode="auto">
              <a:xfrm>
                <a:off x="227012" y="12033251"/>
                <a:ext cx="106363" cy="106363"/>
              </a:xfrm>
              <a:custGeom>
                <a:avLst/>
                <a:gdLst>
                  <a:gd name="T0" fmla="*/ 6 w 25"/>
                  <a:gd name="T1" fmla="*/ 4 h 25"/>
                  <a:gd name="T2" fmla="*/ 3 w 25"/>
                  <a:gd name="T3" fmla="*/ 19 h 25"/>
                  <a:gd name="T4" fmla="*/ 18 w 25"/>
                  <a:gd name="T5" fmla="*/ 21 h 25"/>
                  <a:gd name="T6" fmla="*/ 21 w 25"/>
                  <a:gd name="T7" fmla="*/ 7 h 25"/>
                  <a:gd name="T8" fmla="*/ 6 w 25"/>
                  <a:gd name="T9" fmla="*/ 4 h 25"/>
                </a:gdLst>
                <a:ahLst/>
                <a:cxnLst>
                  <a:cxn ang="0">
                    <a:pos x="T0" y="T1"/>
                  </a:cxn>
                  <a:cxn ang="0">
                    <a:pos x="T2" y="T3"/>
                  </a:cxn>
                  <a:cxn ang="0">
                    <a:pos x="T4" y="T5"/>
                  </a:cxn>
                  <a:cxn ang="0">
                    <a:pos x="T6" y="T7"/>
                  </a:cxn>
                  <a:cxn ang="0">
                    <a:pos x="T8" y="T9"/>
                  </a:cxn>
                </a:cxnLst>
                <a:rect l="0" t="0" r="r" b="b"/>
                <a:pathLst>
                  <a:path w="25" h="25">
                    <a:moveTo>
                      <a:pt x="6" y="4"/>
                    </a:moveTo>
                    <a:cubicBezTo>
                      <a:pt x="1" y="7"/>
                      <a:pt x="0" y="14"/>
                      <a:pt x="3" y="19"/>
                    </a:cubicBezTo>
                    <a:cubicBezTo>
                      <a:pt x="7" y="24"/>
                      <a:pt x="13" y="25"/>
                      <a:pt x="18" y="21"/>
                    </a:cubicBezTo>
                    <a:cubicBezTo>
                      <a:pt x="23" y="18"/>
                      <a:pt x="25" y="12"/>
                      <a:pt x="21" y="7"/>
                    </a:cubicBezTo>
                    <a:cubicBezTo>
                      <a:pt x="18" y="2"/>
                      <a:pt x="11" y="0"/>
                      <a:pt x="6" y="4"/>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Freeform 277"/>
              <p:cNvSpPr/>
              <p:nvPr/>
            </p:nvSpPr>
            <p:spPr bwMode="auto">
              <a:xfrm>
                <a:off x="-52388" y="12466639"/>
                <a:ext cx="98425" cy="96838"/>
              </a:xfrm>
              <a:custGeom>
                <a:avLst/>
                <a:gdLst>
                  <a:gd name="T0" fmla="*/ 14 w 23"/>
                  <a:gd name="T1" fmla="*/ 1 h 23"/>
                  <a:gd name="T2" fmla="*/ 1 w 23"/>
                  <a:gd name="T3" fmla="*/ 10 h 23"/>
                  <a:gd name="T4" fmla="*/ 10 w 23"/>
                  <a:gd name="T5" fmla="*/ 22 h 23"/>
                  <a:gd name="T6" fmla="*/ 22 w 23"/>
                  <a:gd name="T7" fmla="*/ 14 h 23"/>
                  <a:gd name="T8" fmla="*/ 14 w 23"/>
                  <a:gd name="T9" fmla="*/ 1 h 23"/>
                </a:gdLst>
                <a:ahLst/>
                <a:cxnLst>
                  <a:cxn ang="0">
                    <a:pos x="T0" y="T1"/>
                  </a:cxn>
                  <a:cxn ang="0">
                    <a:pos x="T2" y="T3"/>
                  </a:cxn>
                  <a:cxn ang="0">
                    <a:pos x="T4" y="T5"/>
                  </a:cxn>
                  <a:cxn ang="0">
                    <a:pos x="T6" y="T7"/>
                  </a:cxn>
                  <a:cxn ang="0">
                    <a:pos x="T8" y="T9"/>
                  </a:cxn>
                </a:cxnLst>
                <a:rect l="0" t="0" r="r" b="b"/>
                <a:pathLst>
                  <a:path w="23" h="23">
                    <a:moveTo>
                      <a:pt x="14" y="1"/>
                    </a:moveTo>
                    <a:cubicBezTo>
                      <a:pt x="8" y="0"/>
                      <a:pt x="2" y="4"/>
                      <a:pt x="1" y="10"/>
                    </a:cubicBezTo>
                    <a:cubicBezTo>
                      <a:pt x="0" y="15"/>
                      <a:pt x="4" y="21"/>
                      <a:pt x="10" y="22"/>
                    </a:cubicBezTo>
                    <a:cubicBezTo>
                      <a:pt x="16" y="23"/>
                      <a:pt x="21" y="19"/>
                      <a:pt x="22" y="14"/>
                    </a:cubicBezTo>
                    <a:cubicBezTo>
                      <a:pt x="23"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278"/>
              <p:cNvSpPr/>
              <p:nvPr/>
            </p:nvSpPr>
            <p:spPr bwMode="auto">
              <a:xfrm>
                <a:off x="49212" y="12966701"/>
                <a:ext cx="101600" cy="101600"/>
              </a:xfrm>
              <a:custGeom>
                <a:avLst/>
                <a:gdLst>
                  <a:gd name="T0" fmla="*/ 6 w 24"/>
                  <a:gd name="T1" fmla="*/ 3 h 24"/>
                  <a:gd name="T2" fmla="*/ 3 w 24"/>
                  <a:gd name="T3" fmla="*/ 18 h 24"/>
                  <a:gd name="T4" fmla="*/ 18 w 24"/>
                  <a:gd name="T5" fmla="*/ 21 h 24"/>
                  <a:gd name="T6" fmla="*/ 21 w 24"/>
                  <a:gd name="T7" fmla="*/ 6 h 24"/>
                  <a:gd name="T8" fmla="*/ 6 w 24"/>
                  <a:gd name="T9" fmla="*/ 3 h 24"/>
                </a:gdLst>
                <a:ahLst/>
                <a:cxnLst>
                  <a:cxn ang="0">
                    <a:pos x="T0" y="T1"/>
                  </a:cxn>
                  <a:cxn ang="0">
                    <a:pos x="T2" y="T3"/>
                  </a:cxn>
                  <a:cxn ang="0">
                    <a:pos x="T4" y="T5"/>
                  </a:cxn>
                  <a:cxn ang="0">
                    <a:pos x="T6" y="T7"/>
                  </a:cxn>
                  <a:cxn ang="0">
                    <a:pos x="T8" y="T9"/>
                  </a:cxn>
                </a:cxnLst>
                <a:rect l="0" t="0" r="r" b="b"/>
                <a:pathLst>
                  <a:path w="24" h="24">
                    <a:moveTo>
                      <a:pt x="6" y="3"/>
                    </a:moveTo>
                    <a:cubicBezTo>
                      <a:pt x="1" y="7"/>
                      <a:pt x="0" y="13"/>
                      <a:pt x="3" y="18"/>
                    </a:cubicBezTo>
                    <a:cubicBezTo>
                      <a:pt x="7" y="23"/>
                      <a:pt x="13" y="24"/>
                      <a:pt x="18" y="21"/>
                    </a:cubicBezTo>
                    <a:cubicBezTo>
                      <a:pt x="23" y="18"/>
                      <a:pt x="24" y="11"/>
                      <a:pt x="21" y="6"/>
                    </a:cubicBezTo>
                    <a:cubicBezTo>
                      <a:pt x="18" y="1"/>
                      <a:pt x="11" y="0"/>
                      <a:pt x="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279"/>
              <p:cNvSpPr/>
              <p:nvPr/>
            </p:nvSpPr>
            <p:spPr bwMode="auto">
              <a:xfrm>
                <a:off x="477837" y="13250864"/>
                <a:ext cx="101600" cy="96838"/>
              </a:xfrm>
              <a:custGeom>
                <a:avLst/>
                <a:gdLst>
                  <a:gd name="T0" fmla="*/ 14 w 24"/>
                  <a:gd name="T1" fmla="*/ 1 h 23"/>
                  <a:gd name="T2" fmla="*/ 2 w 24"/>
                  <a:gd name="T3" fmla="*/ 10 h 23"/>
                  <a:gd name="T4" fmla="*/ 10 w 24"/>
                  <a:gd name="T5" fmla="*/ 22 h 23"/>
                  <a:gd name="T6" fmla="*/ 23 w 24"/>
                  <a:gd name="T7" fmla="*/ 14 h 23"/>
                  <a:gd name="T8" fmla="*/ 14 w 24"/>
                  <a:gd name="T9" fmla="*/ 1 h 23"/>
                </a:gdLst>
                <a:ahLst/>
                <a:cxnLst>
                  <a:cxn ang="0">
                    <a:pos x="T0" y="T1"/>
                  </a:cxn>
                  <a:cxn ang="0">
                    <a:pos x="T2" y="T3"/>
                  </a:cxn>
                  <a:cxn ang="0">
                    <a:pos x="T4" y="T5"/>
                  </a:cxn>
                  <a:cxn ang="0">
                    <a:pos x="T6" y="T7"/>
                  </a:cxn>
                  <a:cxn ang="0">
                    <a:pos x="T8" y="T9"/>
                  </a:cxn>
                </a:cxnLst>
                <a:rect l="0" t="0" r="r" b="b"/>
                <a:pathLst>
                  <a:path w="24" h="23">
                    <a:moveTo>
                      <a:pt x="14" y="1"/>
                    </a:moveTo>
                    <a:cubicBezTo>
                      <a:pt x="8" y="0"/>
                      <a:pt x="3" y="4"/>
                      <a:pt x="2" y="10"/>
                    </a:cubicBezTo>
                    <a:cubicBezTo>
                      <a:pt x="0" y="15"/>
                      <a:pt x="4" y="21"/>
                      <a:pt x="10" y="22"/>
                    </a:cubicBezTo>
                    <a:cubicBezTo>
                      <a:pt x="16" y="23"/>
                      <a:pt x="21" y="20"/>
                      <a:pt x="23" y="14"/>
                    </a:cubicBezTo>
                    <a:cubicBezTo>
                      <a:pt x="24"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280"/>
              <p:cNvSpPr/>
              <p:nvPr/>
            </p:nvSpPr>
            <p:spPr bwMode="auto">
              <a:xfrm>
                <a:off x="977900" y="13144501"/>
                <a:ext cx="104775" cy="106363"/>
              </a:xfrm>
              <a:custGeom>
                <a:avLst/>
                <a:gdLst>
                  <a:gd name="T0" fmla="*/ 7 w 25"/>
                  <a:gd name="T1" fmla="*/ 4 h 25"/>
                  <a:gd name="T2" fmla="*/ 4 w 25"/>
                  <a:gd name="T3" fmla="*/ 18 h 25"/>
                  <a:gd name="T4" fmla="*/ 19 w 25"/>
                  <a:gd name="T5" fmla="*/ 21 h 25"/>
                  <a:gd name="T6" fmla="*/ 21 w 25"/>
                  <a:gd name="T7" fmla="*/ 6 h 25"/>
                  <a:gd name="T8" fmla="*/ 7 w 25"/>
                  <a:gd name="T9" fmla="*/ 4 h 25"/>
                </a:gdLst>
                <a:ahLst/>
                <a:cxnLst>
                  <a:cxn ang="0">
                    <a:pos x="T0" y="T1"/>
                  </a:cxn>
                  <a:cxn ang="0">
                    <a:pos x="T2" y="T3"/>
                  </a:cxn>
                  <a:cxn ang="0">
                    <a:pos x="T4" y="T5"/>
                  </a:cxn>
                  <a:cxn ang="0">
                    <a:pos x="T6" y="T7"/>
                  </a:cxn>
                  <a:cxn ang="0">
                    <a:pos x="T8" y="T9"/>
                  </a:cxn>
                </a:cxnLst>
                <a:rect l="0" t="0" r="r" b="b"/>
                <a:pathLst>
                  <a:path w="25" h="25">
                    <a:moveTo>
                      <a:pt x="7" y="4"/>
                    </a:moveTo>
                    <a:cubicBezTo>
                      <a:pt x="2" y="7"/>
                      <a:pt x="0" y="13"/>
                      <a:pt x="4" y="18"/>
                    </a:cubicBezTo>
                    <a:cubicBezTo>
                      <a:pt x="7" y="23"/>
                      <a:pt x="14" y="25"/>
                      <a:pt x="19" y="21"/>
                    </a:cubicBezTo>
                    <a:cubicBezTo>
                      <a:pt x="23" y="18"/>
                      <a:pt x="25" y="11"/>
                      <a:pt x="21" y="6"/>
                    </a:cubicBezTo>
                    <a:cubicBezTo>
                      <a:pt x="18" y="1"/>
                      <a:pt x="11" y="0"/>
                      <a:pt x="7" y="4"/>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281"/>
              <p:cNvSpPr/>
              <p:nvPr/>
            </p:nvSpPr>
            <p:spPr bwMode="auto">
              <a:xfrm>
                <a:off x="1265237" y="12720639"/>
                <a:ext cx="98425" cy="98425"/>
              </a:xfrm>
              <a:custGeom>
                <a:avLst/>
                <a:gdLst>
                  <a:gd name="T0" fmla="*/ 13 w 23"/>
                  <a:gd name="T1" fmla="*/ 1 h 23"/>
                  <a:gd name="T2" fmla="*/ 1 w 23"/>
                  <a:gd name="T3" fmla="*/ 9 h 23"/>
                  <a:gd name="T4" fmla="*/ 9 w 23"/>
                  <a:gd name="T5" fmla="*/ 22 h 23"/>
                  <a:gd name="T6" fmla="*/ 22 w 23"/>
                  <a:gd name="T7" fmla="*/ 13 h 23"/>
                  <a:gd name="T8" fmla="*/ 13 w 23"/>
                  <a:gd name="T9" fmla="*/ 1 h 23"/>
                </a:gdLst>
                <a:ahLst/>
                <a:cxnLst>
                  <a:cxn ang="0">
                    <a:pos x="T0" y="T1"/>
                  </a:cxn>
                  <a:cxn ang="0">
                    <a:pos x="T2" y="T3"/>
                  </a:cxn>
                  <a:cxn ang="0">
                    <a:pos x="T4" y="T5"/>
                  </a:cxn>
                  <a:cxn ang="0">
                    <a:pos x="T6" y="T7"/>
                  </a:cxn>
                  <a:cxn ang="0">
                    <a:pos x="T8" y="T9"/>
                  </a:cxn>
                </a:cxnLst>
                <a:rect l="0" t="0" r="r" b="b"/>
                <a:pathLst>
                  <a:path w="23" h="23">
                    <a:moveTo>
                      <a:pt x="13" y="1"/>
                    </a:moveTo>
                    <a:cubicBezTo>
                      <a:pt x="7" y="0"/>
                      <a:pt x="2" y="4"/>
                      <a:pt x="1" y="9"/>
                    </a:cubicBezTo>
                    <a:cubicBezTo>
                      <a:pt x="0" y="15"/>
                      <a:pt x="3" y="21"/>
                      <a:pt x="9" y="22"/>
                    </a:cubicBezTo>
                    <a:cubicBezTo>
                      <a:pt x="15" y="23"/>
                      <a:pt x="21" y="19"/>
                      <a:pt x="22" y="13"/>
                    </a:cubicBezTo>
                    <a:cubicBezTo>
                      <a:pt x="23" y="8"/>
                      <a:pt x="19" y="2"/>
                      <a:pt x="13"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Freeform 282"/>
              <p:cNvSpPr/>
              <p:nvPr/>
            </p:nvSpPr>
            <p:spPr bwMode="auto">
              <a:xfrm>
                <a:off x="1158875" y="12215814"/>
                <a:ext cx="103188" cy="101600"/>
              </a:xfrm>
              <a:custGeom>
                <a:avLst/>
                <a:gdLst>
                  <a:gd name="T0" fmla="*/ 6 w 24"/>
                  <a:gd name="T1" fmla="*/ 3 h 24"/>
                  <a:gd name="T2" fmla="*/ 3 w 24"/>
                  <a:gd name="T3" fmla="*/ 18 h 24"/>
                  <a:gd name="T4" fmla="*/ 18 w 24"/>
                  <a:gd name="T5" fmla="*/ 21 h 24"/>
                  <a:gd name="T6" fmla="*/ 21 w 24"/>
                  <a:gd name="T7" fmla="*/ 6 h 24"/>
                  <a:gd name="T8" fmla="*/ 6 w 24"/>
                  <a:gd name="T9" fmla="*/ 3 h 24"/>
                </a:gdLst>
                <a:ahLst/>
                <a:cxnLst>
                  <a:cxn ang="0">
                    <a:pos x="T0" y="T1"/>
                  </a:cxn>
                  <a:cxn ang="0">
                    <a:pos x="T2" y="T3"/>
                  </a:cxn>
                  <a:cxn ang="0">
                    <a:pos x="T4" y="T5"/>
                  </a:cxn>
                  <a:cxn ang="0">
                    <a:pos x="T6" y="T7"/>
                  </a:cxn>
                  <a:cxn ang="0">
                    <a:pos x="T8" y="T9"/>
                  </a:cxn>
                </a:cxnLst>
                <a:rect l="0" t="0" r="r" b="b"/>
                <a:pathLst>
                  <a:path w="24" h="24">
                    <a:moveTo>
                      <a:pt x="6" y="3"/>
                    </a:moveTo>
                    <a:cubicBezTo>
                      <a:pt x="1" y="6"/>
                      <a:pt x="0" y="13"/>
                      <a:pt x="3" y="18"/>
                    </a:cubicBezTo>
                    <a:cubicBezTo>
                      <a:pt x="6" y="23"/>
                      <a:pt x="13" y="24"/>
                      <a:pt x="18" y="21"/>
                    </a:cubicBezTo>
                    <a:cubicBezTo>
                      <a:pt x="23" y="17"/>
                      <a:pt x="24" y="11"/>
                      <a:pt x="21" y="6"/>
                    </a:cubicBezTo>
                    <a:cubicBezTo>
                      <a:pt x="17" y="1"/>
                      <a:pt x="11" y="0"/>
                      <a:pt x="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5" name="Freeform 283"/>
              <p:cNvSpPr/>
              <p:nvPr/>
            </p:nvSpPr>
            <p:spPr bwMode="auto">
              <a:xfrm>
                <a:off x="150812" y="11941176"/>
                <a:ext cx="560388" cy="822325"/>
              </a:xfrm>
              <a:custGeom>
                <a:avLst/>
                <a:gdLst>
                  <a:gd name="T0" fmla="*/ 184 w 353"/>
                  <a:gd name="T1" fmla="*/ 13 h 518"/>
                  <a:gd name="T2" fmla="*/ 299 w 353"/>
                  <a:gd name="T3" fmla="*/ 414 h 518"/>
                  <a:gd name="T4" fmla="*/ 0 w 353"/>
                  <a:gd name="T5" fmla="*/ 475 h 518"/>
                  <a:gd name="T6" fmla="*/ 8 w 353"/>
                  <a:gd name="T7" fmla="*/ 518 h 518"/>
                  <a:gd name="T8" fmla="*/ 353 w 353"/>
                  <a:gd name="T9" fmla="*/ 448 h 518"/>
                  <a:gd name="T10" fmla="*/ 227 w 353"/>
                  <a:gd name="T11" fmla="*/ 0 h 518"/>
                  <a:gd name="T12" fmla="*/ 184 w 353"/>
                  <a:gd name="T13" fmla="*/ 13 h 518"/>
                  <a:gd name="T14" fmla="*/ 184 w 353"/>
                  <a:gd name="T15" fmla="*/ 13 h 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518">
                    <a:moveTo>
                      <a:pt x="184" y="13"/>
                    </a:moveTo>
                    <a:lnTo>
                      <a:pt x="299" y="414"/>
                    </a:lnTo>
                    <a:lnTo>
                      <a:pt x="0" y="475"/>
                    </a:lnTo>
                    <a:lnTo>
                      <a:pt x="8" y="518"/>
                    </a:lnTo>
                    <a:lnTo>
                      <a:pt x="353" y="448"/>
                    </a:lnTo>
                    <a:lnTo>
                      <a:pt x="227" y="0"/>
                    </a:lnTo>
                    <a:lnTo>
                      <a:pt x="184" y="13"/>
                    </a:lnTo>
                    <a:lnTo>
                      <a:pt x="184" y="13"/>
                    </a:ln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6" name="Freeform 284"/>
              <p:cNvSpPr/>
              <p:nvPr/>
            </p:nvSpPr>
            <p:spPr bwMode="auto">
              <a:xfrm>
                <a:off x="-250825" y="11312526"/>
                <a:ext cx="563563" cy="407988"/>
              </a:xfrm>
              <a:custGeom>
                <a:avLst/>
                <a:gdLst>
                  <a:gd name="T0" fmla="*/ 97 w 133"/>
                  <a:gd name="T1" fmla="*/ 0 h 96"/>
                  <a:gd name="T2" fmla="*/ 10 w 133"/>
                  <a:gd name="T3" fmla="*/ 96 h 96"/>
                  <a:gd name="T4" fmla="*/ 133 w 133"/>
                  <a:gd name="T5" fmla="*/ 51 h 96"/>
                  <a:gd name="T6" fmla="*/ 97 w 133"/>
                  <a:gd name="T7" fmla="*/ 0 h 96"/>
                </a:gdLst>
                <a:ahLst/>
                <a:cxnLst>
                  <a:cxn ang="0">
                    <a:pos x="T0" y="T1"/>
                  </a:cxn>
                  <a:cxn ang="0">
                    <a:pos x="T2" y="T3"/>
                  </a:cxn>
                  <a:cxn ang="0">
                    <a:pos x="T4" y="T5"/>
                  </a:cxn>
                  <a:cxn ang="0">
                    <a:pos x="T6" y="T7"/>
                  </a:cxn>
                </a:cxnLst>
                <a:rect l="0" t="0" r="r" b="b"/>
                <a:pathLst>
                  <a:path w="133" h="96">
                    <a:moveTo>
                      <a:pt x="97" y="0"/>
                    </a:moveTo>
                    <a:cubicBezTo>
                      <a:pt x="97" y="0"/>
                      <a:pt x="0" y="53"/>
                      <a:pt x="10" y="96"/>
                    </a:cubicBezTo>
                    <a:cubicBezTo>
                      <a:pt x="133" y="51"/>
                      <a:pt x="133" y="51"/>
                      <a:pt x="133" y="51"/>
                    </a:cubicBezTo>
                    <a:cubicBezTo>
                      <a:pt x="133" y="51"/>
                      <a:pt x="81" y="19"/>
                      <a:pt x="97" y="0"/>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7" name="Freeform 285"/>
              <p:cNvSpPr/>
              <p:nvPr/>
            </p:nvSpPr>
            <p:spPr bwMode="auto">
              <a:xfrm>
                <a:off x="1155700" y="11334751"/>
                <a:ext cx="474663" cy="508000"/>
              </a:xfrm>
              <a:custGeom>
                <a:avLst/>
                <a:gdLst>
                  <a:gd name="T0" fmla="*/ 0 w 112"/>
                  <a:gd name="T1" fmla="*/ 44 h 120"/>
                  <a:gd name="T2" fmla="*/ 80 w 112"/>
                  <a:gd name="T3" fmla="*/ 120 h 120"/>
                  <a:gd name="T4" fmla="*/ 112 w 112"/>
                  <a:gd name="T5" fmla="*/ 62 h 120"/>
                  <a:gd name="T6" fmla="*/ 0 w 112"/>
                  <a:gd name="T7" fmla="*/ 44 h 120"/>
                </a:gdLst>
                <a:ahLst/>
                <a:cxnLst>
                  <a:cxn ang="0">
                    <a:pos x="T0" y="T1"/>
                  </a:cxn>
                  <a:cxn ang="0">
                    <a:pos x="T2" y="T3"/>
                  </a:cxn>
                  <a:cxn ang="0">
                    <a:pos x="T4" y="T5"/>
                  </a:cxn>
                  <a:cxn ang="0">
                    <a:pos x="T6" y="T7"/>
                  </a:cxn>
                </a:cxnLst>
                <a:rect l="0" t="0" r="r" b="b"/>
                <a:pathLst>
                  <a:path w="112" h="120">
                    <a:moveTo>
                      <a:pt x="0" y="44"/>
                    </a:moveTo>
                    <a:cubicBezTo>
                      <a:pt x="80" y="120"/>
                      <a:pt x="80" y="120"/>
                      <a:pt x="80" y="120"/>
                    </a:cubicBezTo>
                    <a:cubicBezTo>
                      <a:pt x="48" y="56"/>
                      <a:pt x="112" y="62"/>
                      <a:pt x="112" y="62"/>
                    </a:cubicBezTo>
                    <a:cubicBezTo>
                      <a:pt x="48" y="0"/>
                      <a:pt x="0" y="44"/>
                      <a:pt x="0" y="44"/>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Oval 286"/>
              <p:cNvSpPr>
                <a:spLocks noChangeArrowheads="1"/>
              </p:cNvSpPr>
              <p:nvPr/>
            </p:nvSpPr>
            <p:spPr bwMode="auto">
              <a:xfrm>
                <a:off x="-90488" y="11096626"/>
                <a:ext cx="271463" cy="271463"/>
              </a:xfrm>
              <a:prstGeom prst="ellipse">
                <a:avLst/>
              </a:pr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Oval 288"/>
              <p:cNvSpPr>
                <a:spLocks noChangeArrowheads="1"/>
              </p:cNvSpPr>
              <p:nvPr/>
            </p:nvSpPr>
            <p:spPr bwMode="auto">
              <a:xfrm>
                <a:off x="1570038" y="11368088"/>
                <a:ext cx="271463" cy="271463"/>
              </a:xfrm>
              <a:prstGeom prst="ellipse">
                <a:avLst/>
              </a:pr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fade">
                                      <p:cBhvr>
                                        <p:cTn id="7" dur="1000"/>
                                        <p:tgtEl>
                                          <p:spTgt spid="1033"/>
                                        </p:tgtEl>
                                      </p:cBhvr>
                                    </p:animEffect>
                                    <p:anim calcmode="lin" valueType="num">
                                      <p:cBhvr>
                                        <p:cTn id="8" dur="1000" fill="hold"/>
                                        <p:tgtEl>
                                          <p:spTgt spid="1033"/>
                                        </p:tgtEl>
                                        <p:attrNameLst>
                                          <p:attrName>ppt_x</p:attrName>
                                        </p:attrNameLst>
                                      </p:cBhvr>
                                      <p:tavLst>
                                        <p:tav tm="0">
                                          <p:val>
                                            <p:strVal val="#ppt_x"/>
                                          </p:val>
                                        </p:tav>
                                        <p:tav tm="100000">
                                          <p:val>
                                            <p:strVal val="#ppt_x"/>
                                          </p:val>
                                        </p:tav>
                                      </p:tavLst>
                                    </p:anim>
                                    <p:anim calcmode="lin" valueType="num">
                                      <p:cBhvr>
                                        <p:cTn id="9" dur="1000" fill="hold"/>
                                        <p:tgtEl>
                                          <p:spTgt spid="103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1300"/>
                                  </p:stCondLst>
                                  <p:childTnLst>
                                    <p:set>
                                      <p:cBhvr>
                                        <p:cTn id="11" dur="1" fill="hold">
                                          <p:stCondLst>
                                            <p:cond delay="0"/>
                                          </p:stCondLst>
                                        </p:cTn>
                                        <p:tgtEl>
                                          <p:spTgt spid="325"/>
                                        </p:tgtEl>
                                        <p:attrNameLst>
                                          <p:attrName>style.visibility</p:attrName>
                                        </p:attrNameLst>
                                      </p:cBhvr>
                                      <p:to>
                                        <p:strVal val="visible"/>
                                      </p:to>
                                    </p:set>
                                    <p:animEffect transition="in" filter="fade">
                                      <p:cBhvr>
                                        <p:cTn id="12" dur="500"/>
                                        <p:tgtEl>
                                          <p:spTgt spid="325"/>
                                        </p:tgtEl>
                                      </p:cBhvr>
                                    </p:animEffect>
                                  </p:childTnLst>
                                </p:cTn>
                              </p:par>
                              <p:par>
                                <p:cTn id="13" presetID="16" presetClass="entr" presetSubtype="37" fill="hold" nodeType="withEffect">
                                  <p:stCondLst>
                                    <p:cond delay="1500"/>
                                  </p:stCondLst>
                                  <p:childTnLst>
                                    <p:set>
                                      <p:cBhvr>
                                        <p:cTn id="14" dur="1" fill="hold">
                                          <p:stCondLst>
                                            <p:cond delay="0"/>
                                          </p:stCondLst>
                                        </p:cTn>
                                        <p:tgtEl>
                                          <p:spTgt spid="326"/>
                                        </p:tgtEl>
                                        <p:attrNameLst>
                                          <p:attrName>style.visibility</p:attrName>
                                        </p:attrNameLst>
                                      </p:cBhvr>
                                      <p:to>
                                        <p:strVal val="visible"/>
                                      </p:to>
                                    </p:set>
                                    <p:animEffect transition="in" filter="barn(outVertical)">
                                      <p:cBhvr>
                                        <p:cTn id="15" dur="500"/>
                                        <p:tgtEl>
                                          <p:spTgt spid="326"/>
                                        </p:tgtEl>
                                      </p:cBhvr>
                                    </p:animEffect>
                                  </p:childTnLst>
                                </p:cTn>
                              </p:par>
                              <p:par>
                                <p:cTn id="16" presetID="10" presetClass="entr" presetSubtype="0" fill="hold" grpId="0" nodeType="withEffect">
                                  <p:stCondLst>
                                    <p:cond delay="1000"/>
                                  </p:stCondLst>
                                  <p:childTnLst>
                                    <p:set>
                                      <p:cBhvr>
                                        <p:cTn id="17" dur="1" fill="hold">
                                          <p:stCondLst>
                                            <p:cond delay="0"/>
                                          </p:stCondLst>
                                        </p:cTn>
                                        <p:tgtEl>
                                          <p:spTgt spid="324"/>
                                        </p:tgtEl>
                                        <p:attrNameLst>
                                          <p:attrName>style.visibility</p:attrName>
                                        </p:attrNameLst>
                                      </p:cBhvr>
                                      <p:to>
                                        <p:strVal val="visible"/>
                                      </p:to>
                                    </p:set>
                                    <p:animEffect transition="in" filter="fade">
                                      <p:cBhvr>
                                        <p:cTn id="18" dur="500"/>
                                        <p:tgtEl>
                                          <p:spTgt spid="324"/>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327"/>
                                        </p:tgtEl>
                                        <p:attrNameLst>
                                          <p:attrName>style.visibility</p:attrName>
                                        </p:attrNameLst>
                                      </p:cBhvr>
                                      <p:to>
                                        <p:strVal val="visible"/>
                                      </p:to>
                                    </p:set>
                                    <p:animEffect transition="in" filter="fade">
                                      <p:cBhvr>
                                        <p:cTn id="22" dur="1000"/>
                                        <p:tgtEl>
                                          <p:spTgt spid="327"/>
                                        </p:tgtEl>
                                      </p:cBhvr>
                                    </p:animEffect>
                                    <p:anim calcmode="lin" valueType="num">
                                      <p:cBhvr>
                                        <p:cTn id="23" dur="1000" fill="hold"/>
                                        <p:tgtEl>
                                          <p:spTgt spid="327"/>
                                        </p:tgtEl>
                                        <p:attrNameLst>
                                          <p:attrName>ppt_x</p:attrName>
                                        </p:attrNameLst>
                                      </p:cBhvr>
                                      <p:tavLst>
                                        <p:tav tm="0">
                                          <p:val>
                                            <p:strVal val="#ppt_x"/>
                                          </p:val>
                                        </p:tav>
                                        <p:tav tm="100000">
                                          <p:val>
                                            <p:strVal val="#ppt_x"/>
                                          </p:val>
                                        </p:tav>
                                      </p:tavLst>
                                    </p:anim>
                                    <p:anim calcmode="lin" valueType="num">
                                      <p:cBhvr>
                                        <p:cTn id="24" dur="1000" fill="hold"/>
                                        <p:tgtEl>
                                          <p:spTgt spid="3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2</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0" name="组合 9"/>
          <p:cNvGrpSpPr/>
          <p:nvPr/>
        </p:nvGrpSpPr>
        <p:grpSpPr bwMode="auto">
          <a:xfrm>
            <a:off x="642938" y="1576388"/>
            <a:ext cx="2613025" cy="4094162"/>
            <a:chOff x="643035" y="1576619"/>
            <a:chExt cx="2613025" cy="4094163"/>
          </a:xfrm>
        </p:grpSpPr>
        <p:sp>
          <p:nvSpPr>
            <p:cNvPr id="11" name="矩形 10"/>
            <p:cNvSpPr/>
            <p:nvPr/>
          </p:nvSpPr>
          <p:spPr>
            <a:xfrm>
              <a:off x="643035" y="1576619"/>
              <a:ext cx="2613025" cy="4094163"/>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12" name="任意多边形 42"/>
            <p:cNvSpPr/>
            <p:nvPr/>
          </p:nvSpPr>
          <p:spPr bwMode="auto">
            <a:xfrm>
              <a:off x="1512985" y="1770929"/>
              <a:ext cx="874713" cy="874713"/>
            </a:xfrm>
            <a:custGeom>
              <a:avLst/>
              <a:gdLst>
                <a:gd name="T0" fmla="*/ 427325 w 875300"/>
                <a:gd name="T1" fmla="*/ 166392 h 874712"/>
                <a:gd name="T2" fmla="*/ 758471 w 875300"/>
                <a:gd name="T3" fmla="*/ 560214 h 874712"/>
                <a:gd name="T4" fmla="*/ 758471 w 875300"/>
                <a:gd name="T5" fmla="*/ 839166 h 874712"/>
                <a:gd name="T6" fmla="*/ 717756 w 875300"/>
                <a:gd name="T7" fmla="*/ 874719 h 874712"/>
                <a:gd name="T8" fmla="*/ 503326 w 875300"/>
                <a:gd name="T9" fmla="*/ 874719 h 874712"/>
                <a:gd name="T10" fmla="*/ 503326 w 875300"/>
                <a:gd name="T11" fmla="*/ 623115 h 874712"/>
                <a:gd name="T12" fmla="*/ 354038 w 875300"/>
                <a:gd name="T13" fmla="*/ 623115 h 874712"/>
                <a:gd name="T14" fmla="*/ 354038 w 875300"/>
                <a:gd name="T15" fmla="*/ 874719 h 874712"/>
                <a:gd name="T16" fmla="*/ 136895 w 875300"/>
                <a:gd name="T17" fmla="*/ 874719 h 874712"/>
                <a:gd name="T18" fmla="*/ 93464 w 875300"/>
                <a:gd name="T19" fmla="*/ 839166 h 874712"/>
                <a:gd name="T20" fmla="*/ 93464 w 875300"/>
                <a:gd name="T21" fmla="*/ 590297 h 874712"/>
                <a:gd name="T22" fmla="*/ 427325 w 875300"/>
                <a:gd name="T23" fmla="*/ 166392 h 874712"/>
                <a:gd name="T24" fmla="*/ 425074 w 875300"/>
                <a:gd name="T25" fmla="*/ 0 h 874712"/>
                <a:gd name="T26" fmla="*/ 454957 w 875300"/>
                <a:gd name="T27" fmla="*/ 13668 h 874712"/>
                <a:gd name="T28" fmla="*/ 862458 w 875300"/>
                <a:gd name="T29" fmla="*/ 502992 h 874712"/>
                <a:gd name="T30" fmla="*/ 857025 w 875300"/>
                <a:gd name="T31" fmla="*/ 560397 h 874712"/>
                <a:gd name="T32" fmla="*/ 808125 w 875300"/>
                <a:gd name="T33" fmla="*/ 565865 h 874712"/>
                <a:gd name="T34" fmla="*/ 427791 w 875300"/>
                <a:gd name="T35" fmla="*/ 114812 h 874712"/>
                <a:gd name="T36" fmla="*/ 61040 w 875300"/>
                <a:gd name="T37" fmla="*/ 576799 h 874712"/>
                <a:gd name="T38" fmla="*/ 12141 w 875300"/>
                <a:gd name="T39" fmla="*/ 571332 h 874712"/>
                <a:gd name="T40" fmla="*/ 6703 w 875300"/>
                <a:gd name="T41" fmla="*/ 513926 h 874712"/>
                <a:gd name="T42" fmla="*/ 395191 w 875300"/>
                <a:gd name="T43" fmla="*/ 13668 h 874712"/>
                <a:gd name="T44" fmla="*/ 425074 w 875300"/>
                <a:gd name="T45" fmla="*/ 0 h 87471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75300" h="874712">
                  <a:moveTo>
                    <a:pt x="429913" y="166392"/>
                  </a:moveTo>
                  <a:cubicBezTo>
                    <a:pt x="429913" y="166392"/>
                    <a:pt x="763064" y="541063"/>
                    <a:pt x="763064" y="560207"/>
                  </a:cubicBezTo>
                  <a:cubicBezTo>
                    <a:pt x="763064" y="560207"/>
                    <a:pt x="763064" y="560207"/>
                    <a:pt x="763064" y="839159"/>
                  </a:cubicBezTo>
                  <a:cubicBezTo>
                    <a:pt x="763064" y="858303"/>
                    <a:pt x="743949" y="874712"/>
                    <a:pt x="722103" y="874712"/>
                  </a:cubicBezTo>
                  <a:cubicBezTo>
                    <a:pt x="722103" y="874712"/>
                    <a:pt x="722103" y="874712"/>
                    <a:pt x="506374" y="874712"/>
                  </a:cubicBezTo>
                  <a:cubicBezTo>
                    <a:pt x="506374" y="874712"/>
                    <a:pt x="506374" y="874712"/>
                    <a:pt x="506374" y="623108"/>
                  </a:cubicBezTo>
                  <a:cubicBezTo>
                    <a:pt x="506374" y="623108"/>
                    <a:pt x="506374" y="623108"/>
                    <a:pt x="356183" y="623108"/>
                  </a:cubicBezTo>
                  <a:cubicBezTo>
                    <a:pt x="356183" y="623108"/>
                    <a:pt x="356183" y="623108"/>
                    <a:pt x="356183" y="874712"/>
                  </a:cubicBezTo>
                  <a:cubicBezTo>
                    <a:pt x="356183" y="874712"/>
                    <a:pt x="356183" y="874712"/>
                    <a:pt x="137723" y="874712"/>
                  </a:cubicBezTo>
                  <a:cubicBezTo>
                    <a:pt x="113146" y="874712"/>
                    <a:pt x="94031" y="858303"/>
                    <a:pt x="94031" y="839159"/>
                  </a:cubicBezTo>
                  <a:cubicBezTo>
                    <a:pt x="94031" y="839159"/>
                    <a:pt x="94031" y="839159"/>
                    <a:pt x="94031" y="590290"/>
                  </a:cubicBezTo>
                  <a:cubicBezTo>
                    <a:pt x="94031" y="590290"/>
                    <a:pt x="94031" y="590290"/>
                    <a:pt x="429913" y="166392"/>
                  </a:cubicBezTo>
                  <a:close/>
                  <a:moveTo>
                    <a:pt x="427648" y="0"/>
                  </a:moveTo>
                  <a:cubicBezTo>
                    <a:pt x="438581" y="0"/>
                    <a:pt x="449513" y="2734"/>
                    <a:pt x="457713" y="13668"/>
                  </a:cubicBezTo>
                  <a:cubicBezTo>
                    <a:pt x="463179" y="19135"/>
                    <a:pt x="867682" y="502985"/>
                    <a:pt x="867682" y="502985"/>
                  </a:cubicBezTo>
                  <a:cubicBezTo>
                    <a:pt x="878614" y="516653"/>
                    <a:pt x="878614" y="543989"/>
                    <a:pt x="862215" y="560390"/>
                  </a:cubicBezTo>
                  <a:cubicBezTo>
                    <a:pt x="848550" y="579526"/>
                    <a:pt x="826685" y="582259"/>
                    <a:pt x="813019" y="565858"/>
                  </a:cubicBezTo>
                  <a:cubicBezTo>
                    <a:pt x="813019" y="565858"/>
                    <a:pt x="813019" y="565858"/>
                    <a:pt x="430381" y="114812"/>
                  </a:cubicBezTo>
                  <a:cubicBezTo>
                    <a:pt x="430381" y="114812"/>
                    <a:pt x="430381" y="114812"/>
                    <a:pt x="61409" y="576792"/>
                  </a:cubicBezTo>
                  <a:cubicBezTo>
                    <a:pt x="50477" y="590460"/>
                    <a:pt x="28612" y="587727"/>
                    <a:pt x="12213" y="571325"/>
                  </a:cubicBezTo>
                  <a:cubicBezTo>
                    <a:pt x="-1453" y="554923"/>
                    <a:pt x="-4186" y="530321"/>
                    <a:pt x="6747" y="513919"/>
                  </a:cubicBezTo>
                  <a:cubicBezTo>
                    <a:pt x="6747" y="513919"/>
                    <a:pt x="392117" y="21869"/>
                    <a:pt x="397584" y="13668"/>
                  </a:cubicBezTo>
                  <a:cubicBezTo>
                    <a:pt x="405783" y="2734"/>
                    <a:pt x="416716" y="0"/>
                    <a:pt x="42764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文本框 22"/>
            <p:cNvSpPr txBox="1">
              <a:spLocks noChangeArrowheads="1"/>
            </p:cNvSpPr>
            <p:nvPr/>
          </p:nvSpPr>
          <p:spPr bwMode="auto">
            <a:xfrm>
              <a:off x="797023" y="3675929"/>
              <a:ext cx="23399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FFFFFF"/>
                  </a:solidFill>
                  <a:latin typeface="宋体" panose="02010600030101010101" pitchFamily="2" charset="-122"/>
                </a:rPr>
                <a:t>点击添加文本点击添加文本点击添加文本点击添加文本点击添加文本点击添加文本点击添加文本点击添加文本。</a:t>
              </a:r>
            </a:p>
          </p:txBody>
        </p:sp>
        <p:sp>
          <p:nvSpPr>
            <p:cNvPr id="14" name="矩形 6"/>
            <p:cNvSpPr>
              <a:spLocks noChangeArrowheads="1"/>
            </p:cNvSpPr>
            <p:nvPr/>
          </p:nvSpPr>
          <p:spPr bwMode="auto">
            <a:xfrm>
              <a:off x="1179610" y="2964729"/>
              <a:ext cx="1539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2400" b="1">
                  <a:solidFill>
                    <a:srgbClr val="FFFFFF"/>
                  </a:solidFill>
                  <a:latin typeface="微软雅黑" panose="020B0503020204020204" pitchFamily="34" charset="-122"/>
                  <a:ea typeface="微软雅黑" panose="020B0503020204020204" pitchFamily="34" charset="-122"/>
                </a:rPr>
                <a:t>添加标题</a:t>
              </a:r>
            </a:p>
          </p:txBody>
        </p:sp>
        <p:cxnSp>
          <p:nvCxnSpPr>
            <p:cNvPr id="15" name="直接连接符 14"/>
            <p:cNvCxnSpPr/>
            <p:nvPr/>
          </p:nvCxnSpPr>
          <p:spPr>
            <a:xfrm>
              <a:off x="643035" y="3484794"/>
              <a:ext cx="261302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bwMode="auto">
          <a:xfrm>
            <a:off x="6188075" y="1576388"/>
            <a:ext cx="2611438" cy="4094162"/>
            <a:chOff x="6188827" y="1576619"/>
            <a:chExt cx="2611438" cy="4094163"/>
          </a:xfrm>
        </p:grpSpPr>
        <p:sp>
          <p:nvSpPr>
            <p:cNvPr id="17" name="矩形 16"/>
            <p:cNvSpPr/>
            <p:nvPr/>
          </p:nvSpPr>
          <p:spPr>
            <a:xfrm>
              <a:off x="6188827" y="1576619"/>
              <a:ext cx="2611438" cy="4094163"/>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18" name="文本框 31"/>
            <p:cNvSpPr txBox="1">
              <a:spLocks noChangeArrowheads="1"/>
            </p:cNvSpPr>
            <p:nvPr/>
          </p:nvSpPr>
          <p:spPr bwMode="auto">
            <a:xfrm>
              <a:off x="6411077" y="3675929"/>
              <a:ext cx="23399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FFFFFF"/>
                  </a:solidFill>
                  <a:latin typeface="宋体" panose="02010600030101010101" pitchFamily="2" charset="-122"/>
                </a:rPr>
                <a:t>点击添加文本点击添加文本点击添加文本点击添加文本点击添加文本点击添加文本点击添加文本点击添加文本。</a:t>
              </a:r>
            </a:p>
          </p:txBody>
        </p:sp>
        <p:sp>
          <p:nvSpPr>
            <p:cNvPr id="19" name="矩形 32"/>
            <p:cNvSpPr>
              <a:spLocks noChangeArrowheads="1"/>
            </p:cNvSpPr>
            <p:nvPr/>
          </p:nvSpPr>
          <p:spPr bwMode="auto">
            <a:xfrm>
              <a:off x="6719052" y="2964729"/>
              <a:ext cx="15509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2400" b="1">
                  <a:solidFill>
                    <a:srgbClr val="FFFFFF"/>
                  </a:solidFill>
                  <a:latin typeface="微软雅黑" panose="020B0503020204020204" pitchFamily="34" charset="-122"/>
                  <a:ea typeface="微软雅黑" panose="020B0503020204020204" pitchFamily="34" charset="-122"/>
                </a:rPr>
                <a:t>添加标题</a:t>
              </a:r>
            </a:p>
          </p:txBody>
        </p:sp>
        <p:grpSp>
          <p:nvGrpSpPr>
            <p:cNvPr id="20" name="组合 45"/>
            <p:cNvGrpSpPr/>
            <p:nvPr/>
          </p:nvGrpSpPr>
          <p:grpSpPr bwMode="auto">
            <a:xfrm>
              <a:off x="6985752" y="1729654"/>
              <a:ext cx="1019175" cy="957263"/>
              <a:chOff x="4983209" y="3059116"/>
              <a:chExt cx="1020304" cy="957907"/>
            </a:xfrm>
          </p:grpSpPr>
          <p:sp>
            <p:nvSpPr>
              <p:cNvPr id="22" name="Freeform 10"/>
              <p:cNvSpPr>
                <a:spLocks noEditPoints="1"/>
              </p:cNvSpPr>
              <p:nvPr/>
            </p:nvSpPr>
            <p:spPr bwMode="auto">
              <a:xfrm>
                <a:off x="4983209" y="3436963"/>
                <a:ext cx="580059" cy="580060"/>
              </a:xfrm>
              <a:custGeom>
                <a:avLst/>
                <a:gdLst>
                  <a:gd name="T0" fmla="*/ 2147483646 w 212"/>
                  <a:gd name="T1" fmla="*/ 2147483646 h 212"/>
                  <a:gd name="T2" fmla="*/ 2147483646 w 212"/>
                  <a:gd name="T3" fmla="*/ 2147483646 h 212"/>
                  <a:gd name="T4" fmla="*/ 2147483646 w 212"/>
                  <a:gd name="T5" fmla="*/ 2147483646 h 212"/>
                  <a:gd name="T6" fmla="*/ 2147483646 w 212"/>
                  <a:gd name="T7" fmla="*/ 2147483646 h 212"/>
                  <a:gd name="T8" fmla="*/ 2147483646 w 212"/>
                  <a:gd name="T9" fmla="*/ 2147483646 h 212"/>
                  <a:gd name="T10" fmla="*/ 2147483646 w 212"/>
                  <a:gd name="T11" fmla="*/ 2147483646 h 212"/>
                  <a:gd name="T12" fmla="*/ 2147483646 w 212"/>
                  <a:gd name="T13" fmla="*/ 2147483646 h 212"/>
                  <a:gd name="T14" fmla="*/ 2147483646 w 212"/>
                  <a:gd name="T15" fmla="*/ 2147483646 h 212"/>
                  <a:gd name="T16" fmla="*/ 2147483646 w 212"/>
                  <a:gd name="T17" fmla="*/ 2147483646 h 212"/>
                  <a:gd name="T18" fmla="*/ 2147483646 w 212"/>
                  <a:gd name="T19" fmla="*/ 2147483646 h 212"/>
                  <a:gd name="T20" fmla="*/ 2147483646 w 212"/>
                  <a:gd name="T21" fmla="*/ 2147483646 h 212"/>
                  <a:gd name="T22" fmla="*/ 2147483646 w 212"/>
                  <a:gd name="T23" fmla="*/ 2147483646 h 212"/>
                  <a:gd name="T24" fmla="*/ 2147483646 w 212"/>
                  <a:gd name="T25" fmla="*/ 0 h 212"/>
                  <a:gd name="T26" fmla="*/ 2147483646 w 212"/>
                  <a:gd name="T27" fmla="*/ 2147483646 h 212"/>
                  <a:gd name="T28" fmla="*/ 2147483646 w 212"/>
                  <a:gd name="T29" fmla="*/ 2147483646 h 212"/>
                  <a:gd name="T30" fmla="*/ 2147483646 w 212"/>
                  <a:gd name="T31" fmla="*/ 2147483646 h 212"/>
                  <a:gd name="T32" fmla="*/ 2147483646 w 212"/>
                  <a:gd name="T33" fmla="*/ 2147483646 h 212"/>
                  <a:gd name="T34" fmla="*/ 2147483646 w 212"/>
                  <a:gd name="T35" fmla="*/ 2147483646 h 212"/>
                  <a:gd name="T36" fmla="*/ 2147483646 w 212"/>
                  <a:gd name="T37" fmla="*/ 2147483646 h 212"/>
                  <a:gd name="T38" fmla="*/ 2147483646 w 212"/>
                  <a:gd name="T39" fmla="*/ 2147483646 h 212"/>
                  <a:gd name="T40" fmla="*/ 2147483646 w 212"/>
                  <a:gd name="T41" fmla="*/ 2147483646 h 212"/>
                  <a:gd name="T42" fmla="*/ 2147483646 w 212"/>
                  <a:gd name="T43" fmla="*/ 2147483646 h 212"/>
                  <a:gd name="T44" fmla="*/ 2147483646 w 212"/>
                  <a:gd name="T45" fmla="*/ 2147483646 h 212"/>
                  <a:gd name="T46" fmla="*/ 2147483646 w 212"/>
                  <a:gd name="T47" fmla="*/ 2147483646 h 212"/>
                  <a:gd name="T48" fmla="*/ 2147483646 w 212"/>
                  <a:gd name="T49" fmla="*/ 2147483646 h 212"/>
                  <a:gd name="T50" fmla="*/ 2147483646 w 212"/>
                  <a:gd name="T51" fmla="*/ 2147483646 h 212"/>
                  <a:gd name="T52" fmla="*/ 2147483646 w 212"/>
                  <a:gd name="T53" fmla="*/ 2147483646 h 212"/>
                  <a:gd name="T54" fmla="*/ 2147483646 w 212"/>
                  <a:gd name="T55" fmla="*/ 2147483646 h 212"/>
                  <a:gd name="T56" fmla="*/ 2147483646 w 212"/>
                  <a:gd name="T57" fmla="*/ 2147483646 h 212"/>
                  <a:gd name="T58" fmla="*/ 2147483646 w 212"/>
                  <a:gd name="T59" fmla="*/ 2147483646 h 212"/>
                  <a:gd name="T60" fmla="*/ 2147483646 w 212"/>
                  <a:gd name="T61" fmla="*/ 2147483646 h 212"/>
                  <a:gd name="T62" fmla="*/ 2147483646 w 212"/>
                  <a:gd name="T63" fmla="*/ 2147483646 h 212"/>
                  <a:gd name="T64" fmla="*/ 2147483646 w 212"/>
                  <a:gd name="T65" fmla="*/ 2147483646 h 212"/>
                  <a:gd name="T66" fmla="*/ 2147483646 w 212"/>
                  <a:gd name="T67" fmla="*/ 2147483646 h 212"/>
                  <a:gd name="T68" fmla="*/ 2147483646 w 212"/>
                  <a:gd name="T69" fmla="*/ 2147483646 h 212"/>
                  <a:gd name="T70" fmla="*/ 2147483646 w 212"/>
                  <a:gd name="T71" fmla="*/ 2147483646 h 212"/>
                  <a:gd name="T72" fmla="*/ 2147483646 w 212"/>
                  <a:gd name="T73" fmla="*/ 2147483646 h 212"/>
                  <a:gd name="T74" fmla="*/ 2147483646 w 212"/>
                  <a:gd name="T75" fmla="*/ 2147483646 h 212"/>
                  <a:gd name="T76" fmla="*/ 2147483646 w 212"/>
                  <a:gd name="T77" fmla="*/ 2147483646 h 212"/>
                  <a:gd name="T78" fmla="*/ 2147483646 w 212"/>
                  <a:gd name="T79" fmla="*/ 2147483646 h 212"/>
                  <a:gd name="T80" fmla="*/ 2147483646 w 212"/>
                  <a:gd name="T81" fmla="*/ 2147483646 h 212"/>
                  <a:gd name="T82" fmla="*/ 2147483646 w 212"/>
                  <a:gd name="T83" fmla="*/ 2147483646 h 212"/>
                  <a:gd name="T84" fmla="*/ 2147483646 w 212"/>
                  <a:gd name="T85" fmla="*/ 2147483646 h 212"/>
                  <a:gd name="T86" fmla="*/ 2147483646 w 212"/>
                  <a:gd name="T87" fmla="*/ 2147483646 h 212"/>
                  <a:gd name="T88" fmla="*/ 2147483646 w 212"/>
                  <a:gd name="T89" fmla="*/ 2147483646 h 212"/>
                  <a:gd name="T90" fmla="*/ 2147483646 w 212"/>
                  <a:gd name="T91" fmla="*/ 2147483646 h 212"/>
                  <a:gd name="T92" fmla="*/ 2147483646 w 212"/>
                  <a:gd name="T93" fmla="*/ 2147483646 h 212"/>
                  <a:gd name="T94" fmla="*/ 2147483646 w 212"/>
                  <a:gd name="T95" fmla="*/ 2147483646 h 212"/>
                  <a:gd name="T96" fmla="*/ 2147483646 w 212"/>
                  <a:gd name="T97" fmla="*/ 2147483646 h 212"/>
                  <a:gd name="T98" fmla="*/ 2147483646 w 212"/>
                  <a:gd name="T99" fmla="*/ 2147483646 h 212"/>
                  <a:gd name="T100" fmla="*/ 2147483646 w 212"/>
                  <a:gd name="T101" fmla="*/ 2147483646 h 212"/>
                  <a:gd name="T102" fmla="*/ 2147483646 w 212"/>
                  <a:gd name="T103" fmla="*/ 2147483646 h 212"/>
                  <a:gd name="T104" fmla="*/ 2147483646 w 212"/>
                  <a:gd name="T105" fmla="*/ 2147483646 h 212"/>
                  <a:gd name="T106" fmla="*/ 2147483646 w 212"/>
                  <a:gd name="T107" fmla="*/ 2147483646 h 212"/>
                  <a:gd name="T108" fmla="*/ 2147483646 w 212"/>
                  <a:gd name="T109" fmla="*/ 2147483646 h 212"/>
                  <a:gd name="T110" fmla="*/ 2147483646 w 212"/>
                  <a:gd name="T111" fmla="*/ 2147483646 h 212"/>
                  <a:gd name="T112" fmla="*/ 2147483646 w 212"/>
                  <a:gd name="T113" fmla="*/ 2147483646 h 212"/>
                  <a:gd name="T114" fmla="*/ 2147483646 w 212"/>
                  <a:gd name="T115" fmla="*/ 2147483646 h 2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2" h="212">
                    <a:moveTo>
                      <a:pt x="190" y="93"/>
                    </a:moveTo>
                    <a:cubicBezTo>
                      <a:pt x="190" y="89"/>
                      <a:pt x="189" y="86"/>
                      <a:pt x="188" y="82"/>
                    </a:cubicBezTo>
                    <a:cubicBezTo>
                      <a:pt x="205" y="67"/>
                      <a:pt x="205" y="67"/>
                      <a:pt x="205" y="67"/>
                    </a:cubicBezTo>
                    <a:cubicBezTo>
                      <a:pt x="202" y="60"/>
                      <a:pt x="199" y="54"/>
                      <a:pt x="195" y="48"/>
                    </a:cubicBezTo>
                    <a:cubicBezTo>
                      <a:pt x="173" y="53"/>
                      <a:pt x="173" y="53"/>
                      <a:pt x="173" y="53"/>
                    </a:cubicBezTo>
                    <a:cubicBezTo>
                      <a:pt x="170" y="50"/>
                      <a:pt x="168" y="47"/>
                      <a:pt x="165" y="44"/>
                    </a:cubicBezTo>
                    <a:cubicBezTo>
                      <a:pt x="172" y="23"/>
                      <a:pt x="172" y="23"/>
                      <a:pt x="172" y="23"/>
                    </a:cubicBezTo>
                    <a:cubicBezTo>
                      <a:pt x="169" y="21"/>
                      <a:pt x="166" y="19"/>
                      <a:pt x="163" y="17"/>
                    </a:cubicBezTo>
                    <a:cubicBezTo>
                      <a:pt x="160" y="15"/>
                      <a:pt x="157" y="13"/>
                      <a:pt x="154" y="12"/>
                    </a:cubicBezTo>
                    <a:cubicBezTo>
                      <a:pt x="138" y="27"/>
                      <a:pt x="138" y="27"/>
                      <a:pt x="138" y="27"/>
                    </a:cubicBezTo>
                    <a:cubicBezTo>
                      <a:pt x="134" y="26"/>
                      <a:pt x="130" y="24"/>
                      <a:pt x="127" y="23"/>
                    </a:cubicBezTo>
                    <a:cubicBezTo>
                      <a:pt x="122" y="1"/>
                      <a:pt x="122" y="1"/>
                      <a:pt x="122" y="1"/>
                    </a:cubicBezTo>
                    <a:cubicBezTo>
                      <a:pt x="115" y="0"/>
                      <a:pt x="108" y="0"/>
                      <a:pt x="101" y="0"/>
                    </a:cubicBezTo>
                    <a:cubicBezTo>
                      <a:pt x="94" y="22"/>
                      <a:pt x="94" y="22"/>
                      <a:pt x="94" y="22"/>
                    </a:cubicBezTo>
                    <a:cubicBezTo>
                      <a:pt x="90" y="23"/>
                      <a:pt x="87" y="23"/>
                      <a:pt x="83" y="24"/>
                    </a:cubicBezTo>
                    <a:cubicBezTo>
                      <a:pt x="68" y="8"/>
                      <a:pt x="68" y="8"/>
                      <a:pt x="68" y="8"/>
                    </a:cubicBezTo>
                    <a:cubicBezTo>
                      <a:pt x="61" y="10"/>
                      <a:pt x="55" y="13"/>
                      <a:pt x="49" y="17"/>
                    </a:cubicBezTo>
                    <a:cubicBezTo>
                      <a:pt x="54" y="39"/>
                      <a:pt x="54" y="39"/>
                      <a:pt x="54" y="39"/>
                    </a:cubicBezTo>
                    <a:cubicBezTo>
                      <a:pt x="51" y="42"/>
                      <a:pt x="48" y="44"/>
                      <a:pt x="45" y="47"/>
                    </a:cubicBezTo>
                    <a:cubicBezTo>
                      <a:pt x="24" y="40"/>
                      <a:pt x="24" y="40"/>
                      <a:pt x="24" y="40"/>
                    </a:cubicBezTo>
                    <a:cubicBezTo>
                      <a:pt x="22" y="43"/>
                      <a:pt x="19" y="46"/>
                      <a:pt x="17" y="49"/>
                    </a:cubicBezTo>
                    <a:cubicBezTo>
                      <a:pt x="15" y="52"/>
                      <a:pt x="14" y="55"/>
                      <a:pt x="12" y="58"/>
                    </a:cubicBezTo>
                    <a:cubicBezTo>
                      <a:pt x="28" y="75"/>
                      <a:pt x="28" y="75"/>
                      <a:pt x="28" y="75"/>
                    </a:cubicBezTo>
                    <a:cubicBezTo>
                      <a:pt x="27" y="78"/>
                      <a:pt x="25" y="82"/>
                      <a:pt x="24" y="86"/>
                    </a:cubicBezTo>
                    <a:cubicBezTo>
                      <a:pt x="2" y="90"/>
                      <a:pt x="2" y="90"/>
                      <a:pt x="2" y="90"/>
                    </a:cubicBezTo>
                    <a:cubicBezTo>
                      <a:pt x="1" y="97"/>
                      <a:pt x="0" y="104"/>
                      <a:pt x="1" y="111"/>
                    </a:cubicBezTo>
                    <a:cubicBezTo>
                      <a:pt x="23" y="118"/>
                      <a:pt x="23" y="118"/>
                      <a:pt x="23" y="118"/>
                    </a:cubicBezTo>
                    <a:cubicBezTo>
                      <a:pt x="24" y="122"/>
                      <a:pt x="24" y="126"/>
                      <a:pt x="25" y="129"/>
                    </a:cubicBezTo>
                    <a:cubicBezTo>
                      <a:pt x="8" y="145"/>
                      <a:pt x="8" y="145"/>
                      <a:pt x="8" y="145"/>
                    </a:cubicBezTo>
                    <a:cubicBezTo>
                      <a:pt x="11" y="151"/>
                      <a:pt x="14" y="158"/>
                      <a:pt x="18" y="164"/>
                    </a:cubicBezTo>
                    <a:cubicBezTo>
                      <a:pt x="40" y="158"/>
                      <a:pt x="40" y="158"/>
                      <a:pt x="40" y="158"/>
                    </a:cubicBezTo>
                    <a:cubicBezTo>
                      <a:pt x="43" y="161"/>
                      <a:pt x="45" y="164"/>
                      <a:pt x="48" y="167"/>
                    </a:cubicBezTo>
                    <a:cubicBezTo>
                      <a:pt x="41" y="189"/>
                      <a:pt x="41" y="189"/>
                      <a:pt x="41" y="189"/>
                    </a:cubicBezTo>
                    <a:cubicBezTo>
                      <a:pt x="44" y="191"/>
                      <a:pt x="46" y="193"/>
                      <a:pt x="49" y="195"/>
                    </a:cubicBezTo>
                    <a:cubicBezTo>
                      <a:pt x="52" y="197"/>
                      <a:pt x="56" y="199"/>
                      <a:pt x="59" y="200"/>
                    </a:cubicBezTo>
                    <a:cubicBezTo>
                      <a:pt x="76" y="184"/>
                      <a:pt x="76" y="184"/>
                      <a:pt x="76" y="184"/>
                    </a:cubicBezTo>
                    <a:cubicBezTo>
                      <a:pt x="79" y="186"/>
                      <a:pt x="83" y="187"/>
                      <a:pt x="87" y="188"/>
                    </a:cubicBezTo>
                    <a:cubicBezTo>
                      <a:pt x="91" y="210"/>
                      <a:pt x="91" y="210"/>
                      <a:pt x="91" y="210"/>
                    </a:cubicBezTo>
                    <a:cubicBezTo>
                      <a:pt x="98" y="212"/>
                      <a:pt x="105" y="212"/>
                      <a:pt x="112" y="211"/>
                    </a:cubicBezTo>
                    <a:cubicBezTo>
                      <a:pt x="119" y="189"/>
                      <a:pt x="119" y="189"/>
                      <a:pt x="119" y="189"/>
                    </a:cubicBezTo>
                    <a:cubicBezTo>
                      <a:pt x="123" y="189"/>
                      <a:pt x="127" y="188"/>
                      <a:pt x="130" y="187"/>
                    </a:cubicBezTo>
                    <a:cubicBezTo>
                      <a:pt x="146" y="204"/>
                      <a:pt x="146" y="204"/>
                      <a:pt x="146" y="204"/>
                    </a:cubicBezTo>
                    <a:cubicBezTo>
                      <a:pt x="152" y="201"/>
                      <a:pt x="159" y="198"/>
                      <a:pt x="165" y="194"/>
                    </a:cubicBezTo>
                    <a:cubicBezTo>
                      <a:pt x="159" y="172"/>
                      <a:pt x="159" y="172"/>
                      <a:pt x="159" y="172"/>
                    </a:cubicBezTo>
                    <a:cubicBezTo>
                      <a:pt x="162" y="169"/>
                      <a:pt x="165" y="167"/>
                      <a:pt x="168" y="164"/>
                    </a:cubicBezTo>
                    <a:cubicBezTo>
                      <a:pt x="189" y="171"/>
                      <a:pt x="189" y="171"/>
                      <a:pt x="189" y="171"/>
                    </a:cubicBezTo>
                    <a:cubicBezTo>
                      <a:pt x="191" y="169"/>
                      <a:pt x="193" y="166"/>
                      <a:pt x="195" y="163"/>
                    </a:cubicBezTo>
                    <a:cubicBezTo>
                      <a:pt x="197" y="160"/>
                      <a:pt x="199" y="156"/>
                      <a:pt x="201" y="153"/>
                    </a:cubicBezTo>
                    <a:cubicBezTo>
                      <a:pt x="185" y="137"/>
                      <a:pt x="185" y="137"/>
                      <a:pt x="185" y="137"/>
                    </a:cubicBezTo>
                    <a:cubicBezTo>
                      <a:pt x="187" y="133"/>
                      <a:pt x="188" y="129"/>
                      <a:pt x="189" y="126"/>
                    </a:cubicBezTo>
                    <a:cubicBezTo>
                      <a:pt x="211" y="121"/>
                      <a:pt x="211" y="121"/>
                      <a:pt x="211" y="121"/>
                    </a:cubicBezTo>
                    <a:cubicBezTo>
                      <a:pt x="212" y="114"/>
                      <a:pt x="212" y="107"/>
                      <a:pt x="212" y="100"/>
                    </a:cubicBezTo>
                    <a:lnTo>
                      <a:pt x="190" y="93"/>
                    </a:lnTo>
                    <a:close/>
                    <a:moveTo>
                      <a:pt x="163" y="142"/>
                    </a:moveTo>
                    <a:cubicBezTo>
                      <a:pt x="143" y="174"/>
                      <a:pt x="101" y="183"/>
                      <a:pt x="70" y="163"/>
                    </a:cubicBezTo>
                    <a:cubicBezTo>
                      <a:pt x="38" y="143"/>
                      <a:pt x="29" y="101"/>
                      <a:pt x="49" y="70"/>
                    </a:cubicBezTo>
                    <a:cubicBezTo>
                      <a:pt x="70" y="38"/>
                      <a:pt x="111" y="29"/>
                      <a:pt x="143" y="49"/>
                    </a:cubicBezTo>
                    <a:cubicBezTo>
                      <a:pt x="174" y="69"/>
                      <a:pt x="183" y="111"/>
                      <a:pt x="163" y="1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Freeform 11"/>
              <p:cNvSpPr>
                <a:spLocks noEditPoints="1"/>
              </p:cNvSpPr>
              <p:nvPr/>
            </p:nvSpPr>
            <p:spPr bwMode="auto">
              <a:xfrm>
                <a:off x="5522826" y="3382655"/>
                <a:ext cx="480687" cy="480687"/>
              </a:xfrm>
              <a:custGeom>
                <a:avLst/>
                <a:gdLst>
                  <a:gd name="T0" fmla="*/ 2147483646 w 176"/>
                  <a:gd name="T1" fmla="*/ 2147483646 h 176"/>
                  <a:gd name="T2" fmla="*/ 2147483646 w 176"/>
                  <a:gd name="T3" fmla="*/ 2147483646 h 176"/>
                  <a:gd name="T4" fmla="*/ 2147483646 w 176"/>
                  <a:gd name="T5" fmla="*/ 2147483646 h 176"/>
                  <a:gd name="T6" fmla="*/ 2147483646 w 176"/>
                  <a:gd name="T7" fmla="*/ 2147483646 h 176"/>
                  <a:gd name="T8" fmla="*/ 2147483646 w 176"/>
                  <a:gd name="T9" fmla="*/ 2147483646 h 176"/>
                  <a:gd name="T10" fmla="*/ 2147483646 w 176"/>
                  <a:gd name="T11" fmla="*/ 2147483646 h 176"/>
                  <a:gd name="T12" fmla="*/ 2147483646 w 176"/>
                  <a:gd name="T13" fmla="*/ 2147483646 h 176"/>
                  <a:gd name="T14" fmla="*/ 2147483646 w 176"/>
                  <a:gd name="T15" fmla="*/ 2147483646 h 176"/>
                  <a:gd name="T16" fmla="*/ 2147483646 w 176"/>
                  <a:gd name="T17" fmla="*/ 2147483646 h 176"/>
                  <a:gd name="T18" fmla="*/ 2147483646 w 176"/>
                  <a:gd name="T19" fmla="*/ 2147483646 h 176"/>
                  <a:gd name="T20" fmla="*/ 2147483646 w 176"/>
                  <a:gd name="T21" fmla="*/ 0 h 176"/>
                  <a:gd name="T22" fmla="*/ 2147483646 w 176"/>
                  <a:gd name="T23" fmla="*/ 2147483646 h 176"/>
                  <a:gd name="T24" fmla="*/ 2147483646 w 176"/>
                  <a:gd name="T25" fmla="*/ 2147483646 h 176"/>
                  <a:gd name="T26" fmla="*/ 2147483646 w 176"/>
                  <a:gd name="T27" fmla="*/ 2147483646 h 176"/>
                  <a:gd name="T28" fmla="*/ 2147483646 w 176"/>
                  <a:gd name="T29" fmla="*/ 2147483646 h 176"/>
                  <a:gd name="T30" fmla="*/ 2147483646 w 176"/>
                  <a:gd name="T31" fmla="*/ 2147483646 h 176"/>
                  <a:gd name="T32" fmla="*/ 2147483646 w 176"/>
                  <a:gd name="T33" fmla="*/ 2147483646 h 176"/>
                  <a:gd name="T34" fmla="*/ 2147483646 w 176"/>
                  <a:gd name="T35" fmla="*/ 2147483646 h 176"/>
                  <a:gd name="T36" fmla="*/ 2147483646 w 176"/>
                  <a:gd name="T37" fmla="*/ 2147483646 h 176"/>
                  <a:gd name="T38" fmla="*/ 0 w 176"/>
                  <a:gd name="T39" fmla="*/ 2147483646 h 176"/>
                  <a:gd name="T40" fmla="*/ 2147483646 w 176"/>
                  <a:gd name="T41" fmla="*/ 2147483646 h 176"/>
                  <a:gd name="T42" fmla="*/ 2147483646 w 176"/>
                  <a:gd name="T43" fmla="*/ 2147483646 h 176"/>
                  <a:gd name="T44" fmla="*/ 2147483646 w 176"/>
                  <a:gd name="T45" fmla="*/ 2147483646 h 176"/>
                  <a:gd name="T46" fmla="*/ 2147483646 w 176"/>
                  <a:gd name="T47" fmla="*/ 2147483646 h 176"/>
                  <a:gd name="T48" fmla="*/ 2147483646 w 176"/>
                  <a:gd name="T49" fmla="*/ 2147483646 h 176"/>
                  <a:gd name="T50" fmla="*/ 2147483646 w 176"/>
                  <a:gd name="T51" fmla="*/ 2147483646 h 176"/>
                  <a:gd name="T52" fmla="*/ 2147483646 w 176"/>
                  <a:gd name="T53" fmla="*/ 2147483646 h 176"/>
                  <a:gd name="T54" fmla="*/ 2147483646 w 176"/>
                  <a:gd name="T55" fmla="*/ 2147483646 h 176"/>
                  <a:gd name="T56" fmla="*/ 2147483646 w 176"/>
                  <a:gd name="T57" fmla="*/ 2147483646 h 176"/>
                  <a:gd name="T58" fmla="*/ 2147483646 w 176"/>
                  <a:gd name="T59" fmla="*/ 2147483646 h 176"/>
                  <a:gd name="T60" fmla="*/ 2147483646 w 176"/>
                  <a:gd name="T61" fmla="*/ 2147483646 h 176"/>
                  <a:gd name="T62" fmla="*/ 2147483646 w 176"/>
                  <a:gd name="T63" fmla="*/ 2147483646 h 176"/>
                  <a:gd name="T64" fmla="*/ 2147483646 w 176"/>
                  <a:gd name="T65" fmla="*/ 2147483646 h 176"/>
                  <a:gd name="T66" fmla="*/ 2147483646 w 176"/>
                  <a:gd name="T67" fmla="*/ 2147483646 h 176"/>
                  <a:gd name="T68" fmla="*/ 2147483646 w 176"/>
                  <a:gd name="T69" fmla="*/ 2147483646 h 176"/>
                  <a:gd name="T70" fmla="*/ 2147483646 w 176"/>
                  <a:gd name="T71" fmla="*/ 2147483646 h 176"/>
                  <a:gd name="T72" fmla="*/ 2147483646 w 176"/>
                  <a:gd name="T73" fmla="*/ 2147483646 h 176"/>
                  <a:gd name="T74" fmla="*/ 2147483646 w 176"/>
                  <a:gd name="T75" fmla="*/ 2147483646 h 176"/>
                  <a:gd name="T76" fmla="*/ 2147483646 w 176"/>
                  <a:gd name="T77" fmla="*/ 2147483646 h 176"/>
                  <a:gd name="T78" fmla="*/ 2147483646 w 176"/>
                  <a:gd name="T79" fmla="*/ 2147483646 h 176"/>
                  <a:gd name="T80" fmla="*/ 2147483646 w 176"/>
                  <a:gd name="T81" fmla="*/ 2147483646 h 176"/>
                  <a:gd name="T82" fmla="*/ 2147483646 w 176"/>
                  <a:gd name="T83" fmla="*/ 2147483646 h 1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76" h="176">
                    <a:moveTo>
                      <a:pt x="156" y="88"/>
                    </a:moveTo>
                    <a:cubicBezTo>
                      <a:pt x="176" y="75"/>
                      <a:pt x="176" y="75"/>
                      <a:pt x="176" y="75"/>
                    </a:cubicBezTo>
                    <a:cubicBezTo>
                      <a:pt x="175" y="69"/>
                      <a:pt x="174" y="64"/>
                      <a:pt x="172" y="58"/>
                    </a:cubicBezTo>
                    <a:cubicBezTo>
                      <a:pt x="147" y="55"/>
                      <a:pt x="147" y="55"/>
                      <a:pt x="147" y="55"/>
                    </a:cubicBezTo>
                    <a:cubicBezTo>
                      <a:pt x="145" y="51"/>
                      <a:pt x="142" y="47"/>
                      <a:pt x="138" y="43"/>
                    </a:cubicBezTo>
                    <a:cubicBezTo>
                      <a:pt x="144" y="20"/>
                      <a:pt x="144" y="20"/>
                      <a:pt x="144" y="20"/>
                    </a:cubicBezTo>
                    <a:cubicBezTo>
                      <a:pt x="141" y="18"/>
                      <a:pt x="139" y="16"/>
                      <a:pt x="136" y="14"/>
                    </a:cubicBezTo>
                    <a:cubicBezTo>
                      <a:pt x="134" y="12"/>
                      <a:pt x="131" y="11"/>
                      <a:pt x="128" y="10"/>
                    </a:cubicBezTo>
                    <a:cubicBezTo>
                      <a:pt x="109" y="24"/>
                      <a:pt x="109" y="24"/>
                      <a:pt x="109" y="24"/>
                    </a:cubicBezTo>
                    <a:cubicBezTo>
                      <a:pt x="104" y="23"/>
                      <a:pt x="99" y="22"/>
                      <a:pt x="94" y="21"/>
                    </a:cubicBezTo>
                    <a:cubicBezTo>
                      <a:pt x="81" y="0"/>
                      <a:pt x="81" y="0"/>
                      <a:pt x="81" y="0"/>
                    </a:cubicBezTo>
                    <a:cubicBezTo>
                      <a:pt x="76" y="1"/>
                      <a:pt x="70" y="2"/>
                      <a:pt x="64" y="4"/>
                    </a:cubicBezTo>
                    <a:cubicBezTo>
                      <a:pt x="61" y="27"/>
                      <a:pt x="61" y="27"/>
                      <a:pt x="61" y="27"/>
                    </a:cubicBezTo>
                    <a:cubicBezTo>
                      <a:pt x="55" y="29"/>
                      <a:pt x="50" y="33"/>
                      <a:pt x="45" y="37"/>
                    </a:cubicBezTo>
                    <a:cubicBezTo>
                      <a:pt x="21" y="31"/>
                      <a:pt x="21" y="31"/>
                      <a:pt x="21" y="31"/>
                    </a:cubicBezTo>
                    <a:cubicBezTo>
                      <a:pt x="18" y="34"/>
                      <a:pt x="16" y="38"/>
                      <a:pt x="14" y="41"/>
                    </a:cubicBezTo>
                    <a:cubicBezTo>
                      <a:pt x="13" y="42"/>
                      <a:pt x="13" y="43"/>
                      <a:pt x="12" y="44"/>
                    </a:cubicBezTo>
                    <a:cubicBezTo>
                      <a:pt x="26" y="62"/>
                      <a:pt x="26" y="62"/>
                      <a:pt x="26" y="62"/>
                    </a:cubicBezTo>
                    <a:cubicBezTo>
                      <a:pt x="23" y="70"/>
                      <a:pt x="22" y="77"/>
                      <a:pt x="21" y="85"/>
                    </a:cubicBezTo>
                    <a:cubicBezTo>
                      <a:pt x="0" y="98"/>
                      <a:pt x="0" y="98"/>
                      <a:pt x="0" y="98"/>
                    </a:cubicBezTo>
                    <a:cubicBezTo>
                      <a:pt x="1" y="103"/>
                      <a:pt x="1" y="107"/>
                      <a:pt x="3" y="111"/>
                    </a:cubicBezTo>
                    <a:cubicBezTo>
                      <a:pt x="26" y="114"/>
                      <a:pt x="26" y="114"/>
                      <a:pt x="26" y="114"/>
                    </a:cubicBezTo>
                    <a:cubicBezTo>
                      <a:pt x="29" y="122"/>
                      <a:pt x="34" y="130"/>
                      <a:pt x="41" y="137"/>
                    </a:cubicBezTo>
                    <a:cubicBezTo>
                      <a:pt x="36" y="160"/>
                      <a:pt x="36" y="160"/>
                      <a:pt x="36" y="160"/>
                    </a:cubicBezTo>
                    <a:cubicBezTo>
                      <a:pt x="37" y="161"/>
                      <a:pt x="39" y="163"/>
                      <a:pt x="41" y="164"/>
                    </a:cubicBezTo>
                    <a:cubicBezTo>
                      <a:pt x="42" y="165"/>
                      <a:pt x="44" y="166"/>
                      <a:pt x="46" y="167"/>
                    </a:cubicBezTo>
                    <a:cubicBezTo>
                      <a:pt x="65" y="152"/>
                      <a:pt x="65" y="152"/>
                      <a:pt x="65" y="152"/>
                    </a:cubicBezTo>
                    <a:cubicBezTo>
                      <a:pt x="74" y="155"/>
                      <a:pt x="83" y="157"/>
                      <a:pt x="92" y="156"/>
                    </a:cubicBezTo>
                    <a:cubicBezTo>
                      <a:pt x="104" y="176"/>
                      <a:pt x="104" y="176"/>
                      <a:pt x="104" y="176"/>
                    </a:cubicBezTo>
                    <a:cubicBezTo>
                      <a:pt x="109" y="175"/>
                      <a:pt x="113" y="174"/>
                      <a:pt x="117" y="173"/>
                    </a:cubicBezTo>
                    <a:cubicBezTo>
                      <a:pt x="120" y="149"/>
                      <a:pt x="120" y="149"/>
                      <a:pt x="120" y="149"/>
                    </a:cubicBezTo>
                    <a:cubicBezTo>
                      <a:pt x="127" y="145"/>
                      <a:pt x="133" y="140"/>
                      <a:pt x="139" y="134"/>
                    </a:cubicBezTo>
                    <a:cubicBezTo>
                      <a:pt x="162" y="139"/>
                      <a:pt x="162" y="139"/>
                      <a:pt x="162" y="139"/>
                    </a:cubicBezTo>
                    <a:cubicBezTo>
                      <a:pt x="162" y="138"/>
                      <a:pt x="163" y="138"/>
                      <a:pt x="163" y="137"/>
                    </a:cubicBezTo>
                    <a:cubicBezTo>
                      <a:pt x="165" y="133"/>
                      <a:pt x="167" y="130"/>
                      <a:pt x="169" y="126"/>
                    </a:cubicBezTo>
                    <a:cubicBezTo>
                      <a:pt x="154" y="106"/>
                      <a:pt x="154" y="106"/>
                      <a:pt x="154" y="106"/>
                    </a:cubicBezTo>
                    <a:cubicBezTo>
                      <a:pt x="156" y="100"/>
                      <a:pt x="156" y="94"/>
                      <a:pt x="156" y="88"/>
                    </a:cubicBezTo>
                    <a:close/>
                    <a:moveTo>
                      <a:pt x="131" y="116"/>
                    </a:moveTo>
                    <a:cubicBezTo>
                      <a:pt x="116" y="140"/>
                      <a:pt x="85" y="146"/>
                      <a:pt x="61" y="131"/>
                    </a:cubicBezTo>
                    <a:cubicBezTo>
                      <a:pt x="38" y="116"/>
                      <a:pt x="31" y="85"/>
                      <a:pt x="46" y="61"/>
                    </a:cubicBezTo>
                    <a:cubicBezTo>
                      <a:pt x="61" y="38"/>
                      <a:pt x="92" y="31"/>
                      <a:pt x="116" y="46"/>
                    </a:cubicBezTo>
                    <a:cubicBezTo>
                      <a:pt x="140" y="61"/>
                      <a:pt x="146" y="92"/>
                      <a:pt x="131" y="1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Freeform 12"/>
              <p:cNvSpPr>
                <a:spLocks noEditPoints="1"/>
              </p:cNvSpPr>
              <p:nvPr/>
            </p:nvSpPr>
            <p:spPr bwMode="auto">
              <a:xfrm>
                <a:off x="5500872" y="3059116"/>
                <a:ext cx="358204" cy="367448"/>
              </a:xfrm>
              <a:custGeom>
                <a:avLst/>
                <a:gdLst>
                  <a:gd name="T0" fmla="*/ 2147483646 w 131"/>
                  <a:gd name="T1" fmla="*/ 2147483646 h 134"/>
                  <a:gd name="T2" fmla="*/ 2147483646 w 131"/>
                  <a:gd name="T3" fmla="*/ 2147483646 h 134"/>
                  <a:gd name="T4" fmla="*/ 2147483646 w 131"/>
                  <a:gd name="T5" fmla="*/ 2147483646 h 134"/>
                  <a:gd name="T6" fmla="*/ 2147483646 w 131"/>
                  <a:gd name="T7" fmla="*/ 2147483646 h 134"/>
                  <a:gd name="T8" fmla="*/ 2147483646 w 131"/>
                  <a:gd name="T9" fmla="*/ 2147483646 h 134"/>
                  <a:gd name="T10" fmla="*/ 2147483646 w 131"/>
                  <a:gd name="T11" fmla="*/ 2147483646 h 134"/>
                  <a:gd name="T12" fmla="*/ 2147483646 w 131"/>
                  <a:gd name="T13" fmla="*/ 2147483646 h 134"/>
                  <a:gd name="T14" fmla="*/ 2147483646 w 131"/>
                  <a:gd name="T15" fmla="*/ 2147483646 h 134"/>
                  <a:gd name="T16" fmla="*/ 2147483646 w 131"/>
                  <a:gd name="T17" fmla="*/ 2147483646 h 134"/>
                  <a:gd name="T18" fmla="*/ 2147483646 w 131"/>
                  <a:gd name="T19" fmla="*/ 2147483646 h 134"/>
                  <a:gd name="T20" fmla="*/ 2147483646 w 131"/>
                  <a:gd name="T21" fmla="*/ 2147483646 h 134"/>
                  <a:gd name="T22" fmla="*/ 2147483646 w 131"/>
                  <a:gd name="T23" fmla="*/ 2147483646 h 134"/>
                  <a:gd name="T24" fmla="*/ 2147483646 w 131"/>
                  <a:gd name="T25" fmla="*/ 2147483646 h 134"/>
                  <a:gd name="T26" fmla="*/ 2147483646 w 131"/>
                  <a:gd name="T27" fmla="*/ 2147483646 h 134"/>
                  <a:gd name="T28" fmla="*/ 2147483646 w 131"/>
                  <a:gd name="T29" fmla="*/ 2147483646 h 134"/>
                  <a:gd name="T30" fmla="*/ 2147483646 w 131"/>
                  <a:gd name="T31" fmla="*/ 2147483646 h 134"/>
                  <a:gd name="T32" fmla="*/ 2147483646 w 131"/>
                  <a:gd name="T33" fmla="*/ 2147483646 h 134"/>
                  <a:gd name="T34" fmla="*/ 2147483646 w 131"/>
                  <a:gd name="T35" fmla="*/ 2147483646 h 134"/>
                  <a:gd name="T36" fmla="*/ 2147483646 w 131"/>
                  <a:gd name="T37" fmla="*/ 2147483646 h 134"/>
                  <a:gd name="T38" fmla="*/ 2147483646 w 131"/>
                  <a:gd name="T39" fmla="*/ 2147483646 h 134"/>
                  <a:gd name="T40" fmla="*/ 2147483646 w 131"/>
                  <a:gd name="T41" fmla="*/ 2147483646 h 134"/>
                  <a:gd name="T42" fmla="*/ 2147483646 w 131"/>
                  <a:gd name="T43" fmla="*/ 2147483646 h 134"/>
                  <a:gd name="T44" fmla="*/ 2147483646 w 131"/>
                  <a:gd name="T45" fmla="*/ 2147483646 h 134"/>
                  <a:gd name="T46" fmla="*/ 2147483646 w 131"/>
                  <a:gd name="T47" fmla="*/ 0 h 134"/>
                  <a:gd name="T48" fmla="*/ 2147483646 w 131"/>
                  <a:gd name="T49" fmla="*/ 2147483646 h 134"/>
                  <a:gd name="T50" fmla="*/ 2147483646 w 131"/>
                  <a:gd name="T51" fmla="*/ 2147483646 h 134"/>
                  <a:gd name="T52" fmla="*/ 2147483646 w 131"/>
                  <a:gd name="T53" fmla="*/ 2147483646 h 134"/>
                  <a:gd name="T54" fmla="*/ 2147483646 w 131"/>
                  <a:gd name="T55" fmla="*/ 2147483646 h 134"/>
                  <a:gd name="T56" fmla="*/ 0 w 131"/>
                  <a:gd name="T57" fmla="*/ 2147483646 h 134"/>
                  <a:gd name="T58" fmla="*/ 2147483646 w 131"/>
                  <a:gd name="T59" fmla="*/ 2147483646 h 134"/>
                  <a:gd name="T60" fmla="*/ 2147483646 w 131"/>
                  <a:gd name="T61" fmla="*/ 2147483646 h 134"/>
                  <a:gd name="T62" fmla="*/ 2147483646 w 131"/>
                  <a:gd name="T63" fmla="*/ 2147483646 h 134"/>
                  <a:gd name="T64" fmla="*/ 2147483646 w 131"/>
                  <a:gd name="T65" fmla="*/ 2147483646 h 134"/>
                  <a:gd name="T66" fmla="*/ 2147483646 w 131"/>
                  <a:gd name="T67" fmla="*/ 2147483646 h 134"/>
                  <a:gd name="T68" fmla="*/ 2147483646 w 131"/>
                  <a:gd name="T69" fmla="*/ 2147483646 h 134"/>
                  <a:gd name="T70" fmla="*/ 2147483646 w 131"/>
                  <a:gd name="T71" fmla="*/ 2147483646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1" h="134">
                    <a:moveTo>
                      <a:pt x="14" y="79"/>
                    </a:moveTo>
                    <a:cubicBezTo>
                      <a:pt x="2" y="94"/>
                      <a:pt x="2" y="94"/>
                      <a:pt x="2" y="94"/>
                    </a:cubicBezTo>
                    <a:cubicBezTo>
                      <a:pt x="3" y="97"/>
                      <a:pt x="5" y="101"/>
                      <a:pt x="7" y="104"/>
                    </a:cubicBezTo>
                    <a:cubicBezTo>
                      <a:pt x="27" y="102"/>
                      <a:pt x="27" y="102"/>
                      <a:pt x="27" y="102"/>
                    </a:cubicBezTo>
                    <a:cubicBezTo>
                      <a:pt x="29" y="104"/>
                      <a:pt x="31" y="106"/>
                      <a:pt x="34" y="108"/>
                    </a:cubicBezTo>
                    <a:cubicBezTo>
                      <a:pt x="37" y="110"/>
                      <a:pt x="39" y="111"/>
                      <a:pt x="42" y="113"/>
                    </a:cubicBezTo>
                    <a:cubicBezTo>
                      <a:pt x="46" y="132"/>
                      <a:pt x="46" y="132"/>
                      <a:pt x="46" y="132"/>
                    </a:cubicBezTo>
                    <a:cubicBezTo>
                      <a:pt x="50" y="133"/>
                      <a:pt x="54" y="134"/>
                      <a:pt x="58" y="134"/>
                    </a:cubicBezTo>
                    <a:cubicBezTo>
                      <a:pt x="68" y="117"/>
                      <a:pt x="68" y="117"/>
                      <a:pt x="68" y="117"/>
                    </a:cubicBezTo>
                    <a:cubicBezTo>
                      <a:pt x="75" y="117"/>
                      <a:pt x="81" y="115"/>
                      <a:pt x="87" y="112"/>
                    </a:cubicBezTo>
                    <a:cubicBezTo>
                      <a:pt x="104" y="121"/>
                      <a:pt x="104" y="121"/>
                      <a:pt x="104" y="121"/>
                    </a:cubicBezTo>
                    <a:cubicBezTo>
                      <a:pt x="108" y="118"/>
                      <a:pt x="111" y="116"/>
                      <a:pt x="113" y="113"/>
                    </a:cubicBezTo>
                    <a:cubicBezTo>
                      <a:pt x="107" y="94"/>
                      <a:pt x="107" y="94"/>
                      <a:pt x="107" y="94"/>
                    </a:cubicBezTo>
                    <a:cubicBezTo>
                      <a:pt x="110" y="88"/>
                      <a:pt x="112" y="82"/>
                      <a:pt x="113" y="76"/>
                    </a:cubicBezTo>
                    <a:cubicBezTo>
                      <a:pt x="131" y="68"/>
                      <a:pt x="131" y="68"/>
                      <a:pt x="131" y="68"/>
                    </a:cubicBezTo>
                    <a:cubicBezTo>
                      <a:pt x="131" y="64"/>
                      <a:pt x="131" y="59"/>
                      <a:pt x="130" y="55"/>
                    </a:cubicBezTo>
                    <a:cubicBezTo>
                      <a:pt x="111" y="48"/>
                      <a:pt x="111" y="48"/>
                      <a:pt x="111" y="48"/>
                    </a:cubicBezTo>
                    <a:cubicBezTo>
                      <a:pt x="109" y="44"/>
                      <a:pt x="107" y="40"/>
                      <a:pt x="104" y="36"/>
                    </a:cubicBezTo>
                    <a:cubicBezTo>
                      <a:pt x="109" y="17"/>
                      <a:pt x="109" y="17"/>
                      <a:pt x="109" y="17"/>
                    </a:cubicBezTo>
                    <a:cubicBezTo>
                      <a:pt x="107" y="15"/>
                      <a:pt x="105" y="13"/>
                      <a:pt x="103" y="12"/>
                    </a:cubicBezTo>
                    <a:cubicBezTo>
                      <a:pt x="101" y="11"/>
                      <a:pt x="99" y="9"/>
                      <a:pt x="97" y="8"/>
                    </a:cubicBezTo>
                    <a:cubicBezTo>
                      <a:pt x="80" y="19"/>
                      <a:pt x="80" y="19"/>
                      <a:pt x="80" y="19"/>
                    </a:cubicBezTo>
                    <a:cubicBezTo>
                      <a:pt x="76" y="17"/>
                      <a:pt x="71" y="16"/>
                      <a:pt x="66" y="16"/>
                    </a:cubicBezTo>
                    <a:cubicBezTo>
                      <a:pt x="54" y="0"/>
                      <a:pt x="54" y="0"/>
                      <a:pt x="54" y="0"/>
                    </a:cubicBezTo>
                    <a:cubicBezTo>
                      <a:pt x="50" y="1"/>
                      <a:pt x="45" y="2"/>
                      <a:pt x="41" y="3"/>
                    </a:cubicBezTo>
                    <a:cubicBezTo>
                      <a:pt x="39" y="23"/>
                      <a:pt x="39" y="23"/>
                      <a:pt x="39" y="23"/>
                    </a:cubicBezTo>
                    <a:cubicBezTo>
                      <a:pt x="33" y="26"/>
                      <a:pt x="29" y="30"/>
                      <a:pt x="25" y="34"/>
                    </a:cubicBezTo>
                    <a:cubicBezTo>
                      <a:pt x="4" y="34"/>
                      <a:pt x="4" y="34"/>
                      <a:pt x="4" y="34"/>
                    </a:cubicBezTo>
                    <a:cubicBezTo>
                      <a:pt x="2" y="38"/>
                      <a:pt x="1" y="41"/>
                      <a:pt x="0" y="45"/>
                    </a:cubicBezTo>
                    <a:cubicBezTo>
                      <a:pt x="14" y="59"/>
                      <a:pt x="14" y="59"/>
                      <a:pt x="14" y="59"/>
                    </a:cubicBezTo>
                    <a:cubicBezTo>
                      <a:pt x="13" y="65"/>
                      <a:pt x="13" y="72"/>
                      <a:pt x="14" y="79"/>
                    </a:cubicBezTo>
                    <a:close/>
                    <a:moveTo>
                      <a:pt x="32" y="45"/>
                    </a:moveTo>
                    <a:cubicBezTo>
                      <a:pt x="45" y="28"/>
                      <a:pt x="69" y="24"/>
                      <a:pt x="86" y="36"/>
                    </a:cubicBezTo>
                    <a:cubicBezTo>
                      <a:pt x="103" y="49"/>
                      <a:pt x="106" y="72"/>
                      <a:pt x="94" y="89"/>
                    </a:cubicBezTo>
                    <a:cubicBezTo>
                      <a:pt x="82" y="106"/>
                      <a:pt x="58" y="110"/>
                      <a:pt x="41" y="98"/>
                    </a:cubicBezTo>
                    <a:cubicBezTo>
                      <a:pt x="24" y="86"/>
                      <a:pt x="20" y="62"/>
                      <a:pt x="32"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cxnSp>
          <p:nvCxnSpPr>
            <p:cNvPr id="21" name="直接连接符 20"/>
            <p:cNvCxnSpPr/>
            <p:nvPr/>
          </p:nvCxnSpPr>
          <p:spPr>
            <a:xfrm>
              <a:off x="6188827" y="3484794"/>
              <a:ext cx="261143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bwMode="auto">
          <a:xfrm>
            <a:off x="8936038" y="1576388"/>
            <a:ext cx="2627312" cy="4094162"/>
            <a:chOff x="8936469" y="1576619"/>
            <a:chExt cx="2627312" cy="4094163"/>
          </a:xfrm>
        </p:grpSpPr>
        <p:sp>
          <p:nvSpPr>
            <p:cNvPr id="26" name="矩形 25"/>
            <p:cNvSpPr/>
            <p:nvPr/>
          </p:nvSpPr>
          <p:spPr>
            <a:xfrm>
              <a:off x="8936469" y="1576619"/>
              <a:ext cx="2611437" cy="4094163"/>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27" name="文本框 38"/>
            <p:cNvSpPr txBox="1">
              <a:spLocks noChangeArrowheads="1"/>
            </p:cNvSpPr>
            <p:nvPr/>
          </p:nvSpPr>
          <p:spPr bwMode="auto">
            <a:xfrm>
              <a:off x="9126969" y="3675929"/>
              <a:ext cx="23399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FFFFFF"/>
                  </a:solidFill>
                  <a:latin typeface="宋体" panose="02010600030101010101" pitchFamily="2" charset="-122"/>
                </a:rPr>
                <a:t>点击添加文本点击添加文本点击添加文本点击添加文本点击添加文本点击添加文本点击添加文本点击添加文本。</a:t>
              </a:r>
            </a:p>
          </p:txBody>
        </p:sp>
        <p:sp>
          <p:nvSpPr>
            <p:cNvPr id="28" name="矩形 40"/>
            <p:cNvSpPr>
              <a:spLocks noChangeArrowheads="1"/>
            </p:cNvSpPr>
            <p:nvPr/>
          </p:nvSpPr>
          <p:spPr bwMode="auto">
            <a:xfrm>
              <a:off x="9480981" y="2964729"/>
              <a:ext cx="1522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2400" b="1">
                  <a:solidFill>
                    <a:srgbClr val="FFFFFF"/>
                  </a:solidFill>
                  <a:latin typeface="微软雅黑" panose="020B0503020204020204" pitchFamily="34" charset="-122"/>
                  <a:ea typeface="微软雅黑" panose="020B0503020204020204" pitchFamily="34" charset="-122"/>
                </a:rPr>
                <a:t>添加标题</a:t>
              </a:r>
            </a:p>
          </p:txBody>
        </p:sp>
        <p:sp>
          <p:nvSpPr>
            <p:cNvPr id="29" name="任意多边形 44"/>
            <p:cNvSpPr/>
            <p:nvPr/>
          </p:nvSpPr>
          <p:spPr bwMode="auto">
            <a:xfrm>
              <a:off x="9763556" y="1713779"/>
              <a:ext cx="955675" cy="990600"/>
            </a:xfrm>
            <a:custGeom>
              <a:avLst/>
              <a:gdLst>
                <a:gd name="T0" fmla="*/ 512162 w 956752"/>
                <a:gd name="T1" fmla="*/ 954740 h 990261"/>
                <a:gd name="T2" fmla="*/ 512162 w 956752"/>
                <a:gd name="T3" fmla="*/ 992976 h 990261"/>
                <a:gd name="T4" fmla="*/ 430570 w 956752"/>
                <a:gd name="T5" fmla="*/ 973858 h 990261"/>
                <a:gd name="T6" fmla="*/ 406298 w 956752"/>
                <a:gd name="T7" fmla="*/ 899123 h 990261"/>
                <a:gd name="T8" fmla="*/ 557681 w 956752"/>
                <a:gd name="T9" fmla="*/ 918821 h 990261"/>
                <a:gd name="T10" fmla="*/ 406298 w 956752"/>
                <a:gd name="T11" fmla="*/ 938519 h 990261"/>
                <a:gd name="T12" fmla="*/ 406298 w 956752"/>
                <a:gd name="T13" fmla="*/ 899123 h 990261"/>
                <a:gd name="T14" fmla="*/ 566225 w 956752"/>
                <a:gd name="T15" fmla="*/ 846984 h 990261"/>
                <a:gd name="T16" fmla="*/ 566225 w 956752"/>
                <a:gd name="T17" fmla="*/ 886379 h 990261"/>
                <a:gd name="T18" fmla="*/ 368733 w 956752"/>
                <a:gd name="T19" fmla="*/ 866681 h 990261"/>
                <a:gd name="T20" fmla="*/ 387671 w 956752"/>
                <a:gd name="T21" fmla="*/ 796002 h 990261"/>
                <a:gd name="T22" fmla="*/ 585163 w 956752"/>
                <a:gd name="T23" fmla="*/ 815121 h 990261"/>
                <a:gd name="T24" fmla="*/ 387671 w 956752"/>
                <a:gd name="T25" fmla="*/ 834238 h 990261"/>
                <a:gd name="T26" fmla="*/ 387671 w 956752"/>
                <a:gd name="T27" fmla="*/ 796002 h 990261"/>
                <a:gd name="T28" fmla="*/ 287611 w 956752"/>
                <a:gd name="T29" fmla="*/ 680628 h 990261"/>
                <a:gd name="T30" fmla="*/ 189972 w 956752"/>
                <a:gd name="T31" fmla="*/ 822572 h 990261"/>
                <a:gd name="T32" fmla="*/ 154713 w 956752"/>
                <a:gd name="T33" fmla="*/ 787087 h 990261"/>
                <a:gd name="T34" fmla="*/ 271337 w 956752"/>
                <a:gd name="T35" fmla="*/ 672098 h 990261"/>
                <a:gd name="T36" fmla="*/ 690515 w 956752"/>
                <a:gd name="T37" fmla="*/ 677899 h 990261"/>
                <a:gd name="T38" fmla="*/ 788421 w 956752"/>
                <a:gd name="T39" fmla="*/ 822572 h 990261"/>
                <a:gd name="T40" fmla="*/ 655159 w 956752"/>
                <a:gd name="T41" fmla="*/ 710655 h 990261"/>
                <a:gd name="T42" fmla="*/ 675217 w 956752"/>
                <a:gd name="T43" fmla="*/ 671756 h 990261"/>
                <a:gd name="T44" fmla="*/ 926494 w 956752"/>
                <a:gd name="T45" fmla="*/ 479688 h 990261"/>
                <a:gd name="T46" fmla="*/ 926494 w 956752"/>
                <a:gd name="T47" fmla="*/ 529511 h 990261"/>
                <a:gd name="T48" fmla="*/ 755785 w 956752"/>
                <a:gd name="T49" fmla="*/ 504599 h 990261"/>
                <a:gd name="T50" fmla="*/ 21676 w 956752"/>
                <a:gd name="T51" fmla="*/ 479688 h 990261"/>
                <a:gd name="T52" fmla="*/ 192382 w 956752"/>
                <a:gd name="T53" fmla="*/ 504599 h 990261"/>
                <a:gd name="T54" fmla="*/ 21676 w 956752"/>
                <a:gd name="T55" fmla="*/ 529511 h 990261"/>
                <a:gd name="T56" fmla="*/ 21676 w 956752"/>
                <a:gd name="T57" fmla="*/ 479688 h 990261"/>
                <a:gd name="T58" fmla="*/ 712273 w 956752"/>
                <a:gd name="T59" fmla="*/ 477184 h 990261"/>
                <a:gd name="T60" fmla="*/ 585144 w 956752"/>
                <a:gd name="T61" fmla="*/ 770512 h 990261"/>
                <a:gd name="T62" fmla="*/ 368753 w 956752"/>
                <a:gd name="T63" fmla="*/ 691011 h 990261"/>
                <a:gd name="T64" fmla="*/ 476948 w 956752"/>
                <a:gd name="T65" fmla="*/ 238687 h 990261"/>
                <a:gd name="T66" fmla="*/ 826276 w 956752"/>
                <a:gd name="T67" fmla="*/ 151148 h 990261"/>
                <a:gd name="T68" fmla="*/ 723488 w 956752"/>
                <a:gd name="T69" fmla="*/ 290722 h 990261"/>
                <a:gd name="T70" fmla="*/ 688324 w 956752"/>
                <a:gd name="T71" fmla="*/ 255144 h 990261"/>
                <a:gd name="T72" fmla="*/ 809029 w 956752"/>
                <a:gd name="T73" fmla="*/ 142595 h 990261"/>
                <a:gd name="T74" fmla="*/ 162373 w 956752"/>
                <a:gd name="T75" fmla="*/ 148411 h 990261"/>
                <a:gd name="T76" fmla="*/ 265159 w 956752"/>
                <a:gd name="T77" fmla="*/ 287986 h 990261"/>
                <a:gd name="T78" fmla="*/ 127209 w 956752"/>
                <a:gd name="T79" fmla="*/ 183989 h 990261"/>
                <a:gd name="T80" fmla="*/ 146143 w 956752"/>
                <a:gd name="T81" fmla="*/ 142595 h 990261"/>
                <a:gd name="T82" fmla="*/ 501569 w 956752"/>
                <a:gd name="T83" fmla="*/ 21931 h 990261"/>
                <a:gd name="T84" fmla="*/ 474448 w 956752"/>
                <a:gd name="T85" fmla="*/ 194657 h 990261"/>
                <a:gd name="T86" fmla="*/ 450038 w 956752"/>
                <a:gd name="T87" fmla="*/ 21931 h 990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56752" h="990261">
                  <a:moveTo>
                    <a:pt x="442700" y="952129"/>
                  </a:moveTo>
                  <a:cubicBezTo>
                    <a:pt x="516797" y="952129"/>
                    <a:pt x="516797" y="952129"/>
                    <a:pt x="516797" y="952129"/>
                  </a:cubicBezTo>
                  <a:cubicBezTo>
                    <a:pt x="519541" y="952129"/>
                    <a:pt x="522285" y="960300"/>
                    <a:pt x="522285" y="971195"/>
                  </a:cubicBezTo>
                  <a:cubicBezTo>
                    <a:pt x="522285" y="979366"/>
                    <a:pt x="519541" y="990261"/>
                    <a:pt x="516797" y="990261"/>
                  </a:cubicBezTo>
                  <a:cubicBezTo>
                    <a:pt x="442700" y="990261"/>
                    <a:pt x="442700" y="990261"/>
                    <a:pt x="442700" y="990261"/>
                  </a:cubicBezTo>
                  <a:cubicBezTo>
                    <a:pt x="439956" y="990261"/>
                    <a:pt x="434467" y="979366"/>
                    <a:pt x="434467" y="971195"/>
                  </a:cubicBezTo>
                  <a:cubicBezTo>
                    <a:pt x="434467" y="960300"/>
                    <a:pt x="439956" y="952129"/>
                    <a:pt x="442700" y="952129"/>
                  </a:cubicBezTo>
                  <a:close/>
                  <a:moveTo>
                    <a:pt x="409975" y="896665"/>
                  </a:moveTo>
                  <a:cubicBezTo>
                    <a:pt x="549090" y="896665"/>
                    <a:pt x="549090" y="896665"/>
                    <a:pt x="549090" y="896665"/>
                  </a:cubicBezTo>
                  <a:cubicBezTo>
                    <a:pt x="557273" y="896665"/>
                    <a:pt x="562728" y="905084"/>
                    <a:pt x="562728" y="916309"/>
                  </a:cubicBezTo>
                  <a:cubicBezTo>
                    <a:pt x="562728" y="927533"/>
                    <a:pt x="557273" y="935952"/>
                    <a:pt x="549090" y="935952"/>
                  </a:cubicBezTo>
                  <a:cubicBezTo>
                    <a:pt x="409975" y="935952"/>
                    <a:pt x="409975" y="935952"/>
                    <a:pt x="409975" y="935952"/>
                  </a:cubicBezTo>
                  <a:cubicBezTo>
                    <a:pt x="401792" y="935952"/>
                    <a:pt x="396336" y="927533"/>
                    <a:pt x="396336" y="916309"/>
                  </a:cubicBezTo>
                  <a:cubicBezTo>
                    <a:pt x="396336" y="905084"/>
                    <a:pt x="401792" y="896665"/>
                    <a:pt x="409975" y="896665"/>
                  </a:cubicBezTo>
                  <a:close/>
                  <a:moveTo>
                    <a:pt x="391179" y="844668"/>
                  </a:moveTo>
                  <a:cubicBezTo>
                    <a:pt x="571350" y="844668"/>
                    <a:pt x="571350" y="844668"/>
                    <a:pt x="571350" y="844668"/>
                  </a:cubicBezTo>
                  <a:cubicBezTo>
                    <a:pt x="582270" y="844668"/>
                    <a:pt x="590459" y="853087"/>
                    <a:pt x="590459" y="864312"/>
                  </a:cubicBezTo>
                  <a:cubicBezTo>
                    <a:pt x="590459" y="875536"/>
                    <a:pt x="582270" y="883955"/>
                    <a:pt x="571350" y="883955"/>
                  </a:cubicBezTo>
                  <a:cubicBezTo>
                    <a:pt x="391179" y="883955"/>
                    <a:pt x="391179" y="883955"/>
                    <a:pt x="391179" y="883955"/>
                  </a:cubicBezTo>
                  <a:cubicBezTo>
                    <a:pt x="380260" y="883955"/>
                    <a:pt x="372070" y="875536"/>
                    <a:pt x="372070" y="864312"/>
                  </a:cubicBezTo>
                  <a:cubicBezTo>
                    <a:pt x="372070" y="853087"/>
                    <a:pt x="380260" y="844668"/>
                    <a:pt x="391179" y="844668"/>
                  </a:cubicBezTo>
                  <a:close/>
                  <a:moveTo>
                    <a:pt x="391179" y="793826"/>
                  </a:moveTo>
                  <a:cubicBezTo>
                    <a:pt x="571350" y="793826"/>
                    <a:pt x="571350" y="793826"/>
                    <a:pt x="571350" y="793826"/>
                  </a:cubicBezTo>
                  <a:cubicBezTo>
                    <a:pt x="582270" y="793826"/>
                    <a:pt x="590459" y="801997"/>
                    <a:pt x="590459" y="812892"/>
                  </a:cubicBezTo>
                  <a:cubicBezTo>
                    <a:pt x="590459" y="823787"/>
                    <a:pt x="582270" y="831958"/>
                    <a:pt x="571350" y="831958"/>
                  </a:cubicBezTo>
                  <a:cubicBezTo>
                    <a:pt x="391179" y="831958"/>
                    <a:pt x="391179" y="831958"/>
                    <a:pt x="391179" y="831958"/>
                  </a:cubicBezTo>
                  <a:cubicBezTo>
                    <a:pt x="380260" y="831958"/>
                    <a:pt x="372070" y="823787"/>
                    <a:pt x="372070" y="812892"/>
                  </a:cubicBezTo>
                  <a:cubicBezTo>
                    <a:pt x="372070" y="801997"/>
                    <a:pt x="380260" y="793826"/>
                    <a:pt x="391179" y="793826"/>
                  </a:cubicBezTo>
                  <a:close/>
                  <a:moveTo>
                    <a:pt x="273793" y="670259"/>
                  </a:moveTo>
                  <a:cubicBezTo>
                    <a:pt x="279951" y="670599"/>
                    <a:pt x="286109" y="673322"/>
                    <a:pt x="290214" y="678766"/>
                  </a:cubicBezTo>
                  <a:cubicBezTo>
                    <a:pt x="301161" y="686933"/>
                    <a:pt x="303897" y="700544"/>
                    <a:pt x="295687" y="711433"/>
                  </a:cubicBezTo>
                  <a:lnTo>
                    <a:pt x="191692" y="820324"/>
                  </a:lnTo>
                  <a:cubicBezTo>
                    <a:pt x="183482" y="828491"/>
                    <a:pt x="167061" y="828491"/>
                    <a:pt x="158851" y="817602"/>
                  </a:cubicBezTo>
                  <a:cubicBezTo>
                    <a:pt x="147904" y="809435"/>
                    <a:pt x="147904" y="793102"/>
                    <a:pt x="156114" y="784935"/>
                  </a:cubicBezTo>
                  <a:cubicBezTo>
                    <a:pt x="257373" y="676044"/>
                    <a:pt x="257373" y="676044"/>
                    <a:pt x="257373" y="676044"/>
                  </a:cubicBezTo>
                  <a:cubicBezTo>
                    <a:pt x="261478" y="671960"/>
                    <a:pt x="267636" y="669919"/>
                    <a:pt x="273793" y="670259"/>
                  </a:cubicBezTo>
                  <a:close/>
                  <a:moveTo>
                    <a:pt x="681329" y="669919"/>
                  </a:moveTo>
                  <a:cubicBezTo>
                    <a:pt x="687160" y="669919"/>
                    <a:pt x="692649" y="671961"/>
                    <a:pt x="696765" y="676044"/>
                  </a:cubicBezTo>
                  <a:lnTo>
                    <a:pt x="798305" y="784935"/>
                  </a:lnTo>
                  <a:cubicBezTo>
                    <a:pt x="806538" y="795824"/>
                    <a:pt x="806538" y="809435"/>
                    <a:pt x="795561" y="820324"/>
                  </a:cubicBezTo>
                  <a:cubicBezTo>
                    <a:pt x="784584" y="828491"/>
                    <a:pt x="770862" y="828491"/>
                    <a:pt x="762629" y="820324"/>
                  </a:cubicBezTo>
                  <a:cubicBezTo>
                    <a:pt x="661089" y="708711"/>
                    <a:pt x="661089" y="708711"/>
                    <a:pt x="661089" y="708711"/>
                  </a:cubicBezTo>
                  <a:cubicBezTo>
                    <a:pt x="652856" y="700544"/>
                    <a:pt x="652856" y="686933"/>
                    <a:pt x="663834" y="676044"/>
                  </a:cubicBezTo>
                  <a:cubicBezTo>
                    <a:pt x="669322" y="671961"/>
                    <a:pt x="675497" y="669919"/>
                    <a:pt x="681329" y="669919"/>
                  </a:cubicBezTo>
                  <a:close/>
                  <a:moveTo>
                    <a:pt x="784501" y="478376"/>
                  </a:moveTo>
                  <a:cubicBezTo>
                    <a:pt x="934879" y="478376"/>
                    <a:pt x="934879" y="478376"/>
                    <a:pt x="934879" y="478376"/>
                  </a:cubicBezTo>
                  <a:cubicBezTo>
                    <a:pt x="948550" y="478376"/>
                    <a:pt x="956752" y="489417"/>
                    <a:pt x="956752" y="503219"/>
                  </a:cubicBezTo>
                  <a:cubicBezTo>
                    <a:pt x="956752" y="517021"/>
                    <a:pt x="948550" y="528063"/>
                    <a:pt x="934879" y="528063"/>
                  </a:cubicBezTo>
                  <a:lnTo>
                    <a:pt x="784501" y="528063"/>
                  </a:lnTo>
                  <a:cubicBezTo>
                    <a:pt x="773565" y="528063"/>
                    <a:pt x="762628" y="517021"/>
                    <a:pt x="762628" y="503219"/>
                  </a:cubicBezTo>
                  <a:cubicBezTo>
                    <a:pt x="762628" y="489417"/>
                    <a:pt x="773565" y="478376"/>
                    <a:pt x="784501" y="478376"/>
                  </a:cubicBezTo>
                  <a:close/>
                  <a:moveTo>
                    <a:pt x="21873" y="478376"/>
                  </a:moveTo>
                  <a:lnTo>
                    <a:pt x="172251" y="478376"/>
                  </a:lnTo>
                  <a:cubicBezTo>
                    <a:pt x="185922" y="478376"/>
                    <a:pt x="194124" y="489417"/>
                    <a:pt x="194124" y="503219"/>
                  </a:cubicBezTo>
                  <a:cubicBezTo>
                    <a:pt x="194124" y="517021"/>
                    <a:pt x="185922" y="528063"/>
                    <a:pt x="172251" y="528063"/>
                  </a:cubicBezTo>
                  <a:cubicBezTo>
                    <a:pt x="21873" y="528063"/>
                    <a:pt x="21873" y="528063"/>
                    <a:pt x="21873" y="528063"/>
                  </a:cubicBezTo>
                  <a:cubicBezTo>
                    <a:pt x="10936" y="528063"/>
                    <a:pt x="0" y="517021"/>
                    <a:pt x="0" y="503219"/>
                  </a:cubicBezTo>
                  <a:cubicBezTo>
                    <a:pt x="0" y="489417"/>
                    <a:pt x="10936" y="478376"/>
                    <a:pt x="21873" y="478376"/>
                  </a:cubicBezTo>
                  <a:close/>
                  <a:moveTo>
                    <a:pt x="481265" y="238032"/>
                  </a:moveTo>
                  <a:cubicBezTo>
                    <a:pt x="612275" y="238032"/>
                    <a:pt x="718720" y="344653"/>
                    <a:pt x="718720" y="475880"/>
                  </a:cubicBezTo>
                  <a:cubicBezTo>
                    <a:pt x="718720" y="568832"/>
                    <a:pt x="666862" y="648114"/>
                    <a:pt x="590440" y="689123"/>
                  </a:cubicBezTo>
                  <a:cubicBezTo>
                    <a:pt x="590440" y="689123"/>
                    <a:pt x="590440" y="689123"/>
                    <a:pt x="590440" y="768405"/>
                  </a:cubicBezTo>
                  <a:cubicBezTo>
                    <a:pt x="590440" y="768405"/>
                    <a:pt x="590440" y="768405"/>
                    <a:pt x="372091" y="768405"/>
                  </a:cubicBezTo>
                  <a:cubicBezTo>
                    <a:pt x="372091" y="768405"/>
                    <a:pt x="372091" y="768405"/>
                    <a:pt x="372091" y="689123"/>
                  </a:cubicBezTo>
                  <a:cubicBezTo>
                    <a:pt x="295668" y="648114"/>
                    <a:pt x="243810" y="568832"/>
                    <a:pt x="243810" y="475880"/>
                  </a:cubicBezTo>
                  <a:cubicBezTo>
                    <a:pt x="243810" y="344653"/>
                    <a:pt x="350256" y="238032"/>
                    <a:pt x="481265" y="238032"/>
                  </a:cubicBezTo>
                  <a:close/>
                  <a:moveTo>
                    <a:pt x="816353" y="142203"/>
                  </a:moveTo>
                  <a:cubicBezTo>
                    <a:pt x="822153" y="142544"/>
                    <a:pt x="828294" y="145274"/>
                    <a:pt x="833753" y="150732"/>
                  </a:cubicBezTo>
                  <a:cubicBezTo>
                    <a:pt x="841941" y="158920"/>
                    <a:pt x="844670" y="175297"/>
                    <a:pt x="836482" y="183485"/>
                  </a:cubicBezTo>
                  <a:lnTo>
                    <a:pt x="730036" y="289930"/>
                  </a:lnTo>
                  <a:cubicBezTo>
                    <a:pt x="721848" y="298118"/>
                    <a:pt x="705472" y="295389"/>
                    <a:pt x="697284" y="287200"/>
                  </a:cubicBezTo>
                  <a:cubicBezTo>
                    <a:pt x="686366" y="276283"/>
                    <a:pt x="686366" y="262636"/>
                    <a:pt x="694554" y="254448"/>
                  </a:cubicBezTo>
                  <a:cubicBezTo>
                    <a:pt x="801000" y="148003"/>
                    <a:pt x="801000" y="148003"/>
                    <a:pt x="801000" y="148003"/>
                  </a:cubicBezTo>
                  <a:cubicBezTo>
                    <a:pt x="805094" y="143909"/>
                    <a:pt x="810553" y="141862"/>
                    <a:pt x="816353" y="142203"/>
                  </a:cubicBezTo>
                  <a:close/>
                  <a:moveTo>
                    <a:pt x="147466" y="142203"/>
                  </a:moveTo>
                  <a:cubicBezTo>
                    <a:pt x="153607" y="141862"/>
                    <a:pt x="159748" y="143909"/>
                    <a:pt x="163842" y="148003"/>
                  </a:cubicBezTo>
                  <a:lnTo>
                    <a:pt x="270288" y="254448"/>
                  </a:lnTo>
                  <a:cubicBezTo>
                    <a:pt x="278476" y="262636"/>
                    <a:pt x="278476" y="276283"/>
                    <a:pt x="267559" y="287200"/>
                  </a:cubicBezTo>
                  <a:cubicBezTo>
                    <a:pt x="256641" y="295389"/>
                    <a:pt x="242994" y="298118"/>
                    <a:pt x="234806" y="289930"/>
                  </a:cubicBezTo>
                  <a:cubicBezTo>
                    <a:pt x="128360" y="183485"/>
                    <a:pt x="128360" y="183485"/>
                    <a:pt x="128360" y="183485"/>
                  </a:cubicBezTo>
                  <a:cubicBezTo>
                    <a:pt x="120172" y="175297"/>
                    <a:pt x="120172" y="158920"/>
                    <a:pt x="131089" y="150732"/>
                  </a:cubicBezTo>
                  <a:cubicBezTo>
                    <a:pt x="135183" y="145274"/>
                    <a:pt x="141324" y="142544"/>
                    <a:pt x="147466" y="142203"/>
                  </a:cubicBezTo>
                  <a:close/>
                  <a:moveTo>
                    <a:pt x="478742" y="0"/>
                  </a:moveTo>
                  <a:cubicBezTo>
                    <a:pt x="495162" y="0"/>
                    <a:pt x="506109" y="10936"/>
                    <a:pt x="506109" y="21873"/>
                  </a:cubicBezTo>
                  <a:lnTo>
                    <a:pt x="506109" y="172250"/>
                  </a:lnTo>
                  <a:cubicBezTo>
                    <a:pt x="506109" y="183186"/>
                    <a:pt x="495162" y="194123"/>
                    <a:pt x="478742" y="194123"/>
                  </a:cubicBezTo>
                  <a:cubicBezTo>
                    <a:pt x="465058" y="194123"/>
                    <a:pt x="454111" y="183186"/>
                    <a:pt x="454111" y="172250"/>
                  </a:cubicBezTo>
                  <a:cubicBezTo>
                    <a:pt x="454111" y="21873"/>
                    <a:pt x="454111" y="21873"/>
                    <a:pt x="454111" y="21873"/>
                  </a:cubicBezTo>
                  <a:cubicBezTo>
                    <a:pt x="454111" y="10936"/>
                    <a:pt x="465058" y="0"/>
                    <a:pt x="47874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0" name="直接连接符 29"/>
            <p:cNvCxnSpPr/>
            <p:nvPr/>
          </p:nvCxnSpPr>
          <p:spPr>
            <a:xfrm>
              <a:off x="8952344" y="3484794"/>
              <a:ext cx="261143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bwMode="auto">
          <a:xfrm>
            <a:off x="3413125" y="1576388"/>
            <a:ext cx="2613025" cy="4094162"/>
            <a:chOff x="3413641" y="1576619"/>
            <a:chExt cx="2613025" cy="4094163"/>
          </a:xfrm>
        </p:grpSpPr>
        <p:sp>
          <p:nvSpPr>
            <p:cNvPr id="32" name="矩形 31"/>
            <p:cNvSpPr/>
            <p:nvPr/>
          </p:nvSpPr>
          <p:spPr>
            <a:xfrm>
              <a:off x="3413641" y="1576619"/>
              <a:ext cx="2613025" cy="4094163"/>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33" name="文本框 35"/>
            <p:cNvSpPr txBox="1">
              <a:spLocks noChangeArrowheads="1"/>
            </p:cNvSpPr>
            <p:nvPr/>
          </p:nvSpPr>
          <p:spPr bwMode="auto">
            <a:xfrm>
              <a:off x="3566041" y="3675929"/>
              <a:ext cx="234156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FFFFFF"/>
                  </a:solidFill>
                  <a:latin typeface="宋体" panose="02010600030101010101" pitchFamily="2" charset="-122"/>
                </a:rPr>
                <a:t>点击添加文本点击添加文本点击添加文本点击添加文本点击添加文本点击添加文本点击添加文本点击添加文本。</a:t>
              </a:r>
            </a:p>
          </p:txBody>
        </p:sp>
        <p:sp>
          <p:nvSpPr>
            <p:cNvPr id="34" name="矩形 37"/>
            <p:cNvSpPr>
              <a:spLocks noChangeArrowheads="1"/>
            </p:cNvSpPr>
            <p:nvPr/>
          </p:nvSpPr>
          <p:spPr bwMode="auto">
            <a:xfrm>
              <a:off x="3950216" y="2964729"/>
              <a:ext cx="1539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2400" b="1">
                  <a:solidFill>
                    <a:srgbClr val="FFFFFF"/>
                  </a:solidFill>
                  <a:latin typeface="微软雅黑" panose="020B0503020204020204" pitchFamily="34" charset="-122"/>
                  <a:ea typeface="微软雅黑" panose="020B0503020204020204" pitchFamily="34" charset="-122"/>
                </a:rPr>
                <a:t>添加标题</a:t>
              </a:r>
            </a:p>
          </p:txBody>
        </p:sp>
        <p:cxnSp>
          <p:nvCxnSpPr>
            <p:cNvPr id="35" name="直接连接符 34"/>
            <p:cNvCxnSpPr/>
            <p:nvPr/>
          </p:nvCxnSpPr>
          <p:spPr>
            <a:xfrm>
              <a:off x="3413641" y="3484794"/>
              <a:ext cx="261302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任意多边形 43"/>
            <p:cNvSpPr/>
            <p:nvPr/>
          </p:nvSpPr>
          <p:spPr bwMode="auto">
            <a:xfrm>
              <a:off x="4169291" y="1761404"/>
              <a:ext cx="1069975" cy="893763"/>
            </a:xfrm>
            <a:custGeom>
              <a:avLst/>
              <a:gdLst>
                <a:gd name="T0" fmla="*/ 212047 w 1068881"/>
                <a:gd name="T1" fmla="*/ 596139 h 894355"/>
                <a:gd name="T2" fmla="*/ 347385 w 1068881"/>
                <a:gd name="T3" fmla="*/ 596139 h 894355"/>
                <a:gd name="T4" fmla="*/ 386055 w 1068881"/>
                <a:gd name="T5" fmla="*/ 609699 h 894355"/>
                <a:gd name="T6" fmla="*/ 386055 w 1068881"/>
                <a:gd name="T7" fmla="*/ 875479 h 894355"/>
                <a:gd name="T8" fmla="*/ 347385 w 1068881"/>
                <a:gd name="T9" fmla="*/ 889039 h 894355"/>
                <a:gd name="T10" fmla="*/ 212047 w 1068881"/>
                <a:gd name="T11" fmla="*/ 889039 h 894355"/>
                <a:gd name="T12" fmla="*/ 176142 w 1068881"/>
                <a:gd name="T13" fmla="*/ 875479 h 894355"/>
                <a:gd name="T14" fmla="*/ 176142 w 1068881"/>
                <a:gd name="T15" fmla="*/ 609699 h 894355"/>
                <a:gd name="T16" fmla="*/ 212047 w 1068881"/>
                <a:gd name="T17" fmla="*/ 596139 h 894355"/>
                <a:gd name="T18" fmla="*/ 443918 w 1068881"/>
                <a:gd name="T19" fmla="*/ 443370 h 894355"/>
                <a:gd name="T20" fmla="*/ 578505 w 1068881"/>
                <a:gd name="T21" fmla="*/ 443370 h 894355"/>
                <a:gd name="T22" fmla="*/ 616960 w 1068881"/>
                <a:gd name="T23" fmla="*/ 462395 h 894355"/>
                <a:gd name="T24" fmla="*/ 616960 w 1068881"/>
                <a:gd name="T25" fmla="*/ 867300 h 894355"/>
                <a:gd name="T26" fmla="*/ 578505 w 1068881"/>
                <a:gd name="T27" fmla="*/ 889039 h 894355"/>
                <a:gd name="T28" fmla="*/ 443918 w 1068881"/>
                <a:gd name="T29" fmla="*/ 889039 h 894355"/>
                <a:gd name="T30" fmla="*/ 408212 w 1068881"/>
                <a:gd name="T31" fmla="*/ 867300 h 894355"/>
                <a:gd name="T32" fmla="*/ 408212 w 1068881"/>
                <a:gd name="T33" fmla="*/ 462395 h 894355"/>
                <a:gd name="T34" fmla="*/ 443918 w 1068881"/>
                <a:gd name="T35" fmla="*/ 443370 h 894355"/>
                <a:gd name="T36" fmla="*/ 675097 w 1068881"/>
                <a:gd name="T37" fmla="*/ 264185 h 894355"/>
                <a:gd name="T38" fmla="*/ 810716 w 1068881"/>
                <a:gd name="T39" fmla="*/ 264185 h 894355"/>
                <a:gd name="T40" fmla="*/ 846697 w 1068881"/>
                <a:gd name="T41" fmla="*/ 291353 h 894355"/>
                <a:gd name="T42" fmla="*/ 846697 w 1068881"/>
                <a:gd name="T43" fmla="*/ 859154 h 894355"/>
                <a:gd name="T44" fmla="*/ 810716 w 1068881"/>
                <a:gd name="T45" fmla="*/ 889038 h 894355"/>
                <a:gd name="T46" fmla="*/ 675097 w 1068881"/>
                <a:gd name="T47" fmla="*/ 889038 h 894355"/>
                <a:gd name="T48" fmla="*/ 639115 w 1068881"/>
                <a:gd name="T49" fmla="*/ 859154 h 894355"/>
                <a:gd name="T50" fmla="*/ 639115 w 1068881"/>
                <a:gd name="T51" fmla="*/ 291353 h 894355"/>
                <a:gd name="T52" fmla="*/ 675097 w 1068881"/>
                <a:gd name="T53" fmla="*/ 264185 h 894355"/>
                <a:gd name="T54" fmla="*/ 907170 w 1068881"/>
                <a:gd name="T55" fmla="*/ 125201 h 894355"/>
                <a:gd name="T56" fmla="*/ 1042788 w 1068881"/>
                <a:gd name="T57" fmla="*/ 125201 h 894355"/>
                <a:gd name="T58" fmla="*/ 1078767 w 1068881"/>
                <a:gd name="T59" fmla="*/ 160538 h 894355"/>
                <a:gd name="T60" fmla="*/ 1078767 w 1068881"/>
                <a:gd name="T61" fmla="*/ 853702 h 894355"/>
                <a:gd name="T62" fmla="*/ 1042788 w 1068881"/>
                <a:gd name="T63" fmla="*/ 889039 h 894355"/>
                <a:gd name="T64" fmla="*/ 907170 w 1068881"/>
                <a:gd name="T65" fmla="*/ 889039 h 894355"/>
                <a:gd name="T66" fmla="*/ 871186 w 1068881"/>
                <a:gd name="T67" fmla="*/ 853702 h 894355"/>
                <a:gd name="T68" fmla="*/ 871186 w 1068881"/>
                <a:gd name="T69" fmla="*/ 160538 h 894355"/>
                <a:gd name="T70" fmla="*/ 907170 w 1068881"/>
                <a:gd name="T71" fmla="*/ 125201 h 894355"/>
                <a:gd name="T72" fmla="*/ 846697 w 1068881"/>
                <a:gd name="T73" fmla="*/ 0 h 894355"/>
                <a:gd name="T74" fmla="*/ 791887 w 1068881"/>
                <a:gd name="T75" fmla="*/ 176889 h 894355"/>
                <a:gd name="T76" fmla="*/ 741126 w 1068881"/>
                <a:gd name="T77" fmla="*/ 134527 h 894355"/>
                <a:gd name="T78" fmla="*/ 654729 w 1068881"/>
                <a:gd name="T79" fmla="*/ 207418 h 894355"/>
                <a:gd name="T80" fmla="*/ 432775 w 1068881"/>
                <a:gd name="T81" fmla="*/ 394675 h 894355"/>
                <a:gd name="T82" fmla="*/ 394123 w 1068881"/>
                <a:gd name="T83" fmla="*/ 400101 h 894355"/>
                <a:gd name="T84" fmla="*/ 372034 w 1068881"/>
                <a:gd name="T85" fmla="*/ 372963 h 894355"/>
                <a:gd name="T86" fmla="*/ 372034 w 1068881"/>
                <a:gd name="T87" fmla="*/ 283409 h 894355"/>
                <a:gd name="T88" fmla="*/ 60048 w 1068881"/>
                <a:gd name="T89" fmla="*/ 546646 h 894355"/>
                <a:gd name="T90" fmla="*/ 35203 w 1068881"/>
                <a:gd name="T91" fmla="*/ 554788 h 894355"/>
                <a:gd name="T92" fmla="*/ 10356 w 1068881"/>
                <a:gd name="T93" fmla="*/ 546646 h 894355"/>
                <a:gd name="T94" fmla="*/ 10356 w 1068881"/>
                <a:gd name="T95" fmla="*/ 503226 h 894355"/>
                <a:gd name="T96" fmla="*/ 383078 w 1068881"/>
                <a:gd name="T97" fmla="*/ 185714 h 894355"/>
                <a:gd name="T98" fmla="*/ 421732 w 1068881"/>
                <a:gd name="T99" fmla="*/ 180285 h 894355"/>
                <a:gd name="T100" fmla="*/ 443819 w 1068881"/>
                <a:gd name="T101" fmla="*/ 207423 h 894355"/>
                <a:gd name="T102" fmla="*/ 443819 w 1068881"/>
                <a:gd name="T103" fmla="*/ 299691 h 894355"/>
                <a:gd name="T104" fmla="*/ 678154 w 1068881"/>
                <a:gd name="T105" fmla="*/ 102604 h 894355"/>
                <a:gd name="T106" fmla="*/ 690467 w 1068881"/>
                <a:gd name="T107" fmla="*/ 92248 h 894355"/>
                <a:gd name="T108" fmla="*/ 639115 w 1068881"/>
                <a:gd name="T109" fmla="*/ 49389 h 8943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68881" h="894355">
                  <a:moveTo>
                    <a:pt x="210104" y="599703"/>
                  </a:moveTo>
                  <a:cubicBezTo>
                    <a:pt x="344202" y="599703"/>
                    <a:pt x="344202" y="599703"/>
                    <a:pt x="344202" y="599703"/>
                  </a:cubicBezTo>
                  <a:cubicBezTo>
                    <a:pt x="366096" y="599703"/>
                    <a:pt x="382516" y="605160"/>
                    <a:pt x="382516" y="613344"/>
                  </a:cubicBezTo>
                  <a:lnTo>
                    <a:pt x="382516" y="880714"/>
                  </a:lnTo>
                  <a:cubicBezTo>
                    <a:pt x="382516" y="888899"/>
                    <a:pt x="366096" y="894355"/>
                    <a:pt x="344202" y="894355"/>
                  </a:cubicBezTo>
                  <a:cubicBezTo>
                    <a:pt x="210104" y="894355"/>
                    <a:pt x="210104" y="894355"/>
                    <a:pt x="210104" y="894355"/>
                  </a:cubicBezTo>
                  <a:cubicBezTo>
                    <a:pt x="190947" y="894355"/>
                    <a:pt x="174527" y="888899"/>
                    <a:pt x="174527" y="880714"/>
                  </a:cubicBezTo>
                  <a:cubicBezTo>
                    <a:pt x="174527" y="613344"/>
                    <a:pt x="174527" y="613344"/>
                    <a:pt x="174527" y="613344"/>
                  </a:cubicBezTo>
                  <a:cubicBezTo>
                    <a:pt x="174527" y="605160"/>
                    <a:pt x="190947" y="599703"/>
                    <a:pt x="210104" y="599703"/>
                  </a:cubicBezTo>
                  <a:close/>
                  <a:moveTo>
                    <a:pt x="439850" y="446022"/>
                  </a:moveTo>
                  <a:cubicBezTo>
                    <a:pt x="573204" y="446022"/>
                    <a:pt x="573204" y="446022"/>
                    <a:pt x="573204" y="446022"/>
                  </a:cubicBezTo>
                  <a:cubicBezTo>
                    <a:pt x="594976" y="446022"/>
                    <a:pt x="611305" y="454223"/>
                    <a:pt x="611305" y="465158"/>
                  </a:cubicBezTo>
                  <a:lnTo>
                    <a:pt x="611305" y="872485"/>
                  </a:lnTo>
                  <a:cubicBezTo>
                    <a:pt x="611305" y="883420"/>
                    <a:pt x="594976" y="894355"/>
                    <a:pt x="573204" y="894355"/>
                  </a:cubicBezTo>
                  <a:cubicBezTo>
                    <a:pt x="439850" y="894355"/>
                    <a:pt x="439850" y="894355"/>
                    <a:pt x="439850" y="894355"/>
                  </a:cubicBezTo>
                  <a:cubicBezTo>
                    <a:pt x="420800" y="894355"/>
                    <a:pt x="404471" y="883420"/>
                    <a:pt x="404471" y="872485"/>
                  </a:cubicBezTo>
                  <a:cubicBezTo>
                    <a:pt x="404471" y="465158"/>
                    <a:pt x="404471" y="465158"/>
                    <a:pt x="404471" y="465158"/>
                  </a:cubicBezTo>
                  <a:cubicBezTo>
                    <a:pt x="404471" y="454223"/>
                    <a:pt x="420800" y="446022"/>
                    <a:pt x="439850" y="446022"/>
                  </a:cubicBezTo>
                  <a:close/>
                  <a:moveTo>
                    <a:pt x="668910" y="265764"/>
                  </a:moveTo>
                  <a:cubicBezTo>
                    <a:pt x="803286" y="265764"/>
                    <a:pt x="803286" y="265764"/>
                    <a:pt x="803286" y="265764"/>
                  </a:cubicBezTo>
                  <a:cubicBezTo>
                    <a:pt x="825225" y="265764"/>
                    <a:pt x="838937" y="276696"/>
                    <a:pt x="838937" y="293094"/>
                  </a:cubicBezTo>
                  <a:lnTo>
                    <a:pt x="838937" y="864291"/>
                  </a:lnTo>
                  <a:cubicBezTo>
                    <a:pt x="838937" y="880689"/>
                    <a:pt x="825225" y="894354"/>
                    <a:pt x="803286" y="894354"/>
                  </a:cubicBezTo>
                  <a:cubicBezTo>
                    <a:pt x="668910" y="894354"/>
                    <a:pt x="668910" y="894354"/>
                    <a:pt x="668910" y="894354"/>
                  </a:cubicBezTo>
                  <a:cubicBezTo>
                    <a:pt x="649713" y="894354"/>
                    <a:pt x="633259" y="880689"/>
                    <a:pt x="633259" y="864291"/>
                  </a:cubicBezTo>
                  <a:cubicBezTo>
                    <a:pt x="633259" y="293094"/>
                    <a:pt x="633259" y="293094"/>
                    <a:pt x="633259" y="293094"/>
                  </a:cubicBezTo>
                  <a:cubicBezTo>
                    <a:pt x="633259" y="276696"/>
                    <a:pt x="649713" y="265764"/>
                    <a:pt x="668910" y="265764"/>
                  </a:cubicBezTo>
                  <a:close/>
                  <a:moveTo>
                    <a:pt x="898854" y="125949"/>
                  </a:moveTo>
                  <a:cubicBezTo>
                    <a:pt x="1033230" y="125949"/>
                    <a:pt x="1033230" y="125949"/>
                    <a:pt x="1033230" y="125949"/>
                  </a:cubicBezTo>
                  <a:cubicBezTo>
                    <a:pt x="1052427" y="125949"/>
                    <a:pt x="1068881" y="142356"/>
                    <a:pt x="1068881" y="161498"/>
                  </a:cubicBezTo>
                  <a:lnTo>
                    <a:pt x="1068881" y="858806"/>
                  </a:lnTo>
                  <a:cubicBezTo>
                    <a:pt x="1068881" y="877948"/>
                    <a:pt x="1052427" y="894355"/>
                    <a:pt x="1033230" y="894355"/>
                  </a:cubicBezTo>
                  <a:cubicBezTo>
                    <a:pt x="898854" y="894355"/>
                    <a:pt x="898854" y="894355"/>
                    <a:pt x="898854" y="894355"/>
                  </a:cubicBezTo>
                  <a:cubicBezTo>
                    <a:pt x="879657" y="894355"/>
                    <a:pt x="863203" y="877948"/>
                    <a:pt x="863203" y="858806"/>
                  </a:cubicBezTo>
                  <a:cubicBezTo>
                    <a:pt x="863203" y="161498"/>
                    <a:pt x="863203" y="161498"/>
                    <a:pt x="863203" y="161498"/>
                  </a:cubicBezTo>
                  <a:cubicBezTo>
                    <a:pt x="863203" y="142356"/>
                    <a:pt x="879657" y="125949"/>
                    <a:pt x="898854" y="125949"/>
                  </a:cubicBezTo>
                  <a:close/>
                  <a:moveTo>
                    <a:pt x="838937" y="0"/>
                  </a:moveTo>
                  <a:lnTo>
                    <a:pt x="784629" y="177946"/>
                  </a:lnTo>
                  <a:lnTo>
                    <a:pt x="734334" y="135330"/>
                  </a:lnTo>
                  <a:lnTo>
                    <a:pt x="648729" y="208658"/>
                  </a:lnTo>
                  <a:cubicBezTo>
                    <a:pt x="428809" y="397034"/>
                    <a:pt x="428809" y="397034"/>
                    <a:pt x="428809" y="397034"/>
                  </a:cubicBezTo>
                  <a:cubicBezTo>
                    <a:pt x="417867" y="405224"/>
                    <a:pt x="404189" y="407954"/>
                    <a:pt x="390510" y="402494"/>
                  </a:cubicBezTo>
                  <a:cubicBezTo>
                    <a:pt x="376832" y="399764"/>
                    <a:pt x="368625" y="388844"/>
                    <a:pt x="368625" y="375194"/>
                  </a:cubicBezTo>
                  <a:cubicBezTo>
                    <a:pt x="368625" y="285103"/>
                    <a:pt x="368625" y="285103"/>
                    <a:pt x="368625" y="285103"/>
                  </a:cubicBezTo>
                  <a:cubicBezTo>
                    <a:pt x="59499" y="549915"/>
                    <a:pt x="59499" y="549915"/>
                    <a:pt x="59499" y="549915"/>
                  </a:cubicBezTo>
                  <a:cubicBezTo>
                    <a:pt x="54028" y="555375"/>
                    <a:pt x="43086" y="558105"/>
                    <a:pt x="34879" y="558105"/>
                  </a:cubicBezTo>
                  <a:cubicBezTo>
                    <a:pt x="26672" y="558105"/>
                    <a:pt x="15729" y="555375"/>
                    <a:pt x="10258" y="549915"/>
                  </a:cubicBezTo>
                  <a:cubicBezTo>
                    <a:pt x="-3420" y="536265"/>
                    <a:pt x="-3420" y="517155"/>
                    <a:pt x="10258" y="506235"/>
                  </a:cubicBezTo>
                  <a:cubicBezTo>
                    <a:pt x="379568" y="186823"/>
                    <a:pt x="379568" y="186823"/>
                    <a:pt x="379568" y="186823"/>
                  </a:cubicBezTo>
                  <a:cubicBezTo>
                    <a:pt x="387775" y="178633"/>
                    <a:pt x="404189" y="175903"/>
                    <a:pt x="417867" y="181363"/>
                  </a:cubicBezTo>
                  <a:cubicBezTo>
                    <a:pt x="431545" y="186823"/>
                    <a:pt x="439752" y="197743"/>
                    <a:pt x="439752" y="208663"/>
                  </a:cubicBezTo>
                  <a:cubicBezTo>
                    <a:pt x="439752" y="301484"/>
                    <a:pt x="439752" y="301484"/>
                    <a:pt x="439752" y="301484"/>
                  </a:cubicBezTo>
                  <a:cubicBezTo>
                    <a:pt x="572430" y="188188"/>
                    <a:pt x="638769" y="131540"/>
                    <a:pt x="671939" y="103216"/>
                  </a:cubicBezTo>
                  <a:lnTo>
                    <a:pt x="684139" y="92798"/>
                  </a:lnTo>
                  <a:lnTo>
                    <a:pt x="633259" y="49686"/>
                  </a:lnTo>
                  <a:lnTo>
                    <a:pt x="83893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nodeType="withEffect">
                                  <p:stCondLst>
                                    <p:cond delay="80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nodeType="withEffect">
                                  <p:stCondLst>
                                    <p:cond delay="11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nodeType="withEffect">
                                  <p:stCondLst>
                                    <p:cond delay="140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nodeType="withEffect">
                                  <p:stCondLst>
                                    <p:cond delay="17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2</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59"/>
          <p:cNvSpPr/>
          <p:nvPr/>
        </p:nvSpPr>
        <p:spPr bwMode="auto">
          <a:xfrm>
            <a:off x="3933825" y="3060700"/>
            <a:ext cx="1606550" cy="1392238"/>
          </a:xfrm>
          <a:custGeom>
            <a:avLst/>
            <a:gdLst>
              <a:gd name="T0" fmla="*/ 399684 w 1314"/>
              <a:gd name="T1" fmla="*/ 1392173 h 1139"/>
              <a:gd name="T2" fmla="*/ 0 w 1314"/>
              <a:gd name="T3" fmla="*/ 696698 h 1139"/>
              <a:gd name="T4" fmla="*/ 399684 w 1314"/>
              <a:gd name="T5" fmla="*/ 0 h 1139"/>
              <a:gd name="T6" fmla="*/ 1206387 w 1314"/>
              <a:gd name="T7" fmla="*/ 0 h 1139"/>
              <a:gd name="T8" fmla="*/ 1606071 w 1314"/>
              <a:gd name="T9" fmla="*/ 696698 h 1139"/>
              <a:gd name="T10" fmla="*/ 1206387 w 1314"/>
              <a:gd name="T11" fmla="*/ 1392173 h 1139"/>
              <a:gd name="T12" fmla="*/ 399684 w 1314"/>
              <a:gd name="T13" fmla="*/ 1392173 h 1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4" h="1139">
                <a:moveTo>
                  <a:pt x="327" y="1139"/>
                </a:moveTo>
                <a:lnTo>
                  <a:pt x="0" y="570"/>
                </a:lnTo>
                <a:lnTo>
                  <a:pt x="327" y="0"/>
                </a:lnTo>
                <a:lnTo>
                  <a:pt x="987" y="0"/>
                </a:lnTo>
                <a:lnTo>
                  <a:pt x="1314" y="570"/>
                </a:lnTo>
                <a:lnTo>
                  <a:pt x="987" y="1139"/>
                </a:lnTo>
                <a:lnTo>
                  <a:pt x="327" y="1139"/>
                </a:lnTo>
                <a:close/>
              </a:path>
            </a:pathLst>
          </a:custGeom>
          <a:solidFill>
            <a:schemeClr val="accent2"/>
          </a:solidFill>
          <a:ln>
            <a:noFill/>
          </a:ln>
        </p:spPr>
        <p:txBody>
          <a:bodyPr/>
          <a:lstStyle/>
          <a:p>
            <a:pPr>
              <a:defRPr/>
            </a:pPr>
            <a:endParaRPr lang="zh-CN" altLang="en-US"/>
          </a:p>
        </p:txBody>
      </p:sp>
      <p:sp>
        <p:nvSpPr>
          <p:cNvPr id="11" name="Freeform 59"/>
          <p:cNvSpPr/>
          <p:nvPr/>
        </p:nvSpPr>
        <p:spPr bwMode="auto">
          <a:xfrm>
            <a:off x="5281613" y="2332038"/>
            <a:ext cx="1606550" cy="1392237"/>
          </a:xfrm>
          <a:custGeom>
            <a:avLst/>
            <a:gdLst>
              <a:gd name="T0" fmla="*/ 2147483646 w 1314"/>
              <a:gd name="T1" fmla="*/ 2147483646 h 1139"/>
              <a:gd name="T2" fmla="*/ 0 w 1314"/>
              <a:gd name="T3" fmla="*/ 2147483646 h 1139"/>
              <a:gd name="T4" fmla="*/ 2147483646 w 1314"/>
              <a:gd name="T5" fmla="*/ 0 h 1139"/>
              <a:gd name="T6" fmla="*/ 2147483646 w 1314"/>
              <a:gd name="T7" fmla="*/ 0 h 1139"/>
              <a:gd name="T8" fmla="*/ 2147483646 w 1314"/>
              <a:gd name="T9" fmla="*/ 2147483646 h 1139"/>
              <a:gd name="T10" fmla="*/ 2147483646 w 1314"/>
              <a:gd name="T11" fmla="*/ 2147483646 h 1139"/>
              <a:gd name="T12" fmla="*/ 2147483646 w 1314"/>
              <a:gd name="T13" fmla="*/ 2147483646 h 1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4" h="1139">
                <a:moveTo>
                  <a:pt x="327" y="1139"/>
                </a:moveTo>
                <a:lnTo>
                  <a:pt x="0" y="570"/>
                </a:lnTo>
                <a:lnTo>
                  <a:pt x="327" y="0"/>
                </a:lnTo>
                <a:lnTo>
                  <a:pt x="987" y="0"/>
                </a:lnTo>
                <a:lnTo>
                  <a:pt x="1314" y="570"/>
                </a:lnTo>
                <a:lnTo>
                  <a:pt x="987" y="1139"/>
                </a:lnTo>
                <a:lnTo>
                  <a:pt x="327" y="1139"/>
                </a:lnTo>
                <a:close/>
              </a:path>
            </a:pathLst>
          </a:custGeom>
          <a:solidFill>
            <a:schemeClr val="accent4"/>
          </a:solidFill>
          <a:ln>
            <a:noFill/>
          </a:ln>
        </p:spPr>
        <p:txBody>
          <a:bodyPr/>
          <a:lstStyle/>
          <a:p>
            <a:endParaRPr lang="zh-CN" altLang="en-US"/>
          </a:p>
        </p:txBody>
      </p:sp>
      <p:sp>
        <p:nvSpPr>
          <p:cNvPr id="12" name="Freeform 59"/>
          <p:cNvSpPr/>
          <p:nvPr/>
        </p:nvSpPr>
        <p:spPr bwMode="auto">
          <a:xfrm>
            <a:off x="6592888" y="3095625"/>
            <a:ext cx="1606550" cy="1392238"/>
          </a:xfrm>
          <a:custGeom>
            <a:avLst/>
            <a:gdLst>
              <a:gd name="T0" fmla="*/ 2147483646 w 1314"/>
              <a:gd name="T1" fmla="*/ 2147483646 h 1139"/>
              <a:gd name="T2" fmla="*/ 0 w 1314"/>
              <a:gd name="T3" fmla="*/ 2147483646 h 1139"/>
              <a:gd name="T4" fmla="*/ 2147483646 w 1314"/>
              <a:gd name="T5" fmla="*/ 0 h 1139"/>
              <a:gd name="T6" fmla="*/ 2147483646 w 1314"/>
              <a:gd name="T7" fmla="*/ 0 h 1139"/>
              <a:gd name="T8" fmla="*/ 2147483646 w 1314"/>
              <a:gd name="T9" fmla="*/ 2147483646 h 1139"/>
              <a:gd name="T10" fmla="*/ 2147483646 w 1314"/>
              <a:gd name="T11" fmla="*/ 2147483646 h 1139"/>
              <a:gd name="T12" fmla="*/ 2147483646 w 1314"/>
              <a:gd name="T13" fmla="*/ 2147483646 h 1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4" h="1139">
                <a:moveTo>
                  <a:pt x="327" y="1139"/>
                </a:moveTo>
                <a:lnTo>
                  <a:pt x="0" y="570"/>
                </a:lnTo>
                <a:lnTo>
                  <a:pt x="327" y="0"/>
                </a:lnTo>
                <a:lnTo>
                  <a:pt x="987" y="0"/>
                </a:lnTo>
                <a:lnTo>
                  <a:pt x="1314" y="570"/>
                </a:lnTo>
                <a:lnTo>
                  <a:pt x="987" y="1139"/>
                </a:lnTo>
                <a:lnTo>
                  <a:pt x="327" y="1139"/>
                </a:lnTo>
                <a:close/>
              </a:path>
            </a:pathLst>
          </a:custGeom>
          <a:solidFill>
            <a:schemeClr val="accent3"/>
          </a:solidFill>
          <a:ln>
            <a:noFill/>
          </a:ln>
        </p:spPr>
        <p:txBody>
          <a:bodyPr/>
          <a:lstStyle/>
          <a:p>
            <a:endParaRPr lang="zh-CN" altLang="en-US"/>
          </a:p>
        </p:txBody>
      </p:sp>
      <p:sp>
        <p:nvSpPr>
          <p:cNvPr id="13" name="Freeform 59"/>
          <p:cNvSpPr/>
          <p:nvPr/>
        </p:nvSpPr>
        <p:spPr bwMode="auto">
          <a:xfrm>
            <a:off x="5291138" y="3798888"/>
            <a:ext cx="1604962" cy="1392237"/>
          </a:xfrm>
          <a:custGeom>
            <a:avLst/>
            <a:gdLst>
              <a:gd name="T0" fmla="*/ 2147483646 w 1314"/>
              <a:gd name="T1" fmla="*/ 2147483646 h 1139"/>
              <a:gd name="T2" fmla="*/ 0 w 1314"/>
              <a:gd name="T3" fmla="*/ 2147483646 h 1139"/>
              <a:gd name="T4" fmla="*/ 2147483646 w 1314"/>
              <a:gd name="T5" fmla="*/ 0 h 1139"/>
              <a:gd name="T6" fmla="*/ 2147483646 w 1314"/>
              <a:gd name="T7" fmla="*/ 0 h 1139"/>
              <a:gd name="T8" fmla="*/ 2147483646 w 1314"/>
              <a:gd name="T9" fmla="*/ 2147483646 h 1139"/>
              <a:gd name="T10" fmla="*/ 2147483646 w 1314"/>
              <a:gd name="T11" fmla="*/ 2147483646 h 1139"/>
              <a:gd name="T12" fmla="*/ 2147483646 w 1314"/>
              <a:gd name="T13" fmla="*/ 2147483646 h 11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4" h="1139">
                <a:moveTo>
                  <a:pt x="327" y="1139"/>
                </a:moveTo>
                <a:lnTo>
                  <a:pt x="0" y="570"/>
                </a:lnTo>
                <a:lnTo>
                  <a:pt x="327" y="0"/>
                </a:lnTo>
                <a:lnTo>
                  <a:pt x="987" y="0"/>
                </a:lnTo>
                <a:lnTo>
                  <a:pt x="1314" y="570"/>
                </a:lnTo>
                <a:lnTo>
                  <a:pt x="987" y="1139"/>
                </a:lnTo>
                <a:lnTo>
                  <a:pt x="327" y="1139"/>
                </a:lnTo>
                <a:close/>
              </a:path>
            </a:pathLst>
          </a:custGeom>
          <a:solidFill>
            <a:schemeClr val="accent1"/>
          </a:solidFill>
          <a:ln>
            <a:noFill/>
          </a:ln>
        </p:spPr>
        <p:txBody>
          <a:bodyPr/>
          <a:lstStyle/>
          <a:p>
            <a:endParaRPr lang="zh-CN" altLang="en-US"/>
          </a:p>
        </p:txBody>
      </p:sp>
      <p:grpSp>
        <p:nvGrpSpPr>
          <p:cNvPr id="14" name="组合 64"/>
          <p:cNvGrpSpPr/>
          <p:nvPr/>
        </p:nvGrpSpPr>
        <p:grpSpPr bwMode="auto">
          <a:xfrm>
            <a:off x="6684963" y="1635125"/>
            <a:ext cx="1536700" cy="1328738"/>
            <a:chOff x="6685148" y="1930674"/>
            <a:chExt cx="1535923" cy="1328000"/>
          </a:xfrm>
        </p:grpSpPr>
        <p:sp>
          <p:nvSpPr>
            <p:cNvPr id="15" name="Freeform 5"/>
            <p:cNvSpPr>
              <a:spLocks noEditPoints="1"/>
            </p:cNvSpPr>
            <p:nvPr/>
          </p:nvSpPr>
          <p:spPr bwMode="auto">
            <a:xfrm>
              <a:off x="7563843" y="2475576"/>
              <a:ext cx="257315" cy="257315"/>
            </a:xfrm>
            <a:custGeom>
              <a:avLst/>
              <a:gdLst>
                <a:gd name="T0" fmla="*/ 2147483646 w 121"/>
                <a:gd name="T1" fmla="*/ 2147483646 h 121"/>
                <a:gd name="T2" fmla="*/ 2147483646 w 121"/>
                <a:gd name="T3" fmla="*/ 2147483646 h 121"/>
                <a:gd name="T4" fmla="*/ 2147483646 w 121"/>
                <a:gd name="T5" fmla="*/ 2147483646 h 121"/>
                <a:gd name="T6" fmla="*/ 2147483646 w 121"/>
                <a:gd name="T7" fmla="*/ 2147483646 h 121"/>
                <a:gd name="T8" fmla="*/ 2147483646 w 121"/>
                <a:gd name="T9" fmla="*/ 2147483646 h 121"/>
                <a:gd name="T10" fmla="*/ 2147483646 w 121"/>
                <a:gd name="T11" fmla="*/ 2147483646 h 121"/>
                <a:gd name="T12" fmla="*/ 2147483646 w 121"/>
                <a:gd name="T13" fmla="*/ 2147483646 h 121"/>
                <a:gd name="T14" fmla="*/ 2147483646 w 121"/>
                <a:gd name="T15" fmla="*/ 2147483646 h 121"/>
                <a:gd name="T16" fmla="*/ 2147483646 w 121"/>
                <a:gd name="T17" fmla="*/ 2147483646 h 121"/>
                <a:gd name="T18" fmla="*/ 2147483646 w 121"/>
                <a:gd name="T19" fmla="*/ 2147483646 h 121"/>
                <a:gd name="T20" fmla="*/ 2147483646 w 121"/>
                <a:gd name="T21" fmla="*/ 2147483646 h 121"/>
                <a:gd name="T22" fmla="*/ 2147483646 w 121"/>
                <a:gd name="T23" fmla="*/ 2147483646 h 121"/>
                <a:gd name="T24" fmla="*/ 2147483646 w 121"/>
                <a:gd name="T25" fmla="*/ 0 h 121"/>
                <a:gd name="T26" fmla="*/ 2147483646 w 121"/>
                <a:gd name="T27" fmla="*/ 2147483646 h 121"/>
                <a:gd name="T28" fmla="*/ 2147483646 w 121"/>
                <a:gd name="T29" fmla="*/ 2147483646 h 121"/>
                <a:gd name="T30" fmla="*/ 2147483646 w 121"/>
                <a:gd name="T31" fmla="*/ 2147483646 h 121"/>
                <a:gd name="T32" fmla="*/ 2147483646 w 121"/>
                <a:gd name="T33" fmla="*/ 2147483646 h 121"/>
                <a:gd name="T34" fmla="*/ 2147483646 w 121"/>
                <a:gd name="T35" fmla="*/ 2147483646 h 121"/>
                <a:gd name="T36" fmla="*/ 2147483646 w 121"/>
                <a:gd name="T37" fmla="*/ 2147483646 h 121"/>
                <a:gd name="T38" fmla="*/ 2147483646 w 121"/>
                <a:gd name="T39" fmla="*/ 2147483646 h 121"/>
                <a:gd name="T40" fmla="*/ 0 w 121"/>
                <a:gd name="T41" fmla="*/ 2147483646 h 121"/>
                <a:gd name="T42" fmla="*/ 2147483646 w 121"/>
                <a:gd name="T43" fmla="*/ 2147483646 h 121"/>
                <a:gd name="T44" fmla="*/ 2147483646 w 121"/>
                <a:gd name="T45" fmla="*/ 2147483646 h 121"/>
                <a:gd name="T46" fmla="*/ 2147483646 w 121"/>
                <a:gd name="T47" fmla="*/ 2147483646 h 121"/>
                <a:gd name="T48" fmla="*/ 2147483646 w 121"/>
                <a:gd name="T49" fmla="*/ 2147483646 h 121"/>
                <a:gd name="T50" fmla="*/ 2147483646 w 121"/>
                <a:gd name="T51" fmla="*/ 2147483646 h 121"/>
                <a:gd name="T52" fmla="*/ 2147483646 w 121"/>
                <a:gd name="T53" fmla="*/ 2147483646 h 121"/>
                <a:gd name="T54" fmla="*/ 2147483646 w 121"/>
                <a:gd name="T55" fmla="*/ 2147483646 h 121"/>
                <a:gd name="T56" fmla="*/ 2147483646 w 121"/>
                <a:gd name="T57" fmla="*/ 2147483646 h 121"/>
                <a:gd name="T58" fmla="*/ 2147483646 w 121"/>
                <a:gd name="T59" fmla="*/ 2147483646 h 121"/>
                <a:gd name="T60" fmla="*/ 2147483646 w 121"/>
                <a:gd name="T61" fmla="*/ 2147483646 h 121"/>
                <a:gd name="T62" fmla="*/ 2147483646 w 121"/>
                <a:gd name="T63" fmla="*/ 2147483646 h 121"/>
                <a:gd name="T64" fmla="*/ 2147483646 w 121"/>
                <a:gd name="T65" fmla="*/ 2147483646 h 121"/>
                <a:gd name="T66" fmla="*/ 2147483646 w 121"/>
                <a:gd name="T67" fmla="*/ 2147483646 h 121"/>
                <a:gd name="T68" fmla="*/ 2147483646 w 121"/>
                <a:gd name="T69" fmla="*/ 2147483646 h 121"/>
                <a:gd name="T70" fmla="*/ 2147483646 w 121"/>
                <a:gd name="T71" fmla="*/ 2147483646 h 121"/>
                <a:gd name="T72" fmla="*/ 2147483646 w 121"/>
                <a:gd name="T73" fmla="*/ 2147483646 h 121"/>
                <a:gd name="T74" fmla="*/ 2147483646 w 121"/>
                <a:gd name="T75" fmla="*/ 2147483646 h 12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1" h="121">
                  <a:moveTo>
                    <a:pt x="104" y="101"/>
                  </a:moveTo>
                  <a:cubicBezTo>
                    <a:pt x="114" y="87"/>
                    <a:pt x="114" y="87"/>
                    <a:pt x="114" y="87"/>
                  </a:cubicBezTo>
                  <a:cubicBezTo>
                    <a:pt x="99" y="77"/>
                    <a:pt x="99" y="77"/>
                    <a:pt x="99" y="77"/>
                  </a:cubicBezTo>
                  <a:cubicBezTo>
                    <a:pt x="102" y="72"/>
                    <a:pt x="103" y="67"/>
                    <a:pt x="103" y="62"/>
                  </a:cubicBezTo>
                  <a:cubicBezTo>
                    <a:pt x="121" y="59"/>
                    <a:pt x="121" y="59"/>
                    <a:pt x="121" y="59"/>
                  </a:cubicBezTo>
                  <a:cubicBezTo>
                    <a:pt x="118" y="42"/>
                    <a:pt x="118" y="42"/>
                    <a:pt x="118" y="42"/>
                  </a:cubicBezTo>
                  <a:cubicBezTo>
                    <a:pt x="100" y="45"/>
                    <a:pt x="100" y="45"/>
                    <a:pt x="100" y="45"/>
                  </a:cubicBezTo>
                  <a:cubicBezTo>
                    <a:pt x="98" y="40"/>
                    <a:pt x="95" y="35"/>
                    <a:pt x="91" y="31"/>
                  </a:cubicBezTo>
                  <a:cubicBezTo>
                    <a:pt x="102" y="16"/>
                    <a:pt x="102" y="16"/>
                    <a:pt x="102" y="16"/>
                  </a:cubicBezTo>
                  <a:cubicBezTo>
                    <a:pt x="88" y="6"/>
                    <a:pt x="88" y="6"/>
                    <a:pt x="88" y="6"/>
                  </a:cubicBezTo>
                  <a:cubicBezTo>
                    <a:pt x="77" y="21"/>
                    <a:pt x="77" y="21"/>
                    <a:pt x="77" y="21"/>
                  </a:cubicBezTo>
                  <a:cubicBezTo>
                    <a:pt x="72" y="19"/>
                    <a:pt x="67" y="17"/>
                    <a:pt x="61" y="17"/>
                  </a:cubicBezTo>
                  <a:cubicBezTo>
                    <a:pt x="58" y="0"/>
                    <a:pt x="58" y="0"/>
                    <a:pt x="58" y="0"/>
                  </a:cubicBezTo>
                  <a:cubicBezTo>
                    <a:pt x="41" y="3"/>
                    <a:pt x="41" y="3"/>
                    <a:pt x="41" y="3"/>
                  </a:cubicBezTo>
                  <a:cubicBezTo>
                    <a:pt x="44" y="20"/>
                    <a:pt x="44" y="20"/>
                    <a:pt x="44" y="20"/>
                  </a:cubicBezTo>
                  <a:cubicBezTo>
                    <a:pt x="39" y="22"/>
                    <a:pt x="35" y="25"/>
                    <a:pt x="31" y="29"/>
                  </a:cubicBezTo>
                  <a:cubicBezTo>
                    <a:pt x="16" y="19"/>
                    <a:pt x="16" y="19"/>
                    <a:pt x="16" y="19"/>
                  </a:cubicBezTo>
                  <a:cubicBezTo>
                    <a:pt x="6" y="33"/>
                    <a:pt x="6" y="33"/>
                    <a:pt x="6" y="33"/>
                  </a:cubicBezTo>
                  <a:cubicBezTo>
                    <a:pt x="21" y="43"/>
                    <a:pt x="21" y="43"/>
                    <a:pt x="21" y="43"/>
                  </a:cubicBezTo>
                  <a:cubicBezTo>
                    <a:pt x="19" y="48"/>
                    <a:pt x="17" y="54"/>
                    <a:pt x="17" y="60"/>
                  </a:cubicBezTo>
                  <a:cubicBezTo>
                    <a:pt x="0" y="63"/>
                    <a:pt x="0" y="63"/>
                    <a:pt x="0" y="63"/>
                  </a:cubicBezTo>
                  <a:cubicBezTo>
                    <a:pt x="3" y="80"/>
                    <a:pt x="3" y="80"/>
                    <a:pt x="3" y="80"/>
                  </a:cubicBezTo>
                  <a:cubicBezTo>
                    <a:pt x="21" y="76"/>
                    <a:pt x="21" y="76"/>
                    <a:pt x="21" y="76"/>
                  </a:cubicBezTo>
                  <a:cubicBezTo>
                    <a:pt x="23" y="81"/>
                    <a:pt x="25" y="86"/>
                    <a:pt x="29" y="90"/>
                  </a:cubicBezTo>
                  <a:cubicBezTo>
                    <a:pt x="19" y="104"/>
                    <a:pt x="19" y="104"/>
                    <a:pt x="19" y="104"/>
                  </a:cubicBezTo>
                  <a:cubicBezTo>
                    <a:pt x="33" y="114"/>
                    <a:pt x="33" y="114"/>
                    <a:pt x="33" y="114"/>
                  </a:cubicBezTo>
                  <a:cubicBezTo>
                    <a:pt x="43" y="99"/>
                    <a:pt x="43" y="99"/>
                    <a:pt x="43" y="99"/>
                  </a:cubicBezTo>
                  <a:cubicBezTo>
                    <a:pt x="48" y="102"/>
                    <a:pt x="54" y="103"/>
                    <a:pt x="59" y="103"/>
                  </a:cubicBezTo>
                  <a:cubicBezTo>
                    <a:pt x="62" y="121"/>
                    <a:pt x="62" y="121"/>
                    <a:pt x="62" y="121"/>
                  </a:cubicBezTo>
                  <a:cubicBezTo>
                    <a:pt x="79" y="118"/>
                    <a:pt x="79" y="118"/>
                    <a:pt x="79" y="118"/>
                  </a:cubicBezTo>
                  <a:cubicBezTo>
                    <a:pt x="76" y="100"/>
                    <a:pt x="76" y="100"/>
                    <a:pt x="76" y="100"/>
                  </a:cubicBezTo>
                  <a:cubicBezTo>
                    <a:pt x="81" y="98"/>
                    <a:pt x="86" y="95"/>
                    <a:pt x="90" y="91"/>
                  </a:cubicBezTo>
                  <a:lnTo>
                    <a:pt x="104" y="101"/>
                  </a:lnTo>
                  <a:close/>
                  <a:moveTo>
                    <a:pt x="46" y="81"/>
                  </a:moveTo>
                  <a:cubicBezTo>
                    <a:pt x="34" y="73"/>
                    <a:pt x="31" y="57"/>
                    <a:pt x="39" y="45"/>
                  </a:cubicBezTo>
                  <a:cubicBezTo>
                    <a:pt x="47" y="34"/>
                    <a:pt x="63" y="31"/>
                    <a:pt x="75" y="39"/>
                  </a:cubicBezTo>
                  <a:cubicBezTo>
                    <a:pt x="87" y="47"/>
                    <a:pt x="89" y="63"/>
                    <a:pt x="81" y="75"/>
                  </a:cubicBezTo>
                  <a:cubicBezTo>
                    <a:pt x="73" y="86"/>
                    <a:pt x="57" y="89"/>
                    <a:pt x="46" y="81"/>
                  </a:cubicBezTo>
                  <a:close/>
                </a:path>
              </a:pathLst>
            </a:custGeom>
            <a:noFill/>
            <a:ln w="3492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Freeform 6"/>
            <p:cNvSpPr>
              <a:spLocks noEditPoints="1"/>
            </p:cNvSpPr>
            <p:nvPr/>
          </p:nvSpPr>
          <p:spPr bwMode="auto">
            <a:xfrm>
              <a:off x="7325647" y="2669160"/>
              <a:ext cx="342555" cy="342555"/>
            </a:xfrm>
            <a:custGeom>
              <a:avLst/>
              <a:gdLst>
                <a:gd name="T0" fmla="*/ 2147483646 w 161"/>
                <a:gd name="T1" fmla="*/ 2147483646 h 161"/>
                <a:gd name="T2" fmla="*/ 2147483646 w 161"/>
                <a:gd name="T3" fmla="*/ 2147483646 h 161"/>
                <a:gd name="T4" fmla="*/ 2147483646 w 161"/>
                <a:gd name="T5" fmla="*/ 2147483646 h 161"/>
                <a:gd name="T6" fmla="*/ 2147483646 w 161"/>
                <a:gd name="T7" fmla="*/ 2147483646 h 161"/>
                <a:gd name="T8" fmla="*/ 2147483646 w 161"/>
                <a:gd name="T9" fmla="*/ 2147483646 h 161"/>
                <a:gd name="T10" fmla="*/ 2147483646 w 161"/>
                <a:gd name="T11" fmla="*/ 0 h 161"/>
                <a:gd name="T12" fmla="*/ 2147483646 w 161"/>
                <a:gd name="T13" fmla="*/ 2147483646 h 161"/>
                <a:gd name="T14" fmla="*/ 2147483646 w 161"/>
                <a:gd name="T15" fmla="*/ 2147483646 h 161"/>
                <a:gd name="T16" fmla="*/ 2147483646 w 161"/>
                <a:gd name="T17" fmla="*/ 2147483646 h 161"/>
                <a:gd name="T18" fmla="*/ 2147483646 w 161"/>
                <a:gd name="T19" fmla="*/ 2147483646 h 161"/>
                <a:gd name="T20" fmla="*/ 2147483646 w 161"/>
                <a:gd name="T21" fmla="*/ 2147483646 h 161"/>
                <a:gd name="T22" fmla="*/ 2147483646 w 161"/>
                <a:gd name="T23" fmla="*/ 2147483646 h 161"/>
                <a:gd name="T24" fmla="*/ 2147483646 w 161"/>
                <a:gd name="T25" fmla="*/ 2147483646 h 161"/>
                <a:gd name="T26" fmla="*/ 0 w 161"/>
                <a:gd name="T27" fmla="*/ 2147483646 h 161"/>
                <a:gd name="T28" fmla="*/ 2147483646 w 161"/>
                <a:gd name="T29" fmla="*/ 2147483646 h 161"/>
                <a:gd name="T30" fmla="*/ 2147483646 w 161"/>
                <a:gd name="T31" fmla="*/ 2147483646 h 161"/>
                <a:gd name="T32" fmla="*/ 2147483646 w 161"/>
                <a:gd name="T33" fmla="*/ 2147483646 h 161"/>
                <a:gd name="T34" fmla="*/ 2147483646 w 161"/>
                <a:gd name="T35" fmla="*/ 2147483646 h 161"/>
                <a:gd name="T36" fmla="*/ 2147483646 w 161"/>
                <a:gd name="T37" fmla="*/ 2147483646 h 161"/>
                <a:gd name="T38" fmla="*/ 2147483646 w 161"/>
                <a:gd name="T39" fmla="*/ 2147483646 h 161"/>
                <a:gd name="T40" fmla="*/ 2147483646 w 161"/>
                <a:gd name="T41" fmla="*/ 2147483646 h 161"/>
                <a:gd name="T42" fmla="*/ 2147483646 w 161"/>
                <a:gd name="T43" fmla="*/ 2147483646 h 161"/>
                <a:gd name="T44" fmla="*/ 2147483646 w 161"/>
                <a:gd name="T45" fmla="*/ 2147483646 h 161"/>
                <a:gd name="T46" fmla="*/ 2147483646 w 161"/>
                <a:gd name="T47" fmla="*/ 2147483646 h 161"/>
                <a:gd name="T48" fmla="*/ 2147483646 w 161"/>
                <a:gd name="T49" fmla="*/ 2147483646 h 161"/>
                <a:gd name="T50" fmla="*/ 2147483646 w 161"/>
                <a:gd name="T51" fmla="*/ 2147483646 h 161"/>
                <a:gd name="T52" fmla="*/ 2147483646 w 161"/>
                <a:gd name="T53" fmla="*/ 2147483646 h 161"/>
                <a:gd name="T54" fmla="*/ 2147483646 w 161"/>
                <a:gd name="T55" fmla="*/ 2147483646 h 161"/>
                <a:gd name="T56" fmla="*/ 2147483646 w 161"/>
                <a:gd name="T57" fmla="*/ 2147483646 h 161"/>
                <a:gd name="T58" fmla="*/ 2147483646 w 161"/>
                <a:gd name="T59" fmla="*/ 2147483646 h 161"/>
                <a:gd name="T60" fmla="*/ 2147483646 w 161"/>
                <a:gd name="T61" fmla="*/ 2147483646 h 161"/>
                <a:gd name="T62" fmla="*/ 2147483646 w 161"/>
                <a:gd name="T63" fmla="*/ 2147483646 h 161"/>
                <a:gd name="T64" fmla="*/ 2147483646 w 161"/>
                <a:gd name="T65" fmla="*/ 2147483646 h 161"/>
                <a:gd name="T66" fmla="*/ 2147483646 w 161"/>
                <a:gd name="T67" fmla="*/ 2147483646 h 161"/>
                <a:gd name="T68" fmla="*/ 2147483646 w 161"/>
                <a:gd name="T69" fmla="*/ 2147483646 h 161"/>
                <a:gd name="T70" fmla="*/ 2147483646 w 161"/>
                <a:gd name="T71" fmla="*/ 2147483646 h 161"/>
                <a:gd name="T72" fmla="*/ 2147483646 w 161"/>
                <a:gd name="T73" fmla="*/ 2147483646 h 161"/>
                <a:gd name="T74" fmla="*/ 2147483646 w 161"/>
                <a:gd name="T75" fmla="*/ 2147483646 h 1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1" h="161">
                  <a:moveTo>
                    <a:pt x="159" y="57"/>
                  </a:moveTo>
                  <a:cubicBezTo>
                    <a:pt x="149" y="36"/>
                    <a:pt x="149" y="36"/>
                    <a:pt x="149" y="36"/>
                  </a:cubicBezTo>
                  <a:cubicBezTo>
                    <a:pt x="127" y="46"/>
                    <a:pt x="127" y="46"/>
                    <a:pt x="127" y="46"/>
                  </a:cubicBezTo>
                  <a:cubicBezTo>
                    <a:pt x="123" y="40"/>
                    <a:pt x="117" y="35"/>
                    <a:pt x="112" y="31"/>
                  </a:cubicBezTo>
                  <a:cubicBezTo>
                    <a:pt x="120" y="8"/>
                    <a:pt x="120" y="8"/>
                    <a:pt x="120" y="8"/>
                  </a:cubicBezTo>
                  <a:cubicBezTo>
                    <a:pt x="98" y="0"/>
                    <a:pt x="98" y="0"/>
                    <a:pt x="98" y="0"/>
                  </a:cubicBezTo>
                  <a:cubicBezTo>
                    <a:pt x="90" y="23"/>
                    <a:pt x="90" y="23"/>
                    <a:pt x="90" y="23"/>
                  </a:cubicBezTo>
                  <a:cubicBezTo>
                    <a:pt x="82" y="21"/>
                    <a:pt x="75" y="22"/>
                    <a:pt x="67" y="23"/>
                  </a:cubicBezTo>
                  <a:cubicBezTo>
                    <a:pt x="57" y="1"/>
                    <a:pt x="57" y="1"/>
                    <a:pt x="57" y="1"/>
                  </a:cubicBezTo>
                  <a:cubicBezTo>
                    <a:pt x="36" y="11"/>
                    <a:pt x="36" y="11"/>
                    <a:pt x="36" y="11"/>
                  </a:cubicBezTo>
                  <a:cubicBezTo>
                    <a:pt x="46" y="33"/>
                    <a:pt x="46" y="33"/>
                    <a:pt x="46" y="33"/>
                  </a:cubicBezTo>
                  <a:cubicBezTo>
                    <a:pt x="40" y="37"/>
                    <a:pt x="34" y="43"/>
                    <a:pt x="31" y="49"/>
                  </a:cubicBezTo>
                  <a:cubicBezTo>
                    <a:pt x="8" y="41"/>
                    <a:pt x="8" y="41"/>
                    <a:pt x="8" y="41"/>
                  </a:cubicBezTo>
                  <a:cubicBezTo>
                    <a:pt x="0" y="63"/>
                    <a:pt x="0" y="63"/>
                    <a:pt x="0" y="63"/>
                  </a:cubicBezTo>
                  <a:cubicBezTo>
                    <a:pt x="22" y="71"/>
                    <a:pt x="22" y="71"/>
                    <a:pt x="22" y="71"/>
                  </a:cubicBezTo>
                  <a:cubicBezTo>
                    <a:pt x="21" y="78"/>
                    <a:pt x="21" y="86"/>
                    <a:pt x="23" y="93"/>
                  </a:cubicBezTo>
                  <a:cubicBezTo>
                    <a:pt x="1" y="103"/>
                    <a:pt x="1" y="103"/>
                    <a:pt x="1" y="103"/>
                  </a:cubicBezTo>
                  <a:cubicBezTo>
                    <a:pt x="10" y="124"/>
                    <a:pt x="10" y="124"/>
                    <a:pt x="10" y="124"/>
                  </a:cubicBezTo>
                  <a:cubicBezTo>
                    <a:pt x="33" y="114"/>
                    <a:pt x="33" y="114"/>
                    <a:pt x="33" y="114"/>
                  </a:cubicBezTo>
                  <a:cubicBezTo>
                    <a:pt x="37" y="121"/>
                    <a:pt x="43" y="126"/>
                    <a:pt x="50" y="130"/>
                  </a:cubicBezTo>
                  <a:cubicBezTo>
                    <a:pt x="41" y="153"/>
                    <a:pt x="41" y="153"/>
                    <a:pt x="41" y="153"/>
                  </a:cubicBezTo>
                  <a:cubicBezTo>
                    <a:pt x="63" y="161"/>
                    <a:pt x="63" y="161"/>
                    <a:pt x="63" y="161"/>
                  </a:cubicBezTo>
                  <a:cubicBezTo>
                    <a:pt x="72" y="138"/>
                    <a:pt x="72" y="138"/>
                    <a:pt x="72" y="138"/>
                  </a:cubicBezTo>
                  <a:cubicBezTo>
                    <a:pt x="79" y="139"/>
                    <a:pt x="86" y="138"/>
                    <a:pt x="93" y="137"/>
                  </a:cubicBezTo>
                  <a:cubicBezTo>
                    <a:pt x="103" y="159"/>
                    <a:pt x="103" y="159"/>
                    <a:pt x="103" y="159"/>
                  </a:cubicBezTo>
                  <a:cubicBezTo>
                    <a:pt x="124" y="150"/>
                    <a:pt x="124" y="150"/>
                    <a:pt x="124" y="150"/>
                  </a:cubicBezTo>
                  <a:cubicBezTo>
                    <a:pt x="114" y="127"/>
                    <a:pt x="114" y="127"/>
                    <a:pt x="114" y="127"/>
                  </a:cubicBezTo>
                  <a:cubicBezTo>
                    <a:pt x="120" y="123"/>
                    <a:pt x="125" y="117"/>
                    <a:pt x="129" y="111"/>
                  </a:cubicBezTo>
                  <a:cubicBezTo>
                    <a:pt x="153" y="120"/>
                    <a:pt x="153" y="120"/>
                    <a:pt x="153" y="120"/>
                  </a:cubicBezTo>
                  <a:cubicBezTo>
                    <a:pt x="161" y="98"/>
                    <a:pt x="161" y="98"/>
                    <a:pt x="161" y="98"/>
                  </a:cubicBezTo>
                  <a:cubicBezTo>
                    <a:pt x="137" y="89"/>
                    <a:pt x="137" y="89"/>
                    <a:pt x="137" y="89"/>
                  </a:cubicBezTo>
                  <a:cubicBezTo>
                    <a:pt x="139" y="82"/>
                    <a:pt x="138" y="74"/>
                    <a:pt x="137" y="67"/>
                  </a:cubicBezTo>
                  <a:lnTo>
                    <a:pt x="159" y="57"/>
                  </a:lnTo>
                  <a:close/>
                  <a:moveTo>
                    <a:pt x="94" y="112"/>
                  </a:moveTo>
                  <a:cubicBezTo>
                    <a:pt x="77" y="120"/>
                    <a:pt x="56" y="112"/>
                    <a:pt x="48" y="94"/>
                  </a:cubicBezTo>
                  <a:cubicBezTo>
                    <a:pt x="40" y="77"/>
                    <a:pt x="48" y="56"/>
                    <a:pt x="65" y="48"/>
                  </a:cubicBezTo>
                  <a:cubicBezTo>
                    <a:pt x="83" y="40"/>
                    <a:pt x="104" y="48"/>
                    <a:pt x="112" y="66"/>
                  </a:cubicBezTo>
                  <a:cubicBezTo>
                    <a:pt x="120" y="83"/>
                    <a:pt x="112" y="104"/>
                    <a:pt x="94" y="112"/>
                  </a:cubicBezTo>
                  <a:close/>
                </a:path>
              </a:pathLst>
            </a:custGeom>
            <a:noFill/>
            <a:ln w="3492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Freeform 7"/>
            <p:cNvSpPr>
              <a:spLocks noEditPoints="1"/>
            </p:cNvSpPr>
            <p:nvPr/>
          </p:nvSpPr>
          <p:spPr bwMode="auto">
            <a:xfrm>
              <a:off x="7085062" y="2176039"/>
              <a:ext cx="480374" cy="480374"/>
            </a:xfrm>
            <a:custGeom>
              <a:avLst/>
              <a:gdLst>
                <a:gd name="T0" fmla="*/ 2147483646 w 226"/>
                <a:gd name="T1" fmla="*/ 2147483646 h 226"/>
                <a:gd name="T2" fmla="*/ 2147483646 w 226"/>
                <a:gd name="T3" fmla="*/ 2147483646 h 226"/>
                <a:gd name="T4" fmla="*/ 2147483646 w 226"/>
                <a:gd name="T5" fmla="*/ 2147483646 h 226"/>
                <a:gd name="T6" fmla="*/ 2147483646 w 226"/>
                <a:gd name="T7" fmla="*/ 2147483646 h 226"/>
                <a:gd name="T8" fmla="*/ 2147483646 w 226"/>
                <a:gd name="T9" fmla="*/ 2147483646 h 226"/>
                <a:gd name="T10" fmla="*/ 0 w 226"/>
                <a:gd name="T11" fmla="*/ 2147483646 h 226"/>
                <a:gd name="T12" fmla="*/ 2147483646 w 226"/>
                <a:gd name="T13" fmla="*/ 2147483646 h 226"/>
                <a:gd name="T14" fmla="*/ 2147483646 w 226"/>
                <a:gd name="T15" fmla="*/ 2147483646 h 226"/>
                <a:gd name="T16" fmla="*/ 2147483646 w 226"/>
                <a:gd name="T17" fmla="*/ 2147483646 h 226"/>
                <a:gd name="T18" fmla="*/ 2147483646 w 226"/>
                <a:gd name="T19" fmla="*/ 2147483646 h 226"/>
                <a:gd name="T20" fmla="*/ 2147483646 w 226"/>
                <a:gd name="T21" fmla="*/ 2147483646 h 226"/>
                <a:gd name="T22" fmla="*/ 2147483646 w 226"/>
                <a:gd name="T23" fmla="*/ 2147483646 h 226"/>
                <a:gd name="T24" fmla="*/ 2147483646 w 226"/>
                <a:gd name="T25" fmla="*/ 2147483646 h 226"/>
                <a:gd name="T26" fmla="*/ 2147483646 w 226"/>
                <a:gd name="T27" fmla="*/ 2147483646 h 226"/>
                <a:gd name="T28" fmla="*/ 2147483646 w 226"/>
                <a:gd name="T29" fmla="*/ 2147483646 h 226"/>
                <a:gd name="T30" fmla="*/ 2147483646 w 226"/>
                <a:gd name="T31" fmla="*/ 2147483646 h 226"/>
                <a:gd name="T32" fmla="*/ 2147483646 w 226"/>
                <a:gd name="T33" fmla="*/ 2147483646 h 226"/>
                <a:gd name="T34" fmla="*/ 2147483646 w 226"/>
                <a:gd name="T35" fmla="*/ 2147483646 h 226"/>
                <a:gd name="T36" fmla="*/ 2147483646 w 226"/>
                <a:gd name="T37" fmla="*/ 2147483646 h 226"/>
                <a:gd name="T38" fmla="*/ 2147483646 w 226"/>
                <a:gd name="T39" fmla="*/ 2147483646 h 226"/>
                <a:gd name="T40" fmla="*/ 2147483646 w 226"/>
                <a:gd name="T41" fmla="*/ 2147483646 h 226"/>
                <a:gd name="T42" fmla="*/ 2147483646 w 226"/>
                <a:gd name="T43" fmla="*/ 2147483646 h 226"/>
                <a:gd name="T44" fmla="*/ 2147483646 w 226"/>
                <a:gd name="T45" fmla="*/ 2147483646 h 226"/>
                <a:gd name="T46" fmla="*/ 2147483646 w 226"/>
                <a:gd name="T47" fmla="*/ 2147483646 h 226"/>
                <a:gd name="T48" fmla="*/ 2147483646 w 226"/>
                <a:gd name="T49" fmla="*/ 2147483646 h 226"/>
                <a:gd name="T50" fmla="*/ 2147483646 w 226"/>
                <a:gd name="T51" fmla="*/ 2147483646 h 226"/>
                <a:gd name="T52" fmla="*/ 2147483646 w 226"/>
                <a:gd name="T53" fmla="*/ 2147483646 h 226"/>
                <a:gd name="T54" fmla="*/ 2147483646 w 226"/>
                <a:gd name="T55" fmla="*/ 2147483646 h 226"/>
                <a:gd name="T56" fmla="*/ 2147483646 w 226"/>
                <a:gd name="T57" fmla="*/ 2147483646 h 226"/>
                <a:gd name="T58" fmla="*/ 2147483646 w 226"/>
                <a:gd name="T59" fmla="*/ 2147483646 h 226"/>
                <a:gd name="T60" fmla="*/ 2147483646 w 226"/>
                <a:gd name="T61" fmla="*/ 2147483646 h 226"/>
                <a:gd name="T62" fmla="*/ 2147483646 w 226"/>
                <a:gd name="T63" fmla="*/ 2147483646 h 226"/>
                <a:gd name="T64" fmla="*/ 2147483646 w 226"/>
                <a:gd name="T65" fmla="*/ 2147483646 h 226"/>
                <a:gd name="T66" fmla="*/ 2147483646 w 226"/>
                <a:gd name="T67" fmla="*/ 2147483646 h 226"/>
                <a:gd name="T68" fmla="*/ 2147483646 w 226"/>
                <a:gd name="T69" fmla="*/ 2147483646 h 226"/>
                <a:gd name="T70" fmla="*/ 2147483646 w 226"/>
                <a:gd name="T71" fmla="*/ 2147483646 h 226"/>
                <a:gd name="T72" fmla="*/ 2147483646 w 226"/>
                <a:gd name="T73" fmla="*/ 2147483646 h 226"/>
                <a:gd name="T74" fmla="*/ 2147483646 w 226"/>
                <a:gd name="T75" fmla="*/ 2147483646 h 226"/>
                <a:gd name="T76" fmla="*/ 2147483646 w 226"/>
                <a:gd name="T77" fmla="*/ 2147483646 h 226"/>
                <a:gd name="T78" fmla="*/ 2147483646 w 226"/>
                <a:gd name="T79" fmla="*/ 2147483646 h 226"/>
                <a:gd name="T80" fmla="*/ 2147483646 w 226"/>
                <a:gd name="T81" fmla="*/ 2147483646 h 226"/>
                <a:gd name="T82" fmla="*/ 2147483646 w 226"/>
                <a:gd name="T83" fmla="*/ 0 h 226"/>
                <a:gd name="T84" fmla="*/ 2147483646 w 226"/>
                <a:gd name="T85" fmla="*/ 2147483646 h 226"/>
                <a:gd name="T86" fmla="*/ 2147483646 w 226"/>
                <a:gd name="T87" fmla="*/ 2147483646 h 226"/>
                <a:gd name="T88" fmla="*/ 2147483646 w 226"/>
                <a:gd name="T89" fmla="*/ 2147483646 h 226"/>
                <a:gd name="T90" fmla="*/ 2147483646 w 226"/>
                <a:gd name="T91" fmla="*/ 2147483646 h 226"/>
                <a:gd name="T92" fmla="*/ 2147483646 w 226"/>
                <a:gd name="T93" fmla="*/ 2147483646 h 226"/>
                <a:gd name="T94" fmla="*/ 2147483646 w 226"/>
                <a:gd name="T95" fmla="*/ 2147483646 h 226"/>
                <a:gd name="T96" fmla="*/ 2147483646 w 226"/>
                <a:gd name="T97" fmla="*/ 2147483646 h 226"/>
                <a:gd name="T98" fmla="*/ 2147483646 w 226"/>
                <a:gd name="T99" fmla="*/ 2147483646 h 226"/>
                <a:gd name="T100" fmla="*/ 2147483646 w 226"/>
                <a:gd name="T101" fmla="*/ 2147483646 h 2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6" h="226">
                  <a:moveTo>
                    <a:pt x="40" y="57"/>
                  </a:moveTo>
                  <a:cubicBezTo>
                    <a:pt x="37" y="61"/>
                    <a:pt x="35" y="65"/>
                    <a:pt x="33" y="69"/>
                  </a:cubicBezTo>
                  <a:cubicBezTo>
                    <a:pt x="15" y="63"/>
                    <a:pt x="15" y="63"/>
                    <a:pt x="15" y="63"/>
                  </a:cubicBezTo>
                  <a:cubicBezTo>
                    <a:pt x="12" y="62"/>
                    <a:pt x="12" y="62"/>
                    <a:pt x="12" y="62"/>
                  </a:cubicBezTo>
                  <a:cubicBezTo>
                    <a:pt x="11" y="65"/>
                    <a:pt x="11" y="65"/>
                    <a:pt x="11" y="65"/>
                  </a:cubicBezTo>
                  <a:cubicBezTo>
                    <a:pt x="2" y="91"/>
                    <a:pt x="2" y="91"/>
                    <a:pt x="2" y="91"/>
                  </a:cubicBezTo>
                  <a:cubicBezTo>
                    <a:pt x="1" y="94"/>
                    <a:pt x="1" y="94"/>
                    <a:pt x="1" y="94"/>
                  </a:cubicBezTo>
                  <a:cubicBezTo>
                    <a:pt x="5" y="96"/>
                    <a:pt x="5" y="96"/>
                    <a:pt x="5" y="96"/>
                  </a:cubicBezTo>
                  <a:cubicBezTo>
                    <a:pt x="22" y="101"/>
                    <a:pt x="22" y="101"/>
                    <a:pt x="22" y="101"/>
                  </a:cubicBezTo>
                  <a:cubicBezTo>
                    <a:pt x="22" y="106"/>
                    <a:pt x="21" y="110"/>
                    <a:pt x="22" y="115"/>
                  </a:cubicBezTo>
                  <a:cubicBezTo>
                    <a:pt x="3" y="119"/>
                    <a:pt x="3" y="119"/>
                    <a:pt x="3" y="119"/>
                  </a:cubicBezTo>
                  <a:cubicBezTo>
                    <a:pt x="0" y="119"/>
                    <a:pt x="0" y="119"/>
                    <a:pt x="0" y="119"/>
                  </a:cubicBezTo>
                  <a:cubicBezTo>
                    <a:pt x="1" y="123"/>
                    <a:pt x="1" y="123"/>
                    <a:pt x="1" y="123"/>
                  </a:cubicBezTo>
                  <a:cubicBezTo>
                    <a:pt x="6" y="149"/>
                    <a:pt x="6" y="149"/>
                    <a:pt x="6" y="149"/>
                  </a:cubicBezTo>
                  <a:cubicBezTo>
                    <a:pt x="7" y="153"/>
                    <a:pt x="7" y="153"/>
                    <a:pt x="7" y="153"/>
                  </a:cubicBezTo>
                  <a:cubicBezTo>
                    <a:pt x="11" y="152"/>
                    <a:pt x="11" y="152"/>
                    <a:pt x="11" y="152"/>
                  </a:cubicBezTo>
                  <a:cubicBezTo>
                    <a:pt x="29" y="148"/>
                    <a:pt x="29" y="148"/>
                    <a:pt x="29" y="148"/>
                  </a:cubicBezTo>
                  <a:cubicBezTo>
                    <a:pt x="30" y="152"/>
                    <a:pt x="33" y="157"/>
                    <a:pt x="35" y="160"/>
                  </a:cubicBezTo>
                  <a:cubicBezTo>
                    <a:pt x="21" y="173"/>
                    <a:pt x="21" y="173"/>
                    <a:pt x="21" y="173"/>
                  </a:cubicBezTo>
                  <a:cubicBezTo>
                    <a:pt x="19" y="175"/>
                    <a:pt x="19" y="175"/>
                    <a:pt x="19" y="175"/>
                  </a:cubicBezTo>
                  <a:cubicBezTo>
                    <a:pt x="21" y="178"/>
                    <a:pt x="21" y="178"/>
                    <a:pt x="21" y="178"/>
                  </a:cubicBezTo>
                  <a:cubicBezTo>
                    <a:pt x="39" y="198"/>
                    <a:pt x="39" y="198"/>
                    <a:pt x="39" y="198"/>
                  </a:cubicBezTo>
                  <a:cubicBezTo>
                    <a:pt x="41" y="201"/>
                    <a:pt x="41" y="201"/>
                    <a:pt x="41" y="201"/>
                  </a:cubicBezTo>
                  <a:cubicBezTo>
                    <a:pt x="44" y="198"/>
                    <a:pt x="44" y="198"/>
                    <a:pt x="44" y="198"/>
                  </a:cubicBezTo>
                  <a:cubicBezTo>
                    <a:pt x="58" y="186"/>
                    <a:pt x="58" y="186"/>
                    <a:pt x="58" y="186"/>
                  </a:cubicBezTo>
                  <a:cubicBezTo>
                    <a:pt x="61" y="188"/>
                    <a:pt x="65" y="191"/>
                    <a:pt x="69" y="193"/>
                  </a:cubicBezTo>
                  <a:cubicBezTo>
                    <a:pt x="64" y="211"/>
                    <a:pt x="64" y="211"/>
                    <a:pt x="64" y="211"/>
                  </a:cubicBezTo>
                  <a:cubicBezTo>
                    <a:pt x="62" y="214"/>
                    <a:pt x="62" y="214"/>
                    <a:pt x="62" y="214"/>
                  </a:cubicBezTo>
                  <a:cubicBezTo>
                    <a:pt x="66" y="215"/>
                    <a:pt x="66" y="215"/>
                    <a:pt x="66" y="215"/>
                  </a:cubicBezTo>
                  <a:cubicBezTo>
                    <a:pt x="92" y="224"/>
                    <a:pt x="92" y="224"/>
                    <a:pt x="92" y="224"/>
                  </a:cubicBezTo>
                  <a:cubicBezTo>
                    <a:pt x="95" y="225"/>
                    <a:pt x="95" y="225"/>
                    <a:pt x="95" y="225"/>
                  </a:cubicBezTo>
                  <a:cubicBezTo>
                    <a:pt x="96" y="221"/>
                    <a:pt x="96" y="221"/>
                    <a:pt x="96" y="221"/>
                  </a:cubicBezTo>
                  <a:cubicBezTo>
                    <a:pt x="102" y="204"/>
                    <a:pt x="102" y="204"/>
                    <a:pt x="102" y="204"/>
                  </a:cubicBezTo>
                  <a:cubicBezTo>
                    <a:pt x="106" y="204"/>
                    <a:pt x="111" y="205"/>
                    <a:pt x="115" y="204"/>
                  </a:cubicBezTo>
                  <a:cubicBezTo>
                    <a:pt x="119" y="223"/>
                    <a:pt x="119" y="223"/>
                    <a:pt x="119" y="223"/>
                  </a:cubicBezTo>
                  <a:cubicBezTo>
                    <a:pt x="120" y="226"/>
                    <a:pt x="120" y="226"/>
                    <a:pt x="120" y="226"/>
                  </a:cubicBezTo>
                  <a:cubicBezTo>
                    <a:pt x="123" y="225"/>
                    <a:pt x="123" y="225"/>
                    <a:pt x="123" y="225"/>
                  </a:cubicBezTo>
                  <a:cubicBezTo>
                    <a:pt x="150" y="220"/>
                    <a:pt x="150" y="220"/>
                    <a:pt x="150" y="220"/>
                  </a:cubicBezTo>
                  <a:cubicBezTo>
                    <a:pt x="153" y="219"/>
                    <a:pt x="153" y="219"/>
                    <a:pt x="153" y="219"/>
                  </a:cubicBezTo>
                  <a:cubicBezTo>
                    <a:pt x="153" y="215"/>
                    <a:pt x="153" y="215"/>
                    <a:pt x="153" y="215"/>
                  </a:cubicBezTo>
                  <a:cubicBezTo>
                    <a:pt x="149" y="197"/>
                    <a:pt x="149" y="197"/>
                    <a:pt x="149" y="197"/>
                  </a:cubicBezTo>
                  <a:cubicBezTo>
                    <a:pt x="153" y="196"/>
                    <a:pt x="157" y="193"/>
                    <a:pt x="161" y="191"/>
                  </a:cubicBezTo>
                  <a:cubicBezTo>
                    <a:pt x="173" y="205"/>
                    <a:pt x="173" y="205"/>
                    <a:pt x="173" y="205"/>
                  </a:cubicBezTo>
                  <a:cubicBezTo>
                    <a:pt x="176" y="207"/>
                    <a:pt x="176" y="207"/>
                    <a:pt x="176" y="207"/>
                  </a:cubicBezTo>
                  <a:cubicBezTo>
                    <a:pt x="178" y="205"/>
                    <a:pt x="178" y="205"/>
                    <a:pt x="178" y="205"/>
                  </a:cubicBezTo>
                  <a:cubicBezTo>
                    <a:pt x="198" y="187"/>
                    <a:pt x="198" y="187"/>
                    <a:pt x="198" y="187"/>
                  </a:cubicBezTo>
                  <a:cubicBezTo>
                    <a:pt x="201" y="185"/>
                    <a:pt x="201" y="185"/>
                    <a:pt x="201" y="185"/>
                  </a:cubicBezTo>
                  <a:cubicBezTo>
                    <a:pt x="199" y="182"/>
                    <a:pt x="199" y="182"/>
                    <a:pt x="199" y="182"/>
                  </a:cubicBezTo>
                  <a:cubicBezTo>
                    <a:pt x="186" y="168"/>
                    <a:pt x="186" y="168"/>
                    <a:pt x="186" y="168"/>
                  </a:cubicBezTo>
                  <a:cubicBezTo>
                    <a:pt x="189" y="165"/>
                    <a:pt x="191" y="161"/>
                    <a:pt x="194" y="157"/>
                  </a:cubicBezTo>
                  <a:cubicBezTo>
                    <a:pt x="211" y="163"/>
                    <a:pt x="211" y="163"/>
                    <a:pt x="211" y="163"/>
                  </a:cubicBezTo>
                  <a:cubicBezTo>
                    <a:pt x="215" y="164"/>
                    <a:pt x="215" y="164"/>
                    <a:pt x="215" y="164"/>
                  </a:cubicBezTo>
                  <a:cubicBezTo>
                    <a:pt x="216" y="160"/>
                    <a:pt x="216" y="160"/>
                    <a:pt x="216" y="160"/>
                  </a:cubicBezTo>
                  <a:cubicBezTo>
                    <a:pt x="224" y="134"/>
                    <a:pt x="224" y="134"/>
                    <a:pt x="224" y="134"/>
                  </a:cubicBezTo>
                  <a:cubicBezTo>
                    <a:pt x="225" y="131"/>
                    <a:pt x="225" y="131"/>
                    <a:pt x="225" y="131"/>
                  </a:cubicBezTo>
                  <a:cubicBezTo>
                    <a:pt x="222" y="130"/>
                    <a:pt x="222" y="130"/>
                    <a:pt x="222" y="130"/>
                  </a:cubicBezTo>
                  <a:cubicBezTo>
                    <a:pt x="204" y="124"/>
                    <a:pt x="204" y="124"/>
                    <a:pt x="204" y="124"/>
                  </a:cubicBezTo>
                  <a:cubicBezTo>
                    <a:pt x="205" y="120"/>
                    <a:pt x="205" y="115"/>
                    <a:pt x="205" y="111"/>
                  </a:cubicBezTo>
                  <a:cubicBezTo>
                    <a:pt x="223" y="107"/>
                    <a:pt x="223" y="107"/>
                    <a:pt x="223" y="107"/>
                  </a:cubicBezTo>
                  <a:cubicBezTo>
                    <a:pt x="226" y="106"/>
                    <a:pt x="226" y="106"/>
                    <a:pt x="226" y="106"/>
                  </a:cubicBezTo>
                  <a:cubicBezTo>
                    <a:pt x="226" y="103"/>
                    <a:pt x="226" y="103"/>
                    <a:pt x="226" y="103"/>
                  </a:cubicBezTo>
                  <a:cubicBezTo>
                    <a:pt x="220" y="76"/>
                    <a:pt x="220" y="76"/>
                    <a:pt x="220" y="76"/>
                  </a:cubicBezTo>
                  <a:cubicBezTo>
                    <a:pt x="219" y="73"/>
                    <a:pt x="219" y="73"/>
                    <a:pt x="219" y="73"/>
                  </a:cubicBezTo>
                  <a:cubicBezTo>
                    <a:pt x="216" y="73"/>
                    <a:pt x="216" y="73"/>
                    <a:pt x="216" y="73"/>
                  </a:cubicBezTo>
                  <a:cubicBezTo>
                    <a:pt x="198" y="77"/>
                    <a:pt x="198" y="77"/>
                    <a:pt x="198" y="77"/>
                  </a:cubicBezTo>
                  <a:cubicBezTo>
                    <a:pt x="196" y="73"/>
                    <a:pt x="194" y="69"/>
                    <a:pt x="191" y="65"/>
                  </a:cubicBezTo>
                  <a:cubicBezTo>
                    <a:pt x="205" y="53"/>
                    <a:pt x="205" y="53"/>
                    <a:pt x="205" y="53"/>
                  </a:cubicBezTo>
                  <a:cubicBezTo>
                    <a:pt x="208" y="50"/>
                    <a:pt x="208" y="50"/>
                    <a:pt x="208" y="50"/>
                  </a:cubicBezTo>
                  <a:cubicBezTo>
                    <a:pt x="206" y="48"/>
                    <a:pt x="206" y="48"/>
                    <a:pt x="206" y="48"/>
                  </a:cubicBezTo>
                  <a:cubicBezTo>
                    <a:pt x="187" y="28"/>
                    <a:pt x="187" y="28"/>
                    <a:pt x="187" y="28"/>
                  </a:cubicBezTo>
                  <a:cubicBezTo>
                    <a:pt x="185" y="25"/>
                    <a:pt x="185" y="25"/>
                    <a:pt x="185" y="25"/>
                  </a:cubicBezTo>
                  <a:cubicBezTo>
                    <a:pt x="182" y="27"/>
                    <a:pt x="182" y="27"/>
                    <a:pt x="182" y="27"/>
                  </a:cubicBezTo>
                  <a:cubicBezTo>
                    <a:pt x="169" y="40"/>
                    <a:pt x="169" y="40"/>
                    <a:pt x="169" y="40"/>
                  </a:cubicBezTo>
                  <a:cubicBezTo>
                    <a:pt x="165" y="37"/>
                    <a:pt x="161" y="35"/>
                    <a:pt x="157" y="32"/>
                  </a:cubicBezTo>
                  <a:cubicBezTo>
                    <a:pt x="163" y="15"/>
                    <a:pt x="163" y="15"/>
                    <a:pt x="163" y="15"/>
                  </a:cubicBezTo>
                  <a:cubicBezTo>
                    <a:pt x="164" y="11"/>
                    <a:pt x="164" y="11"/>
                    <a:pt x="164" y="11"/>
                  </a:cubicBezTo>
                  <a:cubicBezTo>
                    <a:pt x="161" y="10"/>
                    <a:pt x="161" y="10"/>
                    <a:pt x="161" y="10"/>
                  </a:cubicBezTo>
                  <a:cubicBezTo>
                    <a:pt x="135" y="2"/>
                    <a:pt x="135" y="2"/>
                    <a:pt x="135" y="2"/>
                  </a:cubicBezTo>
                  <a:cubicBezTo>
                    <a:pt x="132" y="1"/>
                    <a:pt x="132" y="1"/>
                    <a:pt x="132" y="1"/>
                  </a:cubicBezTo>
                  <a:cubicBezTo>
                    <a:pt x="130" y="4"/>
                    <a:pt x="130" y="4"/>
                    <a:pt x="130" y="4"/>
                  </a:cubicBezTo>
                  <a:cubicBezTo>
                    <a:pt x="125" y="22"/>
                    <a:pt x="125" y="22"/>
                    <a:pt x="125" y="22"/>
                  </a:cubicBezTo>
                  <a:cubicBezTo>
                    <a:pt x="120" y="21"/>
                    <a:pt x="116" y="21"/>
                    <a:pt x="111" y="21"/>
                  </a:cubicBezTo>
                  <a:cubicBezTo>
                    <a:pt x="107" y="3"/>
                    <a:pt x="107" y="3"/>
                    <a:pt x="107" y="3"/>
                  </a:cubicBezTo>
                  <a:cubicBezTo>
                    <a:pt x="107" y="0"/>
                    <a:pt x="107" y="0"/>
                    <a:pt x="107" y="0"/>
                  </a:cubicBezTo>
                  <a:cubicBezTo>
                    <a:pt x="103" y="0"/>
                    <a:pt x="103" y="0"/>
                    <a:pt x="103" y="0"/>
                  </a:cubicBezTo>
                  <a:cubicBezTo>
                    <a:pt x="77" y="6"/>
                    <a:pt x="77" y="6"/>
                    <a:pt x="77" y="6"/>
                  </a:cubicBezTo>
                  <a:cubicBezTo>
                    <a:pt x="73" y="7"/>
                    <a:pt x="73" y="7"/>
                    <a:pt x="73" y="7"/>
                  </a:cubicBezTo>
                  <a:cubicBezTo>
                    <a:pt x="74" y="10"/>
                    <a:pt x="74" y="10"/>
                    <a:pt x="74" y="10"/>
                  </a:cubicBezTo>
                  <a:cubicBezTo>
                    <a:pt x="78" y="28"/>
                    <a:pt x="78" y="28"/>
                    <a:pt x="78" y="28"/>
                  </a:cubicBezTo>
                  <a:cubicBezTo>
                    <a:pt x="74" y="30"/>
                    <a:pt x="70" y="32"/>
                    <a:pt x="66" y="35"/>
                  </a:cubicBezTo>
                  <a:cubicBezTo>
                    <a:pt x="53" y="21"/>
                    <a:pt x="53" y="21"/>
                    <a:pt x="53" y="21"/>
                  </a:cubicBezTo>
                  <a:cubicBezTo>
                    <a:pt x="51" y="18"/>
                    <a:pt x="51" y="18"/>
                    <a:pt x="51" y="18"/>
                  </a:cubicBezTo>
                  <a:cubicBezTo>
                    <a:pt x="48" y="21"/>
                    <a:pt x="48" y="21"/>
                    <a:pt x="48" y="21"/>
                  </a:cubicBezTo>
                  <a:cubicBezTo>
                    <a:pt x="28" y="39"/>
                    <a:pt x="28" y="39"/>
                    <a:pt x="28" y="39"/>
                  </a:cubicBezTo>
                  <a:cubicBezTo>
                    <a:pt x="26" y="41"/>
                    <a:pt x="26" y="41"/>
                    <a:pt x="26" y="41"/>
                  </a:cubicBezTo>
                  <a:cubicBezTo>
                    <a:pt x="28" y="44"/>
                    <a:pt x="28" y="44"/>
                    <a:pt x="28" y="44"/>
                  </a:cubicBezTo>
                  <a:lnTo>
                    <a:pt x="40" y="57"/>
                  </a:lnTo>
                  <a:close/>
                  <a:moveTo>
                    <a:pt x="89" y="85"/>
                  </a:moveTo>
                  <a:cubicBezTo>
                    <a:pt x="104" y="72"/>
                    <a:pt x="127" y="73"/>
                    <a:pt x="141" y="88"/>
                  </a:cubicBezTo>
                  <a:cubicBezTo>
                    <a:pt x="154" y="103"/>
                    <a:pt x="153" y="127"/>
                    <a:pt x="138" y="140"/>
                  </a:cubicBezTo>
                  <a:cubicBezTo>
                    <a:pt x="123" y="154"/>
                    <a:pt x="99" y="153"/>
                    <a:pt x="86" y="137"/>
                  </a:cubicBezTo>
                  <a:cubicBezTo>
                    <a:pt x="72" y="122"/>
                    <a:pt x="73" y="99"/>
                    <a:pt x="89" y="85"/>
                  </a:cubicBezTo>
                  <a:close/>
                </a:path>
              </a:pathLst>
            </a:custGeom>
            <a:noFill/>
            <a:ln w="3492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 name="Freeform 8"/>
            <p:cNvSpPr/>
            <p:nvPr/>
          </p:nvSpPr>
          <p:spPr bwMode="auto">
            <a:xfrm>
              <a:off x="6685148" y="1930674"/>
              <a:ext cx="1535923" cy="1328000"/>
            </a:xfrm>
            <a:custGeom>
              <a:avLst/>
              <a:gdLst>
                <a:gd name="T0" fmla="*/ 2147483646 w 1928"/>
                <a:gd name="T1" fmla="*/ 2147483646 h 1667"/>
                <a:gd name="T2" fmla="*/ 0 w 1928"/>
                <a:gd name="T3" fmla="*/ 2147483646 h 1667"/>
                <a:gd name="T4" fmla="*/ 2147483646 w 1928"/>
                <a:gd name="T5" fmla="*/ 0 h 1667"/>
                <a:gd name="T6" fmla="*/ 2147483646 w 1928"/>
                <a:gd name="T7" fmla="*/ 0 h 1667"/>
                <a:gd name="T8" fmla="*/ 2147483646 w 1928"/>
                <a:gd name="T9" fmla="*/ 2147483646 h 1667"/>
                <a:gd name="T10" fmla="*/ 2147483646 w 1928"/>
                <a:gd name="T11" fmla="*/ 2147483646 h 1667"/>
                <a:gd name="T12" fmla="*/ 2147483646 w 1928"/>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8" h="1667">
                  <a:moveTo>
                    <a:pt x="483" y="1667"/>
                  </a:moveTo>
                  <a:lnTo>
                    <a:pt x="0" y="834"/>
                  </a:lnTo>
                  <a:lnTo>
                    <a:pt x="483" y="0"/>
                  </a:lnTo>
                  <a:lnTo>
                    <a:pt x="1445" y="0"/>
                  </a:lnTo>
                  <a:lnTo>
                    <a:pt x="1928" y="834"/>
                  </a:lnTo>
                  <a:lnTo>
                    <a:pt x="1445" y="1667"/>
                  </a:lnTo>
                  <a:lnTo>
                    <a:pt x="483" y="1667"/>
                  </a:lnTo>
                  <a:close/>
                </a:path>
              </a:pathLst>
            </a:custGeom>
            <a:noFill/>
            <a:ln w="3492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9" name="组合 66"/>
          <p:cNvGrpSpPr/>
          <p:nvPr/>
        </p:nvGrpSpPr>
        <p:grpSpPr bwMode="auto">
          <a:xfrm>
            <a:off x="6646863" y="4587875"/>
            <a:ext cx="1536700" cy="1328738"/>
            <a:chOff x="6646910" y="4883820"/>
            <a:chExt cx="1535923" cy="1328000"/>
          </a:xfrm>
        </p:grpSpPr>
        <p:sp>
          <p:nvSpPr>
            <p:cNvPr id="20" name="Freeform 9"/>
            <p:cNvSpPr/>
            <p:nvPr/>
          </p:nvSpPr>
          <p:spPr bwMode="auto">
            <a:xfrm>
              <a:off x="6646910" y="4883820"/>
              <a:ext cx="1535923" cy="1328000"/>
            </a:xfrm>
            <a:custGeom>
              <a:avLst/>
              <a:gdLst>
                <a:gd name="T0" fmla="*/ 2147483646 w 1928"/>
                <a:gd name="T1" fmla="*/ 2147483646 h 1667"/>
                <a:gd name="T2" fmla="*/ 0 w 1928"/>
                <a:gd name="T3" fmla="*/ 2147483646 h 1667"/>
                <a:gd name="T4" fmla="*/ 2147483646 w 1928"/>
                <a:gd name="T5" fmla="*/ 0 h 1667"/>
                <a:gd name="T6" fmla="*/ 2147483646 w 1928"/>
                <a:gd name="T7" fmla="*/ 0 h 1667"/>
                <a:gd name="T8" fmla="*/ 2147483646 w 1928"/>
                <a:gd name="T9" fmla="*/ 2147483646 h 1667"/>
                <a:gd name="T10" fmla="*/ 2147483646 w 1928"/>
                <a:gd name="T11" fmla="*/ 2147483646 h 1667"/>
                <a:gd name="T12" fmla="*/ 2147483646 w 1928"/>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8" h="1667">
                  <a:moveTo>
                    <a:pt x="483" y="1667"/>
                  </a:moveTo>
                  <a:lnTo>
                    <a:pt x="0" y="833"/>
                  </a:lnTo>
                  <a:lnTo>
                    <a:pt x="483" y="0"/>
                  </a:lnTo>
                  <a:lnTo>
                    <a:pt x="1444" y="0"/>
                  </a:lnTo>
                  <a:lnTo>
                    <a:pt x="1928" y="833"/>
                  </a:lnTo>
                  <a:lnTo>
                    <a:pt x="1444" y="1667"/>
                  </a:lnTo>
                  <a:lnTo>
                    <a:pt x="483" y="1667"/>
                  </a:lnTo>
                  <a:close/>
                </a:path>
              </a:pathLst>
            </a:custGeom>
            <a:noFill/>
            <a:ln w="3492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Freeform 10"/>
            <p:cNvSpPr/>
            <p:nvPr/>
          </p:nvSpPr>
          <p:spPr bwMode="auto">
            <a:xfrm>
              <a:off x="7520824" y="5120422"/>
              <a:ext cx="355302" cy="867542"/>
            </a:xfrm>
            <a:custGeom>
              <a:avLst/>
              <a:gdLst>
                <a:gd name="T0" fmla="*/ 2147483646 w 167"/>
                <a:gd name="T1" fmla="*/ 0 h 408"/>
                <a:gd name="T2" fmla="*/ 2147483646 w 167"/>
                <a:gd name="T3" fmla="*/ 2147483646 h 408"/>
                <a:gd name="T4" fmla="*/ 2147483646 w 167"/>
                <a:gd name="T5" fmla="*/ 2147483646 h 408"/>
                <a:gd name="T6" fmla="*/ 2147483646 w 167"/>
                <a:gd name="T7" fmla="*/ 2147483646 h 408"/>
                <a:gd name="T8" fmla="*/ 0 w 167"/>
                <a:gd name="T9" fmla="*/ 2147483646 h 408"/>
                <a:gd name="T10" fmla="*/ 2147483646 w 167"/>
                <a:gd name="T11" fmla="*/ 2147483646 h 408"/>
                <a:gd name="T12" fmla="*/ 2147483646 w 167"/>
                <a:gd name="T13" fmla="*/ 0 h 4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 h="408">
                  <a:moveTo>
                    <a:pt x="26" y="0"/>
                  </a:moveTo>
                  <a:cubicBezTo>
                    <a:pt x="24" y="33"/>
                    <a:pt x="24" y="33"/>
                    <a:pt x="24" y="33"/>
                  </a:cubicBezTo>
                  <a:cubicBezTo>
                    <a:pt x="91" y="64"/>
                    <a:pt x="135" y="134"/>
                    <a:pt x="130" y="211"/>
                  </a:cubicBezTo>
                  <a:cubicBezTo>
                    <a:pt x="125" y="289"/>
                    <a:pt x="72" y="353"/>
                    <a:pt x="2" y="375"/>
                  </a:cubicBezTo>
                  <a:cubicBezTo>
                    <a:pt x="0" y="408"/>
                    <a:pt x="0" y="408"/>
                    <a:pt x="0" y="408"/>
                  </a:cubicBezTo>
                  <a:cubicBezTo>
                    <a:pt x="88" y="385"/>
                    <a:pt x="155" y="308"/>
                    <a:pt x="161" y="213"/>
                  </a:cubicBezTo>
                  <a:cubicBezTo>
                    <a:pt x="167" y="118"/>
                    <a:pt x="110" y="34"/>
                    <a:pt x="26" y="0"/>
                  </a:cubicBezTo>
                  <a:close/>
                </a:path>
              </a:pathLst>
            </a:custGeom>
            <a:noFill/>
            <a:ln w="3492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Freeform 11"/>
            <p:cNvSpPr/>
            <p:nvPr/>
          </p:nvSpPr>
          <p:spPr bwMode="auto">
            <a:xfrm>
              <a:off x="7383005" y="5862891"/>
              <a:ext cx="146582" cy="169685"/>
            </a:xfrm>
            <a:custGeom>
              <a:avLst/>
              <a:gdLst>
                <a:gd name="T0" fmla="*/ 0 w 184"/>
                <a:gd name="T1" fmla="*/ 2147483646 h 213"/>
                <a:gd name="T2" fmla="*/ 2147483646 w 184"/>
                <a:gd name="T3" fmla="*/ 2147483646 h 213"/>
                <a:gd name="T4" fmla="*/ 2147483646 w 184"/>
                <a:gd name="T5" fmla="*/ 0 h 213"/>
                <a:gd name="T6" fmla="*/ 2147483646 w 184"/>
                <a:gd name="T7" fmla="*/ 2147483646 h 213"/>
                <a:gd name="T8" fmla="*/ 2147483646 w 184"/>
                <a:gd name="T9" fmla="*/ 2147483646 h 213"/>
                <a:gd name="T10" fmla="*/ 2147483646 w 184"/>
                <a:gd name="T11" fmla="*/ 2147483646 h 213"/>
                <a:gd name="T12" fmla="*/ 0 w 184"/>
                <a:gd name="T13" fmla="*/ 2147483646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4" h="213">
                  <a:moveTo>
                    <a:pt x="0" y="96"/>
                  </a:moveTo>
                  <a:lnTo>
                    <a:pt x="90" y="48"/>
                  </a:lnTo>
                  <a:lnTo>
                    <a:pt x="184" y="0"/>
                  </a:lnTo>
                  <a:lnTo>
                    <a:pt x="179" y="106"/>
                  </a:lnTo>
                  <a:lnTo>
                    <a:pt x="171" y="213"/>
                  </a:lnTo>
                  <a:lnTo>
                    <a:pt x="85" y="154"/>
                  </a:lnTo>
                  <a:lnTo>
                    <a:pt x="0" y="96"/>
                  </a:lnTo>
                  <a:close/>
                </a:path>
              </a:pathLst>
            </a:custGeom>
            <a:noFill/>
            <a:ln w="3492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 name="Freeform 12"/>
            <p:cNvSpPr/>
            <p:nvPr/>
          </p:nvSpPr>
          <p:spPr bwMode="auto">
            <a:xfrm>
              <a:off x="6961583" y="5105286"/>
              <a:ext cx="321046" cy="867542"/>
            </a:xfrm>
            <a:custGeom>
              <a:avLst/>
              <a:gdLst>
                <a:gd name="T0" fmla="*/ 2147483646 w 151"/>
                <a:gd name="T1" fmla="*/ 2147483646 h 408"/>
                <a:gd name="T2" fmla="*/ 2147483646 w 151"/>
                <a:gd name="T3" fmla="*/ 2147483646 h 408"/>
                <a:gd name="T4" fmla="*/ 2147483646 w 151"/>
                <a:gd name="T5" fmla="*/ 2147483646 h 408"/>
                <a:gd name="T6" fmla="*/ 2147483646 w 151"/>
                <a:gd name="T7" fmla="*/ 2147483646 h 408"/>
                <a:gd name="T8" fmla="*/ 2147483646 w 151"/>
                <a:gd name="T9" fmla="*/ 0 h 408"/>
                <a:gd name="T10" fmla="*/ 2147483646 w 151"/>
                <a:gd name="T11" fmla="*/ 2147483646 h 408"/>
                <a:gd name="T12" fmla="*/ 2147483646 w 151"/>
                <a:gd name="T13" fmla="*/ 2147483646 h 4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408">
                  <a:moveTo>
                    <a:pt x="148" y="408"/>
                  </a:moveTo>
                  <a:cubicBezTo>
                    <a:pt x="148" y="375"/>
                    <a:pt x="148" y="375"/>
                    <a:pt x="148" y="375"/>
                  </a:cubicBezTo>
                  <a:cubicBezTo>
                    <a:pt x="80" y="348"/>
                    <a:pt x="32" y="281"/>
                    <a:pt x="32" y="203"/>
                  </a:cubicBezTo>
                  <a:cubicBezTo>
                    <a:pt x="33" y="125"/>
                    <a:pt x="82" y="59"/>
                    <a:pt x="151" y="33"/>
                  </a:cubicBezTo>
                  <a:cubicBezTo>
                    <a:pt x="151" y="0"/>
                    <a:pt x="151" y="0"/>
                    <a:pt x="151" y="0"/>
                  </a:cubicBezTo>
                  <a:cubicBezTo>
                    <a:pt x="65" y="27"/>
                    <a:pt x="2" y="107"/>
                    <a:pt x="1" y="203"/>
                  </a:cubicBezTo>
                  <a:cubicBezTo>
                    <a:pt x="0" y="298"/>
                    <a:pt x="62" y="379"/>
                    <a:pt x="148" y="408"/>
                  </a:cubicBezTo>
                  <a:close/>
                </a:path>
              </a:pathLst>
            </a:custGeom>
            <a:noFill/>
            <a:ln w="3492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 name="Freeform 13"/>
            <p:cNvSpPr/>
            <p:nvPr/>
          </p:nvSpPr>
          <p:spPr bwMode="auto">
            <a:xfrm>
              <a:off x="7286612" y="5060674"/>
              <a:ext cx="142599" cy="169685"/>
            </a:xfrm>
            <a:custGeom>
              <a:avLst/>
              <a:gdLst>
                <a:gd name="T0" fmla="*/ 2147483646 w 179"/>
                <a:gd name="T1" fmla="*/ 2147483646 h 213"/>
                <a:gd name="T2" fmla="*/ 2147483646 w 179"/>
                <a:gd name="T3" fmla="*/ 2147483646 h 213"/>
                <a:gd name="T4" fmla="*/ 0 w 179"/>
                <a:gd name="T5" fmla="*/ 2147483646 h 213"/>
                <a:gd name="T6" fmla="*/ 0 w 179"/>
                <a:gd name="T7" fmla="*/ 2147483646 h 213"/>
                <a:gd name="T8" fmla="*/ 0 w 179"/>
                <a:gd name="T9" fmla="*/ 0 h 213"/>
                <a:gd name="T10" fmla="*/ 2147483646 w 179"/>
                <a:gd name="T11" fmla="*/ 2147483646 h 213"/>
                <a:gd name="T12" fmla="*/ 2147483646 w 179"/>
                <a:gd name="T13" fmla="*/ 2147483646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9" h="213">
                  <a:moveTo>
                    <a:pt x="179" y="107"/>
                  </a:moveTo>
                  <a:lnTo>
                    <a:pt x="91" y="160"/>
                  </a:lnTo>
                  <a:lnTo>
                    <a:pt x="0" y="213"/>
                  </a:lnTo>
                  <a:lnTo>
                    <a:pt x="0" y="107"/>
                  </a:lnTo>
                  <a:lnTo>
                    <a:pt x="0" y="0"/>
                  </a:lnTo>
                  <a:lnTo>
                    <a:pt x="91" y="53"/>
                  </a:lnTo>
                  <a:lnTo>
                    <a:pt x="179" y="107"/>
                  </a:lnTo>
                  <a:close/>
                </a:path>
              </a:pathLst>
            </a:custGeom>
            <a:noFill/>
            <a:ln w="3492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25" name="组合 24"/>
          <p:cNvGrpSpPr/>
          <p:nvPr/>
        </p:nvGrpSpPr>
        <p:grpSpPr bwMode="auto">
          <a:xfrm>
            <a:off x="4019550" y="4613275"/>
            <a:ext cx="1536700" cy="1328738"/>
            <a:chOff x="4019550" y="4613275"/>
            <a:chExt cx="1536700" cy="1328738"/>
          </a:xfrm>
        </p:grpSpPr>
        <p:sp>
          <p:nvSpPr>
            <p:cNvPr id="26" name="Freeform 14"/>
            <p:cNvSpPr/>
            <p:nvPr/>
          </p:nvSpPr>
          <p:spPr bwMode="auto">
            <a:xfrm>
              <a:off x="4019550" y="4613275"/>
              <a:ext cx="1536700" cy="1328738"/>
            </a:xfrm>
            <a:custGeom>
              <a:avLst/>
              <a:gdLst>
                <a:gd name="T0" fmla="*/ 385574 w 1929"/>
                <a:gd name="T1" fmla="*/ 1328000 h 1667"/>
                <a:gd name="T2" fmla="*/ 0 w 1929"/>
                <a:gd name="T3" fmla="*/ 663602 h 1667"/>
                <a:gd name="T4" fmla="*/ 385574 w 1929"/>
                <a:gd name="T5" fmla="*/ 0 h 1667"/>
                <a:gd name="T6" fmla="*/ 1151145 w 1929"/>
                <a:gd name="T7" fmla="*/ 0 h 1667"/>
                <a:gd name="T8" fmla="*/ 1536719 w 1929"/>
                <a:gd name="T9" fmla="*/ 663602 h 1667"/>
                <a:gd name="T10" fmla="*/ 1151145 w 1929"/>
                <a:gd name="T11" fmla="*/ 1328000 h 1667"/>
                <a:gd name="T12" fmla="*/ 385574 w 1929"/>
                <a:gd name="T13" fmla="*/ 1328000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9" h="1667">
                  <a:moveTo>
                    <a:pt x="484" y="1667"/>
                  </a:moveTo>
                  <a:lnTo>
                    <a:pt x="0" y="833"/>
                  </a:lnTo>
                  <a:lnTo>
                    <a:pt x="484" y="0"/>
                  </a:lnTo>
                  <a:lnTo>
                    <a:pt x="1445" y="0"/>
                  </a:lnTo>
                  <a:lnTo>
                    <a:pt x="1929" y="833"/>
                  </a:lnTo>
                  <a:lnTo>
                    <a:pt x="1445" y="1667"/>
                  </a:lnTo>
                  <a:lnTo>
                    <a:pt x="484" y="1667"/>
                  </a:lnTo>
                  <a:close/>
                </a:path>
              </a:pathLst>
            </a:custGeom>
            <a:noFill/>
            <a:ln w="34925" cap="flat">
              <a:solidFill>
                <a:schemeClr val="accent2"/>
              </a:solidFill>
              <a:prstDash val="solid"/>
              <a:miter lim="800000"/>
            </a:ln>
            <a:extLst>
              <a:ext uri="{909E8E84-426E-40DD-AFC4-6F175D3DCCD1}">
                <a14:hiddenFill xmlns:a14="http://schemas.microsoft.com/office/drawing/2010/main">
                  <a:solidFill>
                    <a:srgbClr val="FFFFFF"/>
                  </a:solidFill>
                </a14:hiddenFill>
              </a:ext>
            </a:extLst>
          </p:spPr>
          <p:txBody>
            <a:bodyPr/>
            <a:lstStyle/>
            <a:p>
              <a:pPr>
                <a:defRPr/>
              </a:pPr>
              <a:endParaRPr lang="zh-CN" altLang="en-US"/>
            </a:p>
          </p:txBody>
        </p:sp>
        <p:grpSp>
          <p:nvGrpSpPr>
            <p:cNvPr id="27" name="组合 60"/>
            <p:cNvGrpSpPr/>
            <p:nvPr/>
          </p:nvGrpSpPr>
          <p:grpSpPr bwMode="auto">
            <a:xfrm>
              <a:off x="4478338" y="4876800"/>
              <a:ext cx="612775" cy="809625"/>
              <a:chOff x="4478455" y="5173001"/>
              <a:chExt cx="612617" cy="808590"/>
            </a:xfrm>
          </p:grpSpPr>
          <p:sp>
            <p:nvSpPr>
              <p:cNvPr id="28" name="Freeform 15"/>
              <p:cNvSpPr/>
              <p:nvPr/>
            </p:nvSpPr>
            <p:spPr bwMode="auto">
              <a:xfrm>
                <a:off x="4478455" y="5173001"/>
                <a:ext cx="612617" cy="808590"/>
              </a:xfrm>
              <a:custGeom>
                <a:avLst/>
                <a:gdLst>
                  <a:gd name="T0" fmla="*/ 612617 w 288"/>
                  <a:gd name="T1" fmla="*/ 783056 h 380"/>
                  <a:gd name="T2" fmla="*/ 587091 w 288"/>
                  <a:gd name="T3" fmla="*/ 808590 h 380"/>
                  <a:gd name="T4" fmla="*/ 25526 w 288"/>
                  <a:gd name="T5" fmla="*/ 808590 h 380"/>
                  <a:gd name="T6" fmla="*/ 0 w 288"/>
                  <a:gd name="T7" fmla="*/ 783056 h 380"/>
                  <a:gd name="T8" fmla="*/ 0 w 288"/>
                  <a:gd name="T9" fmla="*/ 25534 h 380"/>
                  <a:gd name="T10" fmla="*/ 25526 w 288"/>
                  <a:gd name="T11" fmla="*/ 0 h 380"/>
                  <a:gd name="T12" fmla="*/ 587091 w 288"/>
                  <a:gd name="T13" fmla="*/ 0 h 380"/>
                  <a:gd name="T14" fmla="*/ 612617 w 288"/>
                  <a:gd name="T15" fmla="*/ 25534 h 380"/>
                  <a:gd name="T16" fmla="*/ 612617 w 288"/>
                  <a:gd name="T17" fmla="*/ 783056 h 3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380">
                    <a:moveTo>
                      <a:pt x="288" y="368"/>
                    </a:moveTo>
                    <a:cubicBezTo>
                      <a:pt x="288" y="375"/>
                      <a:pt x="283" y="380"/>
                      <a:pt x="276" y="380"/>
                    </a:cubicBezTo>
                    <a:cubicBezTo>
                      <a:pt x="12" y="380"/>
                      <a:pt x="12" y="380"/>
                      <a:pt x="12" y="380"/>
                    </a:cubicBezTo>
                    <a:cubicBezTo>
                      <a:pt x="5" y="380"/>
                      <a:pt x="0" y="375"/>
                      <a:pt x="0" y="368"/>
                    </a:cubicBezTo>
                    <a:cubicBezTo>
                      <a:pt x="0" y="12"/>
                      <a:pt x="0" y="12"/>
                      <a:pt x="0" y="12"/>
                    </a:cubicBezTo>
                    <a:cubicBezTo>
                      <a:pt x="0" y="5"/>
                      <a:pt x="5" y="0"/>
                      <a:pt x="12" y="0"/>
                    </a:cubicBezTo>
                    <a:cubicBezTo>
                      <a:pt x="276" y="0"/>
                      <a:pt x="276" y="0"/>
                      <a:pt x="276" y="0"/>
                    </a:cubicBezTo>
                    <a:cubicBezTo>
                      <a:pt x="283" y="0"/>
                      <a:pt x="288" y="5"/>
                      <a:pt x="288" y="12"/>
                    </a:cubicBezTo>
                    <a:lnTo>
                      <a:pt x="288" y="368"/>
                    </a:lnTo>
                    <a:close/>
                  </a:path>
                </a:pathLst>
              </a:custGeom>
              <a:noFill/>
              <a:ln w="34925" cap="flat">
                <a:solidFill>
                  <a:schemeClr val="accent2"/>
                </a:solidFill>
                <a:prstDash val="solid"/>
                <a:miter lim="800000"/>
              </a:ln>
              <a:extLst>
                <a:ext uri="{909E8E84-426E-40DD-AFC4-6F175D3DCCD1}">
                  <a14:hiddenFill xmlns:a14="http://schemas.microsoft.com/office/drawing/2010/main">
                    <a:solidFill>
                      <a:srgbClr val="FFFFFF"/>
                    </a:solidFill>
                  </a14:hiddenFill>
                </a:ext>
              </a:extLst>
            </p:spPr>
            <p:txBody>
              <a:bodyPr/>
              <a:lstStyle/>
              <a:p>
                <a:pPr>
                  <a:defRPr/>
                </a:pPr>
                <a:endParaRPr lang="zh-CN" altLang="en-US"/>
              </a:p>
            </p:txBody>
          </p:sp>
          <p:sp>
            <p:nvSpPr>
              <p:cNvPr id="29" name="Line 16"/>
              <p:cNvSpPr>
                <a:spLocks noChangeShapeType="1"/>
              </p:cNvSpPr>
              <p:nvPr/>
            </p:nvSpPr>
            <p:spPr bwMode="auto">
              <a:xfrm>
                <a:off x="4665732" y="5377527"/>
                <a:ext cx="247586"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0" name="Line 17"/>
              <p:cNvSpPr>
                <a:spLocks noChangeShapeType="1"/>
              </p:cNvSpPr>
              <p:nvPr/>
            </p:nvSpPr>
            <p:spPr bwMode="auto">
              <a:xfrm>
                <a:off x="4554635" y="5496437"/>
                <a:ext cx="468191"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1" name="Line 18"/>
              <p:cNvSpPr>
                <a:spLocks noChangeShapeType="1"/>
              </p:cNvSpPr>
              <p:nvPr/>
            </p:nvSpPr>
            <p:spPr bwMode="auto">
              <a:xfrm>
                <a:off x="4554635" y="5547172"/>
                <a:ext cx="417404"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2" name="Line 19"/>
              <p:cNvSpPr>
                <a:spLocks noChangeShapeType="1"/>
              </p:cNvSpPr>
              <p:nvPr/>
            </p:nvSpPr>
            <p:spPr bwMode="auto">
              <a:xfrm>
                <a:off x="4554635" y="5607420"/>
                <a:ext cx="374553"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3" name="Line 20"/>
              <p:cNvSpPr>
                <a:spLocks noChangeShapeType="1"/>
              </p:cNvSpPr>
              <p:nvPr/>
            </p:nvSpPr>
            <p:spPr bwMode="auto">
              <a:xfrm>
                <a:off x="4554635" y="5667668"/>
                <a:ext cx="468191"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4" name="Line 21"/>
              <p:cNvSpPr>
                <a:spLocks noChangeShapeType="1"/>
              </p:cNvSpPr>
              <p:nvPr/>
            </p:nvSpPr>
            <p:spPr bwMode="auto">
              <a:xfrm>
                <a:off x="4554635" y="5726331"/>
                <a:ext cx="426927"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5" name="Line 22"/>
              <p:cNvSpPr>
                <a:spLocks noChangeShapeType="1"/>
              </p:cNvSpPr>
              <p:nvPr/>
            </p:nvSpPr>
            <p:spPr bwMode="auto">
              <a:xfrm>
                <a:off x="4554635" y="5777066"/>
                <a:ext cx="468191"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sp>
            <p:nvSpPr>
              <p:cNvPr id="36" name="Line 23"/>
              <p:cNvSpPr>
                <a:spLocks noChangeShapeType="1"/>
              </p:cNvSpPr>
              <p:nvPr/>
            </p:nvSpPr>
            <p:spPr bwMode="auto">
              <a:xfrm>
                <a:off x="4665732" y="5895976"/>
                <a:ext cx="247586" cy="0"/>
              </a:xfrm>
              <a:prstGeom prst="line">
                <a:avLst/>
              </a:prstGeom>
              <a:noFill/>
              <a:ln w="34925">
                <a:solidFill>
                  <a:schemeClr val="accent2"/>
                </a:solidFill>
                <a:miter lim="800000"/>
              </a:ln>
              <a:extLst>
                <a:ext uri="{909E8E84-426E-40DD-AFC4-6F175D3DCCD1}">
                  <a14:hiddenFill xmlns:a14="http://schemas.microsoft.com/office/drawing/2010/main">
                    <a:noFill/>
                  </a14:hiddenFill>
                </a:ext>
              </a:extLst>
            </p:spPr>
            <p:txBody>
              <a:bodyPr/>
              <a:lstStyle/>
              <a:p>
                <a:pPr>
                  <a:defRPr/>
                </a:pPr>
                <a:endParaRPr lang="zh-CN" altLang="en-US"/>
              </a:p>
            </p:txBody>
          </p:sp>
        </p:grpSp>
      </p:grpSp>
      <p:grpSp>
        <p:nvGrpSpPr>
          <p:cNvPr id="37" name="组合 65"/>
          <p:cNvGrpSpPr/>
          <p:nvPr/>
        </p:nvGrpSpPr>
        <p:grpSpPr bwMode="auto">
          <a:xfrm>
            <a:off x="4011613" y="1635125"/>
            <a:ext cx="1533525" cy="1328738"/>
            <a:chOff x="4010827" y="1930674"/>
            <a:chExt cx="1533533" cy="1328000"/>
          </a:xfrm>
        </p:grpSpPr>
        <p:sp>
          <p:nvSpPr>
            <p:cNvPr id="38" name="Freeform 24"/>
            <p:cNvSpPr/>
            <p:nvPr/>
          </p:nvSpPr>
          <p:spPr bwMode="auto">
            <a:xfrm>
              <a:off x="4010827" y="1930674"/>
              <a:ext cx="1533533" cy="1328000"/>
            </a:xfrm>
            <a:custGeom>
              <a:avLst/>
              <a:gdLst>
                <a:gd name="T0" fmla="*/ 2147483646 w 1925"/>
                <a:gd name="T1" fmla="*/ 2147483646 h 1667"/>
                <a:gd name="T2" fmla="*/ 0 w 1925"/>
                <a:gd name="T3" fmla="*/ 2147483646 h 1667"/>
                <a:gd name="T4" fmla="*/ 2147483646 w 1925"/>
                <a:gd name="T5" fmla="*/ 0 h 1667"/>
                <a:gd name="T6" fmla="*/ 2147483646 w 1925"/>
                <a:gd name="T7" fmla="*/ 0 h 1667"/>
                <a:gd name="T8" fmla="*/ 2147483646 w 1925"/>
                <a:gd name="T9" fmla="*/ 2147483646 h 1667"/>
                <a:gd name="T10" fmla="*/ 2147483646 w 1925"/>
                <a:gd name="T11" fmla="*/ 2147483646 h 1667"/>
                <a:gd name="T12" fmla="*/ 2147483646 w 1925"/>
                <a:gd name="T13" fmla="*/ 2147483646 h 16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25" h="1667">
                  <a:moveTo>
                    <a:pt x="480" y="1667"/>
                  </a:moveTo>
                  <a:lnTo>
                    <a:pt x="0" y="834"/>
                  </a:lnTo>
                  <a:lnTo>
                    <a:pt x="480" y="0"/>
                  </a:lnTo>
                  <a:lnTo>
                    <a:pt x="1445" y="0"/>
                  </a:lnTo>
                  <a:lnTo>
                    <a:pt x="1925" y="834"/>
                  </a:lnTo>
                  <a:lnTo>
                    <a:pt x="1445" y="1667"/>
                  </a:lnTo>
                  <a:lnTo>
                    <a:pt x="480" y="1667"/>
                  </a:lnTo>
                  <a:close/>
                </a:path>
              </a:pathLst>
            </a:custGeom>
            <a:noFill/>
            <a:ln w="34925" cap="flat">
              <a:solidFill>
                <a:schemeClr val="accent4"/>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9" name="Freeform 25"/>
            <p:cNvSpPr/>
            <p:nvPr/>
          </p:nvSpPr>
          <p:spPr bwMode="auto">
            <a:xfrm>
              <a:off x="4559712" y="2345724"/>
              <a:ext cx="438152" cy="669975"/>
            </a:xfrm>
            <a:custGeom>
              <a:avLst/>
              <a:gdLst>
                <a:gd name="T0" fmla="*/ 2147483646 w 206"/>
                <a:gd name="T1" fmla="*/ 2147483646 h 315"/>
                <a:gd name="T2" fmla="*/ 2147483646 w 206"/>
                <a:gd name="T3" fmla="*/ 0 h 315"/>
                <a:gd name="T4" fmla="*/ 0 w 206"/>
                <a:gd name="T5" fmla="*/ 2147483646 h 315"/>
                <a:gd name="T6" fmla="*/ 2147483646 w 206"/>
                <a:gd name="T7" fmla="*/ 2147483646 h 315"/>
                <a:gd name="T8" fmla="*/ 2147483646 w 206"/>
                <a:gd name="T9" fmla="*/ 2147483646 h 315"/>
                <a:gd name="T10" fmla="*/ 2147483646 w 206"/>
                <a:gd name="T11" fmla="*/ 2147483646 h 315"/>
                <a:gd name="T12" fmla="*/ 2147483646 w 206"/>
                <a:gd name="T13" fmla="*/ 2147483646 h 315"/>
                <a:gd name="T14" fmla="*/ 2147483646 w 206"/>
                <a:gd name="T15" fmla="*/ 2147483646 h 31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6" h="315">
                  <a:moveTo>
                    <a:pt x="206" y="103"/>
                  </a:moveTo>
                  <a:cubicBezTo>
                    <a:pt x="206" y="46"/>
                    <a:pt x="160" y="0"/>
                    <a:pt x="103" y="0"/>
                  </a:cubicBezTo>
                  <a:cubicBezTo>
                    <a:pt x="46" y="0"/>
                    <a:pt x="0" y="46"/>
                    <a:pt x="0" y="103"/>
                  </a:cubicBezTo>
                  <a:cubicBezTo>
                    <a:pt x="0" y="148"/>
                    <a:pt x="25" y="171"/>
                    <a:pt x="53" y="204"/>
                  </a:cubicBezTo>
                  <a:cubicBezTo>
                    <a:pt x="66" y="220"/>
                    <a:pt x="54" y="278"/>
                    <a:pt x="69" y="299"/>
                  </a:cubicBezTo>
                  <a:cubicBezTo>
                    <a:pt x="79" y="315"/>
                    <a:pt x="132" y="314"/>
                    <a:pt x="142" y="299"/>
                  </a:cubicBezTo>
                  <a:cubicBezTo>
                    <a:pt x="156" y="279"/>
                    <a:pt x="145" y="219"/>
                    <a:pt x="157" y="203"/>
                  </a:cubicBezTo>
                  <a:cubicBezTo>
                    <a:pt x="180" y="168"/>
                    <a:pt x="206" y="147"/>
                    <a:pt x="206" y="103"/>
                  </a:cubicBezTo>
                  <a:close/>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0" name="Freeform 26"/>
            <p:cNvSpPr/>
            <p:nvPr/>
          </p:nvSpPr>
          <p:spPr bwMode="auto">
            <a:xfrm>
              <a:off x="4684785" y="2820521"/>
              <a:ext cx="195974" cy="20713"/>
            </a:xfrm>
            <a:custGeom>
              <a:avLst/>
              <a:gdLst>
                <a:gd name="T0" fmla="*/ 0 w 92"/>
                <a:gd name="T1" fmla="*/ 0 h 10"/>
                <a:gd name="T2" fmla="*/ 2147483646 w 92"/>
                <a:gd name="T3" fmla="*/ 0 h 10"/>
                <a:gd name="T4" fmla="*/ 0 60000 65536"/>
                <a:gd name="T5" fmla="*/ 0 60000 65536"/>
              </a:gdLst>
              <a:ahLst/>
              <a:cxnLst>
                <a:cxn ang="T4">
                  <a:pos x="T0" y="T1"/>
                </a:cxn>
                <a:cxn ang="T5">
                  <a:pos x="T2" y="T3"/>
                </a:cxn>
              </a:cxnLst>
              <a:rect l="0" t="0" r="r" b="b"/>
              <a:pathLst>
                <a:path w="92" h="10">
                  <a:moveTo>
                    <a:pt x="0" y="0"/>
                  </a:moveTo>
                  <a:cubicBezTo>
                    <a:pt x="0" y="1"/>
                    <a:pt x="54" y="10"/>
                    <a:pt x="92"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 name="Freeform 27"/>
            <p:cNvSpPr/>
            <p:nvPr/>
          </p:nvSpPr>
          <p:spPr bwMode="auto">
            <a:xfrm>
              <a:off x="4687175" y="2853980"/>
              <a:ext cx="193584" cy="21510"/>
            </a:xfrm>
            <a:custGeom>
              <a:avLst/>
              <a:gdLst>
                <a:gd name="T0" fmla="*/ 0 w 91"/>
                <a:gd name="T1" fmla="*/ 2147483646 h 10"/>
                <a:gd name="T2" fmla="*/ 2147483646 w 91"/>
                <a:gd name="T3" fmla="*/ 0 h 10"/>
                <a:gd name="T4" fmla="*/ 0 60000 65536"/>
                <a:gd name="T5" fmla="*/ 0 60000 65536"/>
              </a:gdLst>
              <a:ahLst/>
              <a:cxnLst>
                <a:cxn ang="T4">
                  <a:pos x="T0" y="T1"/>
                </a:cxn>
                <a:cxn ang="T5">
                  <a:pos x="T2" y="T3"/>
                </a:cxn>
              </a:cxnLst>
              <a:rect l="0" t="0" r="r" b="b"/>
              <a:pathLst>
                <a:path w="91" h="10">
                  <a:moveTo>
                    <a:pt x="0" y="1"/>
                  </a:moveTo>
                  <a:cubicBezTo>
                    <a:pt x="0" y="1"/>
                    <a:pt x="54" y="10"/>
                    <a:pt x="91"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2" name="Freeform 28"/>
            <p:cNvSpPr/>
            <p:nvPr/>
          </p:nvSpPr>
          <p:spPr bwMode="auto">
            <a:xfrm>
              <a:off x="4687175" y="2888236"/>
              <a:ext cx="189600" cy="21510"/>
            </a:xfrm>
            <a:custGeom>
              <a:avLst/>
              <a:gdLst>
                <a:gd name="T0" fmla="*/ 0 w 89"/>
                <a:gd name="T1" fmla="*/ 2147483646 h 10"/>
                <a:gd name="T2" fmla="*/ 2147483646 w 89"/>
                <a:gd name="T3" fmla="*/ 0 h 10"/>
                <a:gd name="T4" fmla="*/ 0 60000 65536"/>
                <a:gd name="T5" fmla="*/ 0 60000 65536"/>
              </a:gdLst>
              <a:ahLst/>
              <a:cxnLst>
                <a:cxn ang="T4">
                  <a:pos x="T0" y="T1"/>
                </a:cxn>
                <a:cxn ang="T5">
                  <a:pos x="T2" y="T3"/>
                </a:cxn>
              </a:cxnLst>
              <a:rect l="0" t="0" r="r" b="b"/>
              <a:pathLst>
                <a:path w="89" h="10">
                  <a:moveTo>
                    <a:pt x="0" y="1"/>
                  </a:moveTo>
                  <a:cubicBezTo>
                    <a:pt x="0" y="1"/>
                    <a:pt x="52" y="10"/>
                    <a:pt x="89"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3" name="Freeform 29"/>
            <p:cNvSpPr/>
            <p:nvPr/>
          </p:nvSpPr>
          <p:spPr bwMode="auto">
            <a:xfrm>
              <a:off x="4689565" y="2922491"/>
              <a:ext cx="187211" cy="21510"/>
            </a:xfrm>
            <a:custGeom>
              <a:avLst/>
              <a:gdLst>
                <a:gd name="T0" fmla="*/ 0 w 88"/>
                <a:gd name="T1" fmla="*/ 0 h 10"/>
                <a:gd name="T2" fmla="*/ 2147483646 w 88"/>
                <a:gd name="T3" fmla="*/ 0 h 10"/>
                <a:gd name="T4" fmla="*/ 0 60000 65536"/>
                <a:gd name="T5" fmla="*/ 0 60000 65536"/>
              </a:gdLst>
              <a:ahLst/>
              <a:cxnLst>
                <a:cxn ang="T4">
                  <a:pos x="T0" y="T1"/>
                </a:cxn>
                <a:cxn ang="T5">
                  <a:pos x="T2" y="T3"/>
                </a:cxn>
              </a:cxnLst>
              <a:rect l="0" t="0" r="r" b="b"/>
              <a:pathLst>
                <a:path w="88" h="10">
                  <a:moveTo>
                    <a:pt x="0" y="0"/>
                  </a:moveTo>
                  <a:cubicBezTo>
                    <a:pt x="0" y="1"/>
                    <a:pt x="51" y="10"/>
                    <a:pt x="88"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4" name="Freeform 30"/>
            <p:cNvSpPr/>
            <p:nvPr/>
          </p:nvSpPr>
          <p:spPr bwMode="auto">
            <a:xfrm>
              <a:off x="4695938" y="2956747"/>
              <a:ext cx="176058" cy="20713"/>
            </a:xfrm>
            <a:custGeom>
              <a:avLst/>
              <a:gdLst>
                <a:gd name="T0" fmla="*/ 0 w 83"/>
                <a:gd name="T1" fmla="*/ 0 h 10"/>
                <a:gd name="T2" fmla="*/ 2147483646 w 83"/>
                <a:gd name="T3" fmla="*/ 0 h 10"/>
                <a:gd name="T4" fmla="*/ 0 60000 65536"/>
                <a:gd name="T5" fmla="*/ 0 60000 65536"/>
              </a:gdLst>
              <a:ahLst/>
              <a:cxnLst>
                <a:cxn ang="T4">
                  <a:pos x="T0" y="T1"/>
                </a:cxn>
                <a:cxn ang="T5">
                  <a:pos x="T2" y="T3"/>
                </a:cxn>
              </a:cxnLst>
              <a:rect l="0" t="0" r="r" b="b"/>
              <a:pathLst>
                <a:path w="83" h="10">
                  <a:moveTo>
                    <a:pt x="0" y="0"/>
                  </a:moveTo>
                  <a:cubicBezTo>
                    <a:pt x="0" y="1"/>
                    <a:pt x="46" y="10"/>
                    <a:pt x="83"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5" name="Freeform 31"/>
            <p:cNvSpPr/>
            <p:nvPr/>
          </p:nvSpPr>
          <p:spPr bwMode="auto">
            <a:xfrm>
              <a:off x="4683192" y="2509832"/>
              <a:ext cx="101970" cy="152955"/>
            </a:xfrm>
            <a:custGeom>
              <a:avLst/>
              <a:gdLst>
                <a:gd name="T0" fmla="*/ 2147483646 w 48"/>
                <a:gd name="T1" fmla="*/ 2147483646 h 72"/>
                <a:gd name="T2" fmla="*/ 2147483646 w 48"/>
                <a:gd name="T3" fmla="*/ 0 h 72"/>
                <a:gd name="T4" fmla="*/ 0 60000 65536"/>
                <a:gd name="T5" fmla="*/ 0 60000 65536"/>
              </a:gdLst>
              <a:ahLst/>
              <a:cxnLst>
                <a:cxn ang="T4">
                  <a:pos x="T0" y="T1"/>
                </a:cxn>
                <a:cxn ang="T5">
                  <a:pos x="T2" y="T3"/>
                </a:cxn>
              </a:cxnLst>
              <a:rect l="0" t="0" r="r" b="b"/>
              <a:pathLst>
                <a:path w="48" h="72">
                  <a:moveTo>
                    <a:pt x="48" y="72"/>
                  </a:moveTo>
                  <a:cubicBezTo>
                    <a:pt x="48" y="72"/>
                    <a:pt x="0" y="0"/>
                    <a:pt x="48"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 name="Freeform 32"/>
            <p:cNvSpPr/>
            <p:nvPr/>
          </p:nvSpPr>
          <p:spPr bwMode="auto">
            <a:xfrm>
              <a:off x="4785162" y="2509832"/>
              <a:ext cx="67715" cy="318656"/>
            </a:xfrm>
            <a:custGeom>
              <a:avLst/>
              <a:gdLst>
                <a:gd name="T0" fmla="*/ 0 w 32"/>
                <a:gd name="T1" fmla="*/ 2147483646 h 150"/>
                <a:gd name="T2" fmla="*/ 0 w 32"/>
                <a:gd name="T3" fmla="*/ 2147483646 h 150"/>
                <a:gd name="T4" fmla="*/ 0 w 32"/>
                <a:gd name="T5" fmla="*/ 0 h 150"/>
                <a:gd name="T6" fmla="*/ 0 60000 65536"/>
                <a:gd name="T7" fmla="*/ 0 60000 65536"/>
                <a:gd name="T8" fmla="*/ 0 60000 65536"/>
              </a:gdLst>
              <a:ahLst/>
              <a:cxnLst>
                <a:cxn ang="T6">
                  <a:pos x="T0" y="T1"/>
                </a:cxn>
                <a:cxn ang="T7">
                  <a:pos x="T2" y="T3"/>
                </a:cxn>
                <a:cxn ang="T8">
                  <a:pos x="T4" y="T5"/>
                </a:cxn>
              </a:cxnLst>
              <a:rect l="0" t="0" r="r" b="b"/>
              <a:pathLst>
                <a:path w="32" h="150">
                  <a:moveTo>
                    <a:pt x="0" y="150"/>
                  </a:moveTo>
                  <a:cubicBezTo>
                    <a:pt x="0" y="71"/>
                    <a:pt x="0" y="71"/>
                    <a:pt x="0" y="71"/>
                  </a:cubicBezTo>
                  <a:cubicBezTo>
                    <a:pt x="0" y="71"/>
                    <a:pt x="32" y="0"/>
                    <a:pt x="0" y="0"/>
                  </a:cubicBezTo>
                </a:path>
              </a:pathLst>
            </a:custGeom>
            <a:noFill/>
            <a:ln w="3492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Line 33"/>
            <p:cNvSpPr>
              <a:spLocks noChangeShapeType="1"/>
            </p:cNvSpPr>
            <p:nvPr/>
          </p:nvSpPr>
          <p:spPr bwMode="auto">
            <a:xfrm>
              <a:off x="4759669" y="2177632"/>
              <a:ext cx="0" cy="76477"/>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48" name="Line 34"/>
            <p:cNvSpPr>
              <a:spLocks noChangeShapeType="1"/>
            </p:cNvSpPr>
            <p:nvPr/>
          </p:nvSpPr>
          <p:spPr bwMode="auto">
            <a:xfrm flipH="1">
              <a:off x="4981135" y="2260483"/>
              <a:ext cx="31866" cy="49392"/>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49" name="Line 35"/>
            <p:cNvSpPr>
              <a:spLocks noChangeShapeType="1"/>
            </p:cNvSpPr>
            <p:nvPr/>
          </p:nvSpPr>
          <p:spPr bwMode="auto">
            <a:xfrm flipH="1">
              <a:off x="5103818" y="2437338"/>
              <a:ext cx="51782" cy="23103"/>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50" name="Line 36"/>
            <p:cNvSpPr>
              <a:spLocks noChangeShapeType="1"/>
            </p:cNvSpPr>
            <p:nvPr/>
          </p:nvSpPr>
          <p:spPr bwMode="auto">
            <a:xfrm flipH="1" flipV="1">
              <a:off x="5125327" y="2656414"/>
              <a:ext cx="57358" cy="6373"/>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 name="Line 37"/>
            <p:cNvSpPr>
              <a:spLocks noChangeShapeType="1"/>
            </p:cNvSpPr>
            <p:nvPr/>
          </p:nvSpPr>
          <p:spPr bwMode="auto">
            <a:xfrm flipV="1">
              <a:off x="4374095" y="2652431"/>
              <a:ext cx="57358" cy="12746"/>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52" name="Line 38"/>
            <p:cNvSpPr>
              <a:spLocks noChangeShapeType="1"/>
            </p:cNvSpPr>
            <p:nvPr/>
          </p:nvSpPr>
          <p:spPr bwMode="auto">
            <a:xfrm>
              <a:off x="4401977" y="2439727"/>
              <a:ext cx="53375" cy="19119"/>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sp>
          <p:nvSpPr>
            <p:cNvPr id="53" name="Line 39"/>
            <p:cNvSpPr>
              <a:spLocks noChangeShapeType="1"/>
            </p:cNvSpPr>
            <p:nvPr/>
          </p:nvSpPr>
          <p:spPr bwMode="auto">
            <a:xfrm>
              <a:off x="4544576" y="2262873"/>
              <a:ext cx="34256" cy="44612"/>
            </a:xfrm>
            <a:prstGeom prst="line">
              <a:avLst/>
            </a:prstGeom>
            <a:noFill/>
            <a:ln w="34925" cap="rnd">
              <a:solidFill>
                <a:schemeClr val="accent4"/>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4" name="文本框 53"/>
          <p:cNvSpPr txBox="1">
            <a:spLocks noChangeArrowheads="1"/>
          </p:cNvSpPr>
          <p:nvPr/>
        </p:nvSpPr>
        <p:spPr bwMode="auto">
          <a:xfrm>
            <a:off x="8499475" y="1628775"/>
            <a:ext cx="28209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
        <p:nvSpPr>
          <p:cNvPr id="55" name="文本框 54"/>
          <p:cNvSpPr txBox="1">
            <a:spLocks noChangeArrowheads="1"/>
          </p:cNvSpPr>
          <p:nvPr/>
        </p:nvSpPr>
        <p:spPr bwMode="auto">
          <a:xfrm>
            <a:off x="8499475" y="4649788"/>
            <a:ext cx="28209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
        <p:nvSpPr>
          <p:cNvPr id="56" name="文本框 55"/>
          <p:cNvSpPr txBox="1">
            <a:spLocks noChangeArrowheads="1"/>
          </p:cNvSpPr>
          <p:nvPr/>
        </p:nvSpPr>
        <p:spPr bwMode="auto">
          <a:xfrm>
            <a:off x="1042988" y="4649788"/>
            <a:ext cx="28209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
        <p:nvSpPr>
          <p:cNvPr id="57" name="文本框 56"/>
          <p:cNvSpPr txBox="1">
            <a:spLocks noChangeArrowheads="1"/>
          </p:cNvSpPr>
          <p:nvPr/>
        </p:nvSpPr>
        <p:spPr bwMode="auto">
          <a:xfrm>
            <a:off x="1042988" y="1736725"/>
            <a:ext cx="28209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nodeType="withEffect">
                                  <p:stCondLst>
                                    <p:cond delay="8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nodeType="withEffect">
                                  <p:stCondLst>
                                    <p:cond delay="8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80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10"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500"/>
                                        <p:tgtEl>
                                          <p:spTgt spid="55"/>
                                        </p:tgtEl>
                                      </p:cBhvr>
                                    </p:animEffect>
                                  </p:childTnLst>
                                </p:cTn>
                              </p:par>
                            </p:childTnLst>
                          </p:cTn>
                        </p:par>
                        <p:par>
                          <p:cTn id="53" fill="hold">
                            <p:stCondLst>
                              <p:cond delay="1500"/>
                            </p:stCondLst>
                            <p:childTnLst>
                              <p:par>
                                <p:cTn id="54" presetID="10" presetClass="entr" presetSubtype="0" fill="hold"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500"/>
                                        <p:tgtEl>
                                          <p:spTgt spid="12"/>
                                        </p:tgtEl>
                                      </p:cBhvr>
                                    </p:animEffect>
                                  </p:childTnLst>
                                </p:cTn>
                              </p:par>
                              <p:par>
                                <p:cTn id="57" presetID="10" presetClass="entr" presetSubtype="0"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54" grpId="0"/>
      <p:bldP spid="55" grpId="0"/>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2</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Rectangle 141"/>
          <p:cNvSpPr>
            <a:spLocks noChangeArrowheads="1"/>
          </p:cNvSpPr>
          <p:nvPr/>
        </p:nvSpPr>
        <p:spPr bwMode="auto">
          <a:xfrm>
            <a:off x="5773738" y="5911850"/>
            <a:ext cx="582612" cy="896938"/>
          </a:xfrm>
          <a:prstGeom prst="rect">
            <a:avLst/>
          </a:prstGeom>
          <a:solidFill>
            <a:schemeClr val="accent1">
              <a:lumMod val="20000"/>
              <a:lumOff val="80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1" name="Rectangle 142"/>
          <p:cNvSpPr>
            <a:spLocks noChangeArrowheads="1"/>
          </p:cNvSpPr>
          <p:nvPr/>
        </p:nvSpPr>
        <p:spPr bwMode="auto">
          <a:xfrm>
            <a:off x="5773738" y="5911850"/>
            <a:ext cx="582612"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2" name="Rectangle 143"/>
          <p:cNvSpPr>
            <a:spLocks noChangeArrowheads="1"/>
          </p:cNvSpPr>
          <p:nvPr/>
        </p:nvSpPr>
        <p:spPr bwMode="auto">
          <a:xfrm>
            <a:off x="6877050" y="5311775"/>
            <a:ext cx="582613" cy="1497013"/>
          </a:xfrm>
          <a:prstGeom prst="rect">
            <a:avLst/>
          </a:prstGeom>
          <a:solidFill>
            <a:schemeClr val="accent2">
              <a:lumMod val="20000"/>
              <a:lumOff val="80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3" name="Rectangle 144"/>
          <p:cNvSpPr>
            <a:spLocks noChangeArrowheads="1"/>
          </p:cNvSpPr>
          <p:nvPr/>
        </p:nvSpPr>
        <p:spPr bwMode="auto">
          <a:xfrm>
            <a:off x="6877050" y="5311775"/>
            <a:ext cx="5826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4" name="Rectangle 145"/>
          <p:cNvSpPr>
            <a:spLocks noChangeArrowheads="1"/>
          </p:cNvSpPr>
          <p:nvPr/>
        </p:nvSpPr>
        <p:spPr bwMode="auto">
          <a:xfrm>
            <a:off x="8035925" y="4710113"/>
            <a:ext cx="581025" cy="2098675"/>
          </a:xfrm>
          <a:prstGeom prst="rect">
            <a:avLst/>
          </a:prstGeom>
          <a:solidFill>
            <a:schemeClr val="accent3">
              <a:lumMod val="20000"/>
              <a:lumOff val="80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5" name="Rectangle 146"/>
          <p:cNvSpPr>
            <a:spLocks noChangeArrowheads="1"/>
          </p:cNvSpPr>
          <p:nvPr/>
        </p:nvSpPr>
        <p:spPr bwMode="auto">
          <a:xfrm>
            <a:off x="8035925" y="4710113"/>
            <a:ext cx="58102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6" name="Rectangle 147"/>
          <p:cNvSpPr>
            <a:spLocks noChangeArrowheads="1"/>
          </p:cNvSpPr>
          <p:nvPr/>
        </p:nvSpPr>
        <p:spPr bwMode="auto">
          <a:xfrm>
            <a:off x="9137650" y="4110038"/>
            <a:ext cx="582613" cy="2698750"/>
          </a:xfrm>
          <a:prstGeom prst="rect">
            <a:avLst/>
          </a:prstGeom>
          <a:solidFill>
            <a:schemeClr val="accent4">
              <a:lumMod val="20000"/>
              <a:lumOff val="80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7" name="Rectangle 148"/>
          <p:cNvSpPr>
            <a:spLocks noChangeArrowheads="1"/>
          </p:cNvSpPr>
          <p:nvPr/>
        </p:nvSpPr>
        <p:spPr bwMode="auto">
          <a:xfrm>
            <a:off x="9137650" y="4110038"/>
            <a:ext cx="582613"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8" name="Rectangle 149"/>
          <p:cNvSpPr>
            <a:spLocks noChangeArrowheads="1"/>
          </p:cNvSpPr>
          <p:nvPr/>
        </p:nvSpPr>
        <p:spPr bwMode="auto">
          <a:xfrm>
            <a:off x="10294938" y="3508375"/>
            <a:ext cx="582612" cy="3300413"/>
          </a:xfrm>
          <a:prstGeom prst="rect">
            <a:avLst/>
          </a:prstGeom>
          <a:solidFill>
            <a:schemeClr val="accent5">
              <a:lumMod val="20000"/>
              <a:lumOff val="80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19" name="Rectangle 150"/>
          <p:cNvSpPr>
            <a:spLocks noChangeArrowheads="1"/>
          </p:cNvSpPr>
          <p:nvPr/>
        </p:nvSpPr>
        <p:spPr bwMode="auto">
          <a:xfrm>
            <a:off x="10294938" y="3508375"/>
            <a:ext cx="582612"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0" name="Rectangle 151"/>
          <p:cNvSpPr>
            <a:spLocks noChangeArrowheads="1"/>
          </p:cNvSpPr>
          <p:nvPr/>
        </p:nvSpPr>
        <p:spPr bwMode="auto">
          <a:xfrm>
            <a:off x="5519738" y="5429250"/>
            <a:ext cx="1122362" cy="601663"/>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1" name="Rectangle 152"/>
          <p:cNvSpPr>
            <a:spLocks noChangeArrowheads="1"/>
          </p:cNvSpPr>
          <p:nvPr/>
        </p:nvSpPr>
        <p:spPr bwMode="auto">
          <a:xfrm>
            <a:off x="6642100" y="4829175"/>
            <a:ext cx="1122363" cy="600075"/>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2" name="Rectangle 153"/>
          <p:cNvSpPr>
            <a:spLocks noChangeArrowheads="1"/>
          </p:cNvSpPr>
          <p:nvPr/>
        </p:nvSpPr>
        <p:spPr bwMode="auto">
          <a:xfrm>
            <a:off x="7764463" y="4227513"/>
            <a:ext cx="1123950" cy="601662"/>
          </a:xfrm>
          <a:prstGeom prst="rect">
            <a:avLst/>
          </a:prstGeom>
          <a:solidFill>
            <a:schemeClr val="accent3"/>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3" name="Rectangle 154"/>
          <p:cNvSpPr>
            <a:spLocks noChangeArrowheads="1"/>
          </p:cNvSpPr>
          <p:nvPr/>
        </p:nvSpPr>
        <p:spPr bwMode="auto">
          <a:xfrm>
            <a:off x="8888413" y="3627438"/>
            <a:ext cx="1122362" cy="600075"/>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4" name="Rectangle 155"/>
          <p:cNvSpPr>
            <a:spLocks noChangeArrowheads="1"/>
          </p:cNvSpPr>
          <p:nvPr/>
        </p:nvSpPr>
        <p:spPr bwMode="auto">
          <a:xfrm>
            <a:off x="10010775" y="3027363"/>
            <a:ext cx="1123950" cy="600075"/>
          </a:xfrm>
          <a:prstGeom prst="rect">
            <a:avLst/>
          </a:prstGeom>
          <a:solidFill>
            <a:schemeClr val="accent5"/>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25" name="Freeform 156"/>
          <p:cNvSpPr/>
          <p:nvPr/>
        </p:nvSpPr>
        <p:spPr bwMode="auto">
          <a:xfrm>
            <a:off x="10490200" y="1960563"/>
            <a:ext cx="193675" cy="1444625"/>
          </a:xfrm>
          <a:custGeom>
            <a:avLst/>
            <a:gdLst>
              <a:gd name="T0" fmla="*/ 104 w 184"/>
              <a:gd name="T1" fmla="*/ 1187 h 1368"/>
              <a:gd name="T2" fmla="*/ 104 w 184"/>
              <a:gd name="T3" fmla="*/ 0 h 1368"/>
              <a:gd name="T4" fmla="*/ 80 w 184"/>
              <a:gd name="T5" fmla="*/ 0 h 1368"/>
              <a:gd name="T6" fmla="*/ 80 w 184"/>
              <a:gd name="T7" fmla="*/ 1187 h 1368"/>
              <a:gd name="T8" fmla="*/ 0 w 184"/>
              <a:gd name="T9" fmla="*/ 1276 h 1368"/>
              <a:gd name="T10" fmla="*/ 92 w 184"/>
              <a:gd name="T11" fmla="*/ 1368 h 1368"/>
              <a:gd name="T12" fmla="*/ 184 w 184"/>
              <a:gd name="T13" fmla="*/ 1276 h 1368"/>
              <a:gd name="T14" fmla="*/ 104 w 184"/>
              <a:gd name="T15" fmla="*/ 1187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368">
                <a:moveTo>
                  <a:pt x="104" y="1187"/>
                </a:moveTo>
                <a:cubicBezTo>
                  <a:pt x="104" y="0"/>
                  <a:pt x="104" y="0"/>
                  <a:pt x="104" y="0"/>
                </a:cubicBezTo>
                <a:cubicBezTo>
                  <a:pt x="80" y="0"/>
                  <a:pt x="80" y="0"/>
                  <a:pt x="80" y="0"/>
                </a:cubicBezTo>
                <a:cubicBezTo>
                  <a:pt x="80" y="1187"/>
                  <a:pt x="80" y="1187"/>
                  <a:pt x="80" y="1187"/>
                </a:cubicBezTo>
                <a:cubicBezTo>
                  <a:pt x="35" y="1193"/>
                  <a:pt x="0" y="1230"/>
                  <a:pt x="0" y="1276"/>
                </a:cubicBezTo>
                <a:cubicBezTo>
                  <a:pt x="0" y="1327"/>
                  <a:pt x="41" y="1368"/>
                  <a:pt x="92" y="1368"/>
                </a:cubicBezTo>
                <a:cubicBezTo>
                  <a:pt x="142" y="1368"/>
                  <a:pt x="184" y="1327"/>
                  <a:pt x="184" y="1276"/>
                </a:cubicBezTo>
                <a:cubicBezTo>
                  <a:pt x="184" y="1230"/>
                  <a:pt x="149" y="1193"/>
                  <a:pt x="104" y="1187"/>
                </a:cubicBezTo>
                <a:close/>
              </a:path>
            </a:pathLst>
          </a:custGeom>
          <a:solidFill>
            <a:schemeClr val="accent3">
              <a:lumMod val="40000"/>
              <a:lumOff val="60000"/>
            </a:schemeClr>
          </a:solidFill>
          <a:ln>
            <a:noFill/>
          </a:ln>
        </p:spPr>
        <p:txBody>
          <a:bodyPr/>
          <a:lstStyle/>
          <a:p>
            <a:pPr>
              <a:defRPr/>
            </a:pPr>
            <a:endParaRPr lang="zh-CN" altLang="en-US"/>
          </a:p>
        </p:txBody>
      </p:sp>
      <p:sp>
        <p:nvSpPr>
          <p:cNvPr id="26" name="Freeform 157"/>
          <p:cNvSpPr/>
          <p:nvPr/>
        </p:nvSpPr>
        <p:spPr bwMode="auto">
          <a:xfrm>
            <a:off x="8229600" y="3170238"/>
            <a:ext cx="193675" cy="1443037"/>
          </a:xfrm>
          <a:custGeom>
            <a:avLst/>
            <a:gdLst>
              <a:gd name="T0" fmla="*/ 104 w 184"/>
              <a:gd name="T1" fmla="*/ 1186 h 1367"/>
              <a:gd name="T2" fmla="*/ 104 w 184"/>
              <a:gd name="T3" fmla="*/ 0 h 1367"/>
              <a:gd name="T4" fmla="*/ 80 w 184"/>
              <a:gd name="T5" fmla="*/ 0 h 1367"/>
              <a:gd name="T6" fmla="*/ 80 w 184"/>
              <a:gd name="T7" fmla="*/ 1186 h 1367"/>
              <a:gd name="T8" fmla="*/ 0 w 184"/>
              <a:gd name="T9" fmla="*/ 1276 h 1367"/>
              <a:gd name="T10" fmla="*/ 92 w 184"/>
              <a:gd name="T11" fmla="*/ 1367 h 1367"/>
              <a:gd name="T12" fmla="*/ 184 w 184"/>
              <a:gd name="T13" fmla="*/ 1276 h 1367"/>
              <a:gd name="T14" fmla="*/ 104 w 184"/>
              <a:gd name="T15" fmla="*/ 1186 h 13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367">
                <a:moveTo>
                  <a:pt x="104" y="1186"/>
                </a:moveTo>
                <a:cubicBezTo>
                  <a:pt x="104" y="0"/>
                  <a:pt x="104" y="0"/>
                  <a:pt x="104" y="0"/>
                </a:cubicBezTo>
                <a:cubicBezTo>
                  <a:pt x="80" y="0"/>
                  <a:pt x="80" y="0"/>
                  <a:pt x="80" y="0"/>
                </a:cubicBezTo>
                <a:cubicBezTo>
                  <a:pt x="80" y="1186"/>
                  <a:pt x="80" y="1186"/>
                  <a:pt x="80" y="1186"/>
                </a:cubicBezTo>
                <a:cubicBezTo>
                  <a:pt x="35" y="1192"/>
                  <a:pt x="0" y="1229"/>
                  <a:pt x="0" y="1276"/>
                </a:cubicBezTo>
                <a:cubicBezTo>
                  <a:pt x="0" y="1326"/>
                  <a:pt x="42" y="1367"/>
                  <a:pt x="92" y="1367"/>
                </a:cubicBezTo>
                <a:cubicBezTo>
                  <a:pt x="143" y="1367"/>
                  <a:pt x="184" y="1326"/>
                  <a:pt x="184" y="1276"/>
                </a:cubicBezTo>
                <a:cubicBezTo>
                  <a:pt x="184" y="1229"/>
                  <a:pt x="149" y="1192"/>
                  <a:pt x="104" y="1186"/>
                </a:cubicBezTo>
                <a:close/>
              </a:path>
            </a:pathLst>
          </a:custGeom>
          <a:solidFill>
            <a:schemeClr val="accent3">
              <a:lumMod val="40000"/>
              <a:lumOff val="60000"/>
            </a:schemeClr>
          </a:solidFill>
          <a:ln>
            <a:noFill/>
          </a:ln>
        </p:spPr>
        <p:txBody>
          <a:bodyPr/>
          <a:lstStyle/>
          <a:p>
            <a:pPr>
              <a:defRPr/>
            </a:pPr>
            <a:endParaRPr lang="zh-CN" altLang="en-US"/>
          </a:p>
        </p:txBody>
      </p:sp>
      <p:sp>
        <p:nvSpPr>
          <p:cNvPr id="27" name="Freeform 158"/>
          <p:cNvSpPr/>
          <p:nvPr/>
        </p:nvSpPr>
        <p:spPr bwMode="auto">
          <a:xfrm>
            <a:off x="7094538" y="3716338"/>
            <a:ext cx="193675" cy="1493837"/>
          </a:xfrm>
          <a:custGeom>
            <a:avLst/>
            <a:gdLst>
              <a:gd name="T0" fmla="*/ 105 w 184"/>
              <a:gd name="T1" fmla="*/ 1235 h 1416"/>
              <a:gd name="T2" fmla="*/ 105 w 184"/>
              <a:gd name="T3" fmla="*/ 0 h 1416"/>
              <a:gd name="T4" fmla="*/ 80 w 184"/>
              <a:gd name="T5" fmla="*/ 0 h 1416"/>
              <a:gd name="T6" fmla="*/ 80 w 184"/>
              <a:gd name="T7" fmla="*/ 1235 h 1416"/>
              <a:gd name="T8" fmla="*/ 0 w 184"/>
              <a:gd name="T9" fmla="*/ 1324 h 1416"/>
              <a:gd name="T10" fmla="*/ 92 w 184"/>
              <a:gd name="T11" fmla="*/ 1416 h 1416"/>
              <a:gd name="T12" fmla="*/ 184 w 184"/>
              <a:gd name="T13" fmla="*/ 1324 h 1416"/>
              <a:gd name="T14" fmla="*/ 105 w 184"/>
              <a:gd name="T15" fmla="*/ 1235 h 14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416">
                <a:moveTo>
                  <a:pt x="105" y="1235"/>
                </a:moveTo>
                <a:cubicBezTo>
                  <a:pt x="105" y="0"/>
                  <a:pt x="105" y="0"/>
                  <a:pt x="105" y="0"/>
                </a:cubicBezTo>
                <a:cubicBezTo>
                  <a:pt x="80" y="0"/>
                  <a:pt x="80" y="0"/>
                  <a:pt x="80" y="0"/>
                </a:cubicBezTo>
                <a:cubicBezTo>
                  <a:pt x="80" y="1235"/>
                  <a:pt x="80" y="1235"/>
                  <a:pt x="80" y="1235"/>
                </a:cubicBezTo>
                <a:cubicBezTo>
                  <a:pt x="35" y="1241"/>
                  <a:pt x="0" y="1278"/>
                  <a:pt x="0" y="1324"/>
                </a:cubicBezTo>
                <a:cubicBezTo>
                  <a:pt x="0" y="1375"/>
                  <a:pt x="42" y="1416"/>
                  <a:pt x="92" y="1416"/>
                </a:cubicBezTo>
                <a:cubicBezTo>
                  <a:pt x="143" y="1416"/>
                  <a:pt x="184" y="1375"/>
                  <a:pt x="184" y="1324"/>
                </a:cubicBezTo>
                <a:cubicBezTo>
                  <a:pt x="184" y="1278"/>
                  <a:pt x="149" y="1241"/>
                  <a:pt x="105" y="1235"/>
                </a:cubicBezTo>
                <a:close/>
              </a:path>
            </a:pathLst>
          </a:custGeom>
          <a:solidFill>
            <a:schemeClr val="accent3">
              <a:lumMod val="40000"/>
              <a:lumOff val="60000"/>
            </a:schemeClr>
          </a:solidFill>
          <a:ln>
            <a:noFill/>
          </a:ln>
        </p:spPr>
        <p:txBody>
          <a:bodyPr/>
          <a:lstStyle/>
          <a:p>
            <a:pPr>
              <a:defRPr/>
            </a:pPr>
            <a:endParaRPr lang="zh-CN" altLang="en-US"/>
          </a:p>
        </p:txBody>
      </p:sp>
      <p:sp>
        <p:nvSpPr>
          <p:cNvPr id="28" name="Freeform 159"/>
          <p:cNvSpPr/>
          <p:nvPr/>
        </p:nvSpPr>
        <p:spPr bwMode="auto">
          <a:xfrm>
            <a:off x="5983288" y="4527550"/>
            <a:ext cx="193675" cy="1289050"/>
          </a:xfrm>
          <a:custGeom>
            <a:avLst/>
            <a:gdLst>
              <a:gd name="T0" fmla="*/ 104 w 184"/>
              <a:gd name="T1" fmla="*/ 1040 h 1221"/>
              <a:gd name="T2" fmla="*/ 104 w 184"/>
              <a:gd name="T3" fmla="*/ 0 h 1221"/>
              <a:gd name="T4" fmla="*/ 79 w 184"/>
              <a:gd name="T5" fmla="*/ 0 h 1221"/>
              <a:gd name="T6" fmla="*/ 79 w 184"/>
              <a:gd name="T7" fmla="*/ 1040 h 1221"/>
              <a:gd name="T8" fmla="*/ 0 w 184"/>
              <a:gd name="T9" fmla="*/ 1129 h 1221"/>
              <a:gd name="T10" fmla="*/ 92 w 184"/>
              <a:gd name="T11" fmla="*/ 1221 h 1221"/>
              <a:gd name="T12" fmla="*/ 184 w 184"/>
              <a:gd name="T13" fmla="*/ 1129 h 1221"/>
              <a:gd name="T14" fmla="*/ 104 w 184"/>
              <a:gd name="T15" fmla="*/ 1040 h 1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221">
                <a:moveTo>
                  <a:pt x="104" y="1040"/>
                </a:moveTo>
                <a:cubicBezTo>
                  <a:pt x="104" y="0"/>
                  <a:pt x="104" y="0"/>
                  <a:pt x="104" y="0"/>
                </a:cubicBezTo>
                <a:cubicBezTo>
                  <a:pt x="79" y="0"/>
                  <a:pt x="79" y="0"/>
                  <a:pt x="79" y="0"/>
                </a:cubicBezTo>
                <a:cubicBezTo>
                  <a:pt x="79" y="1040"/>
                  <a:pt x="79" y="1040"/>
                  <a:pt x="79" y="1040"/>
                </a:cubicBezTo>
                <a:cubicBezTo>
                  <a:pt x="35" y="1046"/>
                  <a:pt x="0" y="1083"/>
                  <a:pt x="0" y="1129"/>
                </a:cubicBezTo>
                <a:cubicBezTo>
                  <a:pt x="0" y="1180"/>
                  <a:pt x="41" y="1221"/>
                  <a:pt x="92" y="1221"/>
                </a:cubicBezTo>
                <a:cubicBezTo>
                  <a:pt x="142" y="1221"/>
                  <a:pt x="184" y="1180"/>
                  <a:pt x="184" y="1129"/>
                </a:cubicBezTo>
                <a:cubicBezTo>
                  <a:pt x="184" y="1083"/>
                  <a:pt x="149" y="1046"/>
                  <a:pt x="104" y="1040"/>
                </a:cubicBezTo>
                <a:close/>
              </a:path>
            </a:pathLst>
          </a:custGeom>
          <a:solidFill>
            <a:schemeClr val="accent3">
              <a:lumMod val="40000"/>
              <a:lumOff val="60000"/>
            </a:schemeClr>
          </a:solidFill>
          <a:ln>
            <a:noFill/>
          </a:ln>
        </p:spPr>
        <p:txBody>
          <a:bodyPr/>
          <a:lstStyle/>
          <a:p>
            <a:pPr>
              <a:defRPr/>
            </a:pPr>
            <a:endParaRPr lang="zh-CN" altLang="en-US"/>
          </a:p>
        </p:txBody>
      </p:sp>
      <p:sp>
        <p:nvSpPr>
          <p:cNvPr id="29" name="Freeform 160"/>
          <p:cNvSpPr/>
          <p:nvPr/>
        </p:nvSpPr>
        <p:spPr bwMode="auto">
          <a:xfrm>
            <a:off x="9340850" y="2560638"/>
            <a:ext cx="193675" cy="1444625"/>
          </a:xfrm>
          <a:custGeom>
            <a:avLst/>
            <a:gdLst>
              <a:gd name="T0" fmla="*/ 104 w 184"/>
              <a:gd name="T1" fmla="*/ 1187 h 1368"/>
              <a:gd name="T2" fmla="*/ 104 w 184"/>
              <a:gd name="T3" fmla="*/ 0 h 1368"/>
              <a:gd name="T4" fmla="*/ 80 w 184"/>
              <a:gd name="T5" fmla="*/ 0 h 1368"/>
              <a:gd name="T6" fmla="*/ 80 w 184"/>
              <a:gd name="T7" fmla="*/ 1187 h 1368"/>
              <a:gd name="T8" fmla="*/ 0 w 184"/>
              <a:gd name="T9" fmla="*/ 1276 h 1368"/>
              <a:gd name="T10" fmla="*/ 92 w 184"/>
              <a:gd name="T11" fmla="*/ 1368 h 1368"/>
              <a:gd name="T12" fmla="*/ 184 w 184"/>
              <a:gd name="T13" fmla="*/ 1276 h 1368"/>
              <a:gd name="T14" fmla="*/ 104 w 184"/>
              <a:gd name="T15" fmla="*/ 1187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368">
                <a:moveTo>
                  <a:pt x="104" y="1187"/>
                </a:moveTo>
                <a:cubicBezTo>
                  <a:pt x="104" y="0"/>
                  <a:pt x="104" y="0"/>
                  <a:pt x="104" y="0"/>
                </a:cubicBezTo>
                <a:cubicBezTo>
                  <a:pt x="80" y="0"/>
                  <a:pt x="80" y="0"/>
                  <a:pt x="80" y="0"/>
                </a:cubicBezTo>
                <a:cubicBezTo>
                  <a:pt x="80" y="1187"/>
                  <a:pt x="80" y="1187"/>
                  <a:pt x="80" y="1187"/>
                </a:cubicBezTo>
                <a:cubicBezTo>
                  <a:pt x="35" y="1193"/>
                  <a:pt x="0" y="1230"/>
                  <a:pt x="0" y="1276"/>
                </a:cubicBezTo>
                <a:cubicBezTo>
                  <a:pt x="0" y="1327"/>
                  <a:pt x="41" y="1368"/>
                  <a:pt x="92" y="1368"/>
                </a:cubicBezTo>
                <a:cubicBezTo>
                  <a:pt x="143" y="1368"/>
                  <a:pt x="184" y="1327"/>
                  <a:pt x="184" y="1276"/>
                </a:cubicBezTo>
                <a:cubicBezTo>
                  <a:pt x="184" y="1230"/>
                  <a:pt x="149" y="1193"/>
                  <a:pt x="104" y="1187"/>
                </a:cubicBezTo>
                <a:close/>
              </a:path>
            </a:pathLst>
          </a:custGeom>
          <a:solidFill>
            <a:schemeClr val="accent3">
              <a:lumMod val="40000"/>
              <a:lumOff val="60000"/>
            </a:schemeClr>
          </a:solidFill>
          <a:ln>
            <a:noFill/>
          </a:ln>
        </p:spPr>
        <p:txBody>
          <a:bodyPr/>
          <a:lstStyle/>
          <a:p>
            <a:pPr>
              <a:defRPr/>
            </a:pPr>
            <a:endParaRPr lang="zh-CN" altLang="en-US"/>
          </a:p>
        </p:txBody>
      </p:sp>
      <p:sp>
        <p:nvSpPr>
          <p:cNvPr id="30" name="Freeform 161"/>
          <p:cNvSpPr/>
          <p:nvPr/>
        </p:nvSpPr>
        <p:spPr bwMode="auto">
          <a:xfrm>
            <a:off x="7145338" y="3575050"/>
            <a:ext cx="298450" cy="300038"/>
          </a:xfrm>
          <a:custGeom>
            <a:avLst/>
            <a:gdLst>
              <a:gd name="T0" fmla="*/ 2147483646 w 283"/>
              <a:gd name="T1" fmla="*/ 0 h 284"/>
              <a:gd name="T2" fmla="*/ 2147483646 w 283"/>
              <a:gd name="T3" fmla="*/ 2147483646 h 284"/>
              <a:gd name="T4" fmla="*/ 2147483646 w 283"/>
              <a:gd name="T5" fmla="*/ 2147483646 h 284"/>
              <a:gd name="T6" fmla="*/ 2147483646 w 283"/>
              <a:gd name="T7" fmla="*/ 2147483646 h 284"/>
              <a:gd name="T8" fmla="*/ 0 w 283"/>
              <a:gd name="T9" fmla="*/ 2147483646 h 284"/>
              <a:gd name="T10" fmla="*/ 2147483646 w 283"/>
              <a:gd name="T11" fmla="*/ 2147483646 h 284"/>
              <a:gd name="T12" fmla="*/ 2147483646 w 283"/>
              <a:gd name="T13" fmla="*/ 2147483646 h 284"/>
              <a:gd name="T14" fmla="*/ 2147483646 w 283"/>
              <a:gd name="T15" fmla="*/ 2147483646 h 284"/>
              <a:gd name="T16" fmla="*/ 2147483646 w 283"/>
              <a:gd name="T17" fmla="*/ 2147483646 h 284"/>
              <a:gd name="T18" fmla="*/ 2147483646 w 283"/>
              <a:gd name="T19" fmla="*/ 2147483646 h 284"/>
              <a:gd name="T20" fmla="*/ 2147483646 w 283"/>
              <a:gd name="T21" fmla="*/ 2147483646 h 284"/>
              <a:gd name="T22" fmla="*/ 2147483646 w 283"/>
              <a:gd name="T23" fmla="*/ 0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3" h="284">
                <a:moveTo>
                  <a:pt x="133" y="0"/>
                </a:moveTo>
                <a:cubicBezTo>
                  <a:pt x="126" y="18"/>
                  <a:pt x="126" y="18"/>
                  <a:pt x="126" y="18"/>
                </a:cubicBezTo>
                <a:cubicBezTo>
                  <a:pt x="116" y="43"/>
                  <a:pt x="102" y="65"/>
                  <a:pt x="83" y="84"/>
                </a:cubicBezTo>
                <a:cubicBezTo>
                  <a:pt x="64" y="103"/>
                  <a:pt x="42" y="117"/>
                  <a:pt x="17" y="127"/>
                </a:cubicBezTo>
                <a:cubicBezTo>
                  <a:pt x="0" y="134"/>
                  <a:pt x="0" y="134"/>
                  <a:pt x="0" y="134"/>
                </a:cubicBezTo>
                <a:cubicBezTo>
                  <a:pt x="126" y="261"/>
                  <a:pt x="126" y="261"/>
                  <a:pt x="126" y="261"/>
                </a:cubicBezTo>
                <a:cubicBezTo>
                  <a:pt x="141" y="276"/>
                  <a:pt x="161" y="284"/>
                  <a:pt x="182" y="284"/>
                </a:cubicBezTo>
                <a:cubicBezTo>
                  <a:pt x="206" y="284"/>
                  <a:pt x="229" y="274"/>
                  <a:pt x="247" y="256"/>
                </a:cubicBezTo>
                <a:cubicBezTo>
                  <a:pt x="255" y="248"/>
                  <a:pt x="255" y="248"/>
                  <a:pt x="255" y="248"/>
                </a:cubicBezTo>
                <a:cubicBezTo>
                  <a:pt x="273" y="230"/>
                  <a:pt x="283" y="207"/>
                  <a:pt x="283" y="183"/>
                </a:cubicBezTo>
                <a:cubicBezTo>
                  <a:pt x="283" y="162"/>
                  <a:pt x="275" y="142"/>
                  <a:pt x="260" y="127"/>
                </a:cubicBezTo>
                <a:lnTo>
                  <a:pt x="133" y="0"/>
                </a:lnTo>
                <a:close/>
              </a:path>
            </a:pathLst>
          </a:custGeom>
          <a:solidFill>
            <a:schemeClr val="accent2"/>
          </a:solidFill>
          <a:ln>
            <a:noFill/>
          </a:ln>
        </p:spPr>
        <p:txBody>
          <a:bodyPr/>
          <a:lstStyle/>
          <a:p>
            <a:endParaRPr lang="zh-CN" altLang="en-US"/>
          </a:p>
        </p:txBody>
      </p:sp>
      <p:sp>
        <p:nvSpPr>
          <p:cNvPr id="31" name="Freeform 162"/>
          <p:cNvSpPr>
            <a:spLocks noEditPoints="1"/>
          </p:cNvSpPr>
          <p:nvPr/>
        </p:nvSpPr>
        <p:spPr bwMode="auto">
          <a:xfrm>
            <a:off x="6881813" y="3311525"/>
            <a:ext cx="430212" cy="411163"/>
          </a:xfrm>
          <a:custGeom>
            <a:avLst/>
            <a:gdLst>
              <a:gd name="T0" fmla="*/ 2147483646 w 408"/>
              <a:gd name="T1" fmla="*/ 2147483646 h 389"/>
              <a:gd name="T2" fmla="*/ 2147483646 w 408"/>
              <a:gd name="T3" fmla="*/ 0 h 389"/>
              <a:gd name="T4" fmla="*/ 2147483646 w 408"/>
              <a:gd name="T5" fmla="*/ 2147483646 h 389"/>
              <a:gd name="T6" fmla="*/ 0 w 408"/>
              <a:gd name="T7" fmla="*/ 2147483646 h 389"/>
              <a:gd name="T8" fmla="*/ 2147483646 w 408"/>
              <a:gd name="T9" fmla="*/ 2147483646 h 389"/>
              <a:gd name="T10" fmla="*/ 2147483646 w 408"/>
              <a:gd name="T11" fmla="*/ 2147483646 h 389"/>
              <a:gd name="T12" fmla="*/ 2147483646 w 408"/>
              <a:gd name="T13" fmla="*/ 2147483646 h 389"/>
              <a:gd name="T14" fmla="*/ 2147483646 w 408"/>
              <a:gd name="T15" fmla="*/ 2147483646 h 389"/>
              <a:gd name="T16" fmla="*/ 2147483646 w 408"/>
              <a:gd name="T17" fmla="*/ 2147483646 h 389"/>
              <a:gd name="T18" fmla="*/ 2147483646 w 408"/>
              <a:gd name="T19" fmla="*/ 2147483646 h 389"/>
              <a:gd name="T20" fmla="*/ 2147483646 w 408"/>
              <a:gd name="T21" fmla="*/ 2147483646 h 389"/>
              <a:gd name="T22" fmla="*/ 2147483646 w 408"/>
              <a:gd name="T23" fmla="*/ 2147483646 h 389"/>
              <a:gd name="T24" fmla="*/ 2147483646 w 408"/>
              <a:gd name="T25" fmla="*/ 2147483646 h 389"/>
              <a:gd name="T26" fmla="*/ 2147483646 w 408"/>
              <a:gd name="T27" fmla="*/ 2147483646 h 389"/>
              <a:gd name="T28" fmla="*/ 2147483646 w 408"/>
              <a:gd name="T29" fmla="*/ 2147483646 h 389"/>
              <a:gd name="T30" fmla="*/ 2147483646 w 408"/>
              <a:gd name="T31" fmla="*/ 2147483646 h 3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08" h="389">
                <a:moveTo>
                  <a:pt x="332" y="57"/>
                </a:moveTo>
                <a:cubicBezTo>
                  <a:pt x="295" y="20"/>
                  <a:pt x="246" y="0"/>
                  <a:pt x="194" y="0"/>
                </a:cubicBezTo>
                <a:cubicBezTo>
                  <a:pt x="143" y="0"/>
                  <a:pt x="94" y="20"/>
                  <a:pt x="57" y="57"/>
                </a:cubicBezTo>
                <a:cubicBezTo>
                  <a:pt x="20" y="94"/>
                  <a:pt x="0" y="142"/>
                  <a:pt x="0" y="194"/>
                </a:cubicBezTo>
                <a:cubicBezTo>
                  <a:pt x="0" y="246"/>
                  <a:pt x="20" y="295"/>
                  <a:pt x="57" y="332"/>
                </a:cubicBezTo>
                <a:cubicBezTo>
                  <a:pt x="94" y="369"/>
                  <a:pt x="142" y="389"/>
                  <a:pt x="194" y="389"/>
                </a:cubicBezTo>
                <a:cubicBezTo>
                  <a:pt x="246" y="389"/>
                  <a:pt x="295" y="369"/>
                  <a:pt x="332" y="332"/>
                </a:cubicBezTo>
                <a:cubicBezTo>
                  <a:pt x="408" y="256"/>
                  <a:pt x="408" y="133"/>
                  <a:pt x="332" y="57"/>
                </a:cubicBezTo>
                <a:close/>
                <a:moveTo>
                  <a:pt x="279" y="278"/>
                </a:moveTo>
                <a:cubicBezTo>
                  <a:pt x="256" y="301"/>
                  <a:pt x="226" y="313"/>
                  <a:pt x="194" y="313"/>
                </a:cubicBezTo>
                <a:cubicBezTo>
                  <a:pt x="163" y="313"/>
                  <a:pt x="133" y="301"/>
                  <a:pt x="110" y="278"/>
                </a:cubicBezTo>
                <a:cubicBezTo>
                  <a:pt x="88" y="256"/>
                  <a:pt x="76" y="226"/>
                  <a:pt x="76" y="194"/>
                </a:cubicBezTo>
                <a:cubicBezTo>
                  <a:pt x="76" y="163"/>
                  <a:pt x="88" y="133"/>
                  <a:pt x="110" y="110"/>
                </a:cubicBezTo>
                <a:cubicBezTo>
                  <a:pt x="133" y="88"/>
                  <a:pt x="163" y="75"/>
                  <a:pt x="194" y="75"/>
                </a:cubicBezTo>
                <a:cubicBezTo>
                  <a:pt x="226" y="75"/>
                  <a:pt x="256" y="88"/>
                  <a:pt x="279" y="110"/>
                </a:cubicBezTo>
                <a:cubicBezTo>
                  <a:pt x="325" y="157"/>
                  <a:pt x="325" y="232"/>
                  <a:pt x="279" y="278"/>
                </a:cubicBezTo>
                <a:close/>
              </a:path>
            </a:pathLst>
          </a:custGeom>
          <a:solidFill>
            <a:schemeClr val="accent2"/>
          </a:solidFill>
          <a:ln>
            <a:noFill/>
          </a:ln>
        </p:spPr>
        <p:txBody>
          <a:bodyPr/>
          <a:lstStyle/>
          <a:p>
            <a:endParaRPr lang="zh-CN" altLang="en-US"/>
          </a:p>
        </p:txBody>
      </p:sp>
      <p:sp>
        <p:nvSpPr>
          <p:cNvPr id="32" name="Freeform 163"/>
          <p:cNvSpPr/>
          <p:nvPr/>
        </p:nvSpPr>
        <p:spPr bwMode="auto">
          <a:xfrm>
            <a:off x="10364788" y="1644650"/>
            <a:ext cx="547687" cy="323850"/>
          </a:xfrm>
          <a:custGeom>
            <a:avLst/>
            <a:gdLst>
              <a:gd name="T0" fmla="*/ 2147483646 w 520"/>
              <a:gd name="T1" fmla="*/ 2147483646 h 307"/>
              <a:gd name="T2" fmla="*/ 2147483646 w 520"/>
              <a:gd name="T3" fmla="*/ 2147483646 h 307"/>
              <a:gd name="T4" fmla="*/ 2147483646 w 520"/>
              <a:gd name="T5" fmla="*/ 2147483646 h 307"/>
              <a:gd name="T6" fmla="*/ 2147483646 w 520"/>
              <a:gd name="T7" fmla="*/ 2147483646 h 307"/>
              <a:gd name="T8" fmla="*/ 2147483646 w 520"/>
              <a:gd name="T9" fmla="*/ 0 h 307"/>
              <a:gd name="T10" fmla="*/ 2147483646 w 520"/>
              <a:gd name="T11" fmla="*/ 2147483646 h 307"/>
              <a:gd name="T12" fmla="*/ 2147483646 w 520"/>
              <a:gd name="T13" fmla="*/ 2147483646 h 307"/>
              <a:gd name="T14" fmla="*/ 2147483646 w 520"/>
              <a:gd name="T15" fmla="*/ 2147483646 h 307"/>
              <a:gd name="T16" fmla="*/ 2147483646 w 520"/>
              <a:gd name="T17" fmla="*/ 2147483646 h 307"/>
              <a:gd name="T18" fmla="*/ 2147483646 w 520"/>
              <a:gd name="T19" fmla="*/ 2147483646 h 307"/>
              <a:gd name="T20" fmla="*/ 2147483646 w 520"/>
              <a:gd name="T21" fmla="*/ 2147483646 h 307"/>
              <a:gd name="T22" fmla="*/ 2147483646 w 520"/>
              <a:gd name="T23" fmla="*/ 2147483646 h 307"/>
              <a:gd name="T24" fmla="*/ 2147483646 w 520"/>
              <a:gd name="T25" fmla="*/ 2147483646 h 307"/>
              <a:gd name="T26" fmla="*/ 2147483646 w 520"/>
              <a:gd name="T27" fmla="*/ 2147483646 h 307"/>
              <a:gd name="T28" fmla="*/ 2147483646 w 520"/>
              <a:gd name="T29" fmla="*/ 2147483646 h 307"/>
              <a:gd name="T30" fmla="*/ 2147483646 w 520"/>
              <a:gd name="T31" fmla="*/ 2147483646 h 307"/>
              <a:gd name="T32" fmla="*/ 2147483646 w 520"/>
              <a:gd name="T33" fmla="*/ 2147483646 h 307"/>
              <a:gd name="T34" fmla="*/ 2147483646 w 520"/>
              <a:gd name="T35" fmla="*/ 2147483646 h 307"/>
              <a:gd name="T36" fmla="*/ 2147483646 w 520"/>
              <a:gd name="T37" fmla="*/ 2147483646 h 307"/>
              <a:gd name="T38" fmla="*/ 2147483646 w 520"/>
              <a:gd name="T39" fmla="*/ 2147483646 h 307"/>
              <a:gd name="T40" fmla="*/ 2147483646 w 520"/>
              <a:gd name="T41" fmla="*/ 2147483646 h 307"/>
              <a:gd name="T42" fmla="*/ 2147483646 w 520"/>
              <a:gd name="T43" fmla="*/ 2147483646 h 307"/>
              <a:gd name="T44" fmla="*/ 2147483646 w 520"/>
              <a:gd name="T45" fmla="*/ 2147483646 h 307"/>
              <a:gd name="T46" fmla="*/ 2147483646 w 520"/>
              <a:gd name="T47" fmla="*/ 2147483646 h 307"/>
              <a:gd name="T48" fmla="*/ 2147483646 w 520"/>
              <a:gd name="T49" fmla="*/ 2147483646 h 307"/>
              <a:gd name="T50" fmla="*/ 2147483646 w 520"/>
              <a:gd name="T51" fmla="*/ 2147483646 h 307"/>
              <a:gd name="T52" fmla="*/ 2147483646 w 520"/>
              <a:gd name="T53" fmla="*/ 2147483646 h 307"/>
              <a:gd name="T54" fmla="*/ 2147483646 w 520"/>
              <a:gd name="T55" fmla="*/ 2147483646 h 307"/>
              <a:gd name="T56" fmla="*/ 2147483646 w 520"/>
              <a:gd name="T57" fmla="*/ 2147483646 h 307"/>
              <a:gd name="T58" fmla="*/ 2147483646 w 520"/>
              <a:gd name="T59" fmla="*/ 2147483646 h 307"/>
              <a:gd name="T60" fmla="*/ 2147483646 w 520"/>
              <a:gd name="T61" fmla="*/ 2147483646 h 307"/>
              <a:gd name="T62" fmla="*/ 2147483646 w 520"/>
              <a:gd name="T63" fmla="*/ 2147483646 h 307"/>
              <a:gd name="T64" fmla="*/ 2147483646 w 520"/>
              <a:gd name="T65" fmla="*/ 2147483646 h 307"/>
              <a:gd name="T66" fmla="*/ 2147483646 w 520"/>
              <a:gd name="T67" fmla="*/ 2147483646 h 307"/>
              <a:gd name="T68" fmla="*/ 2147483646 w 520"/>
              <a:gd name="T69" fmla="*/ 2147483646 h 307"/>
              <a:gd name="T70" fmla="*/ 2147483646 w 520"/>
              <a:gd name="T71" fmla="*/ 2147483646 h 307"/>
              <a:gd name="T72" fmla="*/ 2147483646 w 520"/>
              <a:gd name="T73" fmla="*/ 2147483646 h 307"/>
              <a:gd name="T74" fmla="*/ 2147483646 w 520"/>
              <a:gd name="T75" fmla="*/ 2147483646 h 307"/>
              <a:gd name="T76" fmla="*/ 2147483646 w 520"/>
              <a:gd name="T77" fmla="*/ 2147483646 h 307"/>
              <a:gd name="T78" fmla="*/ 2147483646 w 520"/>
              <a:gd name="T79" fmla="*/ 2147483646 h 307"/>
              <a:gd name="T80" fmla="*/ 2147483646 w 520"/>
              <a:gd name="T81" fmla="*/ 2147483646 h 307"/>
              <a:gd name="T82" fmla="*/ 2147483646 w 520"/>
              <a:gd name="T83" fmla="*/ 2147483646 h 307"/>
              <a:gd name="T84" fmla="*/ 2147483646 w 520"/>
              <a:gd name="T85" fmla="*/ 2147483646 h 3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20" h="307">
                <a:moveTo>
                  <a:pt x="430" y="92"/>
                </a:moveTo>
                <a:cubicBezTo>
                  <a:pt x="427" y="91"/>
                  <a:pt x="424" y="90"/>
                  <a:pt x="422" y="90"/>
                </a:cubicBezTo>
                <a:cubicBezTo>
                  <a:pt x="419" y="90"/>
                  <a:pt x="417" y="91"/>
                  <a:pt x="416" y="93"/>
                </a:cubicBezTo>
                <a:cubicBezTo>
                  <a:pt x="401" y="43"/>
                  <a:pt x="356" y="6"/>
                  <a:pt x="304" y="1"/>
                </a:cubicBezTo>
                <a:cubicBezTo>
                  <a:pt x="300" y="0"/>
                  <a:pt x="296" y="0"/>
                  <a:pt x="292" y="0"/>
                </a:cubicBezTo>
                <a:cubicBezTo>
                  <a:pt x="253" y="0"/>
                  <a:pt x="217" y="17"/>
                  <a:pt x="199" y="45"/>
                </a:cubicBezTo>
                <a:cubicBezTo>
                  <a:pt x="187" y="39"/>
                  <a:pt x="174" y="36"/>
                  <a:pt x="161" y="36"/>
                </a:cubicBezTo>
                <a:cubicBezTo>
                  <a:pt x="154" y="36"/>
                  <a:pt x="147" y="37"/>
                  <a:pt x="141" y="39"/>
                </a:cubicBezTo>
                <a:cubicBezTo>
                  <a:pt x="114" y="46"/>
                  <a:pt x="92" y="65"/>
                  <a:pt x="86" y="90"/>
                </a:cubicBezTo>
                <a:cubicBezTo>
                  <a:pt x="75" y="90"/>
                  <a:pt x="65" y="92"/>
                  <a:pt x="56" y="96"/>
                </a:cubicBezTo>
                <a:cubicBezTo>
                  <a:pt x="23" y="110"/>
                  <a:pt x="0" y="142"/>
                  <a:pt x="2" y="186"/>
                </a:cubicBezTo>
                <a:cubicBezTo>
                  <a:pt x="10" y="183"/>
                  <a:pt x="19" y="182"/>
                  <a:pt x="28" y="182"/>
                </a:cubicBezTo>
                <a:cubicBezTo>
                  <a:pt x="35" y="182"/>
                  <a:pt x="35" y="182"/>
                  <a:pt x="35" y="182"/>
                </a:cubicBezTo>
                <a:cubicBezTo>
                  <a:pt x="36" y="178"/>
                  <a:pt x="36" y="178"/>
                  <a:pt x="36" y="178"/>
                </a:cubicBezTo>
                <a:cubicBezTo>
                  <a:pt x="43" y="154"/>
                  <a:pt x="61" y="136"/>
                  <a:pt x="83" y="130"/>
                </a:cubicBezTo>
                <a:cubicBezTo>
                  <a:pt x="88" y="129"/>
                  <a:pt x="93" y="129"/>
                  <a:pt x="98" y="129"/>
                </a:cubicBezTo>
                <a:cubicBezTo>
                  <a:pt x="100" y="129"/>
                  <a:pt x="102" y="129"/>
                  <a:pt x="104" y="129"/>
                </a:cubicBezTo>
                <a:cubicBezTo>
                  <a:pt x="108" y="129"/>
                  <a:pt x="113" y="128"/>
                  <a:pt x="120" y="127"/>
                </a:cubicBezTo>
                <a:cubicBezTo>
                  <a:pt x="122" y="118"/>
                  <a:pt x="122" y="118"/>
                  <a:pt x="122" y="118"/>
                </a:cubicBezTo>
                <a:cubicBezTo>
                  <a:pt x="126" y="101"/>
                  <a:pt x="137" y="88"/>
                  <a:pt x="152" y="84"/>
                </a:cubicBezTo>
                <a:cubicBezTo>
                  <a:pt x="155" y="83"/>
                  <a:pt x="158" y="83"/>
                  <a:pt x="161" y="83"/>
                </a:cubicBezTo>
                <a:cubicBezTo>
                  <a:pt x="170" y="83"/>
                  <a:pt x="180" y="86"/>
                  <a:pt x="188" y="93"/>
                </a:cubicBezTo>
                <a:cubicBezTo>
                  <a:pt x="195" y="99"/>
                  <a:pt x="195" y="99"/>
                  <a:pt x="195" y="99"/>
                </a:cubicBezTo>
                <a:cubicBezTo>
                  <a:pt x="198" y="98"/>
                  <a:pt x="198" y="98"/>
                  <a:pt x="198" y="98"/>
                </a:cubicBezTo>
                <a:cubicBezTo>
                  <a:pt x="204" y="96"/>
                  <a:pt x="210" y="95"/>
                  <a:pt x="216" y="94"/>
                </a:cubicBezTo>
                <a:cubicBezTo>
                  <a:pt x="222" y="88"/>
                  <a:pt x="222" y="88"/>
                  <a:pt x="222" y="88"/>
                </a:cubicBezTo>
                <a:cubicBezTo>
                  <a:pt x="223" y="86"/>
                  <a:pt x="223" y="86"/>
                  <a:pt x="223" y="86"/>
                </a:cubicBezTo>
                <a:cubicBezTo>
                  <a:pt x="236" y="62"/>
                  <a:pt x="262" y="47"/>
                  <a:pt x="298" y="47"/>
                </a:cubicBezTo>
                <a:cubicBezTo>
                  <a:pt x="299" y="47"/>
                  <a:pt x="299" y="47"/>
                  <a:pt x="300" y="47"/>
                </a:cubicBezTo>
                <a:cubicBezTo>
                  <a:pt x="336" y="51"/>
                  <a:pt x="368" y="81"/>
                  <a:pt x="374" y="117"/>
                </a:cubicBezTo>
                <a:cubicBezTo>
                  <a:pt x="382" y="140"/>
                  <a:pt x="382" y="140"/>
                  <a:pt x="382" y="140"/>
                </a:cubicBezTo>
                <a:cubicBezTo>
                  <a:pt x="401" y="137"/>
                  <a:pt x="401" y="137"/>
                  <a:pt x="401" y="137"/>
                </a:cubicBezTo>
                <a:cubicBezTo>
                  <a:pt x="404" y="136"/>
                  <a:pt x="407" y="136"/>
                  <a:pt x="410" y="136"/>
                </a:cubicBezTo>
                <a:cubicBezTo>
                  <a:pt x="413" y="136"/>
                  <a:pt x="417" y="136"/>
                  <a:pt x="420" y="137"/>
                </a:cubicBezTo>
                <a:cubicBezTo>
                  <a:pt x="450" y="144"/>
                  <a:pt x="468" y="180"/>
                  <a:pt x="460" y="217"/>
                </a:cubicBezTo>
                <a:cubicBezTo>
                  <a:pt x="457" y="231"/>
                  <a:pt x="454" y="244"/>
                  <a:pt x="428" y="259"/>
                </a:cubicBezTo>
                <a:cubicBezTo>
                  <a:pt x="430" y="271"/>
                  <a:pt x="429" y="282"/>
                  <a:pt x="427" y="293"/>
                </a:cubicBezTo>
                <a:cubicBezTo>
                  <a:pt x="430" y="299"/>
                  <a:pt x="430" y="299"/>
                  <a:pt x="430" y="299"/>
                </a:cubicBezTo>
                <a:cubicBezTo>
                  <a:pt x="425" y="298"/>
                  <a:pt x="425" y="298"/>
                  <a:pt x="425" y="298"/>
                </a:cubicBezTo>
                <a:cubicBezTo>
                  <a:pt x="422" y="307"/>
                  <a:pt x="422" y="307"/>
                  <a:pt x="422" y="307"/>
                </a:cubicBezTo>
                <a:cubicBezTo>
                  <a:pt x="431" y="304"/>
                  <a:pt x="431" y="304"/>
                  <a:pt x="431" y="304"/>
                </a:cubicBezTo>
                <a:cubicBezTo>
                  <a:pt x="474" y="291"/>
                  <a:pt x="497" y="268"/>
                  <a:pt x="506" y="227"/>
                </a:cubicBezTo>
                <a:cubicBezTo>
                  <a:pt x="520" y="165"/>
                  <a:pt x="486" y="104"/>
                  <a:pt x="430" y="92"/>
                </a:cubicBezTo>
                <a:close/>
              </a:path>
            </a:pathLst>
          </a:custGeom>
          <a:solidFill>
            <a:schemeClr val="accent5"/>
          </a:solidFill>
          <a:ln>
            <a:noFill/>
          </a:ln>
        </p:spPr>
        <p:txBody>
          <a:bodyPr/>
          <a:lstStyle/>
          <a:p>
            <a:endParaRPr lang="zh-CN" altLang="en-US"/>
          </a:p>
        </p:txBody>
      </p:sp>
      <p:sp>
        <p:nvSpPr>
          <p:cNvPr id="33" name="Freeform 164"/>
          <p:cNvSpPr/>
          <p:nvPr/>
        </p:nvSpPr>
        <p:spPr bwMode="auto">
          <a:xfrm>
            <a:off x="10313988" y="1744663"/>
            <a:ext cx="503237" cy="285750"/>
          </a:xfrm>
          <a:custGeom>
            <a:avLst/>
            <a:gdLst>
              <a:gd name="T0" fmla="*/ 2147483646 w 477"/>
              <a:gd name="T1" fmla="*/ 2147483646 h 271"/>
              <a:gd name="T2" fmla="*/ 2147483646 w 477"/>
              <a:gd name="T3" fmla="*/ 2147483646 h 271"/>
              <a:gd name="T4" fmla="*/ 2147483646 w 477"/>
              <a:gd name="T5" fmla="*/ 2147483646 h 271"/>
              <a:gd name="T6" fmla="*/ 2147483646 w 477"/>
              <a:gd name="T7" fmla="*/ 2147483646 h 271"/>
              <a:gd name="T8" fmla="*/ 2147483646 w 477"/>
              <a:gd name="T9" fmla="*/ 2147483646 h 271"/>
              <a:gd name="T10" fmla="*/ 2147483646 w 477"/>
              <a:gd name="T11" fmla="*/ 0 h 271"/>
              <a:gd name="T12" fmla="*/ 2147483646 w 477"/>
              <a:gd name="T13" fmla="*/ 2147483646 h 271"/>
              <a:gd name="T14" fmla="*/ 2147483646 w 477"/>
              <a:gd name="T15" fmla="*/ 2147483646 h 271"/>
              <a:gd name="T16" fmla="*/ 2147483646 w 477"/>
              <a:gd name="T17" fmla="*/ 2147483646 h 271"/>
              <a:gd name="T18" fmla="*/ 2147483646 w 477"/>
              <a:gd name="T19" fmla="*/ 2147483646 h 271"/>
              <a:gd name="T20" fmla="*/ 2147483646 w 477"/>
              <a:gd name="T21" fmla="*/ 2147483646 h 271"/>
              <a:gd name="T22" fmla="*/ 2147483646 w 477"/>
              <a:gd name="T23" fmla="*/ 2147483646 h 271"/>
              <a:gd name="T24" fmla="*/ 2147483646 w 477"/>
              <a:gd name="T25" fmla="*/ 2147483646 h 271"/>
              <a:gd name="T26" fmla="*/ 2147483646 w 477"/>
              <a:gd name="T27" fmla="*/ 2147483646 h 271"/>
              <a:gd name="T28" fmla="*/ 2147483646 w 477"/>
              <a:gd name="T29" fmla="*/ 2147483646 h 271"/>
              <a:gd name="T30" fmla="*/ 2147483646 w 477"/>
              <a:gd name="T31" fmla="*/ 2147483646 h 271"/>
              <a:gd name="T32" fmla="*/ 2147483646 w 477"/>
              <a:gd name="T33" fmla="*/ 2147483646 h 2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7" h="271">
                <a:moveTo>
                  <a:pt x="463" y="130"/>
                </a:moveTo>
                <a:cubicBezTo>
                  <a:pt x="452" y="110"/>
                  <a:pt x="435" y="96"/>
                  <a:pt x="414" y="91"/>
                </a:cubicBezTo>
                <a:cubicBezTo>
                  <a:pt x="409" y="90"/>
                  <a:pt x="404" y="90"/>
                  <a:pt x="399" y="90"/>
                </a:cubicBezTo>
                <a:cubicBezTo>
                  <a:pt x="396" y="90"/>
                  <a:pt x="387" y="90"/>
                  <a:pt x="384" y="89"/>
                </a:cubicBezTo>
                <a:cubicBezTo>
                  <a:pt x="377" y="43"/>
                  <a:pt x="336" y="5"/>
                  <a:pt x="289" y="1"/>
                </a:cubicBezTo>
                <a:cubicBezTo>
                  <a:pt x="286" y="1"/>
                  <a:pt x="282" y="0"/>
                  <a:pt x="279" y="0"/>
                </a:cubicBezTo>
                <a:cubicBezTo>
                  <a:pt x="241" y="0"/>
                  <a:pt x="207" y="20"/>
                  <a:pt x="188" y="51"/>
                </a:cubicBezTo>
                <a:cubicBezTo>
                  <a:pt x="176" y="42"/>
                  <a:pt x="161" y="36"/>
                  <a:pt x="147" y="36"/>
                </a:cubicBezTo>
                <a:cubicBezTo>
                  <a:pt x="142" y="36"/>
                  <a:pt x="137" y="37"/>
                  <a:pt x="132" y="38"/>
                </a:cubicBezTo>
                <a:cubicBezTo>
                  <a:pt x="109" y="44"/>
                  <a:pt x="91" y="63"/>
                  <a:pt x="84" y="93"/>
                </a:cubicBezTo>
                <a:cubicBezTo>
                  <a:pt x="75" y="90"/>
                  <a:pt x="75" y="90"/>
                  <a:pt x="75" y="90"/>
                </a:cubicBezTo>
                <a:cubicBezTo>
                  <a:pt x="66" y="90"/>
                  <a:pt x="58" y="91"/>
                  <a:pt x="49" y="94"/>
                </a:cubicBezTo>
                <a:cubicBezTo>
                  <a:pt x="30" y="102"/>
                  <a:pt x="16" y="118"/>
                  <a:pt x="8" y="138"/>
                </a:cubicBezTo>
                <a:cubicBezTo>
                  <a:pt x="0" y="158"/>
                  <a:pt x="1" y="181"/>
                  <a:pt x="9" y="202"/>
                </a:cubicBezTo>
                <a:cubicBezTo>
                  <a:pt x="27" y="244"/>
                  <a:pt x="73" y="271"/>
                  <a:pt x="254" y="271"/>
                </a:cubicBezTo>
                <a:cubicBezTo>
                  <a:pt x="441" y="271"/>
                  <a:pt x="462" y="242"/>
                  <a:pt x="472" y="197"/>
                </a:cubicBezTo>
                <a:cubicBezTo>
                  <a:pt x="477" y="174"/>
                  <a:pt x="474" y="150"/>
                  <a:pt x="463" y="130"/>
                </a:cubicBezTo>
                <a:close/>
              </a:path>
            </a:pathLst>
          </a:custGeom>
          <a:solidFill>
            <a:schemeClr val="accent5"/>
          </a:solidFill>
          <a:ln>
            <a:noFill/>
          </a:ln>
        </p:spPr>
        <p:txBody>
          <a:bodyPr/>
          <a:lstStyle/>
          <a:p>
            <a:endParaRPr lang="zh-CN" altLang="en-US"/>
          </a:p>
        </p:txBody>
      </p:sp>
      <p:sp>
        <p:nvSpPr>
          <p:cNvPr id="34" name="Freeform 165"/>
          <p:cNvSpPr>
            <a:spLocks noEditPoints="1"/>
          </p:cNvSpPr>
          <p:nvPr/>
        </p:nvSpPr>
        <p:spPr bwMode="auto">
          <a:xfrm>
            <a:off x="5819775" y="4044950"/>
            <a:ext cx="496888" cy="496888"/>
          </a:xfrm>
          <a:custGeom>
            <a:avLst/>
            <a:gdLst>
              <a:gd name="T0" fmla="*/ 2147483646 w 471"/>
              <a:gd name="T1" fmla="*/ 0 h 471"/>
              <a:gd name="T2" fmla="*/ 0 w 471"/>
              <a:gd name="T3" fmla="*/ 2147483646 h 471"/>
              <a:gd name="T4" fmla="*/ 2147483646 w 471"/>
              <a:gd name="T5" fmla="*/ 2147483646 h 471"/>
              <a:gd name="T6" fmla="*/ 2147483646 w 471"/>
              <a:gd name="T7" fmla="*/ 2147483646 h 471"/>
              <a:gd name="T8" fmla="*/ 2147483646 w 471"/>
              <a:gd name="T9" fmla="*/ 0 h 471"/>
              <a:gd name="T10" fmla="*/ 2147483646 w 471"/>
              <a:gd name="T11" fmla="*/ 2147483646 h 471"/>
              <a:gd name="T12" fmla="*/ 2147483646 w 471"/>
              <a:gd name="T13" fmla="*/ 2147483646 h 471"/>
              <a:gd name="T14" fmla="*/ 2147483646 w 471"/>
              <a:gd name="T15" fmla="*/ 2147483646 h 471"/>
              <a:gd name="T16" fmla="*/ 2147483646 w 471"/>
              <a:gd name="T17" fmla="*/ 2147483646 h 471"/>
              <a:gd name="T18" fmla="*/ 2147483646 w 471"/>
              <a:gd name="T19" fmla="*/ 2147483646 h 471"/>
              <a:gd name="T20" fmla="*/ 2147483646 w 471"/>
              <a:gd name="T21" fmla="*/ 2147483646 h 471"/>
              <a:gd name="T22" fmla="*/ 2147483646 w 471"/>
              <a:gd name="T23" fmla="*/ 2147483646 h 471"/>
              <a:gd name="T24" fmla="*/ 2147483646 w 471"/>
              <a:gd name="T25" fmla="*/ 2147483646 h 471"/>
              <a:gd name="T26" fmla="*/ 2147483646 w 471"/>
              <a:gd name="T27" fmla="*/ 2147483646 h 471"/>
              <a:gd name="T28" fmla="*/ 2147483646 w 471"/>
              <a:gd name="T29" fmla="*/ 2147483646 h 4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1" h="471">
                <a:moveTo>
                  <a:pt x="235" y="0"/>
                </a:moveTo>
                <a:cubicBezTo>
                  <a:pt x="106" y="0"/>
                  <a:pt x="0" y="106"/>
                  <a:pt x="0" y="236"/>
                </a:cubicBezTo>
                <a:cubicBezTo>
                  <a:pt x="0" y="365"/>
                  <a:pt x="106" y="471"/>
                  <a:pt x="235" y="471"/>
                </a:cubicBezTo>
                <a:cubicBezTo>
                  <a:pt x="365" y="471"/>
                  <a:pt x="471" y="365"/>
                  <a:pt x="471" y="236"/>
                </a:cubicBezTo>
                <a:cubicBezTo>
                  <a:pt x="471" y="106"/>
                  <a:pt x="365" y="0"/>
                  <a:pt x="235" y="0"/>
                </a:cubicBezTo>
                <a:close/>
                <a:moveTo>
                  <a:pt x="199" y="84"/>
                </a:moveTo>
                <a:cubicBezTo>
                  <a:pt x="271" y="84"/>
                  <a:pt x="271" y="84"/>
                  <a:pt x="271" y="84"/>
                </a:cubicBezTo>
                <a:cubicBezTo>
                  <a:pt x="271" y="141"/>
                  <a:pt x="271" y="141"/>
                  <a:pt x="271" y="141"/>
                </a:cubicBezTo>
                <a:cubicBezTo>
                  <a:pt x="199" y="141"/>
                  <a:pt x="199" y="141"/>
                  <a:pt x="199" y="141"/>
                </a:cubicBezTo>
                <a:lnTo>
                  <a:pt x="199" y="84"/>
                </a:lnTo>
                <a:close/>
                <a:moveTo>
                  <a:pt x="272" y="390"/>
                </a:moveTo>
                <a:cubicBezTo>
                  <a:pt x="199" y="390"/>
                  <a:pt x="199" y="390"/>
                  <a:pt x="199" y="390"/>
                </a:cubicBezTo>
                <a:cubicBezTo>
                  <a:pt x="199" y="203"/>
                  <a:pt x="199" y="203"/>
                  <a:pt x="199" y="203"/>
                </a:cubicBezTo>
                <a:cubicBezTo>
                  <a:pt x="272" y="203"/>
                  <a:pt x="272" y="203"/>
                  <a:pt x="272" y="203"/>
                </a:cubicBezTo>
                <a:lnTo>
                  <a:pt x="272" y="390"/>
                </a:lnTo>
                <a:close/>
              </a:path>
            </a:pathLst>
          </a:custGeom>
          <a:solidFill>
            <a:schemeClr val="accent1"/>
          </a:solidFill>
          <a:ln>
            <a:noFill/>
          </a:ln>
        </p:spPr>
        <p:txBody>
          <a:bodyPr/>
          <a:lstStyle/>
          <a:p>
            <a:endParaRPr lang="zh-CN" altLang="en-US"/>
          </a:p>
        </p:txBody>
      </p:sp>
      <p:sp>
        <p:nvSpPr>
          <p:cNvPr id="35" name="Freeform 166"/>
          <p:cNvSpPr>
            <a:spLocks noEditPoints="1"/>
          </p:cNvSpPr>
          <p:nvPr/>
        </p:nvSpPr>
        <p:spPr bwMode="auto">
          <a:xfrm>
            <a:off x="8120063" y="2936875"/>
            <a:ext cx="412750" cy="331788"/>
          </a:xfrm>
          <a:custGeom>
            <a:avLst/>
            <a:gdLst>
              <a:gd name="T0" fmla="*/ 2147483646 w 391"/>
              <a:gd name="T1" fmla="*/ 0 h 315"/>
              <a:gd name="T2" fmla="*/ 2147483646 w 391"/>
              <a:gd name="T3" fmla="*/ 0 h 315"/>
              <a:gd name="T4" fmla="*/ 0 w 391"/>
              <a:gd name="T5" fmla="*/ 2147483646 h 315"/>
              <a:gd name="T6" fmla="*/ 0 w 391"/>
              <a:gd name="T7" fmla="*/ 2147483646 h 315"/>
              <a:gd name="T8" fmla="*/ 2147483646 w 391"/>
              <a:gd name="T9" fmla="*/ 2147483646 h 315"/>
              <a:gd name="T10" fmla="*/ 2147483646 w 391"/>
              <a:gd name="T11" fmla="*/ 2147483646 h 315"/>
              <a:gd name="T12" fmla="*/ 2147483646 w 391"/>
              <a:gd name="T13" fmla="*/ 2147483646 h 315"/>
              <a:gd name="T14" fmla="*/ 2147483646 w 391"/>
              <a:gd name="T15" fmla="*/ 2147483646 h 315"/>
              <a:gd name="T16" fmla="*/ 2147483646 w 391"/>
              <a:gd name="T17" fmla="*/ 0 h 315"/>
              <a:gd name="T18" fmla="*/ 2147483646 w 391"/>
              <a:gd name="T19" fmla="*/ 2147483646 h 315"/>
              <a:gd name="T20" fmla="*/ 2147483646 w 391"/>
              <a:gd name="T21" fmla="*/ 2147483646 h 315"/>
              <a:gd name="T22" fmla="*/ 2147483646 w 391"/>
              <a:gd name="T23" fmla="*/ 2147483646 h 315"/>
              <a:gd name="T24" fmla="*/ 2147483646 w 391"/>
              <a:gd name="T25" fmla="*/ 2147483646 h 315"/>
              <a:gd name="T26" fmla="*/ 2147483646 w 391"/>
              <a:gd name="T27" fmla="*/ 2147483646 h 315"/>
              <a:gd name="T28" fmla="*/ 2147483646 w 391"/>
              <a:gd name="T29" fmla="*/ 2147483646 h 315"/>
              <a:gd name="T30" fmla="*/ 2147483646 w 391"/>
              <a:gd name="T31" fmla="*/ 2147483646 h 315"/>
              <a:gd name="T32" fmla="*/ 2147483646 w 391"/>
              <a:gd name="T33" fmla="*/ 2147483646 h 315"/>
              <a:gd name="T34" fmla="*/ 2147483646 w 391"/>
              <a:gd name="T35" fmla="*/ 2147483646 h 315"/>
              <a:gd name="T36" fmla="*/ 2147483646 w 391"/>
              <a:gd name="T37" fmla="*/ 2147483646 h 315"/>
              <a:gd name="T38" fmla="*/ 2147483646 w 391"/>
              <a:gd name="T39" fmla="*/ 2147483646 h 3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1" h="315">
                <a:moveTo>
                  <a:pt x="327" y="0"/>
                </a:moveTo>
                <a:cubicBezTo>
                  <a:pt x="63" y="0"/>
                  <a:pt x="63" y="0"/>
                  <a:pt x="63" y="0"/>
                </a:cubicBezTo>
                <a:cubicBezTo>
                  <a:pt x="28" y="0"/>
                  <a:pt x="0" y="24"/>
                  <a:pt x="0" y="53"/>
                </a:cubicBezTo>
                <a:cubicBezTo>
                  <a:pt x="0" y="262"/>
                  <a:pt x="0" y="262"/>
                  <a:pt x="0" y="262"/>
                </a:cubicBezTo>
                <a:cubicBezTo>
                  <a:pt x="0" y="291"/>
                  <a:pt x="28" y="315"/>
                  <a:pt x="63" y="315"/>
                </a:cubicBezTo>
                <a:cubicBezTo>
                  <a:pt x="327" y="315"/>
                  <a:pt x="327" y="315"/>
                  <a:pt x="327" y="315"/>
                </a:cubicBezTo>
                <a:cubicBezTo>
                  <a:pt x="362" y="315"/>
                  <a:pt x="391" y="291"/>
                  <a:pt x="391" y="262"/>
                </a:cubicBezTo>
                <a:cubicBezTo>
                  <a:pt x="391" y="53"/>
                  <a:pt x="391" y="53"/>
                  <a:pt x="391" y="53"/>
                </a:cubicBezTo>
                <a:cubicBezTo>
                  <a:pt x="391" y="24"/>
                  <a:pt x="362" y="0"/>
                  <a:pt x="327" y="0"/>
                </a:cubicBezTo>
                <a:close/>
                <a:moveTo>
                  <a:pt x="210" y="139"/>
                </a:moveTo>
                <a:cubicBezTo>
                  <a:pt x="203" y="142"/>
                  <a:pt x="203" y="142"/>
                  <a:pt x="203" y="142"/>
                </a:cubicBezTo>
                <a:cubicBezTo>
                  <a:pt x="202" y="150"/>
                  <a:pt x="202" y="150"/>
                  <a:pt x="202" y="150"/>
                </a:cubicBezTo>
                <a:cubicBezTo>
                  <a:pt x="201" y="171"/>
                  <a:pt x="198" y="194"/>
                  <a:pt x="195" y="210"/>
                </a:cubicBezTo>
                <a:cubicBezTo>
                  <a:pt x="192" y="194"/>
                  <a:pt x="189" y="171"/>
                  <a:pt x="188" y="150"/>
                </a:cubicBezTo>
                <a:cubicBezTo>
                  <a:pt x="188" y="142"/>
                  <a:pt x="188" y="142"/>
                  <a:pt x="188" y="142"/>
                </a:cubicBezTo>
                <a:cubicBezTo>
                  <a:pt x="180" y="139"/>
                  <a:pt x="180" y="139"/>
                  <a:pt x="180" y="139"/>
                </a:cubicBezTo>
                <a:cubicBezTo>
                  <a:pt x="168" y="135"/>
                  <a:pt x="161" y="127"/>
                  <a:pt x="161" y="118"/>
                </a:cubicBezTo>
                <a:cubicBezTo>
                  <a:pt x="161" y="104"/>
                  <a:pt x="177" y="93"/>
                  <a:pt x="195" y="93"/>
                </a:cubicBezTo>
                <a:cubicBezTo>
                  <a:pt x="214" y="93"/>
                  <a:pt x="229" y="104"/>
                  <a:pt x="229" y="118"/>
                </a:cubicBezTo>
                <a:cubicBezTo>
                  <a:pt x="229" y="127"/>
                  <a:pt x="222" y="135"/>
                  <a:pt x="210" y="139"/>
                </a:cubicBezTo>
                <a:close/>
              </a:path>
            </a:pathLst>
          </a:custGeom>
          <a:solidFill>
            <a:schemeClr val="accent3"/>
          </a:solidFill>
          <a:ln>
            <a:noFill/>
          </a:ln>
        </p:spPr>
        <p:txBody>
          <a:bodyPr/>
          <a:lstStyle/>
          <a:p>
            <a:endParaRPr lang="zh-CN" altLang="en-US"/>
          </a:p>
        </p:txBody>
      </p:sp>
      <p:sp>
        <p:nvSpPr>
          <p:cNvPr id="36" name="Freeform 167"/>
          <p:cNvSpPr/>
          <p:nvPr/>
        </p:nvSpPr>
        <p:spPr bwMode="auto">
          <a:xfrm>
            <a:off x="8148638" y="2706688"/>
            <a:ext cx="355600" cy="222250"/>
          </a:xfrm>
          <a:custGeom>
            <a:avLst/>
            <a:gdLst>
              <a:gd name="T0" fmla="*/ 2147483646 w 336"/>
              <a:gd name="T1" fmla="*/ 2147483646 h 210"/>
              <a:gd name="T2" fmla="*/ 2147483646 w 336"/>
              <a:gd name="T3" fmla="*/ 2147483646 h 210"/>
              <a:gd name="T4" fmla="*/ 2147483646 w 336"/>
              <a:gd name="T5" fmla="*/ 2147483646 h 210"/>
              <a:gd name="T6" fmla="*/ 2147483646 w 336"/>
              <a:gd name="T7" fmla="*/ 2147483646 h 210"/>
              <a:gd name="T8" fmla="*/ 2147483646 w 336"/>
              <a:gd name="T9" fmla="*/ 2147483646 h 210"/>
              <a:gd name="T10" fmla="*/ 2147483646 w 336"/>
              <a:gd name="T11" fmla="*/ 2147483646 h 210"/>
              <a:gd name="T12" fmla="*/ 2147483646 w 336"/>
              <a:gd name="T13" fmla="*/ 0 h 210"/>
              <a:gd name="T14" fmla="*/ 0 w 336"/>
              <a:gd name="T15" fmla="*/ 2147483646 h 210"/>
              <a:gd name="T16" fmla="*/ 2147483646 w 336"/>
              <a:gd name="T17" fmla="*/ 2147483646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6" h="210">
                <a:moveTo>
                  <a:pt x="46" y="210"/>
                </a:moveTo>
                <a:cubicBezTo>
                  <a:pt x="71" y="210"/>
                  <a:pt x="91" y="190"/>
                  <a:pt x="91" y="165"/>
                </a:cubicBezTo>
                <a:cubicBezTo>
                  <a:pt x="91" y="123"/>
                  <a:pt x="126" y="90"/>
                  <a:pt x="168" y="90"/>
                </a:cubicBezTo>
                <a:cubicBezTo>
                  <a:pt x="211" y="90"/>
                  <a:pt x="245" y="123"/>
                  <a:pt x="245" y="165"/>
                </a:cubicBezTo>
                <a:cubicBezTo>
                  <a:pt x="245" y="190"/>
                  <a:pt x="266" y="210"/>
                  <a:pt x="291" y="210"/>
                </a:cubicBezTo>
                <a:cubicBezTo>
                  <a:pt x="315" y="210"/>
                  <a:pt x="336" y="190"/>
                  <a:pt x="336" y="165"/>
                </a:cubicBezTo>
                <a:cubicBezTo>
                  <a:pt x="336" y="74"/>
                  <a:pt x="261" y="0"/>
                  <a:pt x="168" y="0"/>
                </a:cubicBezTo>
                <a:cubicBezTo>
                  <a:pt x="76" y="0"/>
                  <a:pt x="0" y="74"/>
                  <a:pt x="0" y="165"/>
                </a:cubicBezTo>
                <a:cubicBezTo>
                  <a:pt x="0" y="190"/>
                  <a:pt x="21" y="210"/>
                  <a:pt x="46" y="210"/>
                </a:cubicBezTo>
                <a:close/>
              </a:path>
            </a:pathLst>
          </a:custGeom>
          <a:solidFill>
            <a:schemeClr val="accent3"/>
          </a:solidFill>
          <a:ln>
            <a:noFill/>
          </a:ln>
        </p:spPr>
        <p:txBody>
          <a:bodyPr/>
          <a:lstStyle/>
          <a:p>
            <a:endParaRPr lang="zh-CN" altLang="en-US"/>
          </a:p>
        </p:txBody>
      </p:sp>
      <p:sp>
        <p:nvSpPr>
          <p:cNvPr id="37" name="Freeform 168"/>
          <p:cNvSpPr>
            <a:spLocks noEditPoints="1"/>
          </p:cNvSpPr>
          <p:nvPr/>
        </p:nvSpPr>
        <p:spPr bwMode="auto">
          <a:xfrm>
            <a:off x="9124950" y="2219325"/>
            <a:ext cx="606425" cy="479425"/>
          </a:xfrm>
          <a:custGeom>
            <a:avLst/>
            <a:gdLst>
              <a:gd name="T0" fmla="*/ 2147483646 w 574"/>
              <a:gd name="T1" fmla="*/ 2147483646 h 455"/>
              <a:gd name="T2" fmla="*/ 2147483646 w 574"/>
              <a:gd name="T3" fmla="*/ 0 h 455"/>
              <a:gd name="T4" fmla="*/ 0 w 574"/>
              <a:gd name="T5" fmla="*/ 2147483646 h 455"/>
              <a:gd name="T6" fmla="*/ 2147483646 w 574"/>
              <a:gd name="T7" fmla="*/ 2147483646 h 455"/>
              <a:gd name="T8" fmla="*/ 2147483646 w 574"/>
              <a:gd name="T9" fmla="*/ 2147483646 h 455"/>
              <a:gd name="T10" fmla="*/ 2147483646 w 574"/>
              <a:gd name="T11" fmla="*/ 2147483646 h 455"/>
              <a:gd name="T12" fmla="*/ 2147483646 w 574"/>
              <a:gd name="T13" fmla="*/ 2147483646 h 455"/>
              <a:gd name="T14" fmla="*/ 2147483646 w 574"/>
              <a:gd name="T15" fmla="*/ 2147483646 h 455"/>
              <a:gd name="T16" fmla="*/ 2147483646 w 574"/>
              <a:gd name="T17" fmla="*/ 2147483646 h 455"/>
              <a:gd name="T18" fmla="*/ 2147483646 w 574"/>
              <a:gd name="T19" fmla="*/ 2147483646 h 455"/>
              <a:gd name="T20" fmla="*/ 2147483646 w 574"/>
              <a:gd name="T21" fmla="*/ 2147483646 h 455"/>
              <a:gd name="T22" fmla="*/ 2147483646 w 574"/>
              <a:gd name="T23" fmla="*/ 2147483646 h 455"/>
              <a:gd name="T24" fmla="*/ 2147483646 w 574"/>
              <a:gd name="T25" fmla="*/ 2147483646 h 455"/>
              <a:gd name="T26" fmla="*/ 2147483646 w 574"/>
              <a:gd name="T27" fmla="*/ 2147483646 h 455"/>
              <a:gd name="T28" fmla="*/ 2147483646 w 574"/>
              <a:gd name="T29" fmla="*/ 2147483646 h 455"/>
              <a:gd name="T30" fmla="*/ 2147483646 w 574"/>
              <a:gd name="T31" fmla="*/ 2147483646 h 455"/>
              <a:gd name="T32" fmla="*/ 2147483646 w 574"/>
              <a:gd name="T33" fmla="*/ 2147483646 h 455"/>
              <a:gd name="T34" fmla="*/ 2147483646 w 574"/>
              <a:gd name="T35" fmla="*/ 2147483646 h 455"/>
              <a:gd name="T36" fmla="*/ 2147483646 w 574"/>
              <a:gd name="T37" fmla="*/ 2147483646 h 455"/>
              <a:gd name="T38" fmla="*/ 2147483646 w 574"/>
              <a:gd name="T39" fmla="*/ 2147483646 h 455"/>
              <a:gd name="T40" fmla="*/ 2147483646 w 574"/>
              <a:gd name="T41" fmla="*/ 2147483646 h 455"/>
              <a:gd name="T42" fmla="*/ 2147483646 w 574"/>
              <a:gd name="T43" fmla="*/ 2147483646 h 455"/>
              <a:gd name="T44" fmla="*/ 2147483646 w 574"/>
              <a:gd name="T45" fmla="*/ 2147483646 h 455"/>
              <a:gd name="T46" fmla="*/ 2147483646 w 574"/>
              <a:gd name="T47" fmla="*/ 2147483646 h 455"/>
              <a:gd name="T48" fmla="*/ 2147483646 w 574"/>
              <a:gd name="T49" fmla="*/ 2147483646 h 455"/>
              <a:gd name="T50" fmla="*/ 2147483646 w 574"/>
              <a:gd name="T51" fmla="*/ 2147483646 h 455"/>
              <a:gd name="T52" fmla="*/ 2147483646 w 574"/>
              <a:gd name="T53" fmla="*/ 2147483646 h 455"/>
              <a:gd name="T54" fmla="*/ 2147483646 w 574"/>
              <a:gd name="T55" fmla="*/ 2147483646 h 455"/>
              <a:gd name="T56" fmla="*/ 2147483646 w 574"/>
              <a:gd name="T57" fmla="*/ 2147483646 h 455"/>
              <a:gd name="T58" fmla="*/ 2147483646 w 574"/>
              <a:gd name="T59" fmla="*/ 2147483646 h 455"/>
              <a:gd name="T60" fmla="*/ 2147483646 w 574"/>
              <a:gd name="T61" fmla="*/ 2147483646 h 455"/>
              <a:gd name="T62" fmla="*/ 2147483646 w 574"/>
              <a:gd name="T63" fmla="*/ 2147483646 h 455"/>
              <a:gd name="T64" fmla="*/ 2147483646 w 574"/>
              <a:gd name="T65" fmla="*/ 2147483646 h 455"/>
              <a:gd name="T66" fmla="*/ 2147483646 w 574"/>
              <a:gd name="T67" fmla="*/ 2147483646 h 4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4" h="455">
                <a:moveTo>
                  <a:pt x="403" y="102"/>
                </a:moveTo>
                <a:cubicBezTo>
                  <a:pt x="373" y="41"/>
                  <a:pt x="296" y="0"/>
                  <a:pt x="208" y="0"/>
                </a:cubicBezTo>
                <a:cubicBezTo>
                  <a:pt x="94" y="0"/>
                  <a:pt x="0" y="71"/>
                  <a:pt x="0" y="158"/>
                </a:cubicBezTo>
                <a:cubicBezTo>
                  <a:pt x="0" y="216"/>
                  <a:pt x="42" y="270"/>
                  <a:pt x="109" y="297"/>
                </a:cubicBezTo>
                <a:cubicBezTo>
                  <a:pt x="67" y="398"/>
                  <a:pt x="67" y="398"/>
                  <a:pt x="67" y="398"/>
                </a:cubicBezTo>
                <a:cubicBezTo>
                  <a:pt x="169" y="314"/>
                  <a:pt x="169" y="314"/>
                  <a:pt x="169" y="314"/>
                </a:cubicBezTo>
                <a:cubicBezTo>
                  <a:pt x="182" y="316"/>
                  <a:pt x="195" y="317"/>
                  <a:pt x="208" y="317"/>
                </a:cubicBezTo>
                <a:cubicBezTo>
                  <a:pt x="214" y="317"/>
                  <a:pt x="220" y="317"/>
                  <a:pt x="226" y="316"/>
                </a:cubicBezTo>
                <a:cubicBezTo>
                  <a:pt x="261" y="356"/>
                  <a:pt x="321" y="381"/>
                  <a:pt x="385" y="381"/>
                </a:cubicBezTo>
                <a:cubicBezTo>
                  <a:pt x="390" y="381"/>
                  <a:pt x="395" y="381"/>
                  <a:pt x="399" y="380"/>
                </a:cubicBezTo>
                <a:cubicBezTo>
                  <a:pt x="489" y="455"/>
                  <a:pt x="489" y="455"/>
                  <a:pt x="489" y="455"/>
                </a:cubicBezTo>
                <a:cubicBezTo>
                  <a:pt x="455" y="371"/>
                  <a:pt x="455" y="371"/>
                  <a:pt x="455" y="371"/>
                </a:cubicBezTo>
                <a:cubicBezTo>
                  <a:pt x="527" y="350"/>
                  <a:pt x="574" y="299"/>
                  <a:pt x="574" y="241"/>
                </a:cubicBezTo>
                <a:cubicBezTo>
                  <a:pt x="574" y="169"/>
                  <a:pt x="500" y="109"/>
                  <a:pt x="403" y="102"/>
                </a:cubicBezTo>
                <a:close/>
                <a:moveTo>
                  <a:pt x="117" y="179"/>
                </a:moveTo>
                <a:cubicBezTo>
                  <a:pt x="106" y="179"/>
                  <a:pt x="96" y="170"/>
                  <a:pt x="96" y="158"/>
                </a:cubicBezTo>
                <a:cubicBezTo>
                  <a:pt x="96" y="147"/>
                  <a:pt x="106" y="138"/>
                  <a:pt x="117" y="138"/>
                </a:cubicBezTo>
                <a:cubicBezTo>
                  <a:pt x="128" y="138"/>
                  <a:pt x="138" y="147"/>
                  <a:pt x="138" y="158"/>
                </a:cubicBezTo>
                <a:cubicBezTo>
                  <a:pt x="138" y="170"/>
                  <a:pt x="128" y="179"/>
                  <a:pt x="117" y="179"/>
                </a:cubicBezTo>
                <a:close/>
                <a:moveTo>
                  <a:pt x="208" y="179"/>
                </a:moveTo>
                <a:cubicBezTo>
                  <a:pt x="197" y="179"/>
                  <a:pt x="188" y="170"/>
                  <a:pt x="188" y="158"/>
                </a:cubicBezTo>
                <a:cubicBezTo>
                  <a:pt x="188" y="147"/>
                  <a:pt x="197" y="138"/>
                  <a:pt x="208" y="138"/>
                </a:cubicBezTo>
                <a:cubicBezTo>
                  <a:pt x="220" y="138"/>
                  <a:pt x="229" y="147"/>
                  <a:pt x="229" y="158"/>
                </a:cubicBezTo>
                <a:cubicBezTo>
                  <a:pt x="229" y="170"/>
                  <a:pt x="220" y="179"/>
                  <a:pt x="208" y="179"/>
                </a:cubicBezTo>
                <a:close/>
                <a:moveTo>
                  <a:pt x="279" y="158"/>
                </a:moveTo>
                <a:cubicBezTo>
                  <a:pt x="279" y="147"/>
                  <a:pt x="288" y="138"/>
                  <a:pt x="300" y="138"/>
                </a:cubicBezTo>
                <a:cubicBezTo>
                  <a:pt x="311" y="138"/>
                  <a:pt x="320" y="147"/>
                  <a:pt x="320" y="158"/>
                </a:cubicBezTo>
                <a:cubicBezTo>
                  <a:pt x="320" y="170"/>
                  <a:pt x="311" y="179"/>
                  <a:pt x="300" y="179"/>
                </a:cubicBezTo>
                <a:cubicBezTo>
                  <a:pt x="288" y="179"/>
                  <a:pt x="279" y="170"/>
                  <a:pt x="279" y="158"/>
                </a:cubicBezTo>
                <a:close/>
                <a:moveTo>
                  <a:pt x="385" y="318"/>
                </a:moveTo>
                <a:cubicBezTo>
                  <a:pt x="356" y="318"/>
                  <a:pt x="327" y="311"/>
                  <a:pt x="304" y="299"/>
                </a:cubicBezTo>
                <a:cubicBezTo>
                  <a:pt x="368" y="274"/>
                  <a:pt x="411" y="225"/>
                  <a:pt x="416" y="167"/>
                </a:cubicBezTo>
                <a:cubicBezTo>
                  <a:pt x="470" y="175"/>
                  <a:pt x="512" y="207"/>
                  <a:pt x="512" y="241"/>
                </a:cubicBezTo>
                <a:cubicBezTo>
                  <a:pt x="512" y="282"/>
                  <a:pt x="453" y="318"/>
                  <a:pt x="385" y="318"/>
                </a:cubicBezTo>
                <a:close/>
              </a:path>
            </a:pathLst>
          </a:custGeom>
          <a:solidFill>
            <a:schemeClr val="accent4"/>
          </a:solidFill>
          <a:ln>
            <a:noFill/>
          </a:ln>
        </p:spPr>
        <p:txBody>
          <a:bodyPr/>
          <a:lstStyle/>
          <a:p>
            <a:endParaRPr lang="zh-CN" altLang="en-US"/>
          </a:p>
        </p:txBody>
      </p:sp>
      <p:sp>
        <p:nvSpPr>
          <p:cNvPr id="38" name="矩形 51"/>
          <p:cNvSpPr>
            <a:spLocks noChangeArrowheads="1"/>
          </p:cNvSpPr>
          <p:nvPr/>
        </p:nvSpPr>
        <p:spPr bwMode="auto">
          <a:xfrm>
            <a:off x="839788" y="1454150"/>
            <a:ext cx="26463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2400" b="1">
                <a:solidFill>
                  <a:srgbClr val="000000"/>
                </a:solidFill>
                <a:latin typeface="微软雅黑" panose="020B0503020204020204" pitchFamily="34" charset="-122"/>
                <a:ea typeface="微软雅黑" panose="020B0503020204020204" pitchFamily="34" charset="-122"/>
              </a:rPr>
              <a:t>点击此处添加标题</a:t>
            </a:r>
          </a:p>
        </p:txBody>
      </p:sp>
      <p:sp>
        <p:nvSpPr>
          <p:cNvPr id="39" name="矩形 52"/>
          <p:cNvSpPr>
            <a:spLocks noChangeArrowheads="1"/>
          </p:cNvSpPr>
          <p:nvPr/>
        </p:nvSpPr>
        <p:spPr bwMode="auto">
          <a:xfrm>
            <a:off x="839788" y="2085975"/>
            <a:ext cx="3827462" cy="275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buFont typeface="Arial" panose="020B0604020202020204" pitchFamily="34" charset="0"/>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a:t>
            </a:r>
          </a:p>
        </p:txBody>
      </p:sp>
      <p:cxnSp>
        <p:nvCxnSpPr>
          <p:cNvPr id="40" name="直接连接符 39"/>
          <p:cNvCxnSpPr/>
          <p:nvPr/>
        </p:nvCxnSpPr>
        <p:spPr>
          <a:xfrm>
            <a:off x="947738" y="1963738"/>
            <a:ext cx="252571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par>
                                <p:cTn id="31" presetID="10" presetClass="entr" presetSubtype="0" fill="hold" grpId="0" nodeType="withEffect">
                                  <p:stCondLst>
                                    <p:cond delay="30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10" presetClass="entr" presetSubtype="0" fill="hold" grpId="0" nodeType="withEffect" nodePh="1">
                                  <p:stCondLst>
                                    <p:cond delay="0"/>
                                  </p:stCondLst>
                                  <p:endCondLst>
                                    <p:cond evt="begin" delay="0">
                                      <p:tn val="38"/>
                                    </p:cond>
                                  </p:end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10" presetClass="entr" presetSubtype="0" fill="hold" grpId="0" nodeType="withEffect" nodePh="1">
                                  <p:stCondLst>
                                    <p:cond delay="0"/>
                                  </p:stCondLst>
                                  <p:endCondLst>
                                    <p:cond evt="begin" delay="0">
                                      <p:tn val="44"/>
                                    </p:cond>
                                  </p:end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par>
                                <p:cTn id="50" presetID="10" presetClass="entr" presetSubtype="0" fill="hold" grpId="0" nodeType="withEffect" nodePh="1">
                                  <p:stCondLst>
                                    <p:cond delay="0"/>
                                  </p:stCondLst>
                                  <p:endCondLst>
                                    <p:cond evt="begin" delay="0">
                                      <p:tn val="50"/>
                                    </p:cond>
                                  </p:end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nodePh="1">
                                  <p:stCondLst>
                                    <p:cond delay="0"/>
                                  </p:stCondLst>
                                  <p:endCondLst>
                                    <p:cond evt="begin" delay="0">
                                      <p:tn val="56"/>
                                    </p:cond>
                                  </p:end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nodePh="1">
                                  <p:stCondLst>
                                    <p:cond delay="0"/>
                                  </p:stCondLst>
                                  <p:endCondLst>
                                    <p:cond evt="begin" delay="0">
                                      <p:tn val="62"/>
                                    </p:cond>
                                  </p:end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500"/>
                                        <p:tgtEl>
                                          <p:spTgt spid="2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500"/>
                                        <p:tgtEl>
                                          <p:spTgt spid="2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fade">
                                      <p:cBhvr>
                                        <p:cTn id="97" dur="500"/>
                                        <p:tgtEl>
                                          <p:spTgt spid="30"/>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500"/>
                                        <p:tgtEl>
                                          <p:spTgt spid="3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fade">
                                      <p:cBhvr>
                                        <p:cTn id="106" dur="500"/>
                                        <p:tgtEl>
                                          <p:spTgt spid="33"/>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fade">
                                      <p:cBhvr>
                                        <p:cTn id="109" dur="500"/>
                                        <p:tgtEl>
                                          <p:spTgt spid="34"/>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500"/>
                                        <p:tgtEl>
                                          <p:spTgt spid="3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500"/>
                                        <p:tgtEl>
                                          <p:spTgt spid="3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fade">
                                      <p:cBhvr>
                                        <p:cTn id="11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p:bldP spid="12" grpId="0" animBg="1"/>
      <p:bldP spid="13" grpId="0"/>
      <p:bldP spid="14" grpId="0" animBg="1"/>
      <p:bldP spid="15" grpId="0"/>
      <p:bldP spid="16" grpId="0" animBg="1"/>
      <p:bldP spid="17" grpId="0"/>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2</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5"/>
          <p:cNvSpPr/>
          <p:nvPr/>
        </p:nvSpPr>
        <p:spPr bwMode="auto">
          <a:xfrm>
            <a:off x="2419350" y="5681663"/>
            <a:ext cx="100013" cy="169862"/>
          </a:xfrm>
          <a:custGeom>
            <a:avLst/>
            <a:gdLst>
              <a:gd name="T0" fmla="*/ 2147483646 w 64"/>
              <a:gd name="T1" fmla="*/ 2147483646 h 108"/>
              <a:gd name="T2" fmla="*/ 2147483646 w 64"/>
              <a:gd name="T3" fmla="*/ 2147483646 h 108"/>
              <a:gd name="T4" fmla="*/ 2147483646 w 64"/>
              <a:gd name="T5" fmla="*/ 2147483646 h 108"/>
              <a:gd name="T6" fmla="*/ 2147483646 w 64"/>
              <a:gd name="T7" fmla="*/ 2147483646 h 108"/>
              <a:gd name="T8" fmla="*/ 2147483646 w 64"/>
              <a:gd name="T9" fmla="*/ 2147483646 h 108"/>
              <a:gd name="T10" fmla="*/ 2147483646 w 64"/>
              <a:gd name="T11" fmla="*/ 2147483646 h 108"/>
              <a:gd name="T12" fmla="*/ 2147483646 w 64"/>
              <a:gd name="T13" fmla="*/ 2147483646 h 108"/>
              <a:gd name="T14" fmla="*/ 2147483646 w 64"/>
              <a:gd name="T15" fmla="*/ 2147483646 h 108"/>
              <a:gd name="T16" fmla="*/ 0 w 64"/>
              <a:gd name="T17" fmla="*/ 2147483646 h 108"/>
              <a:gd name="T18" fmla="*/ 0 w 64"/>
              <a:gd name="T19" fmla="*/ 2147483646 h 108"/>
              <a:gd name="T20" fmla="*/ 2147483646 w 64"/>
              <a:gd name="T21" fmla="*/ 2147483646 h 108"/>
              <a:gd name="T22" fmla="*/ 2147483646 w 64"/>
              <a:gd name="T23" fmla="*/ 2147483646 h 108"/>
              <a:gd name="T24" fmla="*/ 2147483646 w 64"/>
              <a:gd name="T25" fmla="*/ 2147483646 h 108"/>
              <a:gd name="T26" fmla="*/ 2147483646 w 64"/>
              <a:gd name="T27" fmla="*/ 2147483646 h 108"/>
              <a:gd name="T28" fmla="*/ 2147483646 w 64"/>
              <a:gd name="T29" fmla="*/ 2147483646 h 108"/>
              <a:gd name="T30" fmla="*/ 2147483646 w 64"/>
              <a:gd name="T31" fmla="*/ 2147483646 h 108"/>
              <a:gd name="T32" fmla="*/ 2147483646 w 64"/>
              <a:gd name="T33" fmla="*/ 2147483646 h 108"/>
              <a:gd name="T34" fmla="*/ 2147483646 w 64"/>
              <a:gd name="T35" fmla="*/ 2147483646 h 108"/>
              <a:gd name="T36" fmla="*/ 2147483646 w 64"/>
              <a:gd name="T37" fmla="*/ 2147483646 h 108"/>
              <a:gd name="T38" fmla="*/ 2147483646 w 64"/>
              <a:gd name="T39" fmla="*/ 2147483646 h 108"/>
              <a:gd name="T40" fmla="*/ 2147483646 w 64"/>
              <a:gd name="T41" fmla="*/ 2147483646 h 108"/>
              <a:gd name="T42" fmla="*/ 2147483646 w 64"/>
              <a:gd name="T43" fmla="*/ 2147483646 h 108"/>
              <a:gd name="T44" fmla="*/ 2147483646 w 64"/>
              <a:gd name="T45" fmla="*/ 2147483646 h 108"/>
              <a:gd name="T46" fmla="*/ 2147483646 w 64"/>
              <a:gd name="T47" fmla="*/ 2147483646 h 108"/>
              <a:gd name="T48" fmla="*/ 2147483646 w 64"/>
              <a:gd name="T49" fmla="*/ 2147483646 h 108"/>
              <a:gd name="T50" fmla="*/ 2147483646 w 64"/>
              <a:gd name="T51" fmla="*/ 2147483646 h 108"/>
              <a:gd name="T52" fmla="*/ 2147483646 w 64"/>
              <a:gd name="T53" fmla="*/ 2147483646 h 108"/>
              <a:gd name="T54" fmla="*/ 2147483646 w 64"/>
              <a:gd name="T55" fmla="*/ 0 h 108"/>
              <a:gd name="T56" fmla="*/ 2147483646 w 64"/>
              <a:gd name="T57" fmla="*/ 2147483646 h 108"/>
              <a:gd name="T58" fmla="*/ 2147483646 w 64"/>
              <a:gd name="T59" fmla="*/ 2147483646 h 1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4" h="108">
                <a:moveTo>
                  <a:pt x="61" y="26"/>
                </a:moveTo>
                <a:cubicBezTo>
                  <a:pt x="61" y="33"/>
                  <a:pt x="59" y="38"/>
                  <a:pt x="55" y="43"/>
                </a:cubicBezTo>
                <a:cubicBezTo>
                  <a:pt x="51" y="47"/>
                  <a:pt x="46" y="50"/>
                  <a:pt x="39" y="51"/>
                </a:cubicBezTo>
                <a:cubicBezTo>
                  <a:pt x="39" y="52"/>
                  <a:pt x="39" y="52"/>
                  <a:pt x="39" y="52"/>
                </a:cubicBezTo>
                <a:cubicBezTo>
                  <a:pt x="47" y="53"/>
                  <a:pt x="53" y="55"/>
                  <a:pt x="57" y="60"/>
                </a:cubicBezTo>
                <a:cubicBezTo>
                  <a:pt x="62" y="64"/>
                  <a:pt x="64" y="70"/>
                  <a:pt x="64" y="77"/>
                </a:cubicBezTo>
                <a:cubicBezTo>
                  <a:pt x="64" y="87"/>
                  <a:pt x="61" y="95"/>
                  <a:pt x="54" y="100"/>
                </a:cubicBezTo>
                <a:cubicBezTo>
                  <a:pt x="48" y="105"/>
                  <a:pt x="39" y="108"/>
                  <a:pt x="27" y="108"/>
                </a:cubicBezTo>
                <a:cubicBezTo>
                  <a:pt x="16" y="108"/>
                  <a:pt x="8" y="106"/>
                  <a:pt x="0" y="102"/>
                </a:cubicBezTo>
                <a:cubicBezTo>
                  <a:pt x="0" y="95"/>
                  <a:pt x="0" y="95"/>
                  <a:pt x="0" y="95"/>
                </a:cubicBezTo>
                <a:cubicBezTo>
                  <a:pt x="4" y="97"/>
                  <a:pt x="8" y="99"/>
                  <a:pt x="13" y="100"/>
                </a:cubicBezTo>
                <a:cubicBezTo>
                  <a:pt x="18" y="101"/>
                  <a:pt x="22" y="102"/>
                  <a:pt x="26" y="102"/>
                </a:cubicBezTo>
                <a:cubicBezTo>
                  <a:pt x="36" y="102"/>
                  <a:pt x="44" y="100"/>
                  <a:pt x="49" y="95"/>
                </a:cubicBezTo>
                <a:cubicBezTo>
                  <a:pt x="54" y="91"/>
                  <a:pt x="57" y="85"/>
                  <a:pt x="57" y="77"/>
                </a:cubicBezTo>
                <a:cubicBezTo>
                  <a:pt x="57" y="70"/>
                  <a:pt x="54" y="65"/>
                  <a:pt x="49" y="61"/>
                </a:cubicBezTo>
                <a:cubicBezTo>
                  <a:pt x="44" y="57"/>
                  <a:pt x="36" y="56"/>
                  <a:pt x="26" y="56"/>
                </a:cubicBezTo>
                <a:cubicBezTo>
                  <a:pt x="15" y="56"/>
                  <a:pt x="15" y="56"/>
                  <a:pt x="15" y="56"/>
                </a:cubicBezTo>
                <a:cubicBezTo>
                  <a:pt x="15" y="49"/>
                  <a:pt x="15" y="49"/>
                  <a:pt x="15" y="49"/>
                </a:cubicBezTo>
                <a:cubicBezTo>
                  <a:pt x="26" y="49"/>
                  <a:pt x="26" y="49"/>
                  <a:pt x="26" y="49"/>
                </a:cubicBezTo>
                <a:cubicBezTo>
                  <a:pt x="35" y="49"/>
                  <a:pt x="41" y="47"/>
                  <a:pt x="46" y="42"/>
                </a:cubicBezTo>
                <a:cubicBezTo>
                  <a:pt x="51" y="38"/>
                  <a:pt x="53" y="33"/>
                  <a:pt x="53" y="26"/>
                </a:cubicBezTo>
                <a:cubicBezTo>
                  <a:pt x="53" y="20"/>
                  <a:pt x="51" y="15"/>
                  <a:pt x="47" y="11"/>
                </a:cubicBezTo>
                <a:cubicBezTo>
                  <a:pt x="43" y="8"/>
                  <a:pt x="38" y="6"/>
                  <a:pt x="32" y="6"/>
                </a:cubicBezTo>
                <a:cubicBezTo>
                  <a:pt x="27" y="6"/>
                  <a:pt x="22" y="7"/>
                  <a:pt x="18" y="8"/>
                </a:cubicBezTo>
                <a:cubicBezTo>
                  <a:pt x="14" y="10"/>
                  <a:pt x="9" y="12"/>
                  <a:pt x="4" y="16"/>
                </a:cubicBezTo>
                <a:cubicBezTo>
                  <a:pt x="1" y="11"/>
                  <a:pt x="1" y="11"/>
                  <a:pt x="1" y="11"/>
                </a:cubicBezTo>
                <a:cubicBezTo>
                  <a:pt x="5" y="8"/>
                  <a:pt x="10" y="5"/>
                  <a:pt x="15" y="3"/>
                </a:cubicBezTo>
                <a:cubicBezTo>
                  <a:pt x="21" y="1"/>
                  <a:pt x="26" y="0"/>
                  <a:pt x="32" y="0"/>
                </a:cubicBezTo>
                <a:cubicBezTo>
                  <a:pt x="41" y="0"/>
                  <a:pt x="48" y="2"/>
                  <a:pt x="53" y="7"/>
                </a:cubicBezTo>
                <a:cubicBezTo>
                  <a:pt x="58" y="11"/>
                  <a:pt x="61" y="18"/>
                  <a:pt x="61" y="26"/>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6"/>
          <p:cNvSpPr/>
          <p:nvPr/>
        </p:nvSpPr>
        <p:spPr bwMode="auto">
          <a:xfrm>
            <a:off x="3584575" y="5681663"/>
            <a:ext cx="104775" cy="168275"/>
          </a:xfrm>
          <a:custGeom>
            <a:avLst/>
            <a:gdLst>
              <a:gd name="T0" fmla="*/ 2147483646 w 66"/>
              <a:gd name="T1" fmla="*/ 2147483646 h 107"/>
              <a:gd name="T2" fmla="*/ 0 w 66"/>
              <a:gd name="T3" fmla="*/ 2147483646 h 107"/>
              <a:gd name="T4" fmla="*/ 0 w 66"/>
              <a:gd name="T5" fmla="*/ 2147483646 h 107"/>
              <a:gd name="T6" fmla="*/ 2147483646 w 66"/>
              <a:gd name="T7" fmla="*/ 2147483646 h 107"/>
              <a:gd name="T8" fmla="*/ 2147483646 w 66"/>
              <a:gd name="T9" fmla="*/ 2147483646 h 107"/>
              <a:gd name="T10" fmla="*/ 2147483646 w 66"/>
              <a:gd name="T11" fmla="*/ 2147483646 h 107"/>
              <a:gd name="T12" fmla="*/ 2147483646 w 66"/>
              <a:gd name="T13" fmla="*/ 2147483646 h 107"/>
              <a:gd name="T14" fmla="*/ 2147483646 w 66"/>
              <a:gd name="T15" fmla="*/ 2147483646 h 107"/>
              <a:gd name="T16" fmla="*/ 2147483646 w 66"/>
              <a:gd name="T17" fmla="*/ 2147483646 h 107"/>
              <a:gd name="T18" fmla="*/ 2147483646 w 66"/>
              <a:gd name="T19" fmla="*/ 2147483646 h 107"/>
              <a:gd name="T20" fmla="*/ 2147483646 w 66"/>
              <a:gd name="T21" fmla="*/ 2147483646 h 107"/>
              <a:gd name="T22" fmla="*/ 2147483646 w 66"/>
              <a:gd name="T23" fmla="*/ 0 h 107"/>
              <a:gd name="T24" fmla="*/ 2147483646 w 66"/>
              <a:gd name="T25" fmla="*/ 2147483646 h 107"/>
              <a:gd name="T26" fmla="*/ 2147483646 w 66"/>
              <a:gd name="T27" fmla="*/ 2147483646 h 107"/>
              <a:gd name="T28" fmla="*/ 2147483646 w 66"/>
              <a:gd name="T29" fmla="*/ 2147483646 h 107"/>
              <a:gd name="T30" fmla="*/ 2147483646 w 66"/>
              <a:gd name="T31" fmla="*/ 2147483646 h 107"/>
              <a:gd name="T32" fmla="*/ 2147483646 w 66"/>
              <a:gd name="T33" fmla="*/ 2147483646 h 107"/>
              <a:gd name="T34" fmla="*/ 2147483646 w 66"/>
              <a:gd name="T35" fmla="*/ 2147483646 h 107"/>
              <a:gd name="T36" fmla="*/ 2147483646 w 66"/>
              <a:gd name="T37" fmla="*/ 2147483646 h 107"/>
              <a:gd name="T38" fmla="*/ 2147483646 w 66"/>
              <a:gd name="T39" fmla="*/ 2147483646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6" h="107">
                <a:moveTo>
                  <a:pt x="66" y="107"/>
                </a:moveTo>
                <a:cubicBezTo>
                  <a:pt x="0" y="107"/>
                  <a:pt x="0" y="107"/>
                  <a:pt x="0" y="107"/>
                </a:cubicBezTo>
                <a:cubicBezTo>
                  <a:pt x="0" y="100"/>
                  <a:pt x="0" y="100"/>
                  <a:pt x="0" y="100"/>
                </a:cubicBezTo>
                <a:cubicBezTo>
                  <a:pt x="28" y="71"/>
                  <a:pt x="28" y="71"/>
                  <a:pt x="28" y="71"/>
                </a:cubicBezTo>
                <a:cubicBezTo>
                  <a:pt x="36" y="63"/>
                  <a:pt x="42" y="57"/>
                  <a:pt x="45" y="52"/>
                </a:cubicBezTo>
                <a:cubicBezTo>
                  <a:pt x="48" y="48"/>
                  <a:pt x="50" y="44"/>
                  <a:pt x="52" y="40"/>
                </a:cubicBezTo>
                <a:cubicBezTo>
                  <a:pt x="53" y="36"/>
                  <a:pt x="54" y="32"/>
                  <a:pt x="54" y="28"/>
                </a:cubicBezTo>
                <a:cubicBezTo>
                  <a:pt x="54" y="21"/>
                  <a:pt x="52" y="16"/>
                  <a:pt x="48" y="12"/>
                </a:cubicBezTo>
                <a:cubicBezTo>
                  <a:pt x="44" y="8"/>
                  <a:pt x="39" y="6"/>
                  <a:pt x="32" y="6"/>
                </a:cubicBezTo>
                <a:cubicBezTo>
                  <a:pt x="23" y="6"/>
                  <a:pt x="15" y="10"/>
                  <a:pt x="7" y="16"/>
                </a:cubicBezTo>
                <a:cubicBezTo>
                  <a:pt x="3" y="11"/>
                  <a:pt x="3" y="11"/>
                  <a:pt x="3" y="11"/>
                </a:cubicBezTo>
                <a:cubicBezTo>
                  <a:pt x="12" y="4"/>
                  <a:pt x="21" y="0"/>
                  <a:pt x="32" y="0"/>
                </a:cubicBezTo>
                <a:cubicBezTo>
                  <a:pt x="41" y="0"/>
                  <a:pt x="48" y="2"/>
                  <a:pt x="54" y="7"/>
                </a:cubicBezTo>
                <a:cubicBezTo>
                  <a:pt x="59" y="12"/>
                  <a:pt x="62" y="19"/>
                  <a:pt x="62" y="28"/>
                </a:cubicBezTo>
                <a:cubicBezTo>
                  <a:pt x="62" y="35"/>
                  <a:pt x="60" y="41"/>
                  <a:pt x="56" y="48"/>
                </a:cubicBezTo>
                <a:cubicBezTo>
                  <a:pt x="53" y="54"/>
                  <a:pt x="46" y="62"/>
                  <a:pt x="37" y="72"/>
                </a:cubicBezTo>
                <a:cubicBezTo>
                  <a:pt x="10" y="99"/>
                  <a:pt x="10" y="99"/>
                  <a:pt x="10" y="99"/>
                </a:cubicBezTo>
                <a:cubicBezTo>
                  <a:pt x="10" y="100"/>
                  <a:pt x="10" y="100"/>
                  <a:pt x="10" y="100"/>
                </a:cubicBezTo>
                <a:cubicBezTo>
                  <a:pt x="66" y="100"/>
                  <a:pt x="66" y="100"/>
                  <a:pt x="66" y="100"/>
                </a:cubicBezTo>
                <a:lnTo>
                  <a:pt x="66" y="107"/>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Freeform 7"/>
          <p:cNvSpPr/>
          <p:nvPr/>
        </p:nvSpPr>
        <p:spPr bwMode="auto">
          <a:xfrm>
            <a:off x="4757738" y="5683250"/>
            <a:ext cx="49212" cy="166688"/>
          </a:xfrm>
          <a:custGeom>
            <a:avLst/>
            <a:gdLst>
              <a:gd name="T0" fmla="*/ 2147483646 w 32"/>
              <a:gd name="T1" fmla="*/ 2147483646 h 106"/>
              <a:gd name="T2" fmla="*/ 2147483646 w 32"/>
              <a:gd name="T3" fmla="*/ 2147483646 h 106"/>
              <a:gd name="T4" fmla="*/ 2147483646 w 32"/>
              <a:gd name="T5" fmla="*/ 2147483646 h 106"/>
              <a:gd name="T6" fmla="*/ 2147483646 w 32"/>
              <a:gd name="T7" fmla="*/ 2147483646 h 106"/>
              <a:gd name="T8" fmla="*/ 2147483646 w 32"/>
              <a:gd name="T9" fmla="*/ 2147483646 h 106"/>
              <a:gd name="T10" fmla="*/ 2147483646 w 32"/>
              <a:gd name="T11" fmla="*/ 2147483646 h 106"/>
              <a:gd name="T12" fmla="*/ 0 w 32"/>
              <a:gd name="T13" fmla="*/ 2147483646 h 106"/>
              <a:gd name="T14" fmla="*/ 2147483646 w 32"/>
              <a:gd name="T15" fmla="*/ 0 h 106"/>
              <a:gd name="T16" fmla="*/ 2147483646 w 32"/>
              <a:gd name="T17" fmla="*/ 0 h 106"/>
              <a:gd name="T18" fmla="*/ 2147483646 w 32"/>
              <a:gd name="T19" fmla="*/ 214748364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106">
                <a:moveTo>
                  <a:pt x="32" y="106"/>
                </a:moveTo>
                <a:cubicBezTo>
                  <a:pt x="25" y="106"/>
                  <a:pt x="25" y="106"/>
                  <a:pt x="25" y="106"/>
                </a:cubicBezTo>
                <a:cubicBezTo>
                  <a:pt x="25" y="29"/>
                  <a:pt x="25" y="29"/>
                  <a:pt x="25" y="29"/>
                </a:cubicBezTo>
                <a:cubicBezTo>
                  <a:pt x="25" y="22"/>
                  <a:pt x="26" y="15"/>
                  <a:pt x="26" y="7"/>
                </a:cubicBezTo>
                <a:cubicBezTo>
                  <a:pt x="26" y="8"/>
                  <a:pt x="25" y="9"/>
                  <a:pt x="24" y="9"/>
                </a:cubicBezTo>
                <a:cubicBezTo>
                  <a:pt x="23" y="10"/>
                  <a:pt x="17" y="16"/>
                  <a:pt x="4" y="27"/>
                </a:cubicBezTo>
                <a:cubicBezTo>
                  <a:pt x="0" y="22"/>
                  <a:pt x="0" y="22"/>
                  <a:pt x="0" y="22"/>
                </a:cubicBezTo>
                <a:cubicBezTo>
                  <a:pt x="26" y="0"/>
                  <a:pt x="26" y="0"/>
                  <a:pt x="26" y="0"/>
                </a:cubicBezTo>
                <a:cubicBezTo>
                  <a:pt x="32" y="0"/>
                  <a:pt x="32" y="0"/>
                  <a:pt x="32" y="0"/>
                </a:cubicBezTo>
                <a:lnTo>
                  <a:pt x="32" y="10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
          <p:cNvSpPr>
            <a:spLocks noEditPoints="1"/>
          </p:cNvSpPr>
          <p:nvPr/>
        </p:nvSpPr>
        <p:spPr bwMode="auto">
          <a:xfrm>
            <a:off x="5827713" y="5681663"/>
            <a:ext cx="107950" cy="169862"/>
          </a:xfrm>
          <a:custGeom>
            <a:avLst/>
            <a:gdLst>
              <a:gd name="T0" fmla="*/ 2147483646 w 68"/>
              <a:gd name="T1" fmla="*/ 2147483646 h 108"/>
              <a:gd name="T2" fmla="*/ 2147483646 w 68"/>
              <a:gd name="T3" fmla="*/ 2147483646 h 108"/>
              <a:gd name="T4" fmla="*/ 2147483646 w 68"/>
              <a:gd name="T5" fmla="*/ 2147483646 h 108"/>
              <a:gd name="T6" fmla="*/ 2147483646 w 68"/>
              <a:gd name="T7" fmla="*/ 2147483646 h 108"/>
              <a:gd name="T8" fmla="*/ 0 w 68"/>
              <a:gd name="T9" fmla="*/ 2147483646 h 108"/>
              <a:gd name="T10" fmla="*/ 2147483646 w 68"/>
              <a:gd name="T11" fmla="*/ 2147483646 h 108"/>
              <a:gd name="T12" fmla="*/ 2147483646 w 68"/>
              <a:gd name="T13" fmla="*/ 0 h 108"/>
              <a:gd name="T14" fmla="*/ 2147483646 w 68"/>
              <a:gd name="T15" fmla="*/ 2147483646 h 108"/>
              <a:gd name="T16" fmla="*/ 2147483646 w 68"/>
              <a:gd name="T17" fmla="*/ 2147483646 h 108"/>
              <a:gd name="T18" fmla="*/ 2147483646 w 68"/>
              <a:gd name="T19" fmla="*/ 2147483646 h 108"/>
              <a:gd name="T20" fmla="*/ 2147483646 w 68"/>
              <a:gd name="T21" fmla="*/ 2147483646 h 108"/>
              <a:gd name="T22" fmla="*/ 2147483646 w 68"/>
              <a:gd name="T23" fmla="*/ 2147483646 h 108"/>
              <a:gd name="T24" fmla="*/ 2147483646 w 68"/>
              <a:gd name="T25" fmla="*/ 2147483646 h 108"/>
              <a:gd name="T26" fmla="*/ 2147483646 w 68"/>
              <a:gd name="T27" fmla="*/ 2147483646 h 108"/>
              <a:gd name="T28" fmla="*/ 2147483646 w 68"/>
              <a:gd name="T29" fmla="*/ 2147483646 h 108"/>
              <a:gd name="T30" fmla="*/ 2147483646 w 68"/>
              <a:gd name="T31" fmla="*/ 2147483646 h 108"/>
              <a:gd name="T32" fmla="*/ 2147483646 w 68"/>
              <a:gd name="T33" fmla="*/ 2147483646 h 108"/>
              <a:gd name="T34" fmla="*/ 2147483646 w 68"/>
              <a:gd name="T35" fmla="*/ 2147483646 h 1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108">
                <a:moveTo>
                  <a:pt x="68" y="54"/>
                </a:moveTo>
                <a:cubicBezTo>
                  <a:pt x="68" y="72"/>
                  <a:pt x="65" y="86"/>
                  <a:pt x="59" y="95"/>
                </a:cubicBezTo>
                <a:cubicBezTo>
                  <a:pt x="54" y="104"/>
                  <a:pt x="45" y="108"/>
                  <a:pt x="34" y="108"/>
                </a:cubicBezTo>
                <a:cubicBezTo>
                  <a:pt x="23" y="108"/>
                  <a:pt x="14" y="104"/>
                  <a:pt x="9" y="94"/>
                </a:cubicBezTo>
                <a:cubicBezTo>
                  <a:pt x="3" y="85"/>
                  <a:pt x="0" y="72"/>
                  <a:pt x="0" y="54"/>
                </a:cubicBezTo>
                <a:cubicBezTo>
                  <a:pt x="0" y="35"/>
                  <a:pt x="3" y="22"/>
                  <a:pt x="8" y="13"/>
                </a:cubicBezTo>
                <a:cubicBezTo>
                  <a:pt x="14" y="4"/>
                  <a:pt x="22" y="0"/>
                  <a:pt x="34" y="0"/>
                </a:cubicBezTo>
                <a:cubicBezTo>
                  <a:pt x="45" y="0"/>
                  <a:pt x="53" y="4"/>
                  <a:pt x="59" y="14"/>
                </a:cubicBezTo>
                <a:cubicBezTo>
                  <a:pt x="65" y="23"/>
                  <a:pt x="68" y="36"/>
                  <a:pt x="68" y="54"/>
                </a:cubicBezTo>
                <a:close/>
                <a:moveTo>
                  <a:pt x="8" y="54"/>
                </a:moveTo>
                <a:cubicBezTo>
                  <a:pt x="8" y="70"/>
                  <a:pt x="10" y="82"/>
                  <a:pt x="14" y="90"/>
                </a:cubicBezTo>
                <a:cubicBezTo>
                  <a:pt x="18" y="98"/>
                  <a:pt x="25" y="102"/>
                  <a:pt x="34" y="102"/>
                </a:cubicBezTo>
                <a:cubicBezTo>
                  <a:pt x="43" y="102"/>
                  <a:pt x="49" y="98"/>
                  <a:pt x="53" y="90"/>
                </a:cubicBezTo>
                <a:cubicBezTo>
                  <a:pt x="58" y="82"/>
                  <a:pt x="60" y="70"/>
                  <a:pt x="60" y="54"/>
                </a:cubicBezTo>
                <a:cubicBezTo>
                  <a:pt x="60" y="38"/>
                  <a:pt x="58" y="26"/>
                  <a:pt x="53" y="18"/>
                </a:cubicBezTo>
                <a:cubicBezTo>
                  <a:pt x="49" y="10"/>
                  <a:pt x="43" y="6"/>
                  <a:pt x="34" y="6"/>
                </a:cubicBezTo>
                <a:cubicBezTo>
                  <a:pt x="25" y="6"/>
                  <a:pt x="18" y="10"/>
                  <a:pt x="14" y="18"/>
                </a:cubicBezTo>
                <a:cubicBezTo>
                  <a:pt x="10" y="26"/>
                  <a:pt x="8" y="38"/>
                  <a:pt x="8" y="54"/>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9"/>
          <p:cNvSpPr>
            <a:spLocks noEditPoints="1"/>
          </p:cNvSpPr>
          <p:nvPr/>
        </p:nvSpPr>
        <p:spPr bwMode="auto">
          <a:xfrm>
            <a:off x="6291263" y="5681663"/>
            <a:ext cx="107950" cy="169862"/>
          </a:xfrm>
          <a:custGeom>
            <a:avLst/>
            <a:gdLst>
              <a:gd name="T0" fmla="*/ 2147483646 w 68"/>
              <a:gd name="T1" fmla="*/ 2147483646 h 108"/>
              <a:gd name="T2" fmla="*/ 2147483646 w 68"/>
              <a:gd name="T3" fmla="*/ 2147483646 h 108"/>
              <a:gd name="T4" fmla="*/ 2147483646 w 68"/>
              <a:gd name="T5" fmla="*/ 2147483646 h 108"/>
              <a:gd name="T6" fmla="*/ 2147483646 w 68"/>
              <a:gd name="T7" fmla="*/ 2147483646 h 108"/>
              <a:gd name="T8" fmla="*/ 0 w 68"/>
              <a:gd name="T9" fmla="*/ 2147483646 h 108"/>
              <a:gd name="T10" fmla="*/ 2147483646 w 68"/>
              <a:gd name="T11" fmla="*/ 2147483646 h 108"/>
              <a:gd name="T12" fmla="*/ 2147483646 w 68"/>
              <a:gd name="T13" fmla="*/ 0 h 108"/>
              <a:gd name="T14" fmla="*/ 2147483646 w 68"/>
              <a:gd name="T15" fmla="*/ 2147483646 h 108"/>
              <a:gd name="T16" fmla="*/ 2147483646 w 68"/>
              <a:gd name="T17" fmla="*/ 2147483646 h 108"/>
              <a:gd name="T18" fmla="*/ 2147483646 w 68"/>
              <a:gd name="T19" fmla="*/ 2147483646 h 108"/>
              <a:gd name="T20" fmla="*/ 2147483646 w 68"/>
              <a:gd name="T21" fmla="*/ 2147483646 h 108"/>
              <a:gd name="T22" fmla="*/ 2147483646 w 68"/>
              <a:gd name="T23" fmla="*/ 2147483646 h 108"/>
              <a:gd name="T24" fmla="*/ 2147483646 w 68"/>
              <a:gd name="T25" fmla="*/ 2147483646 h 108"/>
              <a:gd name="T26" fmla="*/ 2147483646 w 68"/>
              <a:gd name="T27" fmla="*/ 2147483646 h 108"/>
              <a:gd name="T28" fmla="*/ 2147483646 w 68"/>
              <a:gd name="T29" fmla="*/ 2147483646 h 108"/>
              <a:gd name="T30" fmla="*/ 2147483646 w 68"/>
              <a:gd name="T31" fmla="*/ 2147483646 h 108"/>
              <a:gd name="T32" fmla="*/ 2147483646 w 68"/>
              <a:gd name="T33" fmla="*/ 2147483646 h 108"/>
              <a:gd name="T34" fmla="*/ 2147483646 w 68"/>
              <a:gd name="T35" fmla="*/ 2147483646 h 1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108">
                <a:moveTo>
                  <a:pt x="68" y="54"/>
                </a:moveTo>
                <a:cubicBezTo>
                  <a:pt x="68" y="72"/>
                  <a:pt x="65" y="86"/>
                  <a:pt x="59" y="95"/>
                </a:cubicBezTo>
                <a:cubicBezTo>
                  <a:pt x="54" y="104"/>
                  <a:pt x="45" y="108"/>
                  <a:pt x="34" y="108"/>
                </a:cubicBezTo>
                <a:cubicBezTo>
                  <a:pt x="23" y="108"/>
                  <a:pt x="14" y="104"/>
                  <a:pt x="9" y="94"/>
                </a:cubicBezTo>
                <a:cubicBezTo>
                  <a:pt x="3" y="85"/>
                  <a:pt x="0" y="72"/>
                  <a:pt x="0" y="54"/>
                </a:cubicBezTo>
                <a:cubicBezTo>
                  <a:pt x="0" y="35"/>
                  <a:pt x="3" y="22"/>
                  <a:pt x="8" y="13"/>
                </a:cubicBezTo>
                <a:cubicBezTo>
                  <a:pt x="14" y="4"/>
                  <a:pt x="22" y="0"/>
                  <a:pt x="34" y="0"/>
                </a:cubicBezTo>
                <a:cubicBezTo>
                  <a:pt x="45" y="0"/>
                  <a:pt x="53" y="4"/>
                  <a:pt x="59" y="14"/>
                </a:cubicBezTo>
                <a:cubicBezTo>
                  <a:pt x="65" y="23"/>
                  <a:pt x="68" y="36"/>
                  <a:pt x="68" y="54"/>
                </a:cubicBezTo>
                <a:close/>
                <a:moveTo>
                  <a:pt x="8" y="54"/>
                </a:moveTo>
                <a:cubicBezTo>
                  <a:pt x="8" y="70"/>
                  <a:pt x="10" y="82"/>
                  <a:pt x="14" y="90"/>
                </a:cubicBezTo>
                <a:cubicBezTo>
                  <a:pt x="19" y="98"/>
                  <a:pt x="25" y="102"/>
                  <a:pt x="34" y="102"/>
                </a:cubicBezTo>
                <a:cubicBezTo>
                  <a:pt x="43" y="102"/>
                  <a:pt x="49" y="98"/>
                  <a:pt x="54" y="90"/>
                </a:cubicBezTo>
                <a:cubicBezTo>
                  <a:pt x="58" y="82"/>
                  <a:pt x="60" y="70"/>
                  <a:pt x="60" y="54"/>
                </a:cubicBezTo>
                <a:cubicBezTo>
                  <a:pt x="60" y="38"/>
                  <a:pt x="58" y="26"/>
                  <a:pt x="54" y="18"/>
                </a:cubicBezTo>
                <a:cubicBezTo>
                  <a:pt x="49" y="10"/>
                  <a:pt x="43" y="6"/>
                  <a:pt x="34" y="6"/>
                </a:cubicBezTo>
                <a:cubicBezTo>
                  <a:pt x="25" y="6"/>
                  <a:pt x="18" y="10"/>
                  <a:pt x="14" y="18"/>
                </a:cubicBezTo>
                <a:cubicBezTo>
                  <a:pt x="10" y="26"/>
                  <a:pt x="8" y="38"/>
                  <a:pt x="8" y="54"/>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0"/>
          <p:cNvSpPr/>
          <p:nvPr/>
        </p:nvSpPr>
        <p:spPr bwMode="auto">
          <a:xfrm>
            <a:off x="6848475" y="5683250"/>
            <a:ext cx="55563" cy="166688"/>
          </a:xfrm>
          <a:custGeom>
            <a:avLst/>
            <a:gdLst>
              <a:gd name="T0" fmla="*/ 2147483646 w 35"/>
              <a:gd name="T1" fmla="*/ 2147483646 h 106"/>
              <a:gd name="T2" fmla="*/ 2147483646 w 35"/>
              <a:gd name="T3" fmla="*/ 2147483646 h 106"/>
              <a:gd name="T4" fmla="*/ 2147483646 w 35"/>
              <a:gd name="T5" fmla="*/ 2147483646 h 106"/>
              <a:gd name="T6" fmla="*/ 2147483646 w 35"/>
              <a:gd name="T7" fmla="*/ 2147483646 h 106"/>
              <a:gd name="T8" fmla="*/ 2147483646 w 35"/>
              <a:gd name="T9" fmla="*/ 2147483646 h 106"/>
              <a:gd name="T10" fmla="*/ 2147483646 w 35"/>
              <a:gd name="T11" fmla="*/ 2147483646 h 106"/>
              <a:gd name="T12" fmla="*/ 0 w 35"/>
              <a:gd name="T13" fmla="*/ 2147483646 h 106"/>
              <a:gd name="T14" fmla="*/ 2147483646 w 35"/>
              <a:gd name="T15" fmla="*/ 0 h 106"/>
              <a:gd name="T16" fmla="*/ 2147483646 w 35"/>
              <a:gd name="T17" fmla="*/ 0 h 106"/>
              <a:gd name="T18" fmla="*/ 2147483646 w 35"/>
              <a:gd name="T19" fmla="*/ 214748364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106">
                <a:moveTo>
                  <a:pt x="35" y="106"/>
                </a:moveTo>
                <a:cubicBezTo>
                  <a:pt x="28" y="106"/>
                  <a:pt x="28" y="106"/>
                  <a:pt x="28" y="106"/>
                </a:cubicBezTo>
                <a:cubicBezTo>
                  <a:pt x="28" y="29"/>
                  <a:pt x="28" y="29"/>
                  <a:pt x="28" y="29"/>
                </a:cubicBezTo>
                <a:cubicBezTo>
                  <a:pt x="28" y="22"/>
                  <a:pt x="28" y="15"/>
                  <a:pt x="28" y="7"/>
                </a:cubicBezTo>
                <a:cubicBezTo>
                  <a:pt x="28" y="8"/>
                  <a:pt x="27" y="9"/>
                  <a:pt x="26" y="9"/>
                </a:cubicBezTo>
                <a:cubicBezTo>
                  <a:pt x="25" y="10"/>
                  <a:pt x="18" y="16"/>
                  <a:pt x="4" y="27"/>
                </a:cubicBezTo>
                <a:cubicBezTo>
                  <a:pt x="0" y="22"/>
                  <a:pt x="0" y="22"/>
                  <a:pt x="0" y="22"/>
                </a:cubicBezTo>
                <a:cubicBezTo>
                  <a:pt x="28" y="0"/>
                  <a:pt x="28" y="0"/>
                  <a:pt x="28" y="0"/>
                </a:cubicBezTo>
                <a:cubicBezTo>
                  <a:pt x="35" y="0"/>
                  <a:pt x="35" y="0"/>
                  <a:pt x="35" y="0"/>
                </a:cubicBezTo>
                <a:lnTo>
                  <a:pt x="35" y="10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11"/>
          <p:cNvSpPr/>
          <p:nvPr/>
        </p:nvSpPr>
        <p:spPr bwMode="auto">
          <a:xfrm>
            <a:off x="7421563" y="5681663"/>
            <a:ext cx="103187" cy="168275"/>
          </a:xfrm>
          <a:custGeom>
            <a:avLst/>
            <a:gdLst>
              <a:gd name="T0" fmla="*/ 2147483646 w 66"/>
              <a:gd name="T1" fmla="*/ 2147483646 h 107"/>
              <a:gd name="T2" fmla="*/ 0 w 66"/>
              <a:gd name="T3" fmla="*/ 2147483646 h 107"/>
              <a:gd name="T4" fmla="*/ 0 w 66"/>
              <a:gd name="T5" fmla="*/ 2147483646 h 107"/>
              <a:gd name="T6" fmla="*/ 2147483646 w 66"/>
              <a:gd name="T7" fmla="*/ 2147483646 h 107"/>
              <a:gd name="T8" fmla="*/ 2147483646 w 66"/>
              <a:gd name="T9" fmla="*/ 2147483646 h 107"/>
              <a:gd name="T10" fmla="*/ 2147483646 w 66"/>
              <a:gd name="T11" fmla="*/ 2147483646 h 107"/>
              <a:gd name="T12" fmla="*/ 2147483646 w 66"/>
              <a:gd name="T13" fmla="*/ 2147483646 h 107"/>
              <a:gd name="T14" fmla="*/ 2147483646 w 66"/>
              <a:gd name="T15" fmla="*/ 2147483646 h 107"/>
              <a:gd name="T16" fmla="*/ 2147483646 w 66"/>
              <a:gd name="T17" fmla="*/ 2147483646 h 107"/>
              <a:gd name="T18" fmla="*/ 2147483646 w 66"/>
              <a:gd name="T19" fmla="*/ 2147483646 h 107"/>
              <a:gd name="T20" fmla="*/ 2147483646 w 66"/>
              <a:gd name="T21" fmla="*/ 2147483646 h 107"/>
              <a:gd name="T22" fmla="*/ 2147483646 w 66"/>
              <a:gd name="T23" fmla="*/ 0 h 107"/>
              <a:gd name="T24" fmla="*/ 2147483646 w 66"/>
              <a:gd name="T25" fmla="*/ 2147483646 h 107"/>
              <a:gd name="T26" fmla="*/ 2147483646 w 66"/>
              <a:gd name="T27" fmla="*/ 2147483646 h 107"/>
              <a:gd name="T28" fmla="*/ 2147483646 w 66"/>
              <a:gd name="T29" fmla="*/ 2147483646 h 107"/>
              <a:gd name="T30" fmla="*/ 2147483646 w 66"/>
              <a:gd name="T31" fmla="*/ 2147483646 h 107"/>
              <a:gd name="T32" fmla="*/ 2147483646 w 66"/>
              <a:gd name="T33" fmla="*/ 2147483646 h 107"/>
              <a:gd name="T34" fmla="*/ 2147483646 w 66"/>
              <a:gd name="T35" fmla="*/ 2147483646 h 107"/>
              <a:gd name="T36" fmla="*/ 2147483646 w 66"/>
              <a:gd name="T37" fmla="*/ 2147483646 h 107"/>
              <a:gd name="T38" fmla="*/ 2147483646 w 66"/>
              <a:gd name="T39" fmla="*/ 2147483646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6" h="107">
                <a:moveTo>
                  <a:pt x="66" y="107"/>
                </a:moveTo>
                <a:cubicBezTo>
                  <a:pt x="0" y="107"/>
                  <a:pt x="0" y="107"/>
                  <a:pt x="0" y="107"/>
                </a:cubicBezTo>
                <a:cubicBezTo>
                  <a:pt x="0" y="100"/>
                  <a:pt x="0" y="100"/>
                  <a:pt x="0" y="100"/>
                </a:cubicBezTo>
                <a:cubicBezTo>
                  <a:pt x="28" y="71"/>
                  <a:pt x="28" y="71"/>
                  <a:pt x="28" y="71"/>
                </a:cubicBezTo>
                <a:cubicBezTo>
                  <a:pt x="36" y="63"/>
                  <a:pt x="41" y="57"/>
                  <a:pt x="45" y="52"/>
                </a:cubicBezTo>
                <a:cubicBezTo>
                  <a:pt x="48" y="48"/>
                  <a:pt x="50" y="44"/>
                  <a:pt x="52" y="40"/>
                </a:cubicBezTo>
                <a:cubicBezTo>
                  <a:pt x="53" y="36"/>
                  <a:pt x="54" y="32"/>
                  <a:pt x="54" y="28"/>
                </a:cubicBezTo>
                <a:cubicBezTo>
                  <a:pt x="54" y="21"/>
                  <a:pt x="52" y="16"/>
                  <a:pt x="48" y="12"/>
                </a:cubicBezTo>
                <a:cubicBezTo>
                  <a:pt x="44" y="8"/>
                  <a:pt x="38" y="6"/>
                  <a:pt x="32" y="6"/>
                </a:cubicBezTo>
                <a:cubicBezTo>
                  <a:pt x="23" y="6"/>
                  <a:pt x="14" y="10"/>
                  <a:pt x="6" y="16"/>
                </a:cubicBezTo>
                <a:cubicBezTo>
                  <a:pt x="3" y="11"/>
                  <a:pt x="3" y="11"/>
                  <a:pt x="3" y="11"/>
                </a:cubicBezTo>
                <a:cubicBezTo>
                  <a:pt x="11" y="4"/>
                  <a:pt x="21" y="0"/>
                  <a:pt x="32" y="0"/>
                </a:cubicBezTo>
                <a:cubicBezTo>
                  <a:pt x="41" y="0"/>
                  <a:pt x="48" y="2"/>
                  <a:pt x="53" y="7"/>
                </a:cubicBezTo>
                <a:cubicBezTo>
                  <a:pt x="59" y="12"/>
                  <a:pt x="61" y="19"/>
                  <a:pt x="61" y="28"/>
                </a:cubicBezTo>
                <a:cubicBezTo>
                  <a:pt x="61" y="35"/>
                  <a:pt x="60" y="41"/>
                  <a:pt x="56" y="48"/>
                </a:cubicBezTo>
                <a:cubicBezTo>
                  <a:pt x="52" y="54"/>
                  <a:pt x="46" y="62"/>
                  <a:pt x="37" y="72"/>
                </a:cubicBezTo>
                <a:cubicBezTo>
                  <a:pt x="10" y="99"/>
                  <a:pt x="10" y="99"/>
                  <a:pt x="10" y="99"/>
                </a:cubicBezTo>
                <a:cubicBezTo>
                  <a:pt x="10" y="100"/>
                  <a:pt x="10" y="100"/>
                  <a:pt x="10" y="100"/>
                </a:cubicBezTo>
                <a:cubicBezTo>
                  <a:pt x="66" y="100"/>
                  <a:pt x="66" y="100"/>
                  <a:pt x="66" y="100"/>
                </a:cubicBezTo>
                <a:lnTo>
                  <a:pt x="66" y="107"/>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12"/>
          <p:cNvSpPr/>
          <p:nvPr/>
        </p:nvSpPr>
        <p:spPr bwMode="auto">
          <a:xfrm>
            <a:off x="8001000" y="5681663"/>
            <a:ext cx="104775" cy="169862"/>
          </a:xfrm>
          <a:custGeom>
            <a:avLst/>
            <a:gdLst>
              <a:gd name="T0" fmla="*/ 2147483646 w 67"/>
              <a:gd name="T1" fmla="*/ 2147483646 h 108"/>
              <a:gd name="T2" fmla="*/ 2147483646 w 67"/>
              <a:gd name="T3" fmla="*/ 2147483646 h 108"/>
              <a:gd name="T4" fmla="*/ 2147483646 w 67"/>
              <a:gd name="T5" fmla="*/ 2147483646 h 108"/>
              <a:gd name="T6" fmla="*/ 2147483646 w 67"/>
              <a:gd name="T7" fmla="*/ 2147483646 h 108"/>
              <a:gd name="T8" fmla="*/ 2147483646 w 67"/>
              <a:gd name="T9" fmla="*/ 2147483646 h 108"/>
              <a:gd name="T10" fmla="*/ 2147483646 w 67"/>
              <a:gd name="T11" fmla="*/ 2147483646 h 108"/>
              <a:gd name="T12" fmla="*/ 2147483646 w 67"/>
              <a:gd name="T13" fmla="*/ 2147483646 h 108"/>
              <a:gd name="T14" fmla="*/ 2147483646 w 67"/>
              <a:gd name="T15" fmla="*/ 2147483646 h 108"/>
              <a:gd name="T16" fmla="*/ 0 w 67"/>
              <a:gd name="T17" fmla="*/ 2147483646 h 108"/>
              <a:gd name="T18" fmla="*/ 0 w 67"/>
              <a:gd name="T19" fmla="*/ 2147483646 h 108"/>
              <a:gd name="T20" fmla="*/ 2147483646 w 67"/>
              <a:gd name="T21" fmla="*/ 2147483646 h 108"/>
              <a:gd name="T22" fmla="*/ 2147483646 w 67"/>
              <a:gd name="T23" fmla="*/ 2147483646 h 108"/>
              <a:gd name="T24" fmla="*/ 2147483646 w 67"/>
              <a:gd name="T25" fmla="*/ 2147483646 h 108"/>
              <a:gd name="T26" fmla="*/ 2147483646 w 67"/>
              <a:gd name="T27" fmla="*/ 2147483646 h 108"/>
              <a:gd name="T28" fmla="*/ 2147483646 w 67"/>
              <a:gd name="T29" fmla="*/ 2147483646 h 108"/>
              <a:gd name="T30" fmla="*/ 2147483646 w 67"/>
              <a:gd name="T31" fmla="*/ 2147483646 h 108"/>
              <a:gd name="T32" fmla="*/ 2147483646 w 67"/>
              <a:gd name="T33" fmla="*/ 2147483646 h 108"/>
              <a:gd name="T34" fmla="*/ 2147483646 w 67"/>
              <a:gd name="T35" fmla="*/ 2147483646 h 108"/>
              <a:gd name="T36" fmla="*/ 2147483646 w 67"/>
              <a:gd name="T37" fmla="*/ 2147483646 h 108"/>
              <a:gd name="T38" fmla="*/ 2147483646 w 67"/>
              <a:gd name="T39" fmla="*/ 2147483646 h 108"/>
              <a:gd name="T40" fmla="*/ 2147483646 w 67"/>
              <a:gd name="T41" fmla="*/ 2147483646 h 108"/>
              <a:gd name="T42" fmla="*/ 2147483646 w 67"/>
              <a:gd name="T43" fmla="*/ 2147483646 h 108"/>
              <a:gd name="T44" fmla="*/ 2147483646 w 67"/>
              <a:gd name="T45" fmla="*/ 2147483646 h 108"/>
              <a:gd name="T46" fmla="*/ 2147483646 w 67"/>
              <a:gd name="T47" fmla="*/ 2147483646 h 108"/>
              <a:gd name="T48" fmla="*/ 2147483646 w 67"/>
              <a:gd name="T49" fmla="*/ 2147483646 h 108"/>
              <a:gd name="T50" fmla="*/ 2147483646 w 67"/>
              <a:gd name="T51" fmla="*/ 2147483646 h 108"/>
              <a:gd name="T52" fmla="*/ 2147483646 w 67"/>
              <a:gd name="T53" fmla="*/ 2147483646 h 108"/>
              <a:gd name="T54" fmla="*/ 2147483646 w 67"/>
              <a:gd name="T55" fmla="*/ 0 h 108"/>
              <a:gd name="T56" fmla="*/ 2147483646 w 67"/>
              <a:gd name="T57" fmla="*/ 2147483646 h 108"/>
              <a:gd name="T58" fmla="*/ 2147483646 w 67"/>
              <a:gd name="T59" fmla="*/ 2147483646 h 1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7" h="108">
                <a:moveTo>
                  <a:pt x="64" y="26"/>
                </a:moveTo>
                <a:cubicBezTo>
                  <a:pt x="64" y="33"/>
                  <a:pt x="62" y="38"/>
                  <a:pt x="58" y="43"/>
                </a:cubicBezTo>
                <a:cubicBezTo>
                  <a:pt x="54" y="47"/>
                  <a:pt x="48" y="50"/>
                  <a:pt x="41" y="51"/>
                </a:cubicBezTo>
                <a:cubicBezTo>
                  <a:pt x="41" y="52"/>
                  <a:pt x="41" y="52"/>
                  <a:pt x="41" y="52"/>
                </a:cubicBezTo>
                <a:cubicBezTo>
                  <a:pt x="50" y="53"/>
                  <a:pt x="56" y="55"/>
                  <a:pt x="60" y="60"/>
                </a:cubicBezTo>
                <a:cubicBezTo>
                  <a:pt x="65" y="64"/>
                  <a:pt x="67" y="70"/>
                  <a:pt x="67" y="77"/>
                </a:cubicBezTo>
                <a:cubicBezTo>
                  <a:pt x="67" y="87"/>
                  <a:pt x="64" y="95"/>
                  <a:pt x="57" y="100"/>
                </a:cubicBezTo>
                <a:cubicBezTo>
                  <a:pt x="50" y="105"/>
                  <a:pt x="41" y="108"/>
                  <a:pt x="28" y="108"/>
                </a:cubicBezTo>
                <a:cubicBezTo>
                  <a:pt x="17" y="108"/>
                  <a:pt x="8" y="106"/>
                  <a:pt x="0" y="102"/>
                </a:cubicBezTo>
                <a:cubicBezTo>
                  <a:pt x="0" y="95"/>
                  <a:pt x="0" y="95"/>
                  <a:pt x="0" y="95"/>
                </a:cubicBezTo>
                <a:cubicBezTo>
                  <a:pt x="4" y="97"/>
                  <a:pt x="9" y="99"/>
                  <a:pt x="14" y="100"/>
                </a:cubicBezTo>
                <a:cubicBezTo>
                  <a:pt x="19" y="101"/>
                  <a:pt x="23" y="102"/>
                  <a:pt x="28" y="102"/>
                </a:cubicBezTo>
                <a:cubicBezTo>
                  <a:pt x="38" y="102"/>
                  <a:pt x="46" y="100"/>
                  <a:pt x="52" y="95"/>
                </a:cubicBezTo>
                <a:cubicBezTo>
                  <a:pt x="57" y="91"/>
                  <a:pt x="60" y="85"/>
                  <a:pt x="60" y="77"/>
                </a:cubicBezTo>
                <a:cubicBezTo>
                  <a:pt x="60" y="70"/>
                  <a:pt x="57" y="65"/>
                  <a:pt x="52" y="61"/>
                </a:cubicBezTo>
                <a:cubicBezTo>
                  <a:pt x="46" y="57"/>
                  <a:pt x="38" y="56"/>
                  <a:pt x="28" y="56"/>
                </a:cubicBezTo>
                <a:cubicBezTo>
                  <a:pt x="16" y="56"/>
                  <a:pt x="16" y="56"/>
                  <a:pt x="16" y="56"/>
                </a:cubicBezTo>
                <a:cubicBezTo>
                  <a:pt x="16" y="49"/>
                  <a:pt x="16" y="49"/>
                  <a:pt x="16" y="49"/>
                </a:cubicBezTo>
                <a:cubicBezTo>
                  <a:pt x="28" y="49"/>
                  <a:pt x="28" y="49"/>
                  <a:pt x="28" y="49"/>
                </a:cubicBezTo>
                <a:cubicBezTo>
                  <a:pt x="36" y="49"/>
                  <a:pt x="43" y="47"/>
                  <a:pt x="48" y="42"/>
                </a:cubicBezTo>
                <a:cubicBezTo>
                  <a:pt x="54" y="38"/>
                  <a:pt x="56" y="33"/>
                  <a:pt x="56" y="26"/>
                </a:cubicBezTo>
                <a:cubicBezTo>
                  <a:pt x="56" y="20"/>
                  <a:pt x="54" y="15"/>
                  <a:pt x="50" y="11"/>
                </a:cubicBezTo>
                <a:cubicBezTo>
                  <a:pt x="46" y="8"/>
                  <a:pt x="40" y="6"/>
                  <a:pt x="34" y="6"/>
                </a:cubicBezTo>
                <a:cubicBezTo>
                  <a:pt x="28" y="6"/>
                  <a:pt x="24" y="7"/>
                  <a:pt x="19" y="8"/>
                </a:cubicBezTo>
                <a:cubicBezTo>
                  <a:pt x="15" y="10"/>
                  <a:pt x="10" y="12"/>
                  <a:pt x="5" y="16"/>
                </a:cubicBezTo>
                <a:cubicBezTo>
                  <a:pt x="1" y="11"/>
                  <a:pt x="1" y="11"/>
                  <a:pt x="1" y="11"/>
                </a:cubicBezTo>
                <a:cubicBezTo>
                  <a:pt x="5" y="8"/>
                  <a:pt x="10" y="5"/>
                  <a:pt x="16" y="3"/>
                </a:cubicBezTo>
                <a:cubicBezTo>
                  <a:pt x="22" y="1"/>
                  <a:pt x="28" y="0"/>
                  <a:pt x="33" y="0"/>
                </a:cubicBezTo>
                <a:cubicBezTo>
                  <a:pt x="43" y="0"/>
                  <a:pt x="51" y="2"/>
                  <a:pt x="56" y="7"/>
                </a:cubicBezTo>
                <a:cubicBezTo>
                  <a:pt x="61" y="11"/>
                  <a:pt x="64" y="18"/>
                  <a:pt x="64" y="26"/>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13"/>
          <p:cNvSpPr>
            <a:spLocks noEditPoints="1"/>
          </p:cNvSpPr>
          <p:nvPr/>
        </p:nvSpPr>
        <p:spPr bwMode="auto">
          <a:xfrm>
            <a:off x="8577263" y="5683250"/>
            <a:ext cx="125412" cy="166688"/>
          </a:xfrm>
          <a:custGeom>
            <a:avLst/>
            <a:gdLst>
              <a:gd name="T0" fmla="*/ 2147483646 w 79"/>
              <a:gd name="T1" fmla="*/ 2147483646 h 106"/>
              <a:gd name="T2" fmla="*/ 2147483646 w 79"/>
              <a:gd name="T3" fmla="*/ 2147483646 h 106"/>
              <a:gd name="T4" fmla="*/ 2147483646 w 79"/>
              <a:gd name="T5" fmla="*/ 2147483646 h 106"/>
              <a:gd name="T6" fmla="*/ 2147483646 w 79"/>
              <a:gd name="T7" fmla="*/ 2147483646 h 106"/>
              <a:gd name="T8" fmla="*/ 2147483646 w 79"/>
              <a:gd name="T9" fmla="*/ 2147483646 h 106"/>
              <a:gd name="T10" fmla="*/ 0 w 79"/>
              <a:gd name="T11" fmla="*/ 2147483646 h 106"/>
              <a:gd name="T12" fmla="*/ 0 w 79"/>
              <a:gd name="T13" fmla="*/ 2147483646 h 106"/>
              <a:gd name="T14" fmla="*/ 2147483646 w 79"/>
              <a:gd name="T15" fmla="*/ 0 h 106"/>
              <a:gd name="T16" fmla="*/ 2147483646 w 79"/>
              <a:gd name="T17" fmla="*/ 0 h 106"/>
              <a:gd name="T18" fmla="*/ 2147483646 w 79"/>
              <a:gd name="T19" fmla="*/ 2147483646 h 106"/>
              <a:gd name="T20" fmla="*/ 2147483646 w 79"/>
              <a:gd name="T21" fmla="*/ 2147483646 h 106"/>
              <a:gd name="T22" fmla="*/ 2147483646 w 79"/>
              <a:gd name="T23" fmla="*/ 2147483646 h 106"/>
              <a:gd name="T24" fmla="*/ 2147483646 w 79"/>
              <a:gd name="T25" fmla="*/ 2147483646 h 106"/>
              <a:gd name="T26" fmla="*/ 2147483646 w 79"/>
              <a:gd name="T27" fmla="*/ 2147483646 h 106"/>
              <a:gd name="T28" fmla="*/ 2147483646 w 79"/>
              <a:gd name="T29" fmla="*/ 2147483646 h 106"/>
              <a:gd name="T30" fmla="*/ 2147483646 w 79"/>
              <a:gd name="T31" fmla="*/ 2147483646 h 106"/>
              <a:gd name="T32" fmla="*/ 2147483646 w 79"/>
              <a:gd name="T33" fmla="*/ 2147483646 h 106"/>
              <a:gd name="T34" fmla="*/ 2147483646 w 79"/>
              <a:gd name="T35" fmla="*/ 2147483646 h 106"/>
              <a:gd name="T36" fmla="*/ 2147483646 w 79"/>
              <a:gd name="T37" fmla="*/ 2147483646 h 10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106">
                <a:moveTo>
                  <a:pt x="79" y="79"/>
                </a:moveTo>
                <a:cubicBezTo>
                  <a:pt x="61" y="79"/>
                  <a:pt x="61" y="79"/>
                  <a:pt x="61" y="79"/>
                </a:cubicBezTo>
                <a:cubicBezTo>
                  <a:pt x="61" y="106"/>
                  <a:pt x="61" y="106"/>
                  <a:pt x="61" y="106"/>
                </a:cubicBezTo>
                <a:cubicBezTo>
                  <a:pt x="54" y="106"/>
                  <a:pt x="54" y="106"/>
                  <a:pt x="54" y="106"/>
                </a:cubicBezTo>
                <a:cubicBezTo>
                  <a:pt x="54" y="79"/>
                  <a:pt x="54" y="79"/>
                  <a:pt x="54" y="79"/>
                </a:cubicBezTo>
                <a:cubicBezTo>
                  <a:pt x="0" y="79"/>
                  <a:pt x="0" y="79"/>
                  <a:pt x="0" y="79"/>
                </a:cubicBezTo>
                <a:cubicBezTo>
                  <a:pt x="0" y="74"/>
                  <a:pt x="0" y="74"/>
                  <a:pt x="0" y="74"/>
                </a:cubicBezTo>
                <a:cubicBezTo>
                  <a:pt x="52" y="0"/>
                  <a:pt x="52" y="0"/>
                  <a:pt x="52" y="0"/>
                </a:cubicBezTo>
                <a:cubicBezTo>
                  <a:pt x="61" y="0"/>
                  <a:pt x="61" y="0"/>
                  <a:pt x="61" y="0"/>
                </a:cubicBezTo>
                <a:cubicBezTo>
                  <a:pt x="61" y="73"/>
                  <a:pt x="61" y="73"/>
                  <a:pt x="61" y="73"/>
                </a:cubicBezTo>
                <a:cubicBezTo>
                  <a:pt x="79" y="73"/>
                  <a:pt x="79" y="73"/>
                  <a:pt x="79" y="73"/>
                </a:cubicBezTo>
                <a:lnTo>
                  <a:pt x="79" y="79"/>
                </a:lnTo>
                <a:close/>
                <a:moveTo>
                  <a:pt x="54" y="73"/>
                </a:moveTo>
                <a:cubicBezTo>
                  <a:pt x="54" y="43"/>
                  <a:pt x="54" y="43"/>
                  <a:pt x="54" y="43"/>
                </a:cubicBezTo>
                <a:cubicBezTo>
                  <a:pt x="54" y="28"/>
                  <a:pt x="54" y="16"/>
                  <a:pt x="55" y="6"/>
                </a:cubicBezTo>
                <a:cubicBezTo>
                  <a:pt x="54" y="6"/>
                  <a:pt x="54" y="6"/>
                  <a:pt x="54" y="6"/>
                </a:cubicBezTo>
                <a:cubicBezTo>
                  <a:pt x="53" y="8"/>
                  <a:pt x="51" y="12"/>
                  <a:pt x="46" y="20"/>
                </a:cubicBezTo>
                <a:cubicBezTo>
                  <a:pt x="8" y="73"/>
                  <a:pt x="8" y="73"/>
                  <a:pt x="8" y="73"/>
                </a:cubicBezTo>
                <a:lnTo>
                  <a:pt x="54" y="73"/>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Freeform 14"/>
          <p:cNvSpPr/>
          <p:nvPr/>
        </p:nvSpPr>
        <p:spPr bwMode="auto">
          <a:xfrm>
            <a:off x="9169400" y="5683250"/>
            <a:ext cx="103188" cy="168275"/>
          </a:xfrm>
          <a:custGeom>
            <a:avLst/>
            <a:gdLst>
              <a:gd name="T0" fmla="*/ 2147483646 w 65"/>
              <a:gd name="T1" fmla="*/ 2147483646 h 107"/>
              <a:gd name="T2" fmla="*/ 2147483646 w 65"/>
              <a:gd name="T3" fmla="*/ 2147483646 h 107"/>
              <a:gd name="T4" fmla="*/ 2147483646 w 65"/>
              <a:gd name="T5" fmla="*/ 2147483646 h 107"/>
              <a:gd name="T6" fmla="*/ 2147483646 w 65"/>
              <a:gd name="T7" fmla="*/ 2147483646 h 107"/>
              <a:gd name="T8" fmla="*/ 2147483646 w 65"/>
              <a:gd name="T9" fmla="*/ 2147483646 h 107"/>
              <a:gd name="T10" fmla="*/ 2147483646 w 65"/>
              <a:gd name="T11" fmla="*/ 2147483646 h 107"/>
              <a:gd name="T12" fmla="*/ 0 w 65"/>
              <a:gd name="T13" fmla="*/ 2147483646 h 107"/>
              <a:gd name="T14" fmla="*/ 0 w 65"/>
              <a:gd name="T15" fmla="*/ 2147483646 h 107"/>
              <a:gd name="T16" fmla="*/ 2147483646 w 65"/>
              <a:gd name="T17" fmla="*/ 2147483646 h 107"/>
              <a:gd name="T18" fmla="*/ 2147483646 w 65"/>
              <a:gd name="T19" fmla="*/ 2147483646 h 107"/>
              <a:gd name="T20" fmla="*/ 2147483646 w 65"/>
              <a:gd name="T21" fmla="*/ 2147483646 h 107"/>
              <a:gd name="T22" fmla="*/ 2147483646 w 65"/>
              <a:gd name="T23" fmla="*/ 2147483646 h 107"/>
              <a:gd name="T24" fmla="*/ 2147483646 w 65"/>
              <a:gd name="T25" fmla="*/ 2147483646 h 107"/>
              <a:gd name="T26" fmla="*/ 2147483646 w 65"/>
              <a:gd name="T27" fmla="*/ 2147483646 h 107"/>
              <a:gd name="T28" fmla="*/ 2147483646 w 65"/>
              <a:gd name="T29" fmla="*/ 2147483646 h 107"/>
              <a:gd name="T30" fmla="*/ 2147483646 w 65"/>
              <a:gd name="T31" fmla="*/ 2147483646 h 107"/>
              <a:gd name="T32" fmla="*/ 2147483646 w 65"/>
              <a:gd name="T33" fmla="*/ 0 h 107"/>
              <a:gd name="T34" fmla="*/ 2147483646 w 65"/>
              <a:gd name="T35" fmla="*/ 0 h 107"/>
              <a:gd name="T36" fmla="*/ 2147483646 w 65"/>
              <a:gd name="T37" fmla="*/ 2147483646 h 107"/>
              <a:gd name="T38" fmla="*/ 2147483646 w 65"/>
              <a:gd name="T39" fmla="*/ 2147483646 h 107"/>
              <a:gd name="T40" fmla="*/ 2147483646 w 65"/>
              <a:gd name="T41" fmla="*/ 2147483646 h 107"/>
              <a:gd name="T42" fmla="*/ 2147483646 w 65"/>
              <a:gd name="T43" fmla="*/ 2147483646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5" h="107">
                <a:moveTo>
                  <a:pt x="29" y="42"/>
                </a:moveTo>
                <a:cubicBezTo>
                  <a:pt x="40" y="42"/>
                  <a:pt x="49" y="45"/>
                  <a:pt x="55" y="51"/>
                </a:cubicBezTo>
                <a:cubicBezTo>
                  <a:pt x="62" y="56"/>
                  <a:pt x="65" y="63"/>
                  <a:pt x="65" y="73"/>
                </a:cubicBezTo>
                <a:cubicBezTo>
                  <a:pt x="65" y="84"/>
                  <a:pt x="62" y="92"/>
                  <a:pt x="55" y="98"/>
                </a:cubicBezTo>
                <a:cubicBezTo>
                  <a:pt x="48" y="104"/>
                  <a:pt x="39" y="107"/>
                  <a:pt x="27" y="107"/>
                </a:cubicBezTo>
                <a:cubicBezTo>
                  <a:pt x="22" y="107"/>
                  <a:pt x="17" y="107"/>
                  <a:pt x="12" y="106"/>
                </a:cubicBezTo>
                <a:cubicBezTo>
                  <a:pt x="8" y="105"/>
                  <a:pt x="4" y="103"/>
                  <a:pt x="0" y="101"/>
                </a:cubicBezTo>
                <a:cubicBezTo>
                  <a:pt x="0" y="94"/>
                  <a:pt x="0" y="94"/>
                  <a:pt x="0" y="94"/>
                </a:cubicBezTo>
                <a:cubicBezTo>
                  <a:pt x="6" y="96"/>
                  <a:pt x="10" y="98"/>
                  <a:pt x="14" y="99"/>
                </a:cubicBezTo>
                <a:cubicBezTo>
                  <a:pt x="18" y="100"/>
                  <a:pt x="23" y="101"/>
                  <a:pt x="27" y="101"/>
                </a:cubicBezTo>
                <a:cubicBezTo>
                  <a:pt x="36" y="101"/>
                  <a:pt x="44" y="98"/>
                  <a:pt x="49" y="93"/>
                </a:cubicBezTo>
                <a:cubicBezTo>
                  <a:pt x="55" y="89"/>
                  <a:pt x="58" y="82"/>
                  <a:pt x="58" y="74"/>
                </a:cubicBezTo>
                <a:cubicBezTo>
                  <a:pt x="58" y="66"/>
                  <a:pt x="55" y="60"/>
                  <a:pt x="50" y="55"/>
                </a:cubicBezTo>
                <a:cubicBezTo>
                  <a:pt x="44" y="51"/>
                  <a:pt x="37" y="49"/>
                  <a:pt x="27" y="49"/>
                </a:cubicBezTo>
                <a:cubicBezTo>
                  <a:pt x="21" y="49"/>
                  <a:pt x="15" y="50"/>
                  <a:pt x="8" y="51"/>
                </a:cubicBezTo>
                <a:cubicBezTo>
                  <a:pt x="4" y="49"/>
                  <a:pt x="4" y="49"/>
                  <a:pt x="4" y="49"/>
                </a:cubicBezTo>
                <a:cubicBezTo>
                  <a:pt x="8" y="0"/>
                  <a:pt x="8" y="0"/>
                  <a:pt x="8" y="0"/>
                </a:cubicBezTo>
                <a:cubicBezTo>
                  <a:pt x="58" y="0"/>
                  <a:pt x="58" y="0"/>
                  <a:pt x="58" y="0"/>
                </a:cubicBezTo>
                <a:cubicBezTo>
                  <a:pt x="58" y="7"/>
                  <a:pt x="58" y="7"/>
                  <a:pt x="58" y="7"/>
                </a:cubicBezTo>
                <a:cubicBezTo>
                  <a:pt x="14" y="7"/>
                  <a:pt x="14" y="7"/>
                  <a:pt x="14" y="7"/>
                </a:cubicBezTo>
                <a:cubicBezTo>
                  <a:pt x="11" y="45"/>
                  <a:pt x="11" y="45"/>
                  <a:pt x="11" y="45"/>
                </a:cubicBezTo>
                <a:cubicBezTo>
                  <a:pt x="19" y="43"/>
                  <a:pt x="25" y="42"/>
                  <a:pt x="29" y="4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15"/>
          <p:cNvSpPr>
            <a:spLocks noEditPoints="1"/>
          </p:cNvSpPr>
          <p:nvPr/>
        </p:nvSpPr>
        <p:spPr bwMode="auto">
          <a:xfrm>
            <a:off x="9752013" y="5681663"/>
            <a:ext cx="104775" cy="169862"/>
          </a:xfrm>
          <a:custGeom>
            <a:avLst/>
            <a:gdLst>
              <a:gd name="T0" fmla="*/ 0 w 67"/>
              <a:gd name="T1" fmla="*/ 2147483646 h 108"/>
              <a:gd name="T2" fmla="*/ 2147483646 w 67"/>
              <a:gd name="T3" fmla="*/ 2147483646 h 108"/>
              <a:gd name="T4" fmla="*/ 2147483646 w 67"/>
              <a:gd name="T5" fmla="*/ 2147483646 h 108"/>
              <a:gd name="T6" fmla="*/ 2147483646 w 67"/>
              <a:gd name="T7" fmla="*/ 0 h 108"/>
              <a:gd name="T8" fmla="*/ 2147483646 w 67"/>
              <a:gd name="T9" fmla="*/ 2147483646 h 108"/>
              <a:gd name="T10" fmla="*/ 2147483646 w 67"/>
              <a:gd name="T11" fmla="*/ 2147483646 h 108"/>
              <a:gd name="T12" fmla="*/ 2147483646 w 67"/>
              <a:gd name="T13" fmla="*/ 2147483646 h 108"/>
              <a:gd name="T14" fmla="*/ 2147483646 w 67"/>
              <a:gd name="T15" fmla="*/ 2147483646 h 108"/>
              <a:gd name="T16" fmla="*/ 2147483646 w 67"/>
              <a:gd name="T17" fmla="*/ 2147483646 h 108"/>
              <a:gd name="T18" fmla="*/ 2147483646 w 67"/>
              <a:gd name="T19" fmla="*/ 2147483646 h 108"/>
              <a:gd name="T20" fmla="*/ 2147483646 w 67"/>
              <a:gd name="T21" fmla="*/ 2147483646 h 108"/>
              <a:gd name="T22" fmla="*/ 2147483646 w 67"/>
              <a:gd name="T23" fmla="*/ 2147483646 h 108"/>
              <a:gd name="T24" fmla="*/ 2147483646 w 67"/>
              <a:gd name="T25" fmla="*/ 2147483646 h 108"/>
              <a:gd name="T26" fmla="*/ 2147483646 w 67"/>
              <a:gd name="T27" fmla="*/ 2147483646 h 108"/>
              <a:gd name="T28" fmla="*/ 2147483646 w 67"/>
              <a:gd name="T29" fmla="*/ 2147483646 h 108"/>
              <a:gd name="T30" fmla="*/ 2147483646 w 67"/>
              <a:gd name="T31" fmla="*/ 2147483646 h 108"/>
              <a:gd name="T32" fmla="*/ 2147483646 w 67"/>
              <a:gd name="T33" fmla="*/ 2147483646 h 108"/>
              <a:gd name="T34" fmla="*/ 0 w 67"/>
              <a:gd name="T35" fmla="*/ 2147483646 h 108"/>
              <a:gd name="T36" fmla="*/ 2147483646 w 67"/>
              <a:gd name="T37" fmla="*/ 2147483646 h 108"/>
              <a:gd name="T38" fmla="*/ 2147483646 w 67"/>
              <a:gd name="T39" fmla="*/ 2147483646 h 108"/>
              <a:gd name="T40" fmla="*/ 2147483646 w 67"/>
              <a:gd name="T41" fmla="*/ 2147483646 h 108"/>
              <a:gd name="T42" fmla="*/ 2147483646 w 67"/>
              <a:gd name="T43" fmla="*/ 2147483646 h 108"/>
              <a:gd name="T44" fmla="*/ 2147483646 w 67"/>
              <a:gd name="T45" fmla="*/ 2147483646 h 108"/>
              <a:gd name="T46" fmla="*/ 2147483646 w 67"/>
              <a:gd name="T47" fmla="*/ 2147483646 h 108"/>
              <a:gd name="T48" fmla="*/ 2147483646 w 67"/>
              <a:gd name="T49" fmla="*/ 2147483646 h 108"/>
              <a:gd name="T50" fmla="*/ 2147483646 w 67"/>
              <a:gd name="T51" fmla="*/ 2147483646 h 108"/>
              <a:gd name="T52" fmla="*/ 2147483646 w 67"/>
              <a:gd name="T53" fmla="*/ 2147483646 h 108"/>
              <a:gd name="T54" fmla="*/ 2147483646 w 67"/>
              <a:gd name="T55" fmla="*/ 2147483646 h 108"/>
              <a:gd name="T56" fmla="*/ 2147483646 w 67"/>
              <a:gd name="T57" fmla="*/ 2147483646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7" h="108">
                <a:moveTo>
                  <a:pt x="0" y="62"/>
                </a:moveTo>
                <a:cubicBezTo>
                  <a:pt x="0" y="48"/>
                  <a:pt x="2" y="37"/>
                  <a:pt x="6" y="27"/>
                </a:cubicBezTo>
                <a:cubicBezTo>
                  <a:pt x="9" y="18"/>
                  <a:pt x="15" y="11"/>
                  <a:pt x="21" y="7"/>
                </a:cubicBezTo>
                <a:cubicBezTo>
                  <a:pt x="28" y="2"/>
                  <a:pt x="36" y="0"/>
                  <a:pt x="46" y="0"/>
                </a:cubicBezTo>
                <a:cubicBezTo>
                  <a:pt x="51" y="0"/>
                  <a:pt x="55" y="0"/>
                  <a:pt x="58" y="1"/>
                </a:cubicBezTo>
                <a:cubicBezTo>
                  <a:pt x="58" y="8"/>
                  <a:pt x="58" y="8"/>
                  <a:pt x="58" y="8"/>
                </a:cubicBezTo>
                <a:cubicBezTo>
                  <a:pt x="55" y="7"/>
                  <a:pt x="51" y="6"/>
                  <a:pt x="46" y="6"/>
                </a:cubicBezTo>
                <a:cubicBezTo>
                  <a:pt x="34" y="6"/>
                  <a:pt x="25" y="10"/>
                  <a:pt x="18" y="19"/>
                </a:cubicBezTo>
                <a:cubicBezTo>
                  <a:pt x="12" y="27"/>
                  <a:pt x="8" y="40"/>
                  <a:pt x="7" y="56"/>
                </a:cubicBezTo>
                <a:cubicBezTo>
                  <a:pt x="8" y="56"/>
                  <a:pt x="8" y="56"/>
                  <a:pt x="8" y="56"/>
                </a:cubicBezTo>
                <a:cubicBezTo>
                  <a:pt x="12" y="51"/>
                  <a:pt x="16" y="48"/>
                  <a:pt x="20" y="45"/>
                </a:cubicBezTo>
                <a:cubicBezTo>
                  <a:pt x="25" y="43"/>
                  <a:pt x="30" y="42"/>
                  <a:pt x="35" y="42"/>
                </a:cubicBezTo>
                <a:cubicBezTo>
                  <a:pt x="45" y="42"/>
                  <a:pt x="53" y="45"/>
                  <a:pt x="58" y="50"/>
                </a:cubicBezTo>
                <a:cubicBezTo>
                  <a:pt x="64" y="56"/>
                  <a:pt x="67" y="63"/>
                  <a:pt x="67" y="73"/>
                </a:cubicBezTo>
                <a:cubicBezTo>
                  <a:pt x="67" y="84"/>
                  <a:pt x="64" y="93"/>
                  <a:pt x="58" y="99"/>
                </a:cubicBezTo>
                <a:cubicBezTo>
                  <a:pt x="52" y="105"/>
                  <a:pt x="44" y="108"/>
                  <a:pt x="34" y="108"/>
                </a:cubicBezTo>
                <a:cubicBezTo>
                  <a:pt x="24" y="108"/>
                  <a:pt x="15" y="104"/>
                  <a:pt x="9" y="96"/>
                </a:cubicBezTo>
                <a:cubicBezTo>
                  <a:pt x="3" y="88"/>
                  <a:pt x="0" y="76"/>
                  <a:pt x="0" y="62"/>
                </a:cubicBezTo>
                <a:close/>
                <a:moveTo>
                  <a:pt x="34" y="102"/>
                </a:moveTo>
                <a:cubicBezTo>
                  <a:pt x="42" y="102"/>
                  <a:pt x="48" y="99"/>
                  <a:pt x="53" y="94"/>
                </a:cubicBezTo>
                <a:cubicBezTo>
                  <a:pt x="57" y="89"/>
                  <a:pt x="59" y="82"/>
                  <a:pt x="59" y="73"/>
                </a:cubicBezTo>
                <a:cubicBezTo>
                  <a:pt x="59" y="65"/>
                  <a:pt x="57" y="59"/>
                  <a:pt x="53" y="54"/>
                </a:cubicBezTo>
                <a:cubicBezTo>
                  <a:pt x="49" y="50"/>
                  <a:pt x="43" y="48"/>
                  <a:pt x="35" y="48"/>
                </a:cubicBezTo>
                <a:cubicBezTo>
                  <a:pt x="30" y="48"/>
                  <a:pt x="26" y="49"/>
                  <a:pt x="22" y="51"/>
                </a:cubicBezTo>
                <a:cubicBezTo>
                  <a:pt x="17" y="53"/>
                  <a:pt x="14" y="56"/>
                  <a:pt x="12" y="59"/>
                </a:cubicBezTo>
                <a:cubicBezTo>
                  <a:pt x="9" y="63"/>
                  <a:pt x="8" y="67"/>
                  <a:pt x="8" y="70"/>
                </a:cubicBezTo>
                <a:cubicBezTo>
                  <a:pt x="8" y="76"/>
                  <a:pt x="9" y="81"/>
                  <a:pt x="11" y="86"/>
                </a:cubicBezTo>
                <a:cubicBezTo>
                  <a:pt x="14" y="91"/>
                  <a:pt x="17" y="95"/>
                  <a:pt x="21" y="97"/>
                </a:cubicBezTo>
                <a:cubicBezTo>
                  <a:pt x="25" y="100"/>
                  <a:pt x="30" y="102"/>
                  <a:pt x="34" y="10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Line 17"/>
          <p:cNvSpPr>
            <a:spLocks noChangeShapeType="1"/>
          </p:cNvSpPr>
          <p:nvPr/>
        </p:nvSpPr>
        <p:spPr bwMode="auto">
          <a:xfrm>
            <a:off x="1274763" y="4102100"/>
            <a:ext cx="4656137"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 name="Line 18"/>
          <p:cNvSpPr>
            <a:spLocks noChangeShapeType="1"/>
          </p:cNvSpPr>
          <p:nvPr/>
        </p:nvSpPr>
        <p:spPr bwMode="auto">
          <a:xfrm>
            <a:off x="1270000" y="2609850"/>
            <a:ext cx="4656138"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 name="Line 19"/>
          <p:cNvSpPr>
            <a:spLocks noChangeShapeType="1"/>
          </p:cNvSpPr>
          <p:nvPr/>
        </p:nvSpPr>
        <p:spPr bwMode="auto">
          <a:xfrm>
            <a:off x="1270000" y="1116013"/>
            <a:ext cx="4656138"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 name="Line 20"/>
          <p:cNvSpPr>
            <a:spLocks noChangeShapeType="1"/>
          </p:cNvSpPr>
          <p:nvPr/>
        </p:nvSpPr>
        <p:spPr bwMode="auto">
          <a:xfrm flipV="1">
            <a:off x="2438400"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 name="Line 21"/>
          <p:cNvSpPr>
            <a:spLocks noChangeShapeType="1"/>
          </p:cNvSpPr>
          <p:nvPr/>
        </p:nvSpPr>
        <p:spPr bwMode="auto">
          <a:xfrm flipV="1">
            <a:off x="3602038"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Line 22"/>
          <p:cNvSpPr>
            <a:spLocks noChangeShapeType="1"/>
          </p:cNvSpPr>
          <p:nvPr/>
        </p:nvSpPr>
        <p:spPr bwMode="auto">
          <a:xfrm flipV="1">
            <a:off x="4765675"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 name="Line 23"/>
          <p:cNvSpPr>
            <a:spLocks noChangeShapeType="1"/>
          </p:cNvSpPr>
          <p:nvPr/>
        </p:nvSpPr>
        <p:spPr bwMode="auto">
          <a:xfrm flipH="1">
            <a:off x="6273800" y="4102100"/>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 name="Line 24"/>
          <p:cNvSpPr>
            <a:spLocks noChangeShapeType="1"/>
          </p:cNvSpPr>
          <p:nvPr/>
        </p:nvSpPr>
        <p:spPr bwMode="auto">
          <a:xfrm flipH="1">
            <a:off x="6273800" y="2609850"/>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 name="Line 25"/>
          <p:cNvSpPr>
            <a:spLocks noChangeShapeType="1"/>
          </p:cNvSpPr>
          <p:nvPr/>
        </p:nvSpPr>
        <p:spPr bwMode="auto">
          <a:xfrm flipH="1">
            <a:off x="6273800" y="1863725"/>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 name="Line 26"/>
          <p:cNvSpPr>
            <a:spLocks noChangeShapeType="1"/>
          </p:cNvSpPr>
          <p:nvPr/>
        </p:nvSpPr>
        <p:spPr bwMode="auto">
          <a:xfrm flipH="1">
            <a:off x="6273800" y="3352800"/>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 name="Line 27"/>
          <p:cNvSpPr>
            <a:spLocks noChangeShapeType="1"/>
          </p:cNvSpPr>
          <p:nvPr/>
        </p:nvSpPr>
        <p:spPr bwMode="auto">
          <a:xfrm flipH="1">
            <a:off x="6273800" y="4848225"/>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 name="Line 28"/>
          <p:cNvSpPr>
            <a:spLocks noChangeShapeType="1"/>
          </p:cNvSpPr>
          <p:nvPr/>
        </p:nvSpPr>
        <p:spPr bwMode="auto">
          <a:xfrm flipH="1">
            <a:off x="6273800" y="1116013"/>
            <a:ext cx="4657725" cy="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3" name="Line 29"/>
          <p:cNvSpPr>
            <a:spLocks noChangeShapeType="1"/>
          </p:cNvSpPr>
          <p:nvPr/>
        </p:nvSpPr>
        <p:spPr bwMode="auto">
          <a:xfrm flipV="1">
            <a:off x="9766300"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4" name="Line 31"/>
          <p:cNvSpPr>
            <a:spLocks noChangeShapeType="1"/>
          </p:cNvSpPr>
          <p:nvPr/>
        </p:nvSpPr>
        <p:spPr bwMode="auto">
          <a:xfrm flipV="1">
            <a:off x="9183688"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5" name="Line 32"/>
          <p:cNvSpPr>
            <a:spLocks noChangeShapeType="1"/>
          </p:cNvSpPr>
          <p:nvPr/>
        </p:nvSpPr>
        <p:spPr bwMode="auto">
          <a:xfrm flipV="1">
            <a:off x="8021638"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6" name="Line 33"/>
          <p:cNvSpPr>
            <a:spLocks noChangeShapeType="1"/>
          </p:cNvSpPr>
          <p:nvPr/>
        </p:nvSpPr>
        <p:spPr bwMode="auto">
          <a:xfrm flipV="1">
            <a:off x="6856413"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7" name="Line 34"/>
          <p:cNvSpPr>
            <a:spLocks noChangeShapeType="1"/>
          </p:cNvSpPr>
          <p:nvPr/>
        </p:nvSpPr>
        <p:spPr bwMode="auto">
          <a:xfrm flipV="1">
            <a:off x="8602663"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8" name="Line 35"/>
          <p:cNvSpPr>
            <a:spLocks noChangeShapeType="1"/>
          </p:cNvSpPr>
          <p:nvPr/>
        </p:nvSpPr>
        <p:spPr bwMode="auto">
          <a:xfrm flipV="1">
            <a:off x="7437438" y="1116013"/>
            <a:ext cx="0" cy="4470400"/>
          </a:xfrm>
          <a:prstGeom prst="line">
            <a:avLst/>
          </a:prstGeom>
          <a:noFill/>
          <a:ln w="6350">
            <a:solidFill>
              <a:srgbClr val="E6E7E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9" name="Rectangle 37"/>
          <p:cNvSpPr>
            <a:spLocks noChangeArrowheads="1"/>
          </p:cNvSpPr>
          <p:nvPr/>
        </p:nvSpPr>
        <p:spPr bwMode="auto">
          <a:xfrm>
            <a:off x="6273800" y="1401763"/>
            <a:ext cx="3957638" cy="139700"/>
          </a:xfrm>
          <a:prstGeom prst="rect">
            <a:avLst/>
          </a:prstGeom>
          <a:solidFill>
            <a:schemeClr val="accent3"/>
          </a:solidFill>
          <a:ln>
            <a:noFill/>
          </a:ln>
        </p:spPr>
        <p:txBody>
          <a:bodyPr/>
          <a:lstStyle/>
          <a:p>
            <a:pPr>
              <a:defRPr/>
            </a:pPr>
            <a:endParaRPr lang="zh-CN" altLang="en-US"/>
          </a:p>
        </p:txBody>
      </p:sp>
      <p:sp>
        <p:nvSpPr>
          <p:cNvPr id="40" name="Rectangle 38"/>
          <p:cNvSpPr>
            <a:spLocks noChangeArrowheads="1"/>
          </p:cNvSpPr>
          <p:nvPr/>
        </p:nvSpPr>
        <p:spPr bwMode="auto">
          <a:xfrm>
            <a:off x="6273800" y="1658938"/>
            <a:ext cx="4073525" cy="139700"/>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1" name="Rectangle 39"/>
          <p:cNvSpPr>
            <a:spLocks noChangeArrowheads="1"/>
          </p:cNvSpPr>
          <p:nvPr/>
        </p:nvSpPr>
        <p:spPr bwMode="auto">
          <a:xfrm>
            <a:off x="6273800" y="1914525"/>
            <a:ext cx="1628775" cy="139700"/>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2" name="Rectangle 40"/>
          <p:cNvSpPr>
            <a:spLocks noChangeArrowheads="1"/>
          </p:cNvSpPr>
          <p:nvPr/>
        </p:nvSpPr>
        <p:spPr bwMode="auto">
          <a:xfrm>
            <a:off x="6273800" y="2171700"/>
            <a:ext cx="1978025" cy="138113"/>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3" name="Rectangle 42"/>
          <p:cNvSpPr>
            <a:spLocks noChangeArrowheads="1"/>
          </p:cNvSpPr>
          <p:nvPr/>
        </p:nvSpPr>
        <p:spPr bwMode="auto">
          <a:xfrm>
            <a:off x="6273800" y="4406900"/>
            <a:ext cx="2328863" cy="141288"/>
          </a:xfrm>
          <a:prstGeom prst="rect">
            <a:avLst/>
          </a:prstGeom>
          <a:solidFill>
            <a:schemeClr val="accent3"/>
          </a:solidFill>
          <a:ln>
            <a:noFill/>
          </a:ln>
        </p:spPr>
        <p:txBody>
          <a:bodyPr/>
          <a:lstStyle/>
          <a:p>
            <a:pPr>
              <a:defRPr/>
            </a:pPr>
            <a:endParaRPr lang="zh-CN" altLang="en-US"/>
          </a:p>
        </p:txBody>
      </p:sp>
      <p:sp>
        <p:nvSpPr>
          <p:cNvPr id="44" name="Rectangle 43"/>
          <p:cNvSpPr>
            <a:spLocks noChangeArrowheads="1"/>
          </p:cNvSpPr>
          <p:nvPr/>
        </p:nvSpPr>
        <p:spPr bwMode="auto">
          <a:xfrm>
            <a:off x="6273800" y="4665663"/>
            <a:ext cx="1281113" cy="138112"/>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5" name="Rectangle 44"/>
          <p:cNvSpPr>
            <a:spLocks noChangeArrowheads="1"/>
          </p:cNvSpPr>
          <p:nvPr/>
        </p:nvSpPr>
        <p:spPr bwMode="auto">
          <a:xfrm>
            <a:off x="6273800" y="4921250"/>
            <a:ext cx="2211388" cy="138113"/>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6" name="Rectangle 45"/>
          <p:cNvSpPr>
            <a:spLocks noChangeArrowheads="1"/>
          </p:cNvSpPr>
          <p:nvPr/>
        </p:nvSpPr>
        <p:spPr bwMode="auto">
          <a:xfrm>
            <a:off x="6273800" y="5176838"/>
            <a:ext cx="1979613" cy="139700"/>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7" name="Oval 46"/>
          <p:cNvSpPr>
            <a:spLocks noChangeArrowheads="1"/>
          </p:cNvSpPr>
          <p:nvPr/>
        </p:nvSpPr>
        <p:spPr bwMode="auto">
          <a:xfrm>
            <a:off x="2339975" y="6105525"/>
            <a:ext cx="300038" cy="300038"/>
          </a:xfrm>
          <a:prstGeom prst="ellipse">
            <a:avLst/>
          </a:prstGeom>
          <a:solidFill>
            <a:schemeClr val="accent3"/>
          </a:solidFill>
          <a:ln>
            <a:noFill/>
          </a:ln>
        </p:spPr>
        <p:txBody>
          <a:bodyPr/>
          <a:lstStyle/>
          <a:p>
            <a:pPr>
              <a:defRPr/>
            </a:pPr>
            <a:endParaRPr lang="zh-CN" altLang="en-US"/>
          </a:p>
        </p:txBody>
      </p:sp>
      <p:sp>
        <p:nvSpPr>
          <p:cNvPr id="48" name="Oval 61"/>
          <p:cNvSpPr>
            <a:spLocks noChangeArrowheads="1"/>
          </p:cNvSpPr>
          <p:nvPr/>
        </p:nvSpPr>
        <p:spPr bwMode="auto">
          <a:xfrm>
            <a:off x="4381500" y="6105525"/>
            <a:ext cx="300038" cy="300038"/>
          </a:xfrm>
          <a:prstGeom prst="ellipse">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49" name="Oval 76"/>
          <p:cNvSpPr>
            <a:spLocks noChangeArrowheads="1"/>
          </p:cNvSpPr>
          <p:nvPr/>
        </p:nvSpPr>
        <p:spPr bwMode="auto">
          <a:xfrm>
            <a:off x="6423025" y="6105525"/>
            <a:ext cx="300038" cy="300038"/>
          </a:xfrm>
          <a:prstGeom prst="ellipse">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0" name="Oval 91"/>
          <p:cNvSpPr>
            <a:spLocks noChangeArrowheads="1"/>
          </p:cNvSpPr>
          <p:nvPr/>
        </p:nvSpPr>
        <p:spPr bwMode="auto">
          <a:xfrm>
            <a:off x="8464550" y="6105525"/>
            <a:ext cx="300038" cy="300038"/>
          </a:xfrm>
          <a:prstGeom prst="ellipse">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1" name="Freeform 121"/>
          <p:cNvSpPr/>
          <p:nvPr/>
        </p:nvSpPr>
        <p:spPr bwMode="auto">
          <a:xfrm>
            <a:off x="1270000" y="971550"/>
            <a:ext cx="4656138" cy="4614863"/>
          </a:xfrm>
          <a:custGeom>
            <a:avLst/>
            <a:gdLst>
              <a:gd name="T0" fmla="*/ 2147483646 w 2933"/>
              <a:gd name="T1" fmla="*/ 0 h 2907"/>
              <a:gd name="T2" fmla="*/ 2147483646 w 2933"/>
              <a:gd name="T3" fmla="*/ 2147483646 h 2907"/>
              <a:gd name="T4" fmla="*/ 0 w 2933"/>
              <a:gd name="T5" fmla="*/ 2147483646 h 2907"/>
              <a:gd name="T6" fmla="*/ 0 60000 65536"/>
              <a:gd name="T7" fmla="*/ 0 60000 65536"/>
              <a:gd name="T8" fmla="*/ 0 60000 65536"/>
            </a:gdLst>
            <a:ahLst/>
            <a:cxnLst>
              <a:cxn ang="T6">
                <a:pos x="T0" y="T1"/>
              </a:cxn>
              <a:cxn ang="T7">
                <a:pos x="T2" y="T3"/>
              </a:cxn>
              <a:cxn ang="T8">
                <a:pos x="T4" y="T5"/>
              </a:cxn>
            </a:cxnLst>
            <a:rect l="0" t="0" r="r" b="b"/>
            <a:pathLst>
              <a:path w="2933" h="2907">
                <a:moveTo>
                  <a:pt x="2933" y="0"/>
                </a:moveTo>
                <a:lnTo>
                  <a:pt x="2933" y="2907"/>
                </a:lnTo>
                <a:lnTo>
                  <a:pt x="0" y="2907"/>
                </a:lnTo>
              </a:path>
            </a:pathLst>
          </a:custGeom>
          <a:noFill/>
          <a:ln w="6350" cap="flat">
            <a:solidFill>
              <a:srgbClr val="BDBDB0"/>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 name="Oval 122"/>
          <p:cNvSpPr>
            <a:spLocks noChangeArrowheads="1"/>
          </p:cNvSpPr>
          <p:nvPr/>
        </p:nvSpPr>
        <p:spPr bwMode="auto">
          <a:xfrm>
            <a:off x="5883275" y="930275"/>
            <a:ext cx="87313" cy="87313"/>
          </a:xfrm>
          <a:prstGeom prst="ellipse">
            <a:avLst/>
          </a:pr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3" name="Freeform 123"/>
          <p:cNvSpPr/>
          <p:nvPr/>
        </p:nvSpPr>
        <p:spPr bwMode="auto">
          <a:xfrm>
            <a:off x="6273800" y="971550"/>
            <a:ext cx="4656138" cy="4614863"/>
          </a:xfrm>
          <a:custGeom>
            <a:avLst/>
            <a:gdLst>
              <a:gd name="T0" fmla="*/ 0 w 2933"/>
              <a:gd name="T1" fmla="*/ 0 h 2907"/>
              <a:gd name="T2" fmla="*/ 0 w 2933"/>
              <a:gd name="T3" fmla="*/ 2147483646 h 2907"/>
              <a:gd name="T4" fmla="*/ 2147483646 w 2933"/>
              <a:gd name="T5" fmla="*/ 2147483646 h 2907"/>
              <a:gd name="T6" fmla="*/ 0 60000 65536"/>
              <a:gd name="T7" fmla="*/ 0 60000 65536"/>
              <a:gd name="T8" fmla="*/ 0 60000 65536"/>
            </a:gdLst>
            <a:ahLst/>
            <a:cxnLst>
              <a:cxn ang="T6">
                <a:pos x="T0" y="T1"/>
              </a:cxn>
              <a:cxn ang="T7">
                <a:pos x="T2" y="T3"/>
              </a:cxn>
              <a:cxn ang="T8">
                <a:pos x="T4" y="T5"/>
              </a:cxn>
            </a:cxnLst>
            <a:rect l="0" t="0" r="r" b="b"/>
            <a:pathLst>
              <a:path w="2933" h="2907">
                <a:moveTo>
                  <a:pt x="0" y="0"/>
                </a:moveTo>
                <a:lnTo>
                  <a:pt x="0" y="2907"/>
                </a:lnTo>
                <a:lnTo>
                  <a:pt x="2933" y="2907"/>
                </a:lnTo>
              </a:path>
            </a:pathLst>
          </a:custGeom>
          <a:noFill/>
          <a:ln w="6350" cap="flat">
            <a:solidFill>
              <a:srgbClr val="BDBDB0"/>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4" name="Oval 124"/>
          <p:cNvSpPr>
            <a:spLocks noChangeArrowheads="1"/>
          </p:cNvSpPr>
          <p:nvPr/>
        </p:nvSpPr>
        <p:spPr bwMode="auto">
          <a:xfrm>
            <a:off x="6229350" y="930275"/>
            <a:ext cx="87313" cy="87313"/>
          </a:xfrm>
          <a:prstGeom prst="ellipse">
            <a:avLst/>
          </a:pr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5" name="Rectangle 126"/>
          <p:cNvSpPr>
            <a:spLocks noChangeArrowheads="1"/>
          </p:cNvSpPr>
          <p:nvPr/>
        </p:nvSpPr>
        <p:spPr bwMode="auto">
          <a:xfrm>
            <a:off x="2725738" y="1401763"/>
            <a:ext cx="3200400" cy="139700"/>
          </a:xfrm>
          <a:prstGeom prst="rect">
            <a:avLst/>
          </a:prstGeom>
          <a:solidFill>
            <a:schemeClr val="accent3"/>
          </a:solidFill>
          <a:ln>
            <a:noFill/>
          </a:ln>
        </p:spPr>
        <p:txBody>
          <a:bodyPr/>
          <a:lstStyle/>
          <a:p>
            <a:pPr>
              <a:defRPr/>
            </a:pPr>
            <a:endParaRPr lang="zh-CN" altLang="en-US"/>
          </a:p>
        </p:txBody>
      </p:sp>
      <p:sp>
        <p:nvSpPr>
          <p:cNvPr id="56" name="Rectangle 127"/>
          <p:cNvSpPr>
            <a:spLocks noChangeArrowheads="1"/>
          </p:cNvSpPr>
          <p:nvPr/>
        </p:nvSpPr>
        <p:spPr bwMode="auto">
          <a:xfrm>
            <a:off x="3249613" y="1658938"/>
            <a:ext cx="2676525" cy="139700"/>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7" name="Rectangle 128"/>
          <p:cNvSpPr>
            <a:spLocks noChangeArrowheads="1"/>
          </p:cNvSpPr>
          <p:nvPr/>
        </p:nvSpPr>
        <p:spPr bwMode="auto">
          <a:xfrm>
            <a:off x="2841625" y="1914525"/>
            <a:ext cx="3084513" cy="139700"/>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8" name="Rectangle 129"/>
          <p:cNvSpPr>
            <a:spLocks noChangeArrowheads="1"/>
          </p:cNvSpPr>
          <p:nvPr/>
        </p:nvSpPr>
        <p:spPr bwMode="auto">
          <a:xfrm>
            <a:off x="2435225" y="2171700"/>
            <a:ext cx="3490913" cy="138113"/>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59" name="Rectangle 131"/>
          <p:cNvSpPr>
            <a:spLocks noChangeArrowheads="1"/>
          </p:cNvSpPr>
          <p:nvPr/>
        </p:nvSpPr>
        <p:spPr bwMode="auto">
          <a:xfrm>
            <a:off x="6273800" y="2892425"/>
            <a:ext cx="2560638" cy="138113"/>
          </a:xfrm>
          <a:prstGeom prst="rect">
            <a:avLst/>
          </a:prstGeom>
          <a:solidFill>
            <a:schemeClr val="accent3"/>
          </a:solidFill>
          <a:ln>
            <a:noFill/>
          </a:ln>
        </p:spPr>
        <p:txBody>
          <a:bodyPr/>
          <a:lstStyle/>
          <a:p>
            <a:pPr>
              <a:defRPr/>
            </a:pPr>
            <a:endParaRPr lang="zh-CN" altLang="en-US"/>
          </a:p>
        </p:txBody>
      </p:sp>
      <p:sp>
        <p:nvSpPr>
          <p:cNvPr id="60" name="Rectangle 132"/>
          <p:cNvSpPr>
            <a:spLocks noChangeArrowheads="1"/>
          </p:cNvSpPr>
          <p:nvPr/>
        </p:nvSpPr>
        <p:spPr bwMode="auto">
          <a:xfrm>
            <a:off x="6273800" y="3148013"/>
            <a:ext cx="4073525" cy="138112"/>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1" name="Rectangle 133"/>
          <p:cNvSpPr>
            <a:spLocks noChangeArrowheads="1"/>
          </p:cNvSpPr>
          <p:nvPr/>
        </p:nvSpPr>
        <p:spPr bwMode="auto">
          <a:xfrm>
            <a:off x="6273800" y="3403600"/>
            <a:ext cx="814388" cy="139700"/>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2" name="Rectangle 134"/>
          <p:cNvSpPr>
            <a:spLocks noChangeArrowheads="1"/>
          </p:cNvSpPr>
          <p:nvPr/>
        </p:nvSpPr>
        <p:spPr bwMode="auto">
          <a:xfrm>
            <a:off x="6273800" y="3659188"/>
            <a:ext cx="1978025" cy="139700"/>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3" name="Rectangle 136"/>
          <p:cNvSpPr>
            <a:spLocks noChangeArrowheads="1"/>
          </p:cNvSpPr>
          <p:nvPr/>
        </p:nvSpPr>
        <p:spPr bwMode="auto">
          <a:xfrm>
            <a:off x="3481388" y="2892425"/>
            <a:ext cx="2444750" cy="138113"/>
          </a:xfrm>
          <a:prstGeom prst="rect">
            <a:avLst/>
          </a:prstGeom>
          <a:solidFill>
            <a:schemeClr val="accent3"/>
          </a:solidFill>
          <a:ln>
            <a:noFill/>
          </a:ln>
        </p:spPr>
        <p:txBody>
          <a:bodyPr/>
          <a:lstStyle/>
          <a:p>
            <a:pPr>
              <a:defRPr/>
            </a:pPr>
            <a:endParaRPr lang="zh-CN" altLang="en-US"/>
          </a:p>
        </p:txBody>
      </p:sp>
      <p:sp>
        <p:nvSpPr>
          <p:cNvPr id="64" name="Rectangle 137"/>
          <p:cNvSpPr>
            <a:spLocks noChangeArrowheads="1"/>
          </p:cNvSpPr>
          <p:nvPr/>
        </p:nvSpPr>
        <p:spPr bwMode="auto">
          <a:xfrm>
            <a:off x="4065588" y="3148013"/>
            <a:ext cx="1860550" cy="138112"/>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5" name="Rectangle 138"/>
          <p:cNvSpPr>
            <a:spLocks noChangeArrowheads="1"/>
          </p:cNvSpPr>
          <p:nvPr/>
        </p:nvSpPr>
        <p:spPr bwMode="auto">
          <a:xfrm>
            <a:off x="4878388" y="3403600"/>
            <a:ext cx="1047750" cy="139700"/>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6" name="Rectangle 139"/>
          <p:cNvSpPr>
            <a:spLocks noChangeArrowheads="1"/>
          </p:cNvSpPr>
          <p:nvPr/>
        </p:nvSpPr>
        <p:spPr bwMode="auto">
          <a:xfrm>
            <a:off x="3605213" y="3659188"/>
            <a:ext cx="2320925" cy="139700"/>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7" name="Rectangle 141"/>
          <p:cNvSpPr>
            <a:spLocks noChangeArrowheads="1"/>
          </p:cNvSpPr>
          <p:nvPr/>
        </p:nvSpPr>
        <p:spPr bwMode="auto">
          <a:xfrm>
            <a:off x="4002088" y="4411663"/>
            <a:ext cx="1924050" cy="141287"/>
          </a:xfrm>
          <a:prstGeom prst="rect">
            <a:avLst/>
          </a:prstGeom>
          <a:solidFill>
            <a:schemeClr val="accent3"/>
          </a:solidFill>
          <a:ln>
            <a:noFill/>
          </a:ln>
        </p:spPr>
        <p:txBody>
          <a:bodyPr/>
          <a:lstStyle/>
          <a:p>
            <a:pPr>
              <a:defRPr/>
            </a:pPr>
            <a:endParaRPr lang="zh-CN" altLang="en-US"/>
          </a:p>
        </p:txBody>
      </p:sp>
      <p:sp>
        <p:nvSpPr>
          <p:cNvPr id="68" name="Rectangle 142"/>
          <p:cNvSpPr>
            <a:spLocks noChangeArrowheads="1"/>
          </p:cNvSpPr>
          <p:nvPr/>
        </p:nvSpPr>
        <p:spPr bwMode="auto">
          <a:xfrm>
            <a:off x="3657600" y="4668838"/>
            <a:ext cx="2268538" cy="139700"/>
          </a:xfrm>
          <a:prstGeom prst="rect">
            <a:avLst/>
          </a:prstGeom>
          <a:solidFill>
            <a:schemeClr val="accent2"/>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69" name="Rectangle 143"/>
          <p:cNvSpPr>
            <a:spLocks noChangeArrowheads="1"/>
          </p:cNvSpPr>
          <p:nvPr/>
        </p:nvSpPr>
        <p:spPr bwMode="auto">
          <a:xfrm>
            <a:off x="3889375" y="4924425"/>
            <a:ext cx="2036763" cy="139700"/>
          </a:xfrm>
          <a:prstGeom prst="rect">
            <a:avLst/>
          </a:prstGeom>
          <a:solidFill>
            <a:schemeClr val="accent1"/>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70" name="Rectangle 144"/>
          <p:cNvSpPr>
            <a:spLocks noChangeArrowheads="1"/>
          </p:cNvSpPr>
          <p:nvPr/>
        </p:nvSpPr>
        <p:spPr bwMode="auto">
          <a:xfrm>
            <a:off x="4297363" y="5180013"/>
            <a:ext cx="1628775" cy="141287"/>
          </a:xfrm>
          <a:prstGeom prst="rect">
            <a:avLst/>
          </a:prstGeom>
          <a:solidFill>
            <a:schemeClr val="accent4"/>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endParaRPr lang="zh-CN" altLang="en-US" sz="1800">
              <a:ea typeface="等线" panose="02010600030101010101" charset="-122"/>
            </a:endParaRPr>
          </a:p>
        </p:txBody>
      </p:sp>
      <p:sp>
        <p:nvSpPr>
          <p:cNvPr id="71" name="矩形 51"/>
          <p:cNvSpPr>
            <a:spLocks noChangeArrowheads="1"/>
          </p:cNvSpPr>
          <p:nvPr/>
        </p:nvSpPr>
        <p:spPr bwMode="auto">
          <a:xfrm>
            <a:off x="2624138" y="6053138"/>
            <a:ext cx="110648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a:solidFill>
                  <a:srgbClr val="000000"/>
                </a:solidFill>
                <a:latin typeface="微软雅黑" panose="020B0503020204020204" pitchFamily="34" charset="-122"/>
                <a:ea typeface="微软雅黑" panose="020B0503020204020204" pitchFamily="34" charset="-122"/>
              </a:rPr>
              <a:t>添加标题</a:t>
            </a:r>
          </a:p>
        </p:txBody>
      </p:sp>
      <p:sp>
        <p:nvSpPr>
          <p:cNvPr id="72" name="矩形 51"/>
          <p:cNvSpPr>
            <a:spLocks noChangeArrowheads="1"/>
          </p:cNvSpPr>
          <p:nvPr/>
        </p:nvSpPr>
        <p:spPr bwMode="auto">
          <a:xfrm>
            <a:off x="4695825" y="6053138"/>
            <a:ext cx="11080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a:solidFill>
                  <a:srgbClr val="000000"/>
                </a:solidFill>
                <a:latin typeface="微软雅黑" panose="020B0503020204020204" pitchFamily="34" charset="-122"/>
                <a:ea typeface="微软雅黑" panose="020B0503020204020204" pitchFamily="34" charset="-122"/>
              </a:rPr>
              <a:t>添加标题</a:t>
            </a:r>
          </a:p>
        </p:txBody>
      </p:sp>
      <p:sp>
        <p:nvSpPr>
          <p:cNvPr id="73" name="矩形 51"/>
          <p:cNvSpPr>
            <a:spLocks noChangeArrowheads="1"/>
          </p:cNvSpPr>
          <p:nvPr/>
        </p:nvSpPr>
        <p:spPr bwMode="auto">
          <a:xfrm>
            <a:off x="6723063" y="6053138"/>
            <a:ext cx="11080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a:solidFill>
                  <a:srgbClr val="000000"/>
                </a:solidFill>
                <a:latin typeface="微软雅黑" panose="020B0503020204020204" pitchFamily="34" charset="-122"/>
                <a:ea typeface="微软雅黑" panose="020B0503020204020204" pitchFamily="34" charset="-122"/>
              </a:rPr>
              <a:t>添加标题</a:t>
            </a:r>
          </a:p>
        </p:txBody>
      </p:sp>
      <p:sp>
        <p:nvSpPr>
          <p:cNvPr id="74" name="矩形 51"/>
          <p:cNvSpPr>
            <a:spLocks noChangeArrowheads="1"/>
          </p:cNvSpPr>
          <p:nvPr/>
        </p:nvSpPr>
        <p:spPr bwMode="auto">
          <a:xfrm>
            <a:off x="8764588" y="6053138"/>
            <a:ext cx="11080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a:solidFill>
                  <a:srgbClr val="000000"/>
                </a:solidFill>
                <a:latin typeface="微软雅黑" panose="020B0503020204020204" pitchFamily="34" charset="-122"/>
                <a:ea typeface="微软雅黑" panose="020B0503020204020204" pitchFamily="34" charset="-122"/>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par>
                                <p:cTn id="58" presetID="10" presetClass="entr" presetSubtype="0" fill="hold"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par>
                                <p:cTn id="61" presetID="10" presetClass="entr" presetSubtype="0"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par>
                                <p:cTn id="64" presetID="10" presetClass="entr" presetSubtype="0"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par>
                                <p:cTn id="67" presetID="10" presetClass="entr" presetSubtype="0"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par>
                                <p:cTn id="70" presetID="10" presetClass="entr" presetSubtype="0" fill="hold"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par>
                                <p:cTn id="73" presetID="10" presetClass="entr" presetSubtype="0" fill="hold"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par>
                                <p:cTn id="79" presetID="10" presetClass="entr" presetSubtype="0" fill="hold"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500"/>
                                        <p:tgtEl>
                                          <p:spTgt spid="28"/>
                                        </p:tgtEl>
                                      </p:cBhvr>
                                    </p:animEffect>
                                  </p:childTnLst>
                                </p:cTn>
                              </p:par>
                              <p:par>
                                <p:cTn id="82" presetID="10" presetClass="entr" presetSubtype="0" fill="hold"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500"/>
                                        <p:tgtEl>
                                          <p:spTgt spid="29"/>
                                        </p:tgtEl>
                                      </p:cBhvr>
                                    </p:animEffect>
                                  </p:childTnLst>
                                </p:cTn>
                              </p:par>
                              <p:par>
                                <p:cTn id="85" presetID="10" presetClass="entr" presetSubtype="0" fill="hold"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500"/>
                                        <p:tgtEl>
                                          <p:spTgt spid="30"/>
                                        </p:tgtEl>
                                      </p:cBhvr>
                                    </p:animEffect>
                                  </p:childTnLst>
                                </p:cTn>
                              </p:par>
                              <p:par>
                                <p:cTn id="88" presetID="10" presetClass="entr" presetSubtype="0" fill="hold" nodeType="with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500"/>
                                        <p:tgtEl>
                                          <p:spTgt spid="31"/>
                                        </p:tgtEl>
                                      </p:cBhvr>
                                    </p:animEffect>
                                  </p:childTnLst>
                                </p:cTn>
                              </p:par>
                              <p:par>
                                <p:cTn id="91" presetID="10" presetClass="entr" presetSubtype="0" fill="hold"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500"/>
                                        <p:tgtEl>
                                          <p:spTgt spid="32"/>
                                        </p:tgtEl>
                                      </p:cBhvr>
                                    </p:animEffect>
                                  </p:childTnLst>
                                </p:cTn>
                              </p:par>
                              <p:par>
                                <p:cTn id="94" presetID="10" presetClass="entr" presetSubtype="0" fill="hold"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500"/>
                                        <p:tgtEl>
                                          <p:spTgt spid="33"/>
                                        </p:tgtEl>
                                      </p:cBhvr>
                                    </p:animEffect>
                                  </p:childTnLst>
                                </p:cTn>
                              </p:par>
                              <p:par>
                                <p:cTn id="97" presetID="10" presetClass="entr" presetSubtype="0" fill="hold" nodeType="with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fade">
                                      <p:cBhvr>
                                        <p:cTn id="99" dur="500"/>
                                        <p:tgtEl>
                                          <p:spTgt spid="34"/>
                                        </p:tgtEl>
                                      </p:cBhvr>
                                    </p:animEffect>
                                  </p:childTnLst>
                                </p:cTn>
                              </p:par>
                              <p:par>
                                <p:cTn id="100" presetID="10" presetClass="entr" presetSubtype="0" fill="hold"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cTn>
                              </p:par>
                              <p:par>
                                <p:cTn id="103" presetID="10" presetClass="entr" presetSubtype="0" fill="hold"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500"/>
                                        <p:tgtEl>
                                          <p:spTgt spid="36"/>
                                        </p:tgtEl>
                                      </p:cBhvr>
                                    </p:animEffect>
                                  </p:childTnLst>
                                </p:cTn>
                              </p:par>
                              <p:par>
                                <p:cTn id="106" presetID="10" presetClass="entr" presetSubtype="0" fill="hold"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fade">
                                      <p:cBhvr>
                                        <p:cTn id="108" dur="500"/>
                                        <p:tgtEl>
                                          <p:spTgt spid="37"/>
                                        </p:tgtEl>
                                      </p:cBhvr>
                                    </p:animEffect>
                                  </p:childTnLst>
                                </p:cTn>
                              </p:par>
                              <p:par>
                                <p:cTn id="109" presetID="10" presetClass="entr" presetSubtype="0" fill="hold"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fade">
                                      <p:cBhvr>
                                        <p:cTn id="111" dur="500"/>
                                        <p:tgtEl>
                                          <p:spTgt spid="38"/>
                                        </p:tgtEl>
                                      </p:cBhvr>
                                    </p:animEffect>
                                  </p:childTnLst>
                                </p:cTn>
                              </p:par>
                              <p:par>
                                <p:cTn id="112" presetID="10" presetClass="entr" presetSubtype="0" fill="hold" nodeType="withEffect">
                                  <p:stCondLst>
                                    <p:cond delay="0"/>
                                  </p:stCondLst>
                                  <p:childTnLst>
                                    <p:set>
                                      <p:cBhvr>
                                        <p:cTn id="113" dur="1" fill="hold">
                                          <p:stCondLst>
                                            <p:cond delay="0"/>
                                          </p:stCondLst>
                                        </p:cTn>
                                        <p:tgtEl>
                                          <p:spTgt spid="51"/>
                                        </p:tgtEl>
                                        <p:attrNameLst>
                                          <p:attrName>style.visibility</p:attrName>
                                        </p:attrNameLst>
                                      </p:cBhvr>
                                      <p:to>
                                        <p:strVal val="visible"/>
                                      </p:to>
                                    </p:set>
                                    <p:animEffect transition="in" filter="fade">
                                      <p:cBhvr>
                                        <p:cTn id="114" dur="500"/>
                                        <p:tgtEl>
                                          <p:spTgt spid="51"/>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animEffect transition="in" filter="fade">
                                      <p:cBhvr>
                                        <p:cTn id="117" dur="500"/>
                                        <p:tgtEl>
                                          <p:spTgt spid="52"/>
                                        </p:tgtEl>
                                      </p:cBhvr>
                                    </p:animEffect>
                                  </p:childTnLst>
                                </p:cTn>
                              </p:par>
                              <p:par>
                                <p:cTn id="118" presetID="10" presetClass="entr" presetSubtype="0" fill="hold" nodeType="with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fade">
                                      <p:cBhvr>
                                        <p:cTn id="120" dur="500"/>
                                        <p:tgtEl>
                                          <p:spTgt spid="5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4"/>
                                        </p:tgtEl>
                                        <p:attrNameLst>
                                          <p:attrName>style.visibility</p:attrName>
                                        </p:attrNameLst>
                                      </p:cBhvr>
                                      <p:to>
                                        <p:strVal val="visible"/>
                                      </p:to>
                                    </p:set>
                                    <p:animEffect transition="in" filter="fade">
                                      <p:cBhvr>
                                        <p:cTn id="123" dur="500"/>
                                        <p:tgtEl>
                                          <p:spTgt spid="54"/>
                                        </p:tgtEl>
                                      </p:cBhvr>
                                    </p:animEffect>
                                  </p:childTnLst>
                                </p:cTn>
                              </p:par>
                            </p:childTnLst>
                          </p:cTn>
                        </p:par>
                        <p:par>
                          <p:cTn id="124" fill="hold">
                            <p:stCondLst>
                              <p:cond delay="1000"/>
                            </p:stCondLst>
                            <p:childTnLst>
                              <p:par>
                                <p:cTn id="125" presetID="22" presetClass="entr" presetSubtype="2" fill="hold" grpId="0" nodeType="afterEffect">
                                  <p:stCondLst>
                                    <p:cond delay="0"/>
                                  </p:stCondLst>
                                  <p:childTnLst>
                                    <p:set>
                                      <p:cBhvr>
                                        <p:cTn id="126" dur="1" fill="hold">
                                          <p:stCondLst>
                                            <p:cond delay="0"/>
                                          </p:stCondLst>
                                        </p:cTn>
                                        <p:tgtEl>
                                          <p:spTgt spid="70"/>
                                        </p:tgtEl>
                                        <p:attrNameLst>
                                          <p:attrName>style.visibility</p:attrName>
                                        </p:attrNameLst>
                                      </p:cBhvr>
                                      <p:to>
                                        <p:strVal val="visible"/>
                                      </p:to>
                                    </p:set>
                                    <p:animEffect transition="in" filter="wipe(right)">
                                      <p:cBhvr>
                                        <p:cTn id="127" dur="500"/>
                                        <p:tgtEl>
                                          <p:spTgt spid="70"/>
                                        </p:tgtEl>
                                      </p:cBhvr>
                                    </p:animEffect>
                                  </p:childTnLst>
                                </p:cTn>
                              </p:par>
                              <p:par>
                                <p:cTn id="128" presetID="22" presetClass="entr" presetSubtype="2" fill="hold" grpId="0" nodeType="withEffect">
                                  <p:stCondLst>
                                    <p:cond delay="0"/>
                                  </p:stCondLst>
                                  <p:childTnLst>
                                    <p:set>
                                      <p:cBhvr>
                                        <p:cTn id="129" dur="1" fill="hold">
                                          <p:stCondLst>
                                            <p:cond delay="0"/>
                                          </p:stCondLst>
                                        </p:cTn>
                                        <p:tgtEl>
                                          <p:spTgt spid="69"/>
                                        </p:tgtEl>
                                        <p:attrNameLst>
                                          <p:attrName>style.visibility</p:attrName>
                                        </p:attrNameLst>
                                      </p:cBhvr>
                                      <p:to>
                                        <p:strVal val="visible"/>
                                      </p:to>
                                    </p:set>
                                    <p:animEffect transition="in" filter="wipe(right)">
                                      <p:cBhvr>
                                        <p:cTn id="130" dur="500"/>
                                        <p:tgtEl>
                                          <p:spTgt spid="69"/>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68"/>
                                        </p:tgtEl>
                                        <p:attrNameLst>
                                          <p:attrName>style.visibility</p:attrName>
                                        </p:attrNameLst>
                                      </p:cBhvr>
                                      <p:to>
                                        <p:strVal val="visible"/>
                                      </p:to>
                                    </p:set>
                                    <p:animEffect transition="in" filter="wipe(right)">
                                      <p:cBhvr>
                                        <p:cTn id="133" dur="500"/>
                                        <p:tgtEl>
                                          <p:spTgt spid="68"/>
                                        </p:tgtEl>
                                      </p:cBhvr>
                                    </p:animEffect>
                                  </p:childTnLst>
                                </p:cTn>
                              </p:par>
                              <p:par>
                                <p:cTn id="134" presetID="22" presetClass="entr" presetSubtype="2" fill="hold" grpId="0" nodeType="withEffect">
                                  <p:stCondLst>
                                    <p:cond delay="0"/>
                                  </p:stCondLst>
                                  <p:childTnLst>
                                    <p:set>
                                      <p:cBhvr>
                                        <p:cTn id="135" dur="1" fill="hold">
                                          <p:stCondLst>
                                            <p:cond delay="0"/>
                                          </p:stCondLst>
                                        </p:cTn>
                                        <p:tgtEl>
                                          <p:spTgt spid="67"/>
                                        </p:tgtEl>
                                        <p:attrNameLst>
                                          <p:attrName>style.visibility</p:attrName>
                                        </p:attrNameLst>
                                      </p:cBhvr>
                                      <p:to>
                                        <p:strVal val="visible"/>
                                      </p:to>
                                    </p:set>
                                    <p:animEffect transition="in" filter="wipe(right)">
                                      <p:cBhvr>
                                        <p:cTn id="136" dur="500"/>
                                        <p:tgtEl>
                                          <p:spTgt spid="67"/>
                                        </p:tgtEl>
                                      </p:cBhvr>
                                    </p:animEffect>
                                  </p:childTnLst>
                                </p:cTn>
                              </p:par>
                              <p:par>
                                <p:cTn id="137" presetID="22" presetClass="entr" presetSubtype="8" fill="hold" grpId="0" nodeType="with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wipe(left)">
                                      <p:cBhvr>
                                        <p:cTn id="139" dur="500"/>
                                        <p:tgtEl>
                                          <p:spTgt spid="43"/>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44"/>
                                        </p:tgtEl>
                                        <p:attrNameLst>
                                          <p:attrName>style.visibility</p:attrName>
                                        </p:attrNameLst>
                                      </p:cBhvr>
                                      <p:to>
                                        <p:strVal val="visible"/>
                                      </p:to>
                                    </p:set>
                                    <p:animEffect transition="in" filter="wipe(left)">
                                      <p:cBhvr>
                                        <p:cTn id="142" dur="500"/>
                                        <p:tgtEl>
                                          <p:spTgt spid="44"/>
                                        </p:tgtEl>
                                      </p:cBhvr>
                                    </p:animEffect>
                                  </p:childTnLst>
                                </p:cTn>
                              </p:par>
                              <p:par>
                                <p:cTn id="143" presetID="22" presetClass="entr" presetSubtype="8" fill="hold" grpId="0" nodeType="withEffect">
                                  <p:stCondLst>
                                    <p:cond delay="0"/>
                                  </p:stCondLst>
                                  <p:childTnLst>
                                    <p:set>
                                      <p:cBhvr>
                                        <p:cTn id="144" dur="1" fill="hold">
                                          <p:stCondLst>
                                            <p:cond delay="0"/>
                                          </p:stCondLst>
                                        </p:cTn>
                                        <p:tgtEl>
                                          <p:spTgt spid="45"/>
                                        </p:tgtEl>
                                        <p:attrNameLst>
                                          <p:attrName>style.visibility</p:attrName>
                                        </p:attrNameLst>
                                      </p:cBhvr>
                                      <p:to>
                                        <p:strVal val="visible"/>
                                      </p:to>
                                    </p:set>
                                    <p:animEffect transition="in" filter="wipe(left)">
                                      <p:cBhvr>
                                        <p:cTn id="145" dur="500"/>
                                        <p:tgtEl>
                                          <p:spTgt spid="45"/>
                                        </p:tgtEl>
                                      </p:cBhvr>
                                    </p:animEffect>
                                  </p:childTnLst>
                                </p:cTn>
                              </p:par>
                              <p:par>
                                <p:cTn id="146" presetID="22" presetClass="entr" presetSubtype="8" fill="hold" grpId="0" nodeType="withEffect">
                                  <p:stCondLst>
                                    <p:cond delay="0"/>
                                  </p:stCondLst>
                                  <p:childTnLst>
                                    <p:set>
                                      <p:cBhvr>
                                        <p:cTn id="147" dur="1" fill="hold">
                                          <p:stCondLst>
                                            <p:cond delay="0"/>
                                          </p:stCondLst>
                                        </p:cTn>
                                        <p:tgtEl>
                                          <p:spTgt spid="46"/>
                                        </p:tgtEl>
                                        <p:attrNameLst>
                                          <p:attrName>style.visibility</p:attrName>
                                        </p:attrNameLst>
                                      </p:cBhvr>
                                      <p:to>
                                        <p:strVal val="visible"/>
                                      </p:to>
                                    </p:set>
                                    <p:animEffect transition="in" filter="wipe(left)">
                                      <p:cBhvr>
                                        <p:cTn id="148" dur="500"/>
                                        <p:tgtEl>
                                          <p:spTgt spid="46"/>
                                        </p:tgtEl>
                                      </p:cBhvr>
                                    </p:animEffect>
                                  </p:childTnLst>
                                </p:cTn>
                              </p:par>
                              <p:par>
                                <p:cTn id="149" presetID="22" presetClass="entr" presetSubtype="8" fill="hold" grpId="0" nodeType="withEffect">
                                  <p:stCondLst>
                                    <p:cond delay="0"/>
                                  </p:stCondLst>
                                  <p:childTnLst>
                                    <p:set>
                                      <p:cBhvr>
                                        <p:cTn id="150" dur="1" fill="hold">
                                          <p:stCondLst>
                                            <p:cond delay="0"/>
                                          </p:stCondLst>
                                        </p:cTn>
                                        <p:tgtEl>
                                          <p:spTgt spid="62"/>
                                        </p:tgtEl>
                                        <p:attrNameLst>
                                          <p:attrName>style.visibility</p:attrName>
                                        </p:attrNameLst>
                                      </p:cBhvr>
                                      <p:to>
                                        <p:strVal val="visible"/>
                                      </p:to>
                                    </p:set>
                                    <p:animEffect transition="in" filter="wipe(left)">
                                      <p:cBhvr>
                                        <p:cTn id="151" dur="500"/>
                                        <p:tgtEl>
                                          <p:spTgt spid="62"/>
                                        </p:tgtEl>
                                      </p:cBhvr>
                                    </p:animEffect>
                                  </p:childTnLst>
                                </p:cTn>
                              </p:par>
                              <p:par>
                                <p:cTn id="152" presetID="22" presetClass="entr" presetSubtype="2" fill="hold" grpId="0" nodeType="withEffect">
                                  <p:stCondLst>
                                    <p:cond delay="0"/>
                                  </p:stCondLst>
                                  <p:childTnLst>
                                    <p:set>
                                      <p:cBhvr>
                                        <p:cTn id="153" dur="1" fill="hold">
                                          <p:stCondLst>
                                            <p:cond delay="0"/>
                                          </p:stCondLst>
                                        </p:cTn>
                                        <p:tgtEl>
                                          <p:spTgt spid="66"/>
                                        </p:tgtEl>
                                        <p:attrNameLst>
                                          <p:attrName>style.visibility</p:attrName>
                                        </p:attrNameLst>
                                      </p:cBhvr>
                                      <p:to>
                                        <p:strVal val="visible"/>
                                      </p:to>
                                    </p:set>
                                    <p:animEffect transition="in" filter="wipe(right)">
                                      <p:cBhvr>
                                        <p:cTn id="154" dur="500"/>
                                        <p:tgtEl>
                                          <p:spTgt spid="66"/>
                                        </p:tgtEl>
                                      </p:cBhvr>
                                    </p:animEffect>
                                  </p:childTnLst>
                                </p:cTn>
                              </p:par>
                              <p:par>
                                <p:cTn id="155" presetID="22" presetClass="entr" presetSubtype="2" fill="hold" grpId="0" nodeType="withEffect">
                                  <p:stCondLst>
                                    <p:cond delay="0"/>
                                  </p:stCondLst>
                                  <p:childTnLst>
                                    <p:set>
                                      <p:cBhvr>
                                        <p:cTn id="156" dur="1" fill="hold">
                                          <p:stCondLst>
                                            <p:cond delay="0"/>
                                          </p:stCondLst>
                                        </p:cTn>
                                        <p:tgtEl>
                                          <p:spTgt spid="65"/>
                                        </p:tgtEl>
                                        <p:attrNameLst>
                                          <p:attrName>style.visibility</p:attrName>
                                        </p:attrNameLst>
                                      </p:cBhvr>
                                      <p:to>
                                        <p:strVal val="visible"/>
                                      </p:to>
                                    </p:set>
                                    <p:animEffect transition="in" filter="wipe(right)">
                                      <p:cBhvr>
                                        <p:cTn id="157" dur="500"/>
                                        <p:tgtEl>
                                          <p:spTgt spid="65"/>
                                        </p:tgtEl>
                                      </p:cBhvr>
                                    </p:animEffect>
                                  </p:childTnLst>
                                </p:cTn>
                              </p:par>
                              <p:par>
                                <p:cTn id="158" presetID="22" presetClass="entr" presetSubtype="2" fill="hold" grpId="0" nodeType="withEffect">
                                  <p:stCondLst>
                                    <p:cond delay="0"/>
                                  </p:stCondLst>
                                  <p:childTnLst>
                                    <p:set>
                                      <p:cBhvr>
                                        <p:cTn id="159" dur="1" fill="hold">
                                          <p:stCondLst>
                                            <p:cond delay="0"/>
                                          </p:stCondLst>
                                        </p:cTn>
                                        <p:tgtEl>
                                          <p:spTgt spid="64"/>
                                        </p:tgtEl>
                                        <p:attrNameLst>
                                          <p:attrName>style.visibility</p:attrName>
                                        </p:attrNameLst>
                                      </p:cBhvr>
                                      <p:to>
                                        <p:strVal val="visible"/>
                                      </p:to>
                                    </p:set>
                                    <p:animEffect transition="in" filter="wipe(right)">
                                      <p:cBhvr>
                                        <p:cTn id="160" dur="500"/>
                                        <p:tgtEl>
                                          <p:spTgt spid="64"/>
                                        </p:tgtEl>
                                      </p:cBhvr>
                                    </p:animEffect>
                                  </p:childTnLst>
                                </p:cTn>
                              </p:par>
                              <p:par>
                                <p:cTn id="161" presetID="22" presetClass="entr" presetSubtype="2" fill="hold" grpId="0" nodeType="withEffect">
                                  <p:stCondLst>
                                    <p:cond delay="0"/>
                                  </p:stCondLst>
                                  <p:childTnLst>
                                    <p:set>
                                      <p:cBhvr>
                                        <p:cTn id="162" dur="1" fill="hold">
                                          <p:stCondLst>
                                            <p:cond delay="0"/>
                                          </p:stCondLst>
                                        </p:cTn>
                                        <p:tgtEl>
                                          <p:spTgt spid="63"/>
                                        </p:tgtEl>
                                        <p:attrNameLst>
                                          <p:attrName>style.visibility</p:attrName>
                                        </p:attrNameLst>
                                      </p:cBhvr>
                                      <p:to>
                                        <p:strVal val="visible"/>
                                      </p:to>
                                    </p:set>
                                    <p:animEffect transition="in" filter="wipe(right)">
                                      <p:cBhvr>
                                        <p:cTn id="163" dur="500"/>
                                        <p:tgtEl>
                                          <p:spTgt spid="63"/>
                                        </p:tgtEl>
                                      </p:cBhvr>
                                    </p:animEffect>
                                  </p:childTnLst>
                                </p:cTn>
                              </p:par>
                              <p:par>
                                <p:cTn id="164" presetID="22" presetClass="entr" presetSubtype="8" fill="hold" grpId="0" nodeType="withEffect">
                                  <p:stCondLst>
                                    <p:cond delay="0"/>
                                  </p:stCondLst>
                                  <p:childTnLst>
                                    <p:set>
                                      <p:cBhvr>
                                        <p:cTn id="165" dur="1" fill="hold">
                                          <p:stCondLst>
                                            <p:cond delay="0"/>
                                          </p:stCondLst>
                                        </p:cTn>
                                        <p:tgtEl>
                                          <p:spTgt spid="59"/>
                                        </p:tgtEl>
                                        <p:attrNameLst>
                                          <p:attrName>style.visibility</p:attrName>
                                        </p:attrNameLst>
                                      </p:cBhvr>
                                      <p:to>
                                        <p:strVal val="visible"/>
                                      </p:to>
                                    </p:set>
                                    <p:animEffect transition="in" filter="wipe(left)">
                                      <p:cBhvr>
                                        <p:cTn id="166" dur="500"/>
                                        <p:tgtEl>
                                          <p:spTgt spid="59"/>
                                        </p:tgtEl>
                                      </p:cBhvr>
                                    </p:animEffect>
                                  </p:childTnLst>
                                </p:cTn>
                              </p:par>
                              <p:par>
                                <p:cTn id="167" presetID="22" presetClass="entr" presetSubtype="8" fill="hold" grpId="0" nodeType="withEffect">
                                  <p:stCondLst>
                                    <p:cond delay="0"/>
                                  </p:stCondLst>
                                  <p:childTnLst>
                                    <p:set>
                                      <p:cBhvr>
                                        <p:cTn id="168" dur="1" fill="hold">
                                          <p:stCondLst>
                                            <p:cond delay="0"/>
                                          </p:stCondLst>
                                        </p:cTn>
                                        <p:tgtEl>
                                          <p:spTgt spid="60"/>
                                        </p:tgtEl>
                                        <p:attrNameLst>
                                          <p:attrName>style.visibility</p:attrName>
                                        </p:attrNameLst>
                                      </p:cBhvr>
                                      <p:to>
                                        <p:strVal val="visible"/>
                                      </p:to>
                                    </p:set>
                                    <p:animEffect transition="in" filter="wipe(left)">
                                      <p:cBhvr>
                                        <p:cTn id="169" dur="500"/>
                                        <p:tgtEl>
                                          <p:spTgt spid="60"/>
                                        </p:tgtEl>
                                      </p:cBhvr>
                                    </p:animEffect>
                                  </p:childTnLst>
                                </p:cTn>
                              </p:par>
                              <p:par>
                                <p:cTn id="170" presetID="22" presetClass="entr" presetSubtype="8" fill="hold" grpId="0" nodeType="withEffect">
                                  <p:stCondLst>
                                    <p:cond delay="0"/>
                                  </p:stCondLst>
                                  <p:childTnLst>
                                    <p:set>
                                      <p:cBhvr>
                                        <p:cTn id="171" dur="1" fill="hold">
                                          <p:stCondLst>
                                            <p:cond delay="0"/>
                                          </p:stCondLst>
                                        </p:cTn>
                                        <p:tgtEl>
                                          <p:spTgt spid="61"/>
                                        </p:tgtEl>
                                        <p:attrNameLst>
                                          <p:attrName>style.visibility</p:attrName>
                                        </p:attrNameLst>
                                      </p:cBhvr>
                                      <p:to>
                                        <p:strVal val="visible"/>
                                      </p:to>
                                    </p:set>
                                    <p:animEffect transition="in" filter="wipe(left)">
                                      <p:cBhvr>
                                        <p:cTn id="172" dur="500"/>
                                        <p:tgtEl>
                                          <p:spTgt spid="61"/>
                                        </p:tgtEl>
                                      </p:cBhvr>
                                    </p:animEffect>
                                  </p:childTnLst>
                                </p:cTn>
                              </p:par>
                              <p:par>
                                <p:cTn id="173" presetID="22" presetClass="entr" presetSubtype="8" fill="hold" grpId="0" nodeType="withEffect">
                                  <p:stCondLst>
                                    <p:cond delay="0"/>
                                  </p:stCondLst>
                                  <p:childTnLst>
                                    <p:set>
                                      <p:cBhvr>
                                        <p:cTn id="174" dur="1" fill="hold">
                                          <p:stCondLst>
                                            <p:cond delay="0"/>
                                          </p:stCondLst>
                                        </p:cTn>
                                        <p:tgtEl>
                                          <p:spTgt spid="42"/>
                                        </p:tgtEl>
                                        <p:attrNameLst>
                                          <p:attrName>style.visibility</p:attrName>
                                        </p:attrNameLst>
                                      </p:cBhvr>
                                      <p:to>
                                        <p:strVal val="visible"/>
                                      </p:to>
                                    </p:set>
                                    <p:animEffect transition="in" filter="wipe(left)">
                                      <p:cBhvr>
                                        <p:cTn id="175" dur="500"/>
                                        <p:tgtEl>
                                          <p:spTgt spid="42"/>
                                        </p:tgtEl>
                                      </p:cBhvr>
                                    </p:animEffect>
                                  </p:childTnLst>
                                </p:cTn>
                              </p:par>
                              <p:par>
                                <p:cTn id="176" presetID="22" presetClass="entr" presetSubtype="8" fill="hold" grpId="0" nodeType="withEffect">
                                  <p:stCondLst>
                                    <p:cond delay="0"/>
                                  </p:stCondLst>
                                  <p:childTnLst>
                                    <p:set>
                                      <p:cBhvr>
                                        <p:cTn id="177" dur="1" fill="hold">
                                          <p:stCondLst>
                                            <p:cond delay="0"/>
                                          </p:stCondLst>
                                        </p:cTn>
                                        <p:tgtEl>
                                          <p:spTgt spid="41"/>
                                        </p:tgtEl>
                                        <p:attrNameLst>
                                          <p:attrName>style.visibility</p:attrName>
                                        </p:attrNameLst>
                                      </p:cBhvr>
                                      <p:to>
                                        <p:strVal val="visible"/>
                                      </p:to>
                                    </p:set>
                                    <p:animEffect transition="in" filter="wipe(left)">
                                      <p:cBhvr>
                                        <p:cTn id="178" dur="500"/>
                                        <p:tgtEl>
                                          <p:spTgt spid="41"/>
                                        </p:tgtEl>
                                      </p:cBhvr>
                                    </p:animEffect>
                                  </p:childTnLst>
                                </p:cTn>
                              </p:par>
                              <p:par>
                                <p:cTn id="179" presetID="22" presetClass="entr" presetSubtype="2" fill="hold" grpId="0" nodeType="withEffect">
                                  <p:stCondLst>
                                    <p:cond delay="0"/>
                                  </p:stCondLst>
                                  <p:childTnLst>
                                    <p:set>
                                      <p:cBhvr>
                                        <p:cTn id="180" dur="1" fill="hold">
                                          <p:stCondLst>
                                            <p:cond delay="0"/>
                                          </p:stCondLst>
                                        </p:cTn>
                                        <p:tgtEl>
                                          <p:spTgt spid="58"/>
                                        </p:tgtEl>
                                        <p:attrNameLst>
                                          <p:attrName>style.visibility</p:attrName>
                                        </p:attrNameLst>
                                      </p:cBhvr>
                                      <p:to>
                                        <p:strVal val="visible"/>
                                      </p:to>
                                    </p:set>
                                    <p:animEffect transition="in" filter="wipe(right)">
                                      <p:cBhvr>
                                        <p:cTn id="181" dur="500"/>
                                        <p:tgtEl>
                                          <p:spTgt spid="58"/>
                                        </p:tgtEl>
                                      </p:cBhvr>
                                    </p:animEffect>
                                  </p:childTnLst>
                                </p:cTn>
                              </p:par>
                              <p:par>
                                <p:cTn id="182" presetID="22" presetClass="entr" presetSubtype="2" fill="hold" grpId="0" nodeType="withEffect">
                                  <p:stCondLst>
                                    <p:cond delay="0"/>
                                  </p:stCondLst>
                                  <p:childTnLst>
                                    <p:set>
                                      <p:cBhvr>
                                        <p:cTn id="183" dur="1" fill="hold">
                                          <p:stCondLst>
                                            <p:cond delay="0"/>
                                          </p:stCondLst>
                                        </p:cTn>
                                        <p:tgtEl>
                                          <p:spTgt spid="57"/>
                                        </p:tgtEl>
                                        <p:attrNameLst>
                                          <p:attrName>style.visibility</p:attrName>
                                        </p:attrNameLst>
                                      </p:cBhvr>
                                      <p:to>
                                        <p:strVal val="visible"/>
                                      </p:to>
                                    </p:set>
                                    <p:animEffect transition="in" filter="wipe(right)">
                                      <p:cBhvr>
                                        <p:cTn id="184" dur="500"/>
                                        <p:tgtEl>
                                          <p:spTgt spid="57"/>
                                        </p:tgtEl>
                                      </p:cBhvr>
                                    </p:animEffect>
                                  </p:childTnLst>
                                </p:cTn>
                              </p:par>
                              <p:par>
                                <p:cTn id="185" presetID="22" presetClass="entr" presetSubtype="2"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Effect transition="in" filter="wipe(right)">
                                      <p:cBhvr>
                                        <p:cTn id="187" dur="500"/>
                                        <p:tgtEl>
                                          <p:spTgt spid="56"/>
                                        </p:tgtEl>
                                      </p:cBhvr>
                                    </p:animEffect>
                                  </p:childTnLst>
                                </p:cTn>
                              </p:par>
                              <p:par>
                                <p:cTn id="188" presetID="22" presetClass="entr" presetSubtype="2" fill="hold" grpId="0" nodeType="with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wipe(right)">
                                      <p:cBhvr>
                                        <p:cTn id="190" dur="500"/>
                                        <p:tgtEl>
                                          <p:spTgt spid="55"/>
                                        </p:tgtEl>
                                      </p:cBhvr>
                                    </p:animEffect>
                                  </p:childTnLst>
                                </p:cTn>
                              </p:par>
                              <p:par>
                                <p:cTn id="191" presetID="22" presetClass="entr" presetSubtype="8" fill="hold" grpId="0" nodeType="withEffect">
                                  <p:stCondLst>
                                    <p:cond delay="0"/>
                                  </p:stCondLst>
                                  <p:childTnLst>
                                    <p:set>
                                      <p:cBhvr>
                                        <p:cTn id="192" dur="1" fill="hold">
                                          <p:stCondLst>
                                            <p:cond delay="0"/>
                                          </p:stCondLst>
                                        </p:cTn>
                                        <p:tgtEl>
                                          <p:spTgt spid="39"/>
                                        </p:tgtEl>
                                        <p:attrNameLst>
                                          <p:attrName>style.visibility</p:attrName>
                                        </p:attrNameLst>
                                      </p:cBhvr>
                                      <p:to>
                                        <p:strVal val="visible"/>
                                      </p:to>
                                    </p:set>
                                    <p:animEffect transition="in" filter="wipe(left)">
                                      <p:cBhvr>
                                        <p:cTn id="193" dur="500"/>
                                        <p:tgtEl>
                                          <p:spTgt spid="39"/>
                                        </p:tgtEl>
                                      </p:cBhvr>
                                    </p:animEffect>
                                  </p:childTnLst>
                                </p:cTn>
                              </p:par>
                              <p:par>
                                <p:cTn id="194" presetID="22" presetClass="entr" presetSubtype="8" fill="hold" grpId="0" nodeType="withEffect">
                                  <p:stCondLst>
                                    <p:cond delay="0"/>
                                  </p:stCondLst>
                                  <p:childTnLst>
                                    <p:set>
                                      <p:cBhvr>
                                        <p:cTn id="195" dur="1" fill="hold">
                                          <p:stCondLst>
                                            <p:cond delay="0"/>
                                          </p:stCondLst>
                                        </p:cTn>
                                        <p:tgtEl>
                                          <p:spTgt spid="40"/>
                                        </p:tgtEl>
                                        <p:attrNameLst>
                                          <p:attrName>style.visibility</p:attrName>
                                        </p:attrNameLst>
                                      </p:cBhvr>
                                      <p:to>
                                        <p:strVal val="visible"/>
                                      </p:to>
                                    </p:set>
                                    <p:animEffect transition="in" filter="wipe(left)">
                                      <p:cBhvr>
                                        <p:cTn id="196" dur="500"/>
                                        <p:tgtEl>
                                          <p:spTgt spid="40"/>
                                        </p:tgtEl>
                                      </p:cBhvr>
                                    </p:animEffect>
                                  </p:childTnLst>
                                </p:cTn>
                              </p:par>
                            </p:childTnLst>
                          </p:cTn>
                        </p:par>
                        <p:par>
                          <p:cTn id="197" fill="hold">
                            <p:stCondLst>
                              <p:cond delay="1500"/>
                            </p:stCondLst>
                            <p:childTnLst>
                              <p:par>
                                <p:cTn id="198" presetID="10" presetClass="entr" presetSubtype="0" fill="hold" grpId="0" nodeType="afterEffect">
                                  <p:stCondLst>
                                    <p:cond delay="0"/>
                                  </p:stCondLst>
                                  <p:childTnLst>
                                    <p:set>
                                      <p:cBhvr>
                                        <p:cTn id="199" dur="1" fill="hold">
                                          <p:stCondLst>
                                            <p:cond delay="0"/>
                                          </p:stCondLst>
                                        </p:cTn>
                                        <p:tgtEl>
                                          <p:spTgt spid="71"/>
                                        </p:tgtEl>
                                        <p:attrNameLst>
                                          <p:attrName>style.visibility</p:attrName>
                                        </p:attrNameLst>
                                      </p:cBhvr>
                                      <p:to>
                                        <p:strVal val="visible"/>
                                      </p:to>
                                    </p:set>
                                    <p:animEffect transition="in" filter="fade">
                                      <p:cBhvr>
                                        <p:cTn id="200" dur="500"/>
                                        <p:tgtEl>
                                          <p:spTgt spid="71"/>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47"/>
                                        </p:tgtEl>
                                        <p:attrNameLst>
                                          <p:attrName>style.visibility</p:attrName>
                                        </p:attrNameLst>
                                      </p:cBhvr>
                                      <p:to>
                                        <p:strVal val="visible"/>
                                      </p:to>
                                    </p:set>
                                    <p:animEffect transition="in" filter="fade">
                                      <p:cBhvr>
                                        <p:cTn id="203" dur="500"/>
                                        <p:tgtEl>
                                          <p:spTgt spid="47"/>
                                        </p:tgtEl>
                                      </p:cBhvr>
                                    </p:animEffect>
                                  </p:childTnLst>
                                </p:cTn>
                              </p:par>
                            </p:childTnLst>
                          </p:cTn>
                        </p:par>
                        <p:par>
                          <p:cTn id="204" fill="hold">
                            <p:stCondLst>
                              <p:cond delay="2000"/>
                            </p:stCondLst>
                            <p:childTnLst>
                              <p:par>
                                <p:cTn id="205" presetID="10" presetClass="entr" presetSubtype="0" fill="hold" grpId="0" nodeType="afterEffect">
                                  <p:stCondLst>
                                    <p:cond delay="0"/>
                                  </p:stCondLst>
                                  <p:childTnLst>
                                    <p:set>
                                      <p:cBhvr>
                                        <p:cTn id="206" dur="1" fill="hold">
                                          <p:stCondLst>
                                            <p:cond delay="0"/>
                                          </p:stCondLst>
                                        </p:cTn>
                                        <p:tgtEl>
                                          <p:spTgt spid="72"/>
                                        </p:tgtEl>
                                        <p:attrNameLst>
                                          <p:attrName>style.visibility</p:attrName>
                                        </p:attrNameLst>
                                      </p:cBhvr>
                                      <p:to>
                                        <p:strVal val="visible"/>
                                      </p:to>
                                    </p:set>
                                    <p:animEffect transition="in" filter="fade">
                                      <p:cBhvr>
                                        <p:cTn id="207" dur="500"/>
                                        <p:tgtEl>
                                          <p:spTgt spid="72"/>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48"/>
                                        </p:tgtEl>
                                        <p:attrNameLst>
                                          <p:attrName>style.visibility</p:attrName>
                                        </p:attrNameLst>
                                      </p:cBhvr>
                                      <p:to>
                                        <p:strVal val="visible"/>
                                      </p:to>
                                    </p:set>
                                    <p:animEffect transition="in" filter="fade">
                                      <p:cBhvr>
                                        <p:cTn id="210" dur="500"/>
                                        <p:tgtEl>
                                          <p:spTgt spid="48"/>
                                        </p:tgtEl>
                                      </p:cBhvr>
                                    </p:animEffect>
                                  </p:childTnLst>
                                </p:cTn>
                              </p:par>
                            </p:childTnLst>
                          </p:cTn>
                        </p:par>
                        <p:par>
                          <p:cTn id="211" fill="hold">
                            <p:stCondLst>
                              <p:cond delay="2500"/>
                            </p:stCondLst>
                            <p:childTnLst>
                              <p:par>
                                <p:cTn id="212" presetID="10" presetClass="entr" presetSubtype="0" fill="hold" grpId="0" nodeType="afterEffect">
                                  <p:stCondLst>
                                    <p:cond delay="0"/>
                                  </p:stCondLst>
                                  <p:childTnLst>
                                    <p:set>
                                      <p:cBhvr>
                                        <p:cTn id="213" dur="1" fill="hold">
                                          <p:stCondLst>
                                            <p:cond delay="0"/>
                                          </p:stCondLst>
                                        </p:cTn>
                                        <p:tgtEl>
                                          <p:spTgt spid="73"/>
                                        </p:tgtEl>
                                        <p:attrNameLst>
                                          <p:attrName>style.visibility</p:attrName>
                                        </p:attrNameLst>
                                      </p:cBhvr>
                                      <p:to>
                                        <p:strVal val="visible"/>
                                      </p:to>
                                    </p:set>
                                    <p:animEffect transition="in" filter="fade">
                                      <p:cBhvr>
                                        <p:cTn id="214" dur="500"/>
                                        <p:tgtEl>
                                          <p:spTgt spid="73"/>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49"/>
                                        </p:tgtEl>
                                        <p:attrNameLst>
                                          <p:attrName>style.visibility</p:attrName>
                                        </p:attrNameLst>
                                      </p:cBhvr>
                                      <p:to>
                                        <p:strVal val="visible"/>
                                      </p:to>
                                    </p:set>
                                    <p:animEffect transition="in" filter="fade">
                                      <p:cBhvr>
                                        <p:cTn id="217" dur="500"/>
                                        <p:tgtEl>
                                          <p:spTgt spid="49"/>
                                        </p:tgtEl>
                                      </p:cBhvr>
                                    </p:animEffect>
                                  </p:childTnLst>
                                </p:cTn>
                              </p:par>
                            </p:childTnLst>
                          </p:cTn>
                        </p:par>
                        <p:par>
                          <p:cTn id="218" fill="hold">
                            <p:stCondLst>
                              <p:cond delay="3000"/>
                            </p:stCondLst>
                            <p:childTnLst>
                              <p:par>
                                <p:cTn id="219" presetID="10" presetClass="entr" presetSubtype="0" fill="hold" grpId="0" nodeType="afterEffect">
                                  <p:stCondLst>
                                    <p:cond delay="0"/>
                                  </p:stCondLst>
                                  <p:childTnLst>
                                    <p:set>
                                      <p:cBhvr>
                                        <p:cTn id="220" dur="1" fill="hold">
                                          <p:stCondLst>
                                            <p:cond delay="0"/>
                                          </p:stCondLst>
                                        </p:cTn>
                                        <p:tgtEl>
                                          <p:spTgt spid="74"/>
                                        </p:tgtEl>
                                        <p:attrNameLst>
                                          <p:attrName>style.visibility</p:attrName>
                                        </p:attrNameLst>
                                      </p:cBhvr>
                                      <p:to>
                                        <p:strVal val="visible"/>
                                      </p:to>
                                    </p:set>
                                    <p:animEffect transition="in" filter="fade">
                                      <p:cBhvr>
                                        <p:cTn id="221" dur="500"/>
                                        <p:tgtEl>
                                          <p:spTgt spid="74"/>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50"/>
                                        </p:tgtEl>
                                        <p:attrNameLst>
                                          <p:attrName>style.visibility</p:attrName>
                                        </p:attrNameLst>
                                      </p:cBhvr>
                                      <p:to>
                                        <p:strVal val="visible"/>
                                      </p:to>
                                    </p:set>
                                    <p:animEffect transition="in" filter="fade">
                                      <p:cBhvr>
                                        <p:cTn id="22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9716" y="1920395"/>
            <a:ext cx="1712901" cy="17129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en-US" sz="1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MH_Entry_1"/>
          <p:cNvSpPr/>
          <p:nvPr>
            <p:custDataLst>
              <p:tags r:id="rId1"/>
            </p:custDataLst>
          </p:nvPr>
        </p:nvSpPr>
        <p:spPr>
          <a:xfrm>
            <a:off x="4213067" y="3782529"/>
            <a:ext cx="3778403" cy="754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lnSpc>
                <a:spcPct val="110000"/>
              </a:lnSpc>
            </a:pPr>
            <a:r>
              <a:rPr lang="zh-CN" altLang="en-US" sz="3200" spc="200" dirty="0">
                <a:solidFill>
                  <a:schemeClr val="tx1">
                    <a:lumMod val="85000"/>
                    <a:lumOff val="15000"/>
                  </a:schemeClr>
                </a:solidFill>
                <a:latin typeface="微软雅黑" panose="020B0503020204020204" pitchFamily="34" charset="-122"/>
                <a:ea typeface="微软雅黑" panose="020B0503020204020204" pitchFamily="34" charset="-122"/>
              </a:rPr>
              <a:t>此处输入您的标题</a:t>
            </a:r>
          </a:p>
        </p:txBody>
      </p:sp>
      <p:sp>
        <p:nvSpPr>
          <p:cNvPr id="6" name="矩形 5"/>
          <p:cNvSpPr/>
          <p:nvPr/>
        </p:nvSpPr>
        <p:spPr>
          <a:xfrm>
            <a:off x="4337131" y="4347531"/>
            <a:ext cx="3530274" cy="261610"/>
          </a:xfrm>
          <a:prstGeom prst="rect">
            <a:avLst/>
          </a:prstGeom>
        </p:spPr>
        <p:txBody>
          <a:bodyPr wrap="square">
            <a:spAutoFit/>
          </a:bodyPr>
          <a:lstStyle/>
          <a:p>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85000"/>
                  <a:lumOff val="15000"/>
                </a:schemeClr>
              </a:solidFill>
            </a:endParaRPr>
          </a:p>
        </p:txBody>
      </p:sp>
      <p:cxnSp>
        <p:nvCxnSpPr>
          <p:cNvPr id="7" name="直接连接符 6"/>
          <p:cNvCxnSpPr/>
          <p:nvPr/>
        </p:nvCxnSpPr>
        <p:spPr>
          <a:xfrm flipH="1">
            <a:off x="4357526" y="4655674"/>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4357526" y="3835258"/>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819945" y="5771361"/>
            <a:ext cx="3330575" cy="454025"/>
            <a:chOff x="7840662" y="3743961"/>
            <a:chExt cx="3330575" cy="454025"/>
          </a:xfrm>
        </p:grpSpPr>
        <p:sp>
          <p:nvSpPr>
            <p:cNvPr id="10" name="Freeform 97"/>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8"/>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9"/>
            <p:cNvSpPr/>
            <p:nvPr/>
          </p:nvSpPr>
          <p:spPr bwMode="auto">
            <a:xfrm>
              <a:off x="10844212" y="374396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3" name="Picture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25" y="382492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101"/>
            <p:cNvSpPr/>
            <p:nvPr/>
          </p:nvSpPr>
          <p:spPr bwMode="auto">
            <a:xfrm>
              <a:off x="10463212" y="378206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02"/>
            <p:cNvSpPr/>
            <p:nvPr/>
          </p:nvSpPr>
          <p:spPr bwMode="auto">
            <a:xfrm>
              <a:off x="10475912" y="394398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3"/>
            <p:cNvSpPr/>
            <p:nvPr/>
          </p:nvSpPr>
          <p:spPr bwMode="auto">
            <a:xfrm>
              <a:off x="8091487" y="3761424"/>
              <a:ext cx="396875" cy="347663"/>
            </a:xfrm>
            <a:custGeom>
              <a:avLst/>
              <a:gdLst>
                <a:gd name="T0" fmla="*/ 0 w 250"/>
                <a:gd name="T1" fmla="*/ 133 h 219"/>
                <a:gd name="T2" fmla="*/ 248 w 250"/>
                <a:gd name="T3" fmla="*/ 219 h 219"/>
                <a:gd name="T4" fmla="*/ 250 w 250"/>
                <a:gd name="T5" fmla="*/ 0 h 219"/>
                <a:gd name="T6" fmla="*/ 0 w 250"/>
                <a:gd name="T7" fmla="*/ 64 h 219"/>
                <a:gd name="T8" fmla="*/ 0 w 250"/>
                <a:gd name="T9" fmla="*/ 133 h 219"/>
              </a:gdLst>
              <a:ahLst/>
              <a:cxnLst>
                <a:cxn ang="0">
                  <a:pos x="T0" y="T1"/>
                </a:cxn>
                <a:cxn ang="0">
                  <a:pos x="T2" y="T3"/>
                </a:cxn>
                <a:cxn ang="0">
                  <a:pos x="T4" y="T5"/>
                </a:cxn>
                <a:cxn ang="0">
                  <a:pos x="T6" y="T7"/>
                </a:cxn>
                <a:cxn ang="0">
                  <a:pos x="T8" y="T9"/>
                </a:cxn>
              </a:cxnLst>
              <a:rect l="0" t="0" r="r" b="b"/>
              <a:pathLst>
                <a:path w="250" h="219">
                  <a:moveTo>
                    <a:pt x="0" y="133"/>
                  </a:moveTo>
                  <a:lnTo>
                    <a:pt x="248" y="219"/>
                  </a:lnTo>
                  <a:lnTo>
                    <a:pt x="250"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04"/>
            <p:cNvSpPr/>
            <p:nvPr/>
          </p:nvSpPr>
          <p:spPr bwMode="auto">
            <a:xfrm>
              <a:off x="7840662" y="3853499"/>
              <a:ext cx="250825"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10148251" y="2632064"/>
            <a:ext cx="1353758" cy="1635132"/>
            <a:chOff x="8434387" y="962661"/>
            <a:chExt cx="1901825" cy="2297113"/>
          </a:xfrm>
        </p:grpSpPr>
        <p:sp>
          <p:nvSpPr>
            <p:cNvPr id="19" name="Freeform 186"/>
            <p:cNvSpPr/>
            <p:nvPr/>
          </p:nvSpPr>
          <p:spPr bwMode="auto">
            <a:xfrm>
              <a:off x="8434387" y="1569086"/>
              <a:ext cx="1901825" cy="1690688"/>
            </a:xfrm>
            <a:custGeom>
              <a:avLst/>
              <a:gdLst>
                <a:gd name="T0" fmla="*/ 366 w 449"/>
                <a:gd name="T1" fmla="*/ 37 h 399"/>
                <a:gd name="T2" fmla="*/ 200 w 449"/>
                <a:gd name="T3" fmla="*/ 55 h 399"/>
                <a:gd name="T4" fmla="*/ 90 w 449"/>
                <a:gd name="T5" fmla="*/ 11 h 399"/>
                <a:gd name="T6" fmla="*/ 17 w 449"/>
                <a:gd name="T7" fmla="*/ 105 h 399"/>
                <a:gd name="T8" fmla="*/ 142 w 449"/>
                <a:gd name="T9" fmla="*/ 339 h 399"/>
                <a:gd name="T10" fmla="*/ 146 w 449"/>
                <a:gd name="T11" fmla="*/ 341 h 399"/>
                <a:gd name="T12" fmla="*/ 435 w 449"/>
                <a:gd name="T13" fmla="*/ 189 h 399"/>
                <a:gd name="T14" fmla="*/ 366 w 449"/>
                <a:gd name="T15" fmla="*/ 37 h 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399">
                  <a:moveTo>
                    <a:pt x="366" y="37"/>
                  </a:moveTo>
                  <a:cubicBezTo>
                    <a:pt x="310" y="17"/>
                    <a:pt x="257" y="68"/>
                    <a:pt x="200" y="55"/>
                  </a:cubicBezTo>
                  <a:cubicBezTo>
                    <a:pt x="160" y="45"/>
                    <a:pt x="138" y="0"/>
                    <a:pt x="90" y="11"/>
                  </a:cubicBezTo>
                  <a:cubicBezTo>
                    <a:pt x="50" y="20"/>
                    <a:pt x="24" y="61"/>
                    <a:pt x="17" y="105"/>
                  </a:cubicBezTo>
                  <a:cubicBezTo>
                    <a:pt x="0" y="202"/>
                    <a:pt x="71" y="299"/>
                    <a:pt x="142" y="339"/>
                  </a:cubicBezTo>
                  <a:cubicBezTo>
                    <a:pt x="143" y="340"/>
                    <a:pt x="145" y="341"/>
                    <a:pt x="146" y="341"/>
                  </a:cubicBezTo>
                  <a:cubicBezTo>
                    <a:pt x="256" y="399"/>
                    <a:pt x="402" y="329"/>
                    <a:pt x="435" y="189"/>
                  </a:cubicBezTo>
                  <a:cubicBezTo>
                    <a:pt x="449" y="126"/>
                    <a:pt x="421" y="56"/>
                    <a:pt x="366" y="37"/>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7"/>
            <p:cNvSpPr/>
            <p:nvPr/>
          </p:nvSpPr>
          <p:spPr bwMode="auto">
            <a:xfrm>
              <a:off x="8883650" y="1772286"/>
              <a:ext cx="1439863" cy="1111250"/>
            </a:xfrm>
            <a:custGeom>
              <a:avLst/>
              <a:gdLst>
                <a:gd name="T0" fmla="*/ 115 w 340"/>
                <a:gd name="T1" fmla="*/ 63 h 262"/>
                <a:gd name="T2" fmla="*/ 107 w 340"/>
                <a:gd name="T3" fmla="*/ 64 h 262"/>
                <a:gd name="T4" fmla="*/ 2 w 340"/>
                <a:gd name="T5" fmla="*/ 123 h 262"/>
                <a:gd name="T6" fmla="*/ 220 w 340"/>
                <a:gd name="T7" fmla="*/ 234 h 262"/>
                <a:gd name="T8" fmla="*/ 289 w 340"/>
                <a:gd name="T9" fmla="*/ 59 h 262"/>
                <a:gd name="T10" fmla="*/ 115 w 340"/>
                <a:gd name="T11" fmla="*/ 63 h 262"/>
              </a:gdLst>
              <a:ahLst/>
              <a:cxnLst>
                <a:cxn ang="0">
                  <a:pos x="T0" y="T1"/>
                </a:cxn>
                <a:cxn ang="0">
                  <a:pos x="T2" y="T3"/>
                </a:cxn>
                <a:cxn ang="0">
                  <a:pos x="T4" y="T5"/>
                </a:cxn>
                <a:cxn ang="0">
                  <a:pos x="T6" y="T7"/>
                </a:cxn>
                <a:cxn ang="0">
                  <a:pos x="T8" y="T9"/>
                </a:cxn>
                <a:cxn ang="0">
                  <a:pos x="T10" y="T11"/>
                </a:cxn>
              </a:cxnLst>
              <a:rect l="0" t="0" r="r" b="b"/>
              <a:pathLst>
                <a:path w="340" h="262">
                  <a:moveTo>
                    <a:pt x="115" y="63"/>
                  </a:moveTo>
                  <a:cubicBezTo>
                    <a:pt x="113" y="64"/>
                    <a:pt x="110" y="64"/>
                    <a:pt x="107" y="64"/>
                  </a:cubicBezTo>
                  <a:cubicBezTo>
                    <a:pt x="69" y="67"/>
                    <a:pt x="0" y="62"/>
                    <a:pt x="2" y="123"/>
                  </a:cubicBezTo>
                  <a:cubicBezTo>
                    <a:pt x="6" y="227"/>
                    <a:pt x="153" y="262"/>
                    <a:pt x="220" y="234"/>
                  </a:cubicBezTo>
                  <a:cubicBezTo>
                    <a:pt x="278" y="210"/>
                    <a:pt x="340" y="128"/>
                    <a:pt x="289" y="59"/>
                  </a:cubicBezTo>
                  <a:cubicBezTo>
                    <a:pt x="244" y="0"/>
                    <a:pt x="169" y="56"/>
                    <a:pt x="115" y="63"/>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88"/>
            <p:cNvSpPr/>
            <p:nvPr/>
          </p:nvSpPr>
          <p:spPr bwMode="auto">
            <a:xfrm>
              <a:off x="9120187" y="962661"/>
              <a:ext cx="342900" cy="885825"/>
            </a:xfrm>
            <a:custGeom>
              <a:avLst/>
              <a:gdLst>
                <a:gd name="T0" fmla="*/ 0 w 81"/>
                <a:gd name="T1" fmla="*/ 56 h 209"/>
                <a:gd name="T2" fmla="*/ 57 w 81"/>
                <a:gd name="T3" fmla="*/ 209 h 209"/>
                <a:gd name="T4" fmla="*/ 76 w 81"/>
                <a:gd name="T5" fmla="*/ 194 h 209"/>
                <a:gd name="T6" fmla="*/ 0 w 81"/>
                <a:gd name="T7" fmla="*/ 56 h 209"/>
              </a:gdLst>
              <a:ahLst/>
              <a:cxnLst>
                <a:cxn ang="0">
                  <a:pos x="T0" y="T1"/>
                </a:cxn>
                <a:cxn ang="0">
                  <a:pos x="T2" y="T3"/>
                </a:cxn>
                <a:cxn ang="0">
                  <a:pos x="T4" y="T5"/>
                </a:cxn>
                <a:cxn ang="0">
                  <a:pos x="T6" y="T7"/>
                </a:cxn>
              </a:cxnLst>
              <a:rect l="0" t="0" r="r" b="b"/>
              <a:pathLst>
                <a:path w="81" h="209">
                  <a:moveTo>
                    <a:pt x="0" y="56"/>
                  </a:moveTo>
                  <a:cubicBezTo>
                    <a:pt x="40" y="99"/>
                    <a:pt x="41" y="159"/>
                    <a:pt x="57" y="209"/>
                  </a:cubicBezTo>
                  <a:cubicBezTo>
                    <a:pt x="76" y="194"/>
                    <a:pt x="76" y="194"/>
                    <a:pt x="76" y="194"/>
                  </a:cubicBezTo>
                  <a:cubicBezTo>
                    <a:pt x="76" y="142"/>
                    <a:pt x="81" y="0"/>
                    <a:pt x="0" y="5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9"/>
            <p:cNvSpPr/>
            <p:nvPr/>
          </p:nvSpPr>
          <p:spPr bwMode="auto">
            <a:xfrm>
              <a:off x="9255125" y="1165861"/>
              <a:ext cx="788988" cy="776288"/>
            </a:xfrm>
            <a:custGeom>
              <a:avLst/>
              <a:gdLst>
                <a:gd name="T0" fmla="*/ 47 w 186"/>
                <a:gd name="T1" fmla="*/ 97 h 183"/>
                <a:gd name="T2" fmla="*/ 104 w 186"/>
                <a:gd name="T3" fmla="*/ 165 h 183"/>
                <a:gd name="T4" fmla="*/ 182 w 186"/>
                <a:gd name="T5" fmla="*/ 0 h 183"/>
                <a:gd name="T6" fmla="*/ 47 w 186"/>
                <a:gd name="T7" fmla="*/ 97 h 183"/>
              </a:gdLst>
              <a:ahLst/>
              <a:cxnLst>
                <a:cxn ang="0">
                  <a:pos x="T0" y="T1"/>
                </a:cxn>
                <a:cxn ang="0">
                  <a:pos x="T2" y="T3"/>
                </a:cxn>
                <a:cxn ang="0">
                  <a:pos x="T4" y="T5"/>
                </a:cxn>
                <a:cxn ang="0">
                  <a:pos x="T6" y="T7"/>
                </a:cxn>
              </a:cxnLst>
              <a:rect l="0" t="0" r="r" b="b"/>
              <a:pathLst>
                <a:path w="186" h="183">
                  <a:moveTo>
                    <a:pt x="47" y="97"/>
                  </a:moveTo>
                  <a:cubicBezTo>
                    <a:pt x="0" y="153"/>
                    <a:pt x="48" y="183"/>
                    <a:pt x="104" y="165"/>
                  </a:cubicBezTo>
                  <a:cubicBezTo>
                    <a:pt x="172" y="142"/>
                    <a:pt x="186" y="65"/>
                    <a:pt x="182" y="0"/>
                  </a:cubicBezTo>
                  <a:cubicBezTo>
                    <a:pt x="182" y="8"/>
                    <a:pt x="59" y="82"/>
                    <a:pt x="47" y="97"/>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0"/>
            <p:cNvSpPr/>
            <p:nvPr/>
          </p:nvSpPr>
          <p:spPr bwMode="auto">
            <a:xfrm>
              <a:off x="9678987" y="1916749"/>
              <a:ext cx="411163" cy="465138"/>
            </a:xfrm>
            <a:custGeom>
              <a:avLst/>
              <a:gdLst>
                <a:gd name="T0" fmla="*/ 25 w 97"/>
                <a:gd name="T1" fmla="*/ 25 h 110"/>
                <a:gd name="T2" fmla="*/ 82 w 97"/>
                <a:gd name="T3" fmla="*/ 78 h 110"/>
                <a:gd name="T4" fmla="*/ 88 w 97"/>
                <a:gd name="T5" fmla="*/ 32 h 110"/>
                <a:gd name="T6" fmla="*/ 25 w 97"/>
                <a:gd name="T7" fmla="*/ 25 h 110"/>
              </a:gdLst>
              <a:ahLst/>
              <a:cxnLst>
                <a:cxn ang="0">
                  <a:pos x="T0" y="T1"/>
                </a:cxn>
                <a:cxn ang="0">
                  <a:pos x="T2" y="T3"/>
                </a:cxn>
                <a:cxn ang="0">
                  <a:pos x="T4" y="T5"/>
                </a:cxn>
                <a:cxn ang="0">
                  <a:pos x="T6" y="T7"/>
                </a:cxn>
              </a:cxnLst>
              <a:rect l="0" t="0" r="r" b="b"/>
              <a:pathLst>
                <a:path w="97" h="110">
                  <a:moveTo>
                    <a:pt x="25" y="25"/>
                  </a:moveTo>
                  <a:cubicBezTo>
                    <a:pt x="0" y="59"/>
                    <a:pt x="47" y="110"/>
                    <a:pt x="82" y="78"/>
                  </a:cubicBezTo>
                  <a:cubicBezTo>
                    <a:pt x="97" y="64"/>
                    <a:pt x="96" y="46"/>
                    <a:pt x="88" y="32"/>
                  </a:cubicBezTo>
                  <a:cubicBezTo>
                    <a:pt x="75" y="11"/>
                    <a:pt x="44" y="0"/>
                    <a:pt x="25"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194"/>
          <p:cNvSpPr/>
          <p:nvPr/>
        </p:nvSpPr>
        <p:spPr bwMode="auto">
          <a:xfrm>
            <a:off x="8798557" y="1835243"/>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5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3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5"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3"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8"/>
          <p:cNvSpPr/>
          <p:nvPr/>
        </p:nvSpPr>
        <p:spPr bwMode="auto">
          <a:xfrm>
            <a:off x="3953670" y="773199"/>
            <a:ext cx="393700" cy="601663"/>
          </a:xfrm>
          <a:custGeom>
            <a:avLst/>
            <a:gdLst>
              <a:gd name="T0" fmla="*/ 14 w 93"/>
              <a:gd name="T1" fmla="*/ 69 h 142"/>
              <a:gd name="T2" fmla="*/ 39 w 93"/>
              <a:gd name="T3" fmla="*/ 20 h 142"/>
              <a:gd name="T4" fmla="*/ 61 w 93"/>
              <a:gd name="T5" fmla="*/ 6 h 142"/>
              <a:gd name="T6" fmla="*/ 73 w 93"/>
              <a:gd name="T7" fmla="*/ 9 h 142"/>
              <a:gd name="T8" fmla="*/ 87 w 93"/>
              <a:gd name="T9" fmla="*/ 32 h 142"/>
              <a:gd name="T10" fmla="*/ 84 w 93"/>
              <a:gd name="T11" fmla="*/ 43 h 142"/>
              <a:gd name="T12" fmla="*/ 43 w 93"/>
              <a:gd name="T13" fmla="*/ 124 h 142"/>
              <a:gd name="T14" fmla="*/ 26 w 93"/>
              <a:gd name="T15" fmla="*/ 135 h 142"/>
              <a:gd name="T16" fmla="*/ 18 w 93"/>
              <a:gd name="T17" fmla="*/ 133 h 142"/>
              <a:gd name="T18" fmla="*/ 7 w 93"/>
              <a:gd name="T19" fmla="*/ 116 h 142"/>
              <a:gd name="T20" fmla="*/ 9 w 93"/>
              <a:gd name="T21" fmla="*/ 107 h 142"/>
              <a:gd name="T22" fmla="*/ 45 w 93"/>
              <a:gd name="T23" fmla="*/ 35 h 142"/>
              <a:gd name="T24" fmla="*/ 56 w 93"/>
              <a:gd name="T25" fmla="*/ 29 h 142"/>
              <a:gd name="T26" fmla="*/ 62 w 93"/>
              <a:gd name="T27" fmla="*/ 30 h 142"/>
              <a:gd name="T28" fmla="*/ 69 w 93"/>
              <a:gd name="T29" fmla="*/ 41 h 142"/>
              <a:gd name="T30" fmla="*/ 67 w 93"/>
              <a:gd name="T31" fmla="*/ 47 h 142"/>
              <a:gd name="T32" fmla="*/ 33 w 93"/>
              <a:gd name="T33" fmla="*/ 114 h 142"/>
              <a:gd name="T34" fmla="*/ 35 w 93"/>
              <a:gd name="T35" fmla="*/ 119 h 142"/>
              <a:gd name="T36" fmla="*/ 40 w 93"/>
              <a:gd name="T37" fmla="*/ 117 h 142"/>
              <a:gd name="T38" fmla="*/ 73 w 93"/>
              <a:gd name="T39" fmla="*/ 50 h 142"/>
              <a:gd name="T40" fmla="*/ 76 w 93"/>
              <a:gd name="T41" fmla="*/ 41 h 142"/>
              <a:gd name="T42" fmla="*/ 65 w 93"/>
              <a:gd name="T43" fmla="*/ 24 h 142"/>
              <a:gd name="T44" fmla="*/ 56 w 93"/>
              <a:gd name="T45" fmla="*/ 22 h 142"/>
              <a:gd name="T46" fmla="*/ 39 w 93"/>
              <a:gd name="T47" fmla="*/ 32 h 142"/>
              <a:gd name="T48" fmla="*/ 3 w 93"/>
              <a:gd name="T49" fmla="*/ 104 h 142"/>
              <a:gd name="T50" fmla="*/ 0 w 93"/>
              <a:gd name="T51" fmla="*/ 116 h 142"/>
              <a:gd name="T52" fmla="*/ 15 w 93"/>
              <a:gd name="T53" fmla="*/ 139 h 142"/>
              <a:gd name="T54" fmla="*/ 26 w 93"/>
              <a:gd name="T55" fmla="*/ 142 h 142"/>
              <a:gd name="T56" fmla="*/ 49 w 93"/>
              <a:gd name="T57" fmla="*/ 127 h 142"/>
              <a:gd name="T58" fmla="*/ 90 w 93"/>
              <a:gd name="T59" fmla="*/ 46 h 142"/>
              <a:gd name="T60" fmla="*/ 93 w 93"/>
              <a:gd name="T61" fmla="*/ 32 h 142"/>
              <a:gd name="T62" fmla="*/ 76 w 93"/>
              <a:gd name="T63" fmla="*/ 3 h 142"/>
              <a:gd name="T64" fmla="*/ 61 w 93"/>
              <a:gd name="T65" fmla="*/ 0 h 142"/>
              <a:gd name="T66" fmla="*/ 33 w 93"/>
              <a:gd name="T67" fmla="*/ 17 h 142"/>
              <a:gd name="T68" fmla="*/ 8 w 93"/>
              <a:gd name="T69" fmla="*/ 66 h 142"/>
              <a:gd name="T70" fmla="*/ 10 w 93"/>
              <a:gd name="T71" fmla="*/ 70 h 142"/>
              <a:gd name="T72" fmla="*/ 14 w 93"/>
              <a:gd name="T73"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 h="142">
                <a:moveTo>
                  <a:pt x="14" y="69"/>
                </a:moveTo>
                <a:cubicBezTo>
                  <a:pt x="39" y="20"/>
                  <a:pt x="39" y="20"/>
                  <a:pt x="39" y="20"/>
                </a:cubicBezTo>
                <a:cubicBezTo>
                  <a:pt x="43" y="11"/>
                  <a:pt x="52" y="6"/>
                  <a:pt x="61" y="6"/>
                </a:cubicBezTo>
                <a:cubicBezTo>
                  <a:pt x="65" y="6"/>
                  <a:pt x="69" y="7"/>
                  <a:pt x="73" y="9"/>
                </a:cubicBezTo>
                <a:cubicBezTo>
                  <a:pt x="81" y="13"/>
                  <a:pt x="87" y="22"/>
                  <a:pt x="87" y="32"/>
                </a:cubicBezTo>
                <a:cubicBezTo>
                  <a:pt x="87" y="35"/>
                  <a:pt x="86" y="39"/>
                  <a:pt x="84" y="43"/>
                </a:cubicBezTo>
                <a:cubicBezTo>
                  <a:pt x="43" y="124"/>
                  <a:pt x="43" y="124"/>
                  <a:pt x="43" y="124"/>
                </a:cubicBezTo>
                <a:cubicBezTo>
                  <a:pt x="40" y="131"/>
                  <a:pt x="33" y="135"/>
                  <a:pt x="26" y="135"/>
                </a:cubicBezTo>
                <a:cubicBezTo>
                  <a:pt x="23" y="135"/>
                  <a:pt x="20" y="134"/>
                  <a:pt x="18" y="133"/>
                </a:cubicBezTo>
                <a:cubicBezTo>
                  <a:pt x="11" y="129"/>
                  <a:pt x="7" y="123"/>
                  <a:pt x="7" y="116"/>
                </a:cubicBezTo>
                <a:cubicBezTo>
                  <a:pt x="7" y="113"/>
                  <a:pt x="8" y="110"/>
                  <a:pt x="9" y="107"/>
                </a:cubicBezTo>
                <a:cubicBezTo>
                  <a:pt x="45" y="35"/>
                  <a:pt x="45" y="35"/>
                  <a:pt x="45" y="35"/>
                </a:cubicBezTo>
                <a:cubicBezTo>
                  <a:pt x="47" y="31"/>
                  <a:pt x="52" y="29"/>
                  <a:pt x="56" y="29"/>
                </a:cubicBezTo>
                <a:cubicBezTo>
                  <a:pt x="58" y="29"/>
                  <a:pt x="60" y="29"/>
                  <a:pt x="62" y="30"/>
                </a:cubicBezTo>
                <a:cubicBezTo>
                  <a:pt x="66" y="32"/>
                  <a:pt x="69" y="36"/>
                  <a:pt x="69" y="41"/>
                </a:cubicBezTo>
                <a:cubicBezTo>
                  <a:pt x="69" y="43"/>
                  <a:pt x="68" y="45"/>
                  <a:pt x="67" y="47"/>
                </a:cubicBezTo>
                <a:cubicBezTo>
                  <a:pt x="33" y="114"/>
                  <a:pt x="33" y="114"/>
                  <a:pt x="33" y="114"/>
                </a:cubicBezTo>
                <a:cubicBezTo>
                  <a:pt x="33" y="116"/>
                  <a:pt x="33" y="118"/>
                  <a:pt x="35" y="119"/>
                </a:cubicBezTo>
                <a:cubicBezTo>
                  <a:pt x="37" y="120"/>
                  <a:pt x="39" y="119"/>
                  <a:pt x="40" y="117"/>
                </a:cubicBezTo>
                <a:cubicBezTo>
                  <a:pt x="73" y="50"/>
                  <a:pt x="73" y="50"/>
                  <a:pt x="73" y="50"/>
                </a:cubicBezTo>
                <a:cubicBezTo>
                  <a:pt x="75" y="47"/>
                  <a:pt x="76" y="44"/>
                  <a:pt x="76" y="41"/>
                </a:cubicBezTo>
                <a:cubicBezTo>
                  <a:pt x="76" y="34"/>
                  <a:pt x="72" y="27"/>
                  <a:pt x="65" y="24"/>
                </a:cubicBezTo>
                <a:cubicBezTo>
                  <a:pt x="62" y="22"/>
                  <a:pt x="59" y="22"/>
                  <a:pt x="56" y="22"/>
                </a:cubicBezTo>
                <a:cubicBezTo>
                  <a:pt x="49" y="22"/>
                  <a:pt x="43" y="26"/>
                  <a:pt x="39" y="32"/>
                </a:cubicBezTo>
                <a:cubicBezTo>
                  <a:pt x="3" y="104"/>
                  <a:pt x="3" y="104"/>
                  <a:pt x="3" y="104"/>
                </a:cubicBezTo>
                <a:cubicBezTo>
                  <a:pt x="1" y="108"/>
                  <a:pt x="0" y="112"/>
                  <a:pt x="0" y="116"/>
                </a:cubicBezTo>
                <a:cubicBezTo>
                  <a:pt x="0" y="125"/>
                  <a:pt x="6" y="134"/>
                  <a:pt x="15" y="139"/>
                </a:cubicBezTo>
                <a:cubicBezTo>
                  <a:pt x="18" y="141"/>
                  <a:pt x="22" y="142"/>
                  <a:pt x="26" y="142"/>
                </a:cubicBezTo>
                <a:cubicBezTo>
                  <a:pt x="35" y="142"/>
                  <a:pt x="45" y="136"/>
                  <a:pt x="49" y="127"/>
                </a:cubicBezTo>
                <a:cubicBezTo>
                  <a:pt x="90" y="46"/>
                  <a:pt x="90" y="46"/>
                  <a:pt x="90" y="46"/>
                </a:cubicBezTo>
                <a:cubicBezTo>
                  <a:pt x="92" y="41"/>
                  <a:pt x="93" y="36"/>
                  <a:pt x="93" y="32"/>
                </a:cubicBezTo>
                <a:cubicBezTo>
                  <a:pt x="93" y="20"/>
                  <a:pt x="87" y="9"/>
                  <a:pt x="76" y="3"/>
                </a:cubicBezTo>
                <a:cubicBezTo>
                  <a:pt x="71" y="1"/>
                  <a:pt x="66" y="0"/>
                  <a:pt x="61" y="0"/>
                </a:cubicBezTo>
                <a:cubicBezTo>
                  <a:pt x="50" y="0"/>
                  <a:pt x="38" y="6"/>
                  <a:pt x="33" y="17"/>
                </a:cubicBezTo>
                <a:cubicBezTo>
                  <a:pt x="8" y="66"/>
                  <a:pt x="8" y="66"/>
                  <a:pt x="8" y="66"/>
                </a:cubicBezTo>
                <a:cubicBezTo>
                  <a:pt x="7" y="68"/>
                  <a:pt x="8" y="70"/>
                  <a:pt x="10" y="70"/>
                </a:cubicBezTo>
                <a:cubicBezTo>
                  <a:pt x="11" y="71"/>
                  <a:pt x="14" y="71"/>
                  <a:pt x="14" y="69"/>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0"/>
          <p:cNvSpPr/>
          <p:nvPr/>
        </p:nvSpPr>
        <p:spPr bwMode="auto">
          <a:xfrm>
            <a:off x="8984615" y="5145726"/>
            <a:ext cx="403225" cy="596900"/>
          </a:xfrm>
          <a:custGeom>
            <a:avLst/>
            <a:gdLst>
              <a:gd name="T0" fmla="*/ 80 w 95"/>
              <a:gd name="T1" fmla="*/ 73 h 141"/>
              <a:gd name="T2" fmla="*/ 55 w 95"/>
              <a:gd name="T3" fmla="*/ 121 h 141"/>
              <a:gd name="T4" fmla="*/ 32 w 95"/>
              <a:gd name="T5" fmla="*/ 135 h 141"/>
              <a:gd name="T6" fmla="*/ 20 w 95"/>
              <a:gd name="T7" fmla="*/ 132 h 141"/>
              <a:gd name="T8" fmla="*/ 7 w 95"/>
              <a:gd name="T9" fmla="*/ 109 h 141"/>
              <a:gd name="T10" fmla="*/ 10 w 95"/>
              <a:gd name="T11" fmla="*/ 98 h 141"/>
              <a:gd name="T12" fmla="*/ 52 w 95"/>
              <a:gd name="T13" fmla="*/ 17 h 141"/>
              <a:gd name="T14" fmla="*/ 69 w 95"/>
              <a:gd name="T15" fmla="*/ 7 h 141"/>
              <a:gd name="T16" fmla="*/ 78 w 95"/>
              <a:gd name="T17" fmla="*/ 9 h 141"/>
              <a:gd name="T18" fmla="*/ 88 w 95"/>
              <a:gd name="T19" fmla="*/ 26 h 141"/>
              <a:gd name="T20" fmla="*/ 86 w 95"/>
              <a:gd name="T21" fmla="*/ 35 h 141"/>
              <a:gd name="T22" fmla="*/ 48 w 95"/>
              <a:gd name="T23" fmla="*/ 106 h 141"/>
              <a:gd name="T24" fmla="*/ 37 w 95"/>
              <a:gd name="T25" fmla="*/ 112 h 141"/>
              <a:gd name="T26" fmla="*/ 32 w 95"/>
              <a:gd name="T27" fmla="*/ 111 h 141"/>
              <a:gd name="T28" fmla="*/ 25 w 95"/>
              <a:gd name="T29" fmla="*/ 100 h 141"/>
              <a:gd name="T30" fmla="*/ 26 w 95"/>
              <a:gd name="T31" fmla="*/ 94 h 141"/>
              <a:gd name="T32" fmla="*/ 62 w 95"/>
              <a:gd name="T33" fmla="*/ 27 h 141"/>
              <a:gd name="T34" fmla="*/ 60 w 95"/>
              <a:gd name="T35" fmla="*/ 23 h 141"/>
              <a:gd name="T36" fmla="*/ 56 w 95"/>
              <a:gd name="T37" fmla="*/ 24 h 141"/>
              <a:gd name="T38" fmla="*/ 20 w 95"/>
              <a:gd name="T39" fmla="*/ 91 h 141"/>
              <a:gd name="T40" fmla="*/ 18 w 95"/>
              <a:gd name="T41" fmla="*/ 100 h 141"/>
              <a:gd name="T42" fmla="*/ 28 w 95"/>
              <a:gd name="T43" fmla="*/ 117 h 141"/>
              <a:gd name="T44" fmla="*/ 37 w 95"/>
              <a:gd name="T45" fmla="*/ 119 h 141"/>
              <a:gd name="T46" fmla="*/ 54 w 95"/>
              <a:gd name="T47" fmla="*/ 109 h 141"/>
              <a:gd name="T48" fmla="*/ 92 w 95"/>
              <a:gd name="T49" fmla="*/ 38 h 141"/>
              <a:gd name="T50" fmla="*/ 95 w 95"/>
              <a:gd name="T51" fmla="*/ 26 h 141"/>
              <a:gd name="T52" fmla="*/ 81 w 95"/>
              <a:gd name="T53" fmla="*/ 3 h 141"/>
              <a:gd name="T54" fmla="*/ 69 w 95"/>
              <a:gd name="T55" fmla="*/ 0 h 141"/>
              <a:gd name="T56" fmla="*/ 46 w 95"/>
              <a:gd name="T57" fmla="*/ 14 h 141"/>
              <a:gd name="T58" fmla="*/ 4 w 95"/>
              <a:gd name="T59" fmla="*/ 94 h 141"/>
              <a:gd name="T60" fmla="*/ 0 w 95"/>
              <a:gd name="T61" fmla="*/ 109 h 141"/>
              <a:gd name="T62" fmla="*/ 17 w 95"/>
              <a:gd name="T63" fmla="*/ 138 h 141"/>
              <a:gd name="T64" fmla="*/ 32 w 95"/>
              <a:gd name="T65" fmla="*/ 141 h 141"/>
              <a:gd name="T66" fmla="*/ 61 w 95"/>
              <a:gd name="T67" fmla="*/ 124 h 141"/>
              <a:gd name="T68" fmla="*/ 86 w 95"/>
              <a:gd name="T69" fmla="*/ 76 h 141"/>
              <a:gd name="T70" fmla="*/ 84 w 95"/>
              <a:gd name="T71" fmla="*/ 71 h 141"/>
              <a:gd name="T72" fmla="*/ 80 w 95"/>
              <a:gd name="T73" fmla="*/ 7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141">
                <a:moveTo>
                  <a:pt x="80" y="73"/>
                </a:moveTo>
                <a:cubicBezTo>
                  <a:pt x="55" y="121"/>
                  <a:pt x="55" y="121"/>
                  <a:pt x="55" y="121"/>
                </a:cubicBezTo>
                <a:cubicBezTo>
                  <a:pt x="50" y="130"/>
                  <a:pt x="41" y="135"/>
                  <a:pt x="32" y="135"/>
                </a:cubicBezTo>
                <a:cubicBezTo>
                  <a:pt x="28" y="135"/>
                  <a:pt x="24" y="134"/>
                  <a:pt x="20" y="132"/>
                </a:cubicBezTo>
                <a:cubicBezTo>
                  <a:pt x="12" y="127"/>
                  <a:pt x="7" y="118"/>
                  <a:pt x="7" y="109"/>
                </a:cubicBezTo>
                <a:cubicBezTo>
                  <a:pt x="7" y="105"/>
                  <a:pt x="8" y="101"/>
                  <a:pt x="10" y="98"/>
                </a:cubicBezTo>
                <a:cubicBezTo>
                  <a:pt x="52" y="17"/>
                  <a:pt x="52" y="17"/>
                  <a:pt x="52" y="17"/>
                </a:cubicBezTo>
                <a:cubicBezTo>
                  <a:pt x="56" y="10"/>
                  <a:pt x="62" y="7"/>
                  <a:pt x="69" y="7"/>
                </a:cubicBezTo>
                <a:cubicBezTo>
                  <a:pt x="72" y="7"/>
                  <a:pt x="75" y="7"/>
                  <a:pt x="78" y="9"/>
                </a:cubicBezTo>
                <a:cubicBezTo>
                  <a:pt x="84" y="12"/>
                  <a:pt x="88" y="19"/>
                  <a:pt x="88" y="26"/>
                </a:cubicBezTo>
                <a:cubicBezTo>
                  <a:pt x="88" y="29"/>
                  <a:pt x="87" y="32"/>
                  <a:pt x="86" y="35"/>
                </a:cubicBezTo>
                <a:cubicBezTo>
                  <a:pt x="48" y="106"/>
                  <a:pt x="48" y="106"/>
                  <a:pt x="48" y="106"/>
                </a:cubicBezTo>
                <a:cubicBezTo>
                  <a:pt x="46" y="110"/>
                  <a:pt x="42" y="112"/>
                  <a:pt x="37" y="112"/>
                </a:cubicBezTo>
                <a:cubicBezTo>
                  <a:pt x="35" y="112"/>
                  <a:pt x="33" y="112"/>
                  <a:pt x="32" y="111"/>
                </a:cubicBezTo>
                <a:cubicBezTo>
                  <a:pt x="27" y="109"/>
                  <a:pt x="25" y="104"/>
                  <a:pt x="25" y="100"/>
                </a:cubicBezTo>
                <a:cubicBezTo>
                  <a:pt x="25" y="98"/>
                  <a:pt x="25" y="96"/>
                  <a:pt x="26" y="94"/>
                </a:cubicBezTo>
                <a:cubicBezTo>
                  <a:pt x="62" y="27"/>
                  <a:pt x="62" y="27"/>
                  <a:pt x="62" y="27"/>
                </a:cubicBezTo>
                <a:cubicBezTo>
                  <a:pt x="63" y="25"/>
                  <a:pt x="62" y="23"/>
                  <a:pt x="60" y="23"/>
                </a:cubicBezTo>
                <a:cubicBezTo>
                  <a:pt x="59" y="22"/>
                  <a:pt x="57" y="22"/>
                  <a:pt x="56" y="24"/>
                </a:cubicBezTo>
                <a:cubicBezTo>
                  <a:pt x="20" y="91"/>
                  <a:pt x="20" y="91"/>
                  <a:pt x="20" y="91"/>
                </a:cubicBezTo>
                <a:cubicBezTo>
                  <a:pt x="19" y="94"/>
                  <a:pt x="18" y="97"/>
                  <a:pt x="18" y="100"/>
                </a:cubicBezTo>
                <a:cubicBezTo>
                  <a:pt x="18" y="107"/>
                  <a:pt x="22" y="114"/>
                  <a:pt x="28" y="117"/>
                </a:cubicBezTo>
                <a:cubicBezTo>
                  <a:pt x="31" y="118"/>
                  <a:pt x="34" y="119"/>
                  <a:pt x="37" y="119"/>
                </a:cubicBezTo>
                <a:cubicBezTo>
                  <a:pt x="44" y="119"/>
                  <a:pt x="51" y="115"/>
                  <a:pt x="54" y="109"/>
                </a:cubicBezTo>
                <a:cubicBezTo>
                  <a:pt x="92" y="38"/>
                  <a:pt x="92" y="38"/>
                  <a:pt x="92" y="38"/>
                </a:cubicBezTo>
                <a:cubicBezTo>
                  <a:pt x="94" y="34"/>
                  <a:pt x="95" y="30"/>
                  <a:pt x="95" y="26"/>
                </a:cubicBezTo>
                <a:cubicBezTo>
                  <a:pt x="95" y="17"/>
                  <a:pt x="90" y="8"/>
                  <a:pt x="81" y="3"/>
                </a:cubicBezTo>
                <a:cubicBezTo>
                  <a:pt x="77" y="1"/>
                  <a:pt x="73" y="0"/>
                  <a:pt x="69" y="0"/>
                </a:cubicBezTo>
                <a:cubicBezTo>
                  <a:pt x="60" y="0"/>
                  <a:pt x="51" y="5"/>
                  <a:pt x="46" y="14"/>
                </a:cubicBezTo>
                <a:cubicBezTo>
                  <a:pt x="4" y="94"/>
                  <a:pt x="4" y="94"/>
                  <a:pt x="4" y="94"/>
                </a:cubicBezTo>
                <a:cubicBezTo>
                  <a:pt x="1" y="99"/>
                  <a:pt x="0" y="104"/>
                  <a:pt x="0" y="109"/>
                </a:cubicBezTo>
                <a:cubicBezTo>
                  <a:pt x="0" y="121"/>
                  <a:pt x="6" y="132"/>
                  <a:pt x="17" y="138"/>
                </a:cubicBezTo>
                <a:cubicBezTo>
                  <a:pt x="22" y="140"/>
                  <a:pt x="27" y="141"/>
                  <a:pt x="32" y="141"/>
                </a:cubicBezTo>
                <a:cubicBezTo>
                  <a:pt x="44" y="141"/>
                  <a:pt x="55" y="135"/>
                  <a:pt x="61" y="124"/>
                </a:cubicBezTo>
                <a:cubicBezTo>
                  <a:pt x="86" y="76"/>
                  <a:pt x="86" y="76"/>
                  <a:pt x="86" y="76"/>
                </a:cubicBezTo>
                <a:cubicBezTo>
                  <a:pt x="87" y="74"/>
                  <a:pt x="86" y="72"/>
                  <a:pt x="84" y="71"/>
                </a:cubicBezTo>
                <a:cubicBezTo>
                  <a:pt x="83" y="71"/>
                  <a:pt x="81" y="71"/>
                  <a:pt x="80" y="7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1600756" y="1374862"/>
            <a:ext cx="1228725" cy="2560637"/>
            <a:chOff x="4189412" y="2183449"/>
            <a:chExt cx="1228725" cy="2560637"/>
          </a:xfrm>
        </p:grpSpPr>
        <p:sp>
          <p:nvSpPr>
            <p:cNvPr id="28" name="Freeform 240"/>
            <p:cNvSpPr/>
            <p:nvPr/>
          </p:nvSpPr>
          <p:spPr bwMode="auto">
            <a:xfrm>
              <a:off x="4824412" y="332803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41"/>
            <p:cNvSpPr>
              <a:spLocks noEditPoints="1"/>
            </p:cNvSpPr>
            <p:nvPr/>
          </p:nvSpPr>
          <p:spPr bwMode="auto">
            <a:xfrm>
              <a:off x="4298950" y="233108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97 w 182"/>
                <a:gd name="T11" fmla="*/ 218 h 220"/>
                <a:gd name="T12" fmla="*/ 97 w 182"/>
                <a:gd name="T13" fmla="*/ 218 h 220"/>
                <a:gd name="T14" fmla="*/ 97 w 182"/>
                <a:gd name="T15" fmla="*/ 218 h 220"/>
                <a:gd name="T16" fmla="*/ 119 w 182"/>
                <a:gd name="T17" fmla="*/ 0 h 220"/>
                <a:gd name="T18" fmla="*/ 99 w 182"/>
                <a:gd name="T19" fmla="*/ 2 h 220"/>
                <a:gd name="T20" fmla="*/ 11 w 182"/>
                <a:gd name="T21" fmla="*/ 130 h 220"/>
                <a:gd name="T22" fmla="*/ 63 w 182"/>
                <a:gd name="T23" fmla="*/ 205 h 220"/>
                <a:gd name="T24" fmla="*/ 56 w 182"/>
                <a:gd name="T25" fmla="*/ 200 h 220"/>
                <a:gd name="T26" fmla="*/ 182 w 182"/>
                <a:gd name="T27" fmla="*/ 20 h 220"/>
                <a:gd name="T28" fmla="*/ 119 w 182"/>
                <a:gd name="T2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97" y="218"/>
                  </a:moveTo>
                  <a:cubicBezTo>
                    <a:pt x="97" y="218"/>
                    <a:pt x="97" y="218"/>
                    <a:pt x="97" y="218"/>
                  </a:cubicBezTo>
                  <a:cubicBezTo>
                    <a:pt x="97" y="218"/>
                    <a:pt x="97" y="218"/>
                    <a:pt x="97" y="218"/>
                  </a:cubicBezTo>
                  <a:moveTo>
                    <a:pt x="119" y="0"/>
                  </a:moveTo>
                  <a:cubicBezTo>
                    <a:pt x="113" y="0"/>
                    <a:pt x="106" y="1"/>
                    <a:pt x="99" y="2"/>
                  </a:cubicBezTo>
                  <a:cubicBezTo>
                    <a:pt x="40" y="13"/>
                    <a:pt x="0" y="70"/>
                    <a:pt x="11" y="130"/>
                  </a:cubicBezTo>
                  <a:cubicBezTo>
                    <a:pt x="17" y="162"/>
                    <a:pt x="37" y="189"/>
                    <a:pt x="63" y="205"/>
                  </a:cubicBezTo>
                  <a:cubicBezTo>
                    <a:pt x="61" y="203"/>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2"/>
            <p:cNvSpPr>
              <a:spLocks noEditPoints="1"/>
            </p:cNvSpPr>
            <p:nvPr/>
          </p:nvSpPr>
          <p:spPr bwMode="auto">
            <a:xfrm>
              <a:off x="4565650" y="2416811"/>
              <a:ext cx="766763" cy="847725"/>
            </a:xfrm>
            <a:custGeom>
              <a:avLst/>
              <a:gdLst>
                <a:gd name="T0" fmla="*/ 34 w 181"/>
                <a:gd name="T1" fmla="*/ 198 h 200"/>
                <a:gd name="T2" fmla="*/ 34 w 181"/>
                <a:gd name="T3" fmla="*/ 198 h 200"/>
                <a:gd name="T4" fmla="*/ 34 w 181"/>
                <a:gd name="T5" fmla="*/ 198 h 200"/>
                <a:gd name="T6" fmla="*/ 0 w 181"/>
                <a:gd name="T7" fmla="*/ 185 h 200"/>
                <a:gd name="T8" fmla="*/ 34 w 181"/>
                <a:gd name="T9" fmla="*/ 198 h 200"/>
                <a:gd name="T10" fmla="*/ 0 w 181"/>
                <a:gd name="T11" fmla="*/ 185 h 200"/>
                <a:gd name="T12" fmla="*/ 119 w 181"/>
                <a:gd name="T13" fmla="*/ 0 h 200"/>
                <a:gd name="T14" fmla="*/ 119 w 181"/>
                <a:gd name="T15" fmla="*/ 0 h 200"/>
                <a:gd name="T16" fmla="*/ 164 w 181"/>
                <a:gd name="T17" fmla="*/ 70 h 200"/>
                <a:gd name="T18" fmla="*/ 76 w 181"/>
                <a:gd name="T19" fmla="*/ 198 h 200"/>
                <a:gd name="T20" fmla="*/ 64 w 181"/>
                <a:gd name="T21" fmla="*/ 200 h 200"/>
                <a:gd name="T22" fmla="*/ 146 w 181"/>
                <a:gd name="T23" fmla="*/ 153 h 200"/>
                <a:gd name="T24" fmla="*/ 119 w 181"/>
                <a:gd name="T2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200">
                  <a:moveTo>
                    <a:pt x="34" y="198"/>
                  </a:moveTo>
                  <a:cubicBezTo>
                    <a:pt x="34" y="198"/>
                    <a:pt x="34" y="198"/>
                    <a:pt x="34" y="198"/>
                  </a:cubicBezTo>
                  <a:cubicBezTo>
                    <a:pt x="34" y="198"/>
                    <a:pt x="34" y="198"/>
                    <a:pt x="34" y="198"/>
                  </a:cubicBezTo>
                  <a:moveTo>
                    <a:pt x="0" y="185"/>
                  </a:moveTo>
                  <a:cubicBezTo>
                    <a:pt x="11" y="191"/>
                    <a:pt x="22" y="195"/>
                    <a:pt x="34" y="198"/>
                  </a:cubicBezTo>
                  <a:cubicBezTo>
                    <a:pt x="22" y="195"/>
                    <a:pt x="11" y="191"/>
                    <a:pt x="0" y="185"/>
                  </a:cubicBezTo>
                  <a:moveTo>
                    <a:pt x="119" y="0"/>
                  </a:moveTo>
                  <a:cubicBezTo>
                    <a:pt x="119" y="0"/>
                    <a:pt x="119" y="0"/>
                    <a:pt x="119" y="0"/>
                  </a:cubicBezTo>
                  <a:cubicBezTo>
                    <a:pt x="142" y="16"/>
                    <a:pt x="159" y="40"/>
                    <a:pt x="164" y="70"/>
                  </a:cubicBezTo>
                  <a:cubicBezTo>
                    <a:pt x="175" y="130"/>
                    <a:pt x="135" y="187"/>
                    <a:pt x="76" y="198"/>
                  </a:cubicBezTo>
                  <a:cubicBezTo>
                    <a:pt x="72" y="199"/>
                    <a:pt x="68" y="199"/>
                    <a:pt x="64" y="200"/>
                  </a:cubicBezTo>
                  <a:cubicBezTo>
                    <a:pt x="96" y="197"/>
                    <a:pt x="127" y="181"/>
                    <a:pt x="146" y="153"/>
                  </a:cubicBezTo>
                  <a:cubicBezTo>
                    <a:pt x="181" y="103"/>
                    <a:pt x="169" y="34"/>
                    <a:pt x="1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43"/>
            <p:cNvSpPr/>
            <p:nvPr/>
          </p:nvSpPr>
          <p:spPr bwMode="auto">
            <a:xfrm>
              <a:off x="4535487" y="2416811"/>
              <a:ext cx="771525" cy="847725"/>
            </a:xfrm>
            <a:custGeom>
              <a:avLst/>
              <a:gdLst>
                <a:gd name="T0" fmla="*/ 126 w 182"/>
                <a:gd name="T1" fmla="*/ 0 h 200"/>
                <a:gd name="T2" fmla="*/ 0 w 182"/>
                <a:gd name="T3" fmla="*/ 180 h 200"/>
                <a:gd name="T4" fmla="*/ 7 w 182"/>
                <a:gd name="T5" fmla="*/ 185 h 200"/>
                <a:gd name="T6" fmla="*/ 41 w 182"/>
                <a:gd name="T7" fmla="*/ 198 h 200"/>
                <a:gd name="T8" fmla="*/ 41 w 182"/>
                <a:gd name="T9" fmla="*/ 198 h 200"/>
                <a:gd name="T10" fmla="*/ 41 w 182"/>
                <a:gd name="T11" fmla="*/ 198 h 200"/>
                <a:gd name="T12" fmla="*/ 63 w 182"/>
                <a:gd name="T13" fmla="*/ 200 h 200"/>
                <a:gd name="T14" fmla="*/ 71 w 182"/>
                <a:gd name="T15" fmla="*/ 200 h 200"/>
                <a:gd name="T16" fmla="*/ 83 w 182"/>
                <a:gd name="T17" fmla="*/ 198 h 200"/>
                <a:gd name="T18" fmla="*/ 171 w 182"/>
                <a:gd name="T19" fmla="*/ 70 h 200"/>
                <a:gd name="T20" fmla="*/ 126 w 182"/>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00">
                  <a:moveTo>
                    <a:pt x="126" y="0"/>
                  </a:moveTo>
                  <a:cubicBezTo>
                    <a:pt x="0" y="180"/>
                    <a:pt x="0" y="180"/>
                    <a:pt x="0" y="180"/>
                  </a:cubicBezTo>
                  <a:cubicBezTo>
                    <a:pt x="3" y="182"/>
                    <a:pt x="5" y="183"/>
                    <a:pt x="7" y="185"/>
                  </a:cubicBezTo>
                  <a:cubicBezTo>
                    <a:pt x="18" y="191"/>
                    <a:pt x="29" y="195"/>
                    <a:pt x="41" y="198"/>
                  </a:cubicBezTo>
                  <a:cubicBezTo>
                    <a:pt x="41" y="198"/>
                    <a:pt x="41" y="198"/>
                    <a:pt x="41" y="198"/>
                  </a:cubicBezTo>
                  <a:cubicBezTo>
                    <a:pt x="41" y="198"/>
                    <a:pt x="41" y="198"/>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4"/>
            <p:cNvSpPr/>
            <p:nvPr/>
          </p:nvSpPr>
          <p:spPr bwMode="auto">
            <a:xfrm>
              <a:off x="4819650" y="343916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5"/>
            <p:cNvSpPr/>
            <p:nvPr/>
          </p:nvSpPr>
          <p:spPr bwMode="auto">
            <a:xfrm>
              <a:off x="4319587" y="231521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46"/>
            <p:cNvSpPr>
              <a:spLocks noEditPoints="1"/>
            </p:cNvSpPr>
            <p:nvPr/>
          </p:nvSpPr>
          <p:spPr bwMode="auto">
            <a:xfrm>
              <a:off x="4189412" y="2183449"/>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2" decel="4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8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1300"/>
                            </p:stCondLst>
                            <p:childTnLst>
                              <p:par>
                                <p:cTn id="35" presetID="31"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1000" fill="hold"/>
                                        <p:tgtEl>
                                          <p:spTgt spid="25"/>
                                        </p:tgtEl>
                                        <p:attrNameLst>
                                          <p:attrName>ppt_w</p:attrName>
                                        </p:attrNameLst>
                                      </p:cBhvr>
                                      <p:tavLst>
                                        <p:tav tm="0">
                                          <p:val>
                                            <p:fltVal val="0"/>
                                          </p:val>
                                        </p:tav>
                                        <p:tav tm="100000">
                                          <p:val>
                                            <p:strVal val="#ppt_w"/>
                                          </p:val>
                                        </p:tav>
                                      </p:tavLst>
                                    </p:anim>
                                    <p:anim calcmode="lin" valueType="num">
                                      <p:cBhvr>
                                        <p:cTn id="38" dur="1000" fill="hold"/>
                                        <p:tgtEl>
                                          <p:spTgt spid="25"/>
                                        </p:tgtEl>
                                        <p:attrNameLst>
                                          <p:attrName>ppt_h</p:attrName>
                                        </p:attrNameLst>
                                      </p:cBhvr>
                                      <p:tavLst>
                                        <p:tav tm="0">
                                          <p:val>
                                            <p:fltVal val="0"/>
                                          </p:val>
                                        </p:tav>
                                        <p:tav tm="100000">
                                          <p:val>
                                            <p:strVal val="#ppt_h"/>
                                          </p:val>
                                        </p:tav>
                                      </p:tavLst>
                                    </p:anim>
                                    <p:anim calcmode="lin" valueType="num">
                                      <p:cBhvr>
                                        <p:cTn id="39" dur="1000" fill="hold"/>
                                        <p:tgtEl>
                                          <p:spTgt spid="25"/>
                                        </p:tgtEl>
                                        <p:attrNameLst>
                                          <p:attrName>style.rotation</p:attrName>
                                        </p:attrNameLst>
                                      </p:cBhvr>
                                      <p:tavLst>
                                        <p:tav tm="0">
                                          <p:val>
                                            <p:fltVal val="90"/>
                                          </p:val>
                                        </p:tav>
                                        <p:tav tm="100000">
                                          <p:val>
                                            <p:fltVal val="0"/>
                                          </p:val>
                                        </p:tav>
                                      </p:tavLst>
                                    </p:anim>
                                    <p:animEffect transition="in" filter="fade">
                                      <p:cBhvr>
                                        <p:cTn id="40" dur="1000"/>
                                        <p:tgtEl>
                                          <p:spTgt spid="25"/>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1000" fill="hold"/>
                                        <p:tgtEl>
                                          <p:spTgt spid="24"/>
                                        </p:tgtEl>
                                        <p:attrNameLst>
                                          <p:attrName>ppt_w</p:attrName>
                                        </p:attrNameLst>
                                      </p:cBhvr>
                                      <p:tavLst>
                                        <p:tav tm="0">
                                          <p:val>
                                            <p:fltVal val="0"/>
                                          </p:val>
                                        </p:tav>
                                        <p:tav tm="100000">
                                          <p:val>
                                            <p:strVal val="#ppt_w"/>
                                          </p:val>
                                        </p:tav>
                                      </p:tavLst>
                                    </p:anim>
                                    <p:anim calcmode="lin" valueType="num">
                                      <p:cBhvr>
                                        <p:cTn id="44" dur="1000" fill="hold"/>
                                        <p:tgtEl>
                                          <p:spTgt spid="24"/>
                                        </p:tgtEl>
                                        <p:attrNameLst>
                                          <p:attrName>ppt_h</p:attrName>
                                        </p:attrNameLst>
                                      </p:cBhvr>
                                      <p:tavLst>
                                        <p:tav tm="0">
                                          <p:val>
                                            <p:fltVal val="0"/>
                                          </p:val>
                                        </p:tav>
                                        <p:tav tm="100000">
                                          <p:val>
                                            <p:strVal val="#ppt_h"/>
                                          </p:val>
                                        </p:tav>
                                      </p:tavLst>
                                    </p:anim>
                                    <p:anim calcmode="lin" valueType="num">
                                      <p:cBhvr>
                                        <p:cTn id="45" dur="1000" fill="hold"/>
                                        <p:tgtEl>
                                          <p:spTgt spid="24"/>
                                        </p:tgtEl>
                                        <p:attrNameLst>
                                          <p:attrName>style.rotation</p:attrName>
                                        </p:attrNameLst>
                                      </p:cBhvr>
                                      <p:tavLst>
                                        <p:tav tm="0">
                                          <p:val>
                                            <p:fltVal val="90"/>
                                          </p:val>
                                        </p:tav>
                                        <p:tav tm="100000">
                                          <p:val>
                                            <p:fltVal val="0"/>
                                          </p:val>
                                        </p:tav>
                                      </p:tavLst>
                                    </p:anim>
                                    <p:animEffect transition="in" filter="fade">
                                      <p:cBhvr>
                                        <p:cTn id="46" dur="1000"/>
                                        <p:tgtEl>
                                          <p:spTgt spid="24"/>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1000" fill="hold"/>
                                        <p:tgtEl>
                                          <p:spTgt spid="26"/>
                                        </p:tgtEl>
                                        <p:attrNameLst>
                                          <p:attrName>ppt_w</p:attrName>
                                        </p:attrNameLst>
                                      </p:cBhvr>
                                      <p:tavLst>
                                        <p:tav tm="0">
                                          <p:val>
                                            <p:fltVal val="0"/>
                                          </p:val>
                                        </p:tav>
                                        <p:tav tm="100000">
                                          <p:val>
                                            <p:strVal val="#ppt_w"/>
                                          </p:val>
                                        </p:tav>
                                      </p:tavLst>
                                    </p:anim>
                                    <p:anim calcmode="lin" valueType="num">
                                      <p:cBhvr>
                                        <p:cTn id="50" dur="1000" fill="hold"/>
                                        <p:tgtEl>
                                          <p:spTgt spid="26"/>
                                        </p:tgtEl>
                                        <p:attrNameLst>
                                          <p:attrName>ppt_h</p:attrName>
                                        </p:attrNameLst>
                                      </p:cBhvr>
                                      <p:tavLst>
                                        <p:tav tm="0">
                                          <p:val>
                                            <p:fltVal val="0"/>
                                          </p:val>
                                        </p:tav>
                                        <p:tav tm="100000">
                                          <p:val>
                                            <p:strVal val="#ppt_h"/>
                                          </p:val>
                                        </p:tav>
                                      </p:tavLst>
                                    </p:anim>
                                    <p:anim calcmode="lin" valueType="num">
                                      <p:cBhvr>
                                        <p:cTn id="51" dur="1000" fill="hold"/>
                                        <p:tgtEl>
                                          <p:spTgt spid="26"/>
                                        </p:tgtEl>
                                        <p:attrNameLst>
                                          <p:attrName>style.rotation</p:attrName>
                                        </p:attrNameLst>
                                      </p:cBhvr>
                                      <p:tavLst>
                                        <p:tav tm="0">
                                          <p:val>
                                            <p:fltVal val="90"/>
                                          </p:val>
                                        </p:tav>
                                        <p:tav tm="100000">
                                          <p:val>
                                            <p:fltVal val="0"/>
                                          </p:val>
                                        </p:tav>
                                      </p:tavLst>
                                    </p:anim>
                                    <p:animEffect transition="in" filter="fade">
                                      <p:cBhvr>
                                        <p:cTn id="52"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24" grpId="0" animBg="1"/>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3</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任意多边形 77"/>
          <p:cNvSpPr/>
          <p:nvPr/>
        </p:nvSpPr>
        <p:spPr>
          <a:xfrm>
            <a:off x="2992094" y="3034180"/>
            <a:ext cx="6270928" cy="3855905"/>
          </a:xfrm>
          <a:custGeom>
            <a:avLst/>
            <a:gdLst>
              <a:gd name="connsiteX0" fmla="*/ 3135464 w 6270928"/>
              <a:gd name="connsiteY0" fmla="*/ 0 h 3855905"/>
              <a:gd name="connsiteX1" fmla="*/ 6270928 w 6270928"/>
              <a:gd name="connsiteY1" fmla="*/ 3135464 h 3855905"/>
              <a:gd name="connsiteX2" fmla="*/ 6207226 w 6270928"/>
              <a:gd name="connsiteY2" fmla="*/ 3767370 h 3855905"/>
              <a:gd name="connsiteX3" fmla="*/ 6184462 w 6270928"/>
              <a:gd name="connsiteY3" fmla="*/ 3855905 h 3855905"/>
              <a:gd name="connsiteX4" fmla="*/ 4526905 w 6270928"/>
              <a:gd name="connsiteY4" fmla="*/ 3855905 h 3855905"/>
              <a:gd name="connsiteX5" fmla="*/ 4579996 w 6270928"/>
              <a:gd name="connsiteY5" fmla="*/ 3745696 h 3855905"/>
              <a:gd name="connsiteX6" fmla="*/ 4703196 w 6270928"/>
              <a:gd name="connsiteY6" fmla="*/ 3135464 h 3855905"/>
              <a:gd name="connsiteX7" fmla="*/ 3135464 w 6270928"/>
              <a:gd name="connsiteY7" fmla="*/ 1567732 h 3855905"/>
              <a:gd name="connsiteX8" fmla="*/ 1567732 w 6270928"/>
              <a:gd name="connsiteY8" fmla="*/ 3135464 h 3855905"/>
              <a:gd name="connsiteX9" fmla="*/ 1690933 w 6270928"/>
              <a:gd name="connsiteY9" fmla="*/ 3745696 h 3855905"/>
              <a:gd name="connsiteX10" fmla="*/ 1744023 w 6270928"/>
              <a:gd name="connsiteY10" fmla="*/ 3855905 h 3855905"/>
              <a:gd name="connsiteX11" fmla="*/ 86467 w 6270928"/>
              <a:gd name="connsiteY11" fmla="*/ 3855905 h 3855905"/>
              <a:gd name="connsiteX12" fmla="*/ 63702 w 6270928"/>
              <a:gd name="connsiteY12" fmla="*/ 3767370 h 3855905"/>
              <a:gd name="connsiteX13" fmla="*/ 0 w 6270928"/>
              <a:gd name="connsiteY13" fmla="*/ 3135464 h 3855905"/>
              <a:gd name="connsiteX14" fmla="*/ 3135464 w 6270928"/>
              <a:gd name="connsiteY14" fmla="*/ 0 h 385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70928" h="3855905">
                <a:moveTo>
                  <a:pt x="3135464" y="0"/>
                </a:moveTo>
                <a:cubicBezTo>
                  <a:pt x="4867133" y="0"/>
                  <a:pt x="6270928" y="1403795"/>
                  <a:pt x="6270928" y="3135464"/>
                </a:cubicBezTo>
                <a:cubicBezTo>
                  <a:pt x="6270928" y="3351923"/>
                  <a:pt x="6248994" y="3563259"/>
                  <a:pt x="6207226" y="3767370"/>
                </a:cubicBezTo>
                <a:lnTo>
                  <a:pt x="6184462" y="3855905"/>
                </a:lnTo>
                <a:lnTo>
                  <a:pt x="4526905" y="3855905"/>
                </a:lnTo>
                <a:lnTo>
                  <a:pt x="4579996" y="3745696"/>
                </a:lnTo>
                <a:cubicBezTo>
                  <a:pt x="4659328" y="3558135"/>
                  <a:pt x="4703196" y="3351923"/>
                  <a:pt x="4703196" y="3135464"/>
                </a:cubicBezTo>
                <a:cubicBezTo>
                  <a:pt x="4703196" y="2269630"/>
                  <a:pt x="4001298" y="1567732"/>
                  <a:pt x="3135464" y="1567732"/>
                </a:cubicBezTo>
                <a:cubicBezTo>
                  <a:pt x="2269630" y="1567732"/>
                  <a:pt x="1567732" y="2269630"/>
                  <a:pt x="1567732" y="3135464"/>
                </a:cubicBezTo>
                <a:cubicBezTo>
                  <a:pt x="1567732" y="3351923"/>
                  <a:pt x="1611601" y="3558135"/>
                  <a:pt x="1690933" y="3745696"/>
                </a:cubicBezTo>
                <a:lnTo>
                  <a:pt x="1744023" y="3855905"/>
                </a:lnTo>
                <a:lnTo>
                  <a:pt x="86467" y="3855905"/>
                </a:lnTo>
                <a:lnTo>
                  <a:pt x="63702" y="3767370"/>
                </a:lnTo>
                <a:cubicBezTo>
                  <a:pt x="21935" y="3563259"/>
                  <a:pt x="0" y="3351923"/>
                  <a:pt x="0" y="3135464"/>
                </a:cubicBezTo>
                <a:cubicBezTo>
                  <a:pt x="0" y="1403795"/>
                  <a:pt x="1403795" y="0"/>
                  <a:pt x="3135464" y="0"/>
                </a:cubicBezTo>
                <a:close/>
              </a:path>
            </a:pathLst>
          </a:custGeom>
          <a:solidFill>
            <a:schemeClr val="accent4">
              <a:alpha val="50000"/>
            </a:schemeClr>
          </a:solidFill>
          <a:ln w="127000" cap="flat" cmpd="sng" algn="ctr">
            <a:noFill/>
            <a:prstDash val="solid"/>
          </a:ln>
          <a:effectLst/>
        </p:spPr>
        <p:txBody>
          <a:bodyPr wrap="square" lIns="91424" tIns="45712" rIns="91424" bIns="45712" rtlCol="0" anchor="ctr">
            <a:noAutofit/>
          </a:bodyPr>
          <a:lstStyle/>
          <a:p>
            <a:pPr marL="0" marR="0" lvl="0" indent="0" algn="ctr" defTabSz="4572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srgbClr val="1E2D43"/>
              </a:solidFill>
              <a:effectLst/>
              <a:uLnTx/>
              <a:uFillTx/>
              <a:latin typeface="Calibri" panose="020F0502020204030204"/>
              <a:ea typeface="宋体" panose="02010600030101010101" pitchFamily="2" charset="-122"/>
            </a:endParaRPr>
          </a:p>
        </p:txBody>
      </p:sp>
      <p:sp>
        <p:nvSpPr>
          <p:cNvPr id="11" name="任意多边形 76"/>
          <p:cNvSpPr/>
          <p:nvPr/>
        </p:nvSpPr>
        <p:spPr>
          <a:xfrm>
            <a:off x="3265510" y="3307594"/>
            <a:ext cx="5724096" cy="3582490"/>
          </a:xfrm>
          <a:custGeom>
            <a:avLst/>
            <a:gdLst>
              <a:gd name="connsiteX0" fmla="*/ 2862048 w 5724096"/>
              <a:gd name="connsiteY0" fmla="*/ 0 h 3582490"/>
              <a:gd name="connsiteX1" fmla="*/ 5724096 w 5724096"/>
              <a:gd name="connsiteY1" fmla="*/ 2862048 h 3582490"/>
              <a:gd name="connsiteX2" fmla="*/ 5665949 w 5724096"/>
              <a:gd name="connsiteY2" fmla="*/ 3438851 h 3582490"/>
              <a:gd name="connsiteX3" fmla="*/ 5629016 w 5724096"/>
              <a:gd name="connsiteY3" fmla="*/ 3582490 h 3582490"/>
              <a:gd name="connsiteX4" fmla="*/ 4097069 w 5724096"/>
              <a:gd name="connsiteY4" fmla="*/ 3582490 h 3582490"/>
              <a:gd name="connsiteX5" fmla="*/ 4120356 w 5724096"/>
              <a:gd name="connsiteY5" fmla="*/ 3544159 h 3582490"/>
              <a:gd name="connsiteX6" fmla="*/ 4293072 w 5724096"/>
              <a:gd name="connsiteY6" fmla="*/ 2862048 h 3582490"/>
              <a:gd name="connsiteX7" fmla="*/ 2862048 w 5724096"/>
              <a:gd name="connsiteY7" fmla="*/ 1431024 h 3582490"/>
              <a:gd name="connsiteX8" fmla="*/ 1431024 w 5724096"/>
              <a:gd name="connsiteY8" fmla="*/ 2862048 h 3582490"/>
              <a:gd name="connsiteX9" fmla="*/ 1603741 w 5724096"/>
              <a:gd name="connsiteY9" fmla="*/ 3544159 h 3582490"/>
              <a:gd name="connsiteX10" fmla="*/ 1627028 w 5724096"/>
              <a:gd name="connsiteY10" fmla="*/ 3582490 h 3582490"/>
              <a:gd name="connsiteX11" fmla="*/ 95081 w 5724096"/>
              <a:gd name="connsiteY11" fmla="*/ 3582490 h 3582490"/>
              <a:gd name="connsiteX12" fmla="*/ 58147 w 5724096"/>
              <a:gd name="connsiteY12" fmla="*/ 3438851 h 3582490"/>
              <a:gd name="connsiteX13" fmla="*/ 0 w 5724096"/>
              <a:gd name="connsiteY13" fmla="*/ 2862048 h 3582490"/>
              <a:gd name="connsiteX14" fmla="*/ 2862048 w 5724096"/>
              <a:gd name="connsiteY14" fmla="*/ 0 h 358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24096" h="3582490">
                <a:moveTo>
                  <a:pt x="2862048" y="0"/>
                </a:moveTo>
                <a:cubicBezTo>
                  <a:pt x="4442713" y="0"/>
                  <a:pt x="5724096" y="1281383"/>
                  <a:pt x="5724096" y="2862048"/>
                </a:cubicBezTo>
                <a:cubicBezTo>
                  <a:pt x="5724096" y="3059631"/>
                  <a:pt x="5704074" y="3252538"/>
                  <a:pt x="5665949" y="3438851"/>
                </a:cubicBezTo>
                <a:lnTo>
                  <a:pt x="5629016" y="3582490"/>
                </a:lnTo>
                <a:lnTo>
                  <a:pt x="4097069" y="3582490"/>
                </a:lnTo>
                <a:lnTo>
                  <a:pt x="4120356" y="3544159"/>
                </a:lnTo>
                <a:cubicBezTo>
                  <a:pt x="4230505" y="3341393"/>
                  <a:pt x="4293072" y="3109027"/>
                  <a:pt x="4293072" y="2862048"/>
                </a:cubicBezTo>
                <a:cubicBezTo>
                  <a:pt x="4293072" y="2071715"/>
                  <a:pt x="3652381" y="1431024"/>
                  <a:pt x="2862048" y="1431024"/>
                </a:cubicBezTo>
                <a:cubicBezTo>
                  <a:pt x="2071715" y="1431024"/>
                  <a:pt x="1431024" y="2071715"/>
                  <a:pt x="1431024" y="2862048"/>
                </a:cubicBezTo>
                <a:cubicBezTo>
                  <a:pt x="1431024" y="3109027"/>
                  <a:pt x="1493593" y="3341393"/>
                  <a:pt x="1603741" y="3544159"/>
                </a:cubicBezTo>
                <a:lnTo>
                  <a:pt x="1627028" y="3582490"/>
                </a:lnTo>
                <a:lnTo>
                  <a:pt x="95081" y="3582490"/>
                </a:lnTo>
                <a:lnTo>
                  <a:pt x="58147" y="3438851"/>
                </a:lnTo>
                <a:cubicBezTo>
                  <a:pt x="20022" y="3252538"/>
                  <a:pt x="0" y="3059631"/>
                  <a:pt x="0" y="2862048"/>
                </a:cubicBezTo>
                <a:cubicBezTo>
                  <a:pt x="0" y="1281383"/>
                  <a:pt x="1281383" y="0"/>
                  <a:pt x="2862048" y="0"/>
                </a:cubicBezTo>
                <a:close/>
              </a:path>
            </a:pathLst>
          </a:custGeom>
          <a:solidFill>
            <a:schemeClr val="accent1"/>
          </a:solidFill>
          <a:ln w="127000" cap="flat" cmpd="sng" algn="ctr">
            <a:solidFill>
              <a:schemeClr val="accent3"/>
            </a:solidFill>
            <a:prstDash val="solid"/>
          </a:ln>
          <a:effectLst/>
        </p:spPr>
        <p:txBody>
          <a:bodyPr wrap="square" lIns="91424" tIns="45712" rIns="91424" bIns="45712" rtlCol="0" anchor="ctr">
            <a:noAutofit/>
          </a:bodyPr>
          <a:lstStyle/>
          <a:p>
            <a:pPr marL="0" marR="0" lvl="0" indent="0" algn="ctr" defTabSz="4572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srgbClr val="1E2D43"/>
              </a:solidFill>
              <a:effectLst/>
              <a:uLnTx/>
              <a:uFillTx/>
              <a:latin typeface="Calibri" panose="020F0502020204030204"/>
              <a:ea typeface="宋体" panose="02010600030101010101" pitchFamily="2" charset="-122"/>
            </a:endParaRPr>
          </a:p>
        </p:txBody>
      </p:sp>
      <p:sp>
        <p:nvSpPr>
          <p:cNvPr id="12" name="矩形 11"/>
          <p:cNvSpPr/>
          <p:nvPr/>
        </p:nvSpPr>
        <p:spPr>
          <a:xfrm>
            <a:off x="5555509" y="3954794"/>
            <a:ext cx="1107964" cy="646315"/>
          </a:xfrm>
          <a:prstGeom prst="rect">
            <a:avLst/>
          </a:prstGeom>
        </p:spPr>
        <p:txBody>
          <a:bodyPr wrap="none" lIns="91424" tIns="45712" rIns="91424" bIns="45712">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标题</a:t>
            </a:r>
          </a:p>
        </p:txBody>
      </p:sp>
      <p:sp>
        <p:nvSpPr>
          <p:cNvPr id="13" name="文本框 12"/>
          <p:cNvSpPr txBox="1"/>
          <p:nvPr/>
        </p:nvSpPr>
        <p:spPr>
          <a:xfrm>
            <a:off x="4787296" y="881680"/>
            <a:ext cx="2626599"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p>
        </p:txBody>
      </p:sp>
      <p:sp>
        <p:nvSpPr>
          <p:cNvPr id="14" name="文本框 13"/>
          <p:cNvSpPr txBox="1"/>
          <p:nvPr/>
        </p:nvSpPr>
        <p:spPr>
          <a:xfrm>
            <a:off x="4787296" y="450487"/>
            <a:ext cx="2646870" cy="461661"/>
          </a:xfrm>
          <a:prstGeom prst="rect">
            <a:avLst/>
          </a:prstGeom>
          <a:noFill/>
        </p:spPr>
        <p:txBody>
          <a:bodyPr wrap="none" lIns="91436" tIns="45718" rIns="91436" bIns="45718" rtlCol="0">
            <a:spAutoFit/>
          </a:bodyPr>
          <a:lstStyle/>
          <a:p>
            <a:pPr defTabSz="457200"/>
            <a:r>
              <a:rPr kumimoji="1" lang="zh-CN" altLang="en-US" sz="2400" b="1" dirty="0">
                <a:solidFill>
                  <a:srgbClr val="36393E"/>
                </a:solidFill>
                <a:latin typeface="Century Gothic" panose="020B0502020202020204" pitchFamily="34" charset="0"/>
                <a:ea typeface="微软雅黑" panose="020B0503020204020204" pitchFamily="34" charset="-122"/>
                <a:cs typeface="Impact" panose="020B0806030902050204"/>
              </a:rPr>
              <a:t>点击此处添加标题</a:t>
            </a:r>
          </a:p>
        </p:txBody>
      </p:sp>
      <p:sp>
        <p:nvSpPr>
          <p:cNvPr id="15" name="文本框 14"/>
          <p:cNvSpPr txBox="1"/>
          <p:nvPr/>
        </p:nvSpPr>
        <p:spPr>
          <a:xfrm>
            <a:off x="8311716" y="2581184"/>
            <a:ext cx="3461223" cy="830997"/>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p>
        </p:txBody>
      </p:sp>
      <p:sp>
        <p:nvSpPr>
          <p:cNvPr id="16" name="文本框 15"/>
          <p:cNvSpPr txBox="1"/>
          <p:nvPr/>
        </p:nvSpPr>
        <p:spPr>
          <a:xfrm>
            <a:off x="8311716" y="2149991"/>
            <a:ext cx="2646870" cy="461661"/>
          </a:xfrm>
          <a:prstGeom prst="rect">
            <a:avLst/>
          </a:prstGeom>
          <a:noFill/>
        </p:spPr>
        <p:txBody>
          <a:bodyPr wrap="none" lIns="91436" tIns="45718" rIns="91436" bIns="45718" rtlCol="0">
            <a:spAutoFit/>
          </a:bodyPr>
          <a:lstStyle/>
          <a:p>
            <a:pPr defTabSz="457200"/>
            <a:r>
              <a:rPr kumimoji="1" lang="zh-CN" altLang="en-US" sz="2400" b="1" dirty="0">
                <a:solidFill>
                  <a:srgbClr val="36393E"/>
                </a:solidFill>
                <a:latin typeface="Century Gothic" panose="020B0502020202020204" pitchFamily="34" charset="0"/>
                <a:ea typeface="微软雅黑" panose="020B0503020204020204" pitchFamily="34" charset="-122"/>
                <a:cs typeface="Impact" panose="020B0806030902050204"/>
              </a:rPr>
              <a:t>点击此处添加标题</a:t>
            </a:r>
          </a:p>
        </p:txBody>
      </p:sp>
      <p:sp>
        <p:nvSpPr>
          <p:cNvPr id="17" name="文本框 16"/>
          <p:cNvSpPr txBox="1"/>
          <p:nvPr/>
        </p:nvSpPr>
        <p:spPr>
          <a:xfrm>
            <a:off x="9408844" y="4488713"/>
            <a:ext cx="2641885"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p>
        </p:txBody>
      </p:sp>
      <p:sp>
        <p:nvSpPr>
          <p:cNvPr id="18" name="文本框 17"/>
          <p:cNvSpPr txBox="1"/>
          <p:nvPr/>
        </p:nvSpPr>
        <p:spPr>
          <a:xfrm>
            <a:off x="9408844" y="4057520"/>
            <a:ext cx="2646870" cy="461661"/>
          </a:xfrm>
          <a:prstGeom prst="rect">
            <a:avLst/>
          </a:prstGeom>
          <a:noFill/>
        </p:spPr>
        <p:txBody>
          <a:bodyPr wrap="none" lIns="91436" tIns="45718" rIns="91436" bIns="45718" rtlCol="0">
            <a:spAutoFit/>
          </a:bodyPr>
          <a:lstStyle/>
          <a:p>
            <a:pPr defTabSz="457200"/>
            <a:r>
              <a:rPr kumimoji="1" lang="zh-CN" altLang="en-US" sz="2400" b="1" dirty="0">
                <a:solidFill>
                  <a:srgbClr val="36393E"/>
                </a:solidFill>
                <a:latin typeface="Century Gothic" panose="020B0502020202020204" pitchFamily="34" charset="0"/>
                <a:ea typeface="微软雅黑" panose="020B0503020204020204" pitchFamily="34" charset="-122"/>
                <a:cs typeface="Impact" panose="020B0806030902050204"/>
              </a:rPr>
              <a:t>点击此处添加标题</a:t>
            </a:r>
          </a:p>
        </p:txBody>
      </p:sp>
      <p:sp>
        <p:nvSpPr>
          <p:cNvPr id="19" name="文本框 18"/>
          <p:cNvSpPr txBox="1"/>
          <p:nvPr/>
        </p:nvSpPr>
        <p:spPr>
          <a:xfrm>
            <a:off x="482177" y="2581184"/>
            <a:ext cx="3461224" cy="830997"/>
          </a:xfrm>
          <a:prstGeom prst="rect">
            <a:avLst/>
          </a:prstGeom>
          <a:noFill/>
        </p:spPr>
        <p:txBody>
          <a:bodyPr wrap="square" rtlCol="0">
            <a:spAutoFit/>
          </a:bodyPr>
          <a:lstStyle/>
          <a:p>
            <a:pPr algn="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p>
        </p:txBody>
      </p:sp>
      <p:sp>
        <p:nvSpPr>
          <p:cNvPr id="20" name="文本框 19"/>
          <p:cNvSpPr txBox="1"/>
          <p:nvPr/>
        </p:nvSpPr>
        <p:spPr>
          <a:xfrm>
            <a:off x="1296529" y="2149991"/>
            <a:ext cx="2646871" cy="461661"/>
          </a:xfrm>
          <a:prstGeom prst="rect">
            <a:avLst/>
          </a:prstGeom>
          <a:noFill/>
        </p:spPr>
        <p:txBody>
          <a:bodyPr wrap="none" lIns="91436" tIns="45718" rIns="91436" bIns="45718" rtlCol="0">
            <a:spAutoFit/>
          </a:bodyPr>
          <a:lstStyle/>
          <a:p>
            <a:pPr algn="r" defTabSz="457200"/>
            <a:r>
              <a:rPr kumimoji="1" lang="zh-CN" altLang="en-US" sz="2400" b="1" dirty="0">
                <a:solidFill>
                  <a:srgbClr val="36393E"/>
                </a:solidFill>
                <a:latin typeface="Century Gothic" panose="020B0502020202020204" pitchFamily="34" charset="0"/>
                <a:ea typeface="微软雅黑" panose="020B0503020204020204" pitchFamily="34" charset="-122"/>
                <a:cs typeface="Impact" panose="020B0806030902050204"/>
              </a:rPr>
              <a:t>点击此处添加标题</a:t>
            </a:r>
          </a:p>
        </p:txBody>
      </p:sp>
      <p:sp>
        <p:nvSpPr>
          <p:cNvPr id="21" name="文本框 20"/>
          <p:cNvSpPr txBox="1"/>
          <p:nvPr/>
        </p:nvSpPr>
        <p:spPr>
          <a:xfrm>
            <a:off x="131579" y="4488713"/>
            <a:ext cx="2661529" cy="1077218"/>
          </a:xfrm>
          <a:prstGeom prst="rect">
            <a:avLst/>
          </a:prstGeom>
          <a:noFill/>
        </p:spPr>
        <p:txBody>
          <a:bodyPr wrap="square" rtlCol="0">
            <a:spAutoFit/>
          </a:bodyPr>
          <a:lstStyle/>
          <a:p>
            <a:pPr algn="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p>
        </p:txBody>
      </p:sp>
      <p:sp>
        <p:nvSpPr>
          <p:cNvPr id="22" name="文本框 21"/>
          <p:cNvSpPr txBox="1"/>
          <p:nvPr/>
        </p:nvSpPr>
        <p:spPr>
          <a:xfrm>
            <a:off x="146236" y="4057520"/>
            <a:ext cx="2646871" cy="461661"/>
          </a:xfrm>
          <a:prstGeom prst="rect">
            <a:avLst/>
          </a:prstGeom>
          <a:noFill/>
        </p:spPr>
        <p:txBody>
          <a:bodyPr wrap="none" lIns="91436" tIns="45718" rIns="91436" bIns="45718" rtlCol="0">
            <a:spAutoFit/>
          </a:bodyPr>
          <a:lstStyle/>
          <a:p>
            <a:pPr algn="r" defTabSz="457200"/>
            <a:r>
              <a:rPr kumimoji="1" lang="zh-CN" altLang="en-US" sz="2400" b="1" dirty="0">
                <a:solidFill>
                  <a:srgbClr val="36393E"/>
                </a:solidFill>
                <a:latin typeface="Century Gothic" panose="020B0502020202020204" pitchFamily="34" charset="0"/>
                <a:ea typeface="微软雅黑" panose="020B0503020204020204" pitchFamily="34" charset="-122"/>
                <a:cs typeface="Impact" panose="020B0806030902050204"/>
              </a:rPr>
              <a:t>点击此处添加标题</a:t>
            </a:r>
          </a:p>
        </p:txBody>
      </p:sp>
      <p:grpSp>
        <p:nvGrpSpPr>
          <p:cNvPr id="23" name="组 6"/>
          <p:cNvGrpSpPr/>
          <p:nvPr/>
        </p:nvGrpSpPr>
        <p:grpSpPr>
          <a:xfrm>
            <a:off x="5452535" y="2366832"/>
            <a:ext cx="1418404" cy="1418404"/>
            <a:chOff x="5520775" y="3226641"/>
            <a:chExt cx="1418404" cy="1418404"/>
          </a:xfrm>
        </p:grpSpPr>
        <p:sp>
          <p:nvSpPr>
            <p:cNvPr id="24" name="椭圆 23"/>
            <p:cNvSpPr/>
            <p:nvPr/>
          </p:nvSpPr>
          <p:spPr>
            <a:xfrm>
              <a:off x="5520775" y="3226641"/>
              <a:ext cx="1418404" cy="1418404"/>
            </a:xfrm>
            <a:prstGeom prst="ellipse">
              <a:avLst/>
            </a:prstGeom>
            <a:solidFill>
              <a:schemeClr val="accent2"/>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5" name="Freeform 11"/>
            <p:cNvSpPr>
              <a:spLocks noEditPoints="1"/>
            </p:cNvSpPr>
            <p:nvPr/>
          </p:nvSpPr>
          <p:spPr bwMode="auto">
            <a:xfrm>
              <a:off x="5856269" y="3570663"/>
              <a:ext cx="747412" cy="746734"/>
            </a:xfrm>
            <a:custGeom>
              <a:avLst/>
              <a:gdLst>
                <a:gd name="T0" fmla="*/ 2078 w 2356"/>
                <a:gd name="T1" fmla="*/ 1707 h 2356"/>
                <a:gd name="T2" fmla="*/ 1951 w 2356"/>
                <a:gd name="T3" fmla="*/ 1245 h 2356"/>
                <a:gd name="T4" fmla="*/ 2078 w 2356"/>
                <a:gd name="T5" fmla="*/ 1707 h 2356"/>
                <a:gd name="T6" fmla="*/ 1400 w 2356"/>
                <a:gd name="T7" fmla="*/ 2198 h 2356"/>
                <a:gd name="T8" fmla="*/ 1723 w 2356"/>
                <a:gd name="T9" fmla="*/ 1840 h 2356"/>
                <a:gd name="T10" fmla="*/ 1400 w 2356"/>
                <a:gd name="T11" fmla="*/ 2198 h 2356"/>
                <a:gd name="T12" fmla="*/ 1220 w 2356"/>
                <a:gd name="T13" fmla="*/ 2174 h 2356"/>
                <a:gd name="T14" fmla="*/ 1557 w 2356"/>
                <a:gd name="T15" fmla="*/ 1840 h 2356"/>
                <a:gd name="T16" fmla="*/ 1220 w 2356"/>
                <a:gd name="T17" fmla="*/ 1245 h 2356"/>
                <a:gd name="T18" fmla="*/ 1817 w 2356"/>
                <a:gd name="T19" fmla="*/ 1245 h 2356"/>
                <a:gd name="T20" fmla="*/ 1220 w 2356"/>
                <a:gd name="T21" fmla="*/ 1707 h 2356"/>
                <a:gd name="T22" fmla="*/ 1220 w 2356"/>
                <a:gd name="T23" fmla="*/ 667 h 2356"/>
                <a:gd name="T24" fmla="*/ 1662 w 2356"/>
                <a:gd name="T25" fmla="*/ 667 h 2356"/>
                <a:gd name="T26" fmla="*/ 1220 w 2356"/>
                <a:gd name="T27" fmla="*/ 1111 h 2356"/>
                <a:gd name="T28" fmla="*/ 1220 w 2356"/>
                <a:gd name="T29" fmla="*/ 181 h 2356"/>
                <a:gd name="T30" fmla="*/ 1571 w 2356"/>
                <a:gd name="T31" fmla="*/ 533 h 2356"/>
                <a:gd name="T32" fmla="*/ 1220 w 2356"/>
                <a:gd name="T33" fmla="*/ 181 h 2356"/>
                <a:gd name="T34" fmla="*/ 1999 w 2356"/>
                <a:gd name="T35" fmla="*/ 533 h 2356"/>
                <a:gd name="T36" fmla="*/ 1582 w 2356"/>
                <a:gd name="T37" fmla="*/ 338 h 2356"/>
                <a:gd name="T38" fmla="*/ 1999 w 2356"/>
                <a:gd name="T39" fmla="*/ 533 h 2356"/>
                <a:gd name="T40" fmla="*/ 2088 w 2356"/>
                <a:gd name="T41" fmla="*/ 667 h 2356"/>
                <a:gd name="T42" fmla="*/ 1951 w 2356"/>
                <a:gd name="T43" fmla="*/ 1111 h 2356"/>
                <a:gd name="T44" fmla="*/ 2088 w 2356"/>
                <a:gd name="T45" fmla="*/ 667 h 2356"/>
                <a:gd name="T46" fmla="*/ 1087 w 2356"/>
                <a:gd name="T47" fmla="*/ 533 h 2356"/>
                <a:gd name="T48" fmla="*/ 1087 w 2356"/>
                <a:gd name="T49" fmla="*/ 201 h 2356"/>
                <a:gd name="T50" fmla="*/ 1087 w 2356"/>
                <a:gd name="T51" fmla="*/ 1111 h 2356"/>
                <a:gd name="T52" fmla="*/ 514 w 2356"/>
                <a:gd name="T53" fmla="*/ 1111 h 2356"/>
                <a:gd name="T54" fmla="*/ 1087 w 2356"/>
                <a:gd name="T55" fmla="*/ 667 h 2356"/>
                <a:gd name="T56" fmla="*/ 1087 w 2356"/>
                <a:gd name="T57" fmla="*/ 1707 h 2356"/>
                <a:gd name="T58" fmla="*/ 680 w 2356"/>
                <a:gd name="T59" fmla="*/ 1707 h 2356"/>
                <a:gd name="T60" fmla="*/ 1087 w 2356"/>
                <a:gd name="T61" fmla="*/ 1245 h 2356"/>
                <a:gd name="T62" fmla="*/ 1087 w 2356"/>
                <a:gd name="T63" fmla="*/ 2155 h 2356"/>
                <a:gd name="T64" fmla="*/ 774 w 2356"/>
                <a:gd name="T65" fmla="*/ 1840 h 2356"/>
                <a:gd name="T66" fmla="*/ 1087 w 2356"/>
                <a:gd name="T67" fmla="*/ 2155 h 2356"/>
                <a:gd name="T68" fmla="*/ 371 w 2356"/>
                <a:gd name="T69" fmla="*/ 1840 h 2356"/>
                <a:gd name="T70" fmla="*/ 749 w 2356"/>
                <a:gd name="T71" fmla="*/ 2018 h 2356"/>
                <a:gd name="T72" fmla="*/ 371 w 2356"/>
                <a:gd name="T73" fmla="*/ 1840 h 2356"/>
                <a:gd name="T74" fmla="*/ 278 w 2356"/>
                <a:gd name="T75" fmla="*/ 1707 h 2356"/>
                <a:gd name="T76" fmla="*/ 380 w 2356"/>
                <a:gd name="T77" fmla="*/ 1245 h 2356"/>
                <a:gd name="T78" fmla="*/ 278 w 2356"/>
                <a:gd name="T79" fmla="*/ 1707 h 2356"/>
                <a:gd name="T80" fmla="*/ 268 w 2356"/>
                <a:gd name="T81" fmla="*/ 667 h 2356"/>
                <a:gd name="T82" fmla="*/ 380 w 2356"/>
                <a:gd name="T83" fmla="*/ 1111 h 2356"/>
                <a:gd name="T84" fmla="*/ 268 w 2356"/>
                <a:gd name="T85" fmla="*/ 667 h 2356"/>
                <a:gd name="T86" fmla="*/ 922 w 2356"/>
                <a:gd name="T87" fmla="*/ 165 h 2356"/>
                <a:gd name="T88" fmla="*/ 596 w 2356"/>
                <a:gd name="T89" fmla="*/ 533 h 2356"/>
                <a:gd name="T90" fmla="*/ 922 w 2356"/>
                <a:gd name="T91" fmla="*/ 165 h 2356"/>
                <a:gd name="T92" fmla="*/ 1178 w 2356"/>
                <a:gd name="T93" fmla="*/ 0 h 2356"/>
                <a:gd name="T94" fmla="*/ 1178 w 2356"/>
                <a:gd name="T95" fmla="*/ 2356 h 2356"/>
                <a:gd name="T96" fmla="*/ 1178 w 2356"/>
                <a:gd name="T97" fmla="*/ 0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56" h="2356">
                  <a:moveTo>
                    <a:pt x="2078" y="1707"/>
                  </a:moveTo>
                  <a:lnTo>
                    <a:pt x="2078" y="1707"/>
                  </a:lnTo>
                  <a:lnTo>
                    <a:pt x="1806" y="1707"/>
                  </a:lnTo>
                  <a:cubicBezTo>
                    <a:pt x="1891" y="1553"/>
                    <a:pt x="1940" y="1397"/>
                    <a:pt x="1951" y="1245"/>
                  </a:cubicBezTo>
                  <a:lnTo>
                    <a:pt x="2220" y="1245"/>
                  </a:lnTo>
                  <a:cubicBezTo>
                    <a:pt x="2209" y="1412"/>
                    <a:pt x="2159" y="1570"/>
                    <a:pt x="2078" y="1707"/>
                  </a:cubicBezTo>
                  <a:close/>
                  <a:moveTo>
                    <a:pt x="1400" y="2198"/>
                  </a:moveTo>
                  <a:lnTo>
                    <a:pt x="1400" y="2198"/>
                  </a:lnTo>
                  <a:cubicBezTo>
                    <a:pt x="1456" y="2149"/>
                    <a:pt x="1519" y="2089"/>
                    <a:pt x="1582" y="2018"/>
                  </a:cubicBezTo>
                  <a:cubicBezTo>
                    <a:pt x="1635" y="1959"/>
                    <a:pt x="1681" y="1900"/>
                    <a:pt x="1723" y="1840"/>
                  </a:cubicBezTo>
                  <a:lnTo>
                    <a:pt x="1984" y="1840"/>
                  </a:lnTo>
                  <a:cubicBezTo>
                    <a:pt x="1838" y="2018"/>
                    <a:pt x="1633" y="2147"/>
                    <a:pt x="1400" y="2198"/>
                  </a:cubicBezTo>
                  <a:close/>
                  <a:moveTo>
                    <a:pt x="1220" y="2174"/>
                  </a:moveTo>
                  <a:lnTo>
                    <a:pt x="1220" y="2174"/>
                  </a:lnTo>
                  <a:lnTo>
                    <a:pt x="1220" y="1840"/>
                  </a:lnTo>
                  <a:lnTo>
                    <a:pt x="1557" y="1840"/>
                  </a:lnTo>
                  <a:cubicBezTo>
                    <a:pt x="1436" y="1993"/>
                    <a:pt x="1303" y="2109"/>
                    <a:pt x="1220" y="2174"/>
                  </a:cubicBezTo>
                  <a:close/>
                  <a:moveTo>
                    <a:pt x="1220" y="1245"/>
                  </a:moveTo>
                  <a:lnTo>
                    <a:pt x="1220" y="1245"/>
                  </a:lnTo>
                  <a:lnTo>
                    <a:pt x="1817" y="1245"/>
                  </a:lnTo>
                  <a:cubicBezTo>
                    <a:pt x="1803" y="1414"/>
                    <a:pt x="1737" y="1570"/>
                    <a:pt x="1651" y="1707"/>
                  </a:cubicBezTo>
                  <a:lnTo>
                    <a:pt x="1220" y="1707"/>
                  </a:lnTo>
                  <a:lnTo>
                    <a:pt x="1220" y="1245"/>
                  </a:lnTo>
                  <a:close/>
                  <a:moveTo>
                    <a:pt x="1220" y="667"/>
                  </a:moveTo>
                  <a:lnTo>
                    <a:pt x="1220" y="667"/>
                  </a:lnTo>
                  <a:lnTo>
                    <a:pt x="1662" y="667"/>
                  </a:lnTo>
                  <a:cubicBezTo>
                    <a:pt x="1743" y="799"/>
                    <a:pt x="1804" y="949"/>
                    <a:pt x="1817" y="1111"/>
                  </a:cubicBezTo>
                  <a:lnTo>
                    <a:pt x="1220" y="1111"/>
                  </a:lnTo>
                  <a:lnTo>
                    <a:pt x="1220" y="667"/>
                  </a:lnTo>
                  <a:close/>
                  <a:moveTo>
                    <a:pt x="1220" y="181"/>
                  </a:moveTo>
                  <a:lnTo>
                    <a:pt x="1220" y="181"/>
                  </a:lnTo>
                  <a:cubicBezTo>
                    <a:pt x="1306" y="249"/>
                    <a:pt x="1447" y="372"/>
                    <a:pt x="1571" y="533"/>
                  </a:cubicBezTo>
                  <a:lnTo>
                    <a:pt x="1220" y="533"/>
                  </a:lnTo>
                  <a:lnTo>
                    <a:pt x="1220" y="181"/>
                  </a:lnTo>
                  <a:close/>
                  <a:moveTo>
                    <a:pt x="1999" y="533"/>
                  </a:moveTo>
                  <a:lnTo>
                    <a:pt x="1999" y="533"/>
                  </a:lnTo>
                  <a:lnTo>
                    <a:pt x="1735" y="533"/>
                  </a:lnTo>
                  <a:cubicBezTo>
                    <a:pt x="1691" y="467"/>
                    <a:pt x="1640" y="402"/>
                    <a:pt x="1582" y="338"/>
                  </a:cubicBezTo>
                  <a:cubicBezTo>
                    <a:pt x="1519" y="267"/>
                    <a:pt x="1456" y="207"/>
                    <a:pt x="1400" y="157"/>
                  </a:cubicBezTo>
                  <a:cubicBezTo>
                    <a:pt x="1641" y="210"/>
                    <a:pt x="1851" y="346"/>
                    <a:pt x="1999" y="533"/>
                  </a:cubicBezTo>
                  <a:close/>
                  <a:moveTo>
                    <a:pt x="2088" y="667"/>
                  </a:moveTo>
                  <a:lnTo>
                    <a:pt x="2088" y="667"/>
                  </a:lnTo>
                  <a:cubicBezTo>
                    <a:pt x="2163" y="800"/>
                    <a:pt x="2210" y="951"/>
                    <a:pt x="2220" y="1111"/>
                  </a:cubicBezTo>
                  <a:lnTo>
                    <a:pt x="1951" y="1111"/>
                  </a:lnTo>
                  <a:cubicBezTo>
                    <a:pt x="1940" y="964"/>
                    <a:pt x="1894" y="815"/>
                    <a:pt x="1816" y="667"/>
                  </a:cubicBezTo>
                  <a:lnTo>
                    <a:pt x="2088" y="667"/>
                  </a:lnTo>
                  <a:close/>
                  <a:moveTo>
                    <a:pt x="1087" y="533"/>
                  </a:moveTo>
                  <a:lnTo>
                    <a:pt x="1087" y="533"/>
                  </a:lnTo>
                  <a:lnTo>
                    <a:pt x="761" y="533"/>
                  </a:lnTo>
                  <a:cubicBezTo>
                    <a:pt x="874" y="386"/>
                    <a:pt x="1000" y="271"/>
                    <a:pt x="1087" y="201"/>
                  </a:cubicBezTo>
                  <a:lnTo>
                    <a:pt x="1087" y="533"/>
                  </a:lnTo>
                  <a:close/>
                  <a:moveTo>
                    <a:pt x="1087" y="1111"/>
                  </a:moveTo>
                  <a:lnTo>
                    <a:pt x="1087" y="1111"/>
                  </a:lnTo>
                  <a:lnTo>
                    <a:pt x="514" y="1111"/>
                  </a:lnTo>
                  <a:cubicBezTo>
                    <a:pt x="527" y="949"/>
                    <a:pt x="589" y="799"/>
                    <a:pt x="669" y="667"/>
                  </a:cubicBezTo>
                  <a:lnTo>
                    <a:pt x="1087" y="667"/>
                  </a:lnTo>
                  <a:lnTo>
                    <a:pt x="1087" y="1111"/>
                  </a:lnTo>
                  <a:close/>
                  <a:moveTo>
                    <a:pt x="1087" y="1707"/>
                  </a:moveTo>
                  <a:lnTo>
                    <a:pt x="1087" y="1707"/>
                  </a:lnTo>
                  <a:lnTo>
                    <a:pt x="680" y="1707"/>
                  </a:lnTo>
                  <a:cubicBezTo>
                    <a:pt x="594" y="1571"/>
                    <a:pt x="528" y="1414"/>
                    <a:pt x="514" y="1245"/>
                  </a:cubicBezTo>
                  <a:lnTo>
                    <a:pt x="1087" y="1245"/>
                  </a:lnTo>
                  <a:lnTo>
                    <a:pt x="1087" y="1707"/>
                  </a:lnTo>
                  <a:close/>
                  <a:moveTo>
                    <a:pt x="1087" y="2155"/>
                  </a:moveTo>
                  <a:lnTo>
                    <a:pt x="1087" y="2155"/>
                  </a:lnTo>
                  <a:cubicBezTo>
                    <a:pt x="1004" y="2087"/>
                    <a:pt x="884" y="1979"/>
                    <a:pt x="774" y="1840"/>
                  </a:cubicBezTo>
                  <a:lnTo>
                    <a:pt x="1087" y="1840"/>
                  </a:lnTo>
                  <a:lnTo>
                    <a:pt x="1087" y="2155"/>
                  </a:lnTo>
                  <a:close/>
                  <a:moveTo>
                    <a:pt x="371" y="1840"/>
                  </a:moveTo>
                  <a:lnTo>
                    <a:pt x="371" y="1840"/>
                  </a:lnTo>
                  <a:lnTo>
                    <a:pt x="609" y="1840"/>
                  </a:lnTo>
                  <a:cubicBezTo>
                    <a:pt x="650" y="1900"/>
                    <a:pt x="697" y="1959"/>
                    <a:pt x="749" y="2018"/>
                  </a:cubicBezTo>
                  <a:cubicBezTo>
                    <a:pt x="809" y="2085"/>
                    <a:pt x="869" y="2142"/>
                    <a:pt x="922" y="2190"/>
                  </a:cubicBezTo>
                  <a:cubicBezTo>
                    <a:pt x="703" y="2135"/>
                    <a:pt x="511" y="2010"/>
                    <a:pt x="371" y="1840"/>
                  </a:cubicBezTo>
                  <a:close/>
                  <a:moveTo>
                    <a:pt x="278" y="1707"/>
                  </a:moveTo>
                  <a:lnTo>
                    <a:pt x="278" y="1707"/>
                  </a:lnTo>
                  <a:cubicBezTo>
                    <a:pt x="197" y="1570"/>
                    <a:pt x="146" y="1412"/>
                    <a:pt x="136" y="1245"/>
                  </a:cubicBezTo>
                  <a:lnTo>
                    <a:pt x="380" y="1245"/>
                  </a:lnTo>
                  <a:cubicBezTo>
                    <a:pt x="392" y="1397"/>
                    <a:pt x="440" y="1553"/>
                    <a:pt x="525" y="1707"/>
                  </a:cubicBezTo>
                  <a:lnTo>
                    <a:pt x="278" y="1707"/>
                  </a:lnTo>
                  <a:close/>
                  <a:moveTo>
                    <a:pt x="268" y="667"/>
                  </a:moveTo>
                  <a:lnTo>
                    <a:pt x="268" y="667"/>
                  </a:lnTo>
                  <a:lnTo>
                    <a:pt x="516" y="667"/>
                  </a:lnTo>
                  <a:cubicBezTo>
                    <a:pt x="437" y="815"/>
                    <a:pt x="391" y="964"/>
                    <a:pt x="380" y="1111"/>
                  </a:cubicBezTo>
                  <a:lnTo>
                    <a:pt x="136" y="1111"/>
                  </a:lnTo>
                  <a:cubicBezTo>
                    <a:pt x="146" y="951"/>
                    <a:pt x="193" y="800"/>
                    <a:pt x="268" y="667"/>
                  </a:cubicBezTo>
                  <a:close/>
                  <a:moveTo>
                    <a:pt x="922" y="165"/>
                  </a:moveTo>
                  <a:lnTo>
                    <a:pt x="922" y="165"/>
                  </a:lnTo>
                  <a:cubicBezTo>
                    <a:pt x="869" y="213"/>
                    <a:pt x="809" y="271"/>
                    <a:pt x="749" y="338"/>
                  </a:cubicBezTo>
                  <a:cubicBezTo>
                    <a:pt x="692" y="402"/>
                    <a:pt x="641" y="467"/>
                    <a:pt x="596" y="533"/>
                  </a:cubicBezTo>
                  <a:lnTo>
                    <a:pt x="357" y="533"/>
                  </a:lnTo>
                  <a:cubicBezTo>
                    <a:pt x="498" y="355"/>
                    <a:pt x="695" y="223"/>
                    <a:pt x="922" y="165"/>
                  </a:cubicBezTo>
                  <a:close/>
                  <a:moveTo>
                    <a:pt x="1178" y="0"/>
                  </a:moveTo>
                  <a:lnTo>
                    <a:pt x="1178" y="0"/>
                  </a:lnTo>
                  <a:cubicBezTo>
                    <a:pt x="528" y="0"/>
                    <a:pt x="0" y="528"/>
                    <a:pt x="0" y="1178"/>
                  </a:cubicBezTo>
                  <a:cubicBezTo>
                    <a:pt x="0" y="1827"/>
                    <a:pt x="528" y="2356"/>
                    <a:pt x="1178" y="2356"/>
                  </a:cubicBezTo>
                  <a:cubicBezTo>
                    <a:pt x="1827" y="2356"/>
                    <a:pt x="2356" y="1827"/>
                    <a:pt x="2356" y="1178"/>
                  </a:cubicBezTo>
                  <a:cubicBezTo>
                    <a:pt x="2356" y="528"/>
                    <a:pt x="1827" y="0"/>
                    <a:pt x="1178" y="0"/>
                  </a:cubicBez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6" name="组 8"/>
          <p:cNvGrpSpPr/>
          <p:nvPr/>
        </p:nvGrpSpPr>
        <p:grpSpPr>
          <a:xfrm>
            <a:off x="8439094" y="4251330"/>
            <a:ext cx="869502" cy="869500"/>
            <a:chOff x="8507334" y="5111139"/>
            <a:chExt cx="869502" cy="869500"/>
          </a:xfrm>
        </p:grpSpPr>
        <p:sp>
          <p:nvSpPr>
            <p:cNvPr id="27" name="椭圆 26"/>
            <p:cNvSpPr/>
            <p:nvPr/>
          </p:nvSpPr>
          <p:spPr>
            <a:xfrm>
              <a:off x="8507334" y="5111139"/>
              <a:ext cx="869502" cy="869500"/>
            </a:xfrm>
            <a:prstGeom prst="ellipse">
              <a:avLst/>
            </a:prstGeom>
            <a:solidFill>
              <a:schemeClr val="accent4"/>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457200" eaLnBrk="1" fontAlgn="auto" latinLnBrk="0" hangingPunct="1">
                <a:lnSpc>
                  <a:spcPct val="90000"/>
                </a:lnSpc>
                <a:spcBef>
                  <a:spcPts val="0"/>
                </a:spcBef>
                <a:spcAft>
                  <a:spcPts val="0"/>
                </a:spcAft>
                <a:buClrTx/>
                <a:buSzTx/>
                <a:buFontTx/>
                <a:buNone/>
                <a:defRPr/>
              </a:pPr>
              <a:endParaRPr kumimoji="1" lang="zh-CN" altLang="en-US" sz="1600" b="1"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sp>
          <p:nvSpPr>
            <p:cNvPr id="28" name="Freeform 5"/>
            <p:cNvSpPr>
              <a:spLocks noEditPoints="1"/>
            </p:cNvSpPr>
            <p:nvPr/>
          </p:nvSpPr>
          <p:spPr bwMode="auto">
            <a:xfrm>
              <a:off x="8633174" y="5399725"/>
              <a:ext cx="620521" cy="266298"/>
            </a:xfrm>
            <a:custGeom>
              <a:avLst/>
              <a:gdLst>
                <a:gd name="T0" fmla="*/ 1727 w 3152"/>
                <a:gd name="T1" fmla="*/ 1223 h 1356"/>
                <a:gd name="T2" fmla="*/ 1727 w 3152"/>
                <a:gd name="T3" fmla="*/ 421 h 1356"/>
                <a:gd name="T4" fmla="*/ 1727 w 3152"/>
                <a:gd name="T5" fmla="*/ 1223 h 1356"/>
                <a:gd name="T6" fmla="*/ 534 w 3152"/>
                <a:gd name="T7" fmla="*/ 1223 h 1356"/>
                <a:gd name="T8" fmla="*/ 522 w 3152"/>
                <a:gd name="T9" fmla="*/ 422 h 1356"/>
                <a:gd name="T10" fmla="*/ 550 w 3152"/>
                <a:gd name="T11" fmla="*/ 422 h 1356"/>
                <a:gd name="T12" fmla="*/ 534 w 3152"/>
                <a:gd name="T13" fmla="*/ 1223 h 1356"/>
                <a:gd name="T14" fmla="*/ 2965 w 3152"/>
                <a:gd name="T15" fmla="*/ 30 h 1356"/>
                <a:gd name="T16" fmla="*/ 2960 w 3152"/>
                <a:gd name="T17" fmla="*/ 24 h 1356"/>
                <a:gd name="T18" fmla="*/ 2955 w 3152"/>
                <a:gd name="T19" fmla="*/ 19 h 1356"/>
                <a:gd name="T20" fmla="*/ 2945 w 3152"/>
                <a:gd name="T21" fmla="*/ 11 h 1356"/>
                <a:gd name="T22" fmla="*/ 2934 w 3152"/>
                <a:gd name="T23" fmla="*/ 5 h 1356"/>
                <a:gd name="T24" fmla="*/ 2921 w 3152"/>
                <a:gd name="T25" fmla="*/ 2 h 1356"/>
                <a:gd name="T26" fmla="*/ 2908 w 3152"/>
                <a:gd name="T27" fmla="*/ 1 h 1356"/>
                <a:gd name="T28" fmla="*/ 2896 w 3152"/>
                <a:gd name="T29" fmla="*/ 2 h 1356"/>
                <a:gd name="T30" fmla="*/ 2883 w 3152"/>
                <a:gd name="T31" fmla="*/ 6 h 1356"/>
                <a:gd name="T32" fmla="*/ 2872 w 3152"/>
                <a:gd name="T33" fmla="*/ 12 h 1356"/>
                <a:gd name="T34" fmla="*/ 2867 w 3152"/>
                <a:gd name="T35" fmla="*/ 17 h 1356"/>
                <a:gd name="T36" fmla="*/ 2861 w 3152"/>
                <a:gd name="T37" fmla="*/ 21 h 1356"/>
                <a:gd name="T38" fmla="*/ 1727 w 3152"/>
                <a:gd name="T39" fmla="*/ 288 h 1356"/>
                <a:gd name="T40" fmla="*/ 1064 w 3152"/>
                <a:gd name="T41" fmla="*/ 756 h 1356"/>
                <a:gd name="T42" fmla="*/ 799 w 3152"/>
                <a:gd name="T43" fmla="*/ 173 h 1356"/>
                <a:gd name="T44" fmla="*/ 975 w 3152"/>
                <a:gd name="T45" fmla="*/ 380 h 1356"/>
                <a:gd name="T46" fmla="*/ 1030 w 3152"/>
                <a:gd name="T47" fmla="*/ 275 h 1356"/>
                <a:gd name="T48" fmla="*/ 863 w 3152"/>
                <a:gd name="T49" fmla="*/ 29 h 1356"/>
                <a:gd name="T50" fmla="*/ 854 w 3152"/>
                <a:gd name="T51" fmla="*/ 19 h 1356"/>
                <a:gd name="T52" fmla="*/ 850 w 3152"/>
                <a:gd name="T53" fmla="*/ 16 h 1356"/>
                <a:gd name="T54" fmla="*/ 838 w 3152"/>
                <a:gd name="T55" fmla="*/ 8 h 1356"/>
                <a:gd name="T56" fmla="*/ 825 w 3152"/>
                <a:gd name="T57" fmla="*/ 3 h 1356"/>
                <a:gd name="T58" fmla="*/ 813 w 3152"/>
                <a:gd name="T59" fmla="*/ 1 h 1356"/>
                <a:gd name="T60" fmla="*/ 800 w 3152"/>
                <a:gd name="T61" fmla="*/ 1 h 1356"/>
                <a:gd name="T62" fmla="*/ 787 w 3152"/>
                <a:gd name="T63" fmla="*/ 4 h 1356"/>
                <a:gd name="T64" fmla="*/ 774 w 3152"/>
                <a:gd name="T65" fmla="*/ 10 h 1356"/>
                <a:gd name="T66" fmla="*/ 770 w 3152"/>
                <a:gd name="T67" fmla="*/ 12 h 1356"/>
                <a:gd name="T68" fmla="*/ 760 w 3152"/>
                <a:gd name="T69" fmla="*/ 21 h 1356"/>
                <a:gd name="T70" fmla="*/ 508 w 3152"/>
                <a:gd name="T71" fmla="*/ 289 h 1356"/>
                <a:gd name="T72" fmla="*/ 534 w 3152"/>
                <a:gd name="T73" fmla="*/ 1356 h 1356"/>
                <a:gd name="T74" fmla="*/ 1197 w 3152"/>
                <a:gd name="T75" fmla="*/ 889 h 1356"/>
                <a:gd name="T76" fmla="*/ 2260 w 3152"/>
                <a:gd name="T77" fmla="*/ 856 h 1356"/>
                <a:gd name="T78" fmla="*/ 3021 w 3152"/>
                <a:gd name="T79" fmla="*/ 350 h 1356"/>
                <a:gd name="T80" fmla="*/ 3114 w 3152"/>
                <a:gd name="T81" fmla="*/ 368 h 1356"/>
                <a:gd name="T82" fmla="*/ 2965 w 3152"/>
                <a:gd name="T83" fmla="*/ 30 h 1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52" h="1356">
                  <a:moveTo>
                    <a:pt x="1727" y="1223"/>
                  </a:moveTo>
                  <a:lnTo>
                    <a:pt x="1727" y="1223"/>
                  </a:lnTo>
                  <a:cubicBezTo>
                    <a:pt x="1506" y="1223"/>
                    <a:pt x="1326" y="1043"/>
                    <a:pt x="1326" y="822"/>
                  </a:cubicBezTo>
                  <a:cubicBezTo>
                    <a:pt x="1326" y="601"/>
                    <a:pt x="1506" y="421"/>
                    <a:pt x="1727" y="421"/>
                  </a:cubicBezTo>
                  <a:cubicBezTo>
                    <a:pt x="1948" y="421"/>
                    <a:pt x="2128" y="601"/>
                    <a:pt x="2128" y="822"/>
                  </a:cubicBezTo>
                  <a:cubicBezTo>
                    <a:pt x="2128" y="1043"/>
                    <a:pt x="1948" y="1223"/>
                    <a:pt x="1727" y="1223"/>
                  </a:cubicBezTo>
                  <a:close/>
                  <a:moveTo>
                    <a:pt x="534" y="1223"/>
                  </a:moveTo>
                  <a:lnTo>
                    <a:pt x="534" y="1223"/>
                  </a:lnTo>
                  <a:cubicBezTo>
                    <a:pt x="313" y="1223"/>
                    <a:pt x="133" y="1043"/>
                    <a:pt x="133" y="822"/>
                  </a:cubicBezTo>
                  <a:cubicBezTo>
                    <a:pt x="133" y="605"/>
                    <a:pt x="306" y="428"/>
                    <a:pt x="522" y="422"/>
                  </a:cubicBezTo>
                  <a:cubicBezTo>
                    <a:pt x="526" y="423"/>
                    <a:pt x="531" y="423"/>
                    <a:pt x="536" y="423"/>
                  </a:cubicBezTo>
                  <a:cubicBezTo>
                    <a:pt x="540" y="423"/>
                    <a:pt x="545" y="423"/>
                    <a:pt x="550" y="422"/>
                  </a:cubicBezTo>
                  <a:cubicBezTo>
                    <a:pt x="763" y="430"/>
                    <a:pt x="935" y="607"/>
                    <a:pt x="935" y="822"/>
                  </a:cubicBezTo>
                  <a:cubicBezTo>
                    <a:pt x="935" y="1043"/>
                    <a:pt x="755" y="1223"/>
                    <a:pt x="534" y="1223"/>
                  </a:cubicBezTo>
                  <a:close/>
                  <a:moveTo>
                    <a:pt x="2965" y="30"/>
                  </a:moveTo>
                  <a:lnTo>
                    <a:pt x="2965" y="30"/>
                  </a:lnTo>
                  <a:cubicBezTo>
                    <a:pt x="2965" y="30"/>
                    <a:pt x="2965" y="29"/>
                    <a:pt x="2965" y="29"/>
                  </a:cubicBezTo>
                  <a:cubicBezTo>
                    <a:pt x="2963" y="27"/>
                    <a:pt x="2962" y="26"/>
                    <a:pt x="2960" y="24"/>
                  </a:cubicBezTo>
                  <a:cubicBezTo>
                    <a:pt x="2959" y="22"/>
                    <a:pt x="2957" y="20"/>
                    <a:pt x="2956" y="19"/>
                  </a:cubicBezTo>
                  <a:cubicBezTo>
                    <a:pt x="2956" y="19"/>
                    <a:pt x="2955" y="19"/>
                    <a:pt x="2955" y="19"/>
                  </a:cubicBezTo>
                  <a:cubicBezTo>
                    <a:pt x="2954" y="17"/>
                    <a:pt x="2953" y="17"/>
                    <a:pt x="2952" y="16"/>
                  </a:cubicBezTo>
                  <a:cubicBezTo>
                    <a:pt x="2950" y="14"/>
                    <a:pt x="2948" y="12"/>
                    <a:pt x="2945" y="11"/>
                  </a:cubicBezTo>
                  <a:cubicBezTo>
                    <a:pt x="2944" y="10"/>
                    <a:pt x="2942" y="9"/>
                    <a:pt x="2940" y="8"/>
                  </a:cubicBezTo>
                  <a:cubicBezTo>
                    <a:pt x="2938" y="7"/>
                    <a:pt x="2936" y="6"/>
                    <a:pt x="2934" y="5"/>
                  </a:cubicBezTo>
                  <a:cubicBezTo>
                    <a:pt x="2932" y="4"/>
                    <a:pt x="2930" y="4"/>
                    <a:pt x="2928" y="3"/>
                  </a:cubicBezTo>
                  <a:cubicBezTo>
                    <a:pt x="2925" y="3"/>
                    <a:pt x="2923" y="2"/>
                    <a:pt x="2921" y="2"/>
                  </a:cubicBezTo>
                  <a:cubicBezTo>
                    <a:pt x="2919" y="1"/>
                    <a:pt x="2917" y="1"/>
                    <a:pt x="2915" y="1"/>
                  </a:cubicBezTo>
                  <a:cubicBezTo>
                    <a:pt x="2913" y="1"/>
                    <a:pt x="2911" y="0"/>
                    <a:pt x="2908" y="1"/>
                  </a:cubicBezTo>
                  <a:cubicBezTo>
                    <a:pt x="2907" y="1"/>
                    <a:pt x="2905" y="1"/>
                    <a:pt x="2903" y="1"/>
                  </a:cubicBezTo>
                  <a:cubicBezTo>
                    <a:pt x="2900" y="1"/>
                    <a:pt x="2898" y="2"/>
                    <a:pt x="2896" y="2"/>
                  </a:cubicBezTo>
                  <a:cubicBezTo>
                    <a:pt x="2894" y="2"/>
                    <a:pt x="2892" y="3"/>
                    <a:pt x="2890" y="4"/>
                  </a:cubicBezTo>
                  <a:cubicBezTo>
                    <a:pt x="2887" y="5"/>
                    <a:pt x="2885" y="5"/>
                    <a:pt x="2883" y="6"/>
                  </a:cubicBezTo>
                  <a:cubicBezTo>
                    <a:pt x="2881" y="7"/>
                    <a:pt x="2879" y="8"/>
                    <a:pt x="2876" y="10"/>
                  </a:cubicBezTo>
                  <a:cubicBezTo>
                    <a:pt x="2875" y="11"/>
                    <a:pt x="2874" y="11"/>
                    <a:pt x="2872" y="12"/>
                  </a:cubicBezTo>
                  <a:cubicBezTo>
                    <a:pt x="2872" y="12"/>
                    <a:pt x="2872" y="12"/>
                    <a:pt x="2872" y="12"/>
                  </a:cubicBezTo>
                  <a:cubicBezTo>
                    <a:pt x="2870" y="14"/>
                    <a:pt x="2868" y="15"/>
                    <a:pt x="2867" y="17"/>
                  </a:cubicBezTo>
                  <a:cubicBezTo>
                    <a:pt x="2865" y="18"/>
                    <a:pt x="2863" y="20"/>
                    <a:pt x="2861" y="21"/>
                  </a:cubicBezTo>
                  <a:cubicBezTo>
                    <a:pt x="2861" y="21"/>
                    <a:pt x="2861" y="21"/>
                    <a:pt x="2861" y="21"/>
                  </a:cubicBezTo>
                  <a:lnTo>
                    <a:pt x="2242" y="680"/>
                  </a:lnTo>
                  <a:cubicBezTo>
                    <a:pt x="2180" y="454"/>
                    <a:pt x="1973" y="288"/>
                    <a:pt x="1727" y="288"/>
                  </a:cubicBezTo>
                  <a:cubicBezTo>
                    <a:pt x="1455" y="288"/>
                    <a:pt x="1230" y="492"/>
                    <a:pt x="1197" y="756"/>
                  </a:cubicBezTo>
                  <a:lnTo>
                    <a:pt x="1064" y="756"/>
                  </a:lnTo>
                  <a:cubicBezTo>
                    <a:pt x="1037" y="539"/>
                    <a:pt x="880" y="363"/>
                    <a:pt x="674" y="307"/>
                  </a:cubicBezTo>
                  <a:lnTo>
                    <a:pt x="799" y="173"/>
                  </a:lnTo>
                  <a:lnTo>
                    <a:pt x="919" y="350"/>
                  </a:lnTo>
                  <a:cubicBezTo>
                    <a:pt x="932" y="369"/>
                    <a:pt x="953" y="380"/>
                    <a:pt x="975" y="380"/>
                  </a:cubicBezTo>
                  <a:cubicBezTo>
                    <a:pt x="988" y="380"/>
                    <a:pt x="1001" y="376"/>
                    <a:pt x="1012" y="368"/>
                  </a:cubicBezTo>
                  <a:cubicBezTo>
                    <a:pt x="1042" y="347"/>
                    <a:pt x="1050" y="306"/>
                    <a:pt x="1030" y="275"/>
                  </a:cubicBezTo>
                  <a:lnTo>
                    <a:pt x="863" y="30"/>
                  </a:lnTo>
                  <a:cubicBezTo>
                    <a:pt x="863" y="30"/>
                    <a:pt x="863" y="29"/>
                    <a:pt x="863" y="29"/>
                  </a:cubicBezTo>
                  <a:cubicBezTo>
                    <a:pt x="861" y="27"/>
                    <a:pt x="860" y="26"/>
                    <a:pt x="858" y="24"/>
                  </a:cubicBezTo>
                  <a:cubicBezTo>
                    <a:pt x="857" y="22"/>
                    <a:pt x="855" y="20"/>
                    <a:pt x="854" y="19"/>
                  </a:cubicBezTo>
                  <a:cubicBezTo>
                    <a:pt x="854" y="19"/>
                    <a:pt x="854" y="19"/>
                    <a:pt x="853" y="19"/>
                  </a:cubicBezTo>
                  <a:cubicBezTo>
                    <a:pt x="852" y="17"/>
                    <a:pt x="851" y="17"/>
                    <a:pt x="850" y="16"/>
                  </a:cubicBezTo>
                  <a:cubicBezTo>
                    <a:pt x="848" y="14"/>
                    <a:pt x="846" y="12"/>
                    <a:pt x="843" y="11"/>
                  </a:cubicBezTo>
                  <a:cubicBezTo>
                    <a:pt x="842" y="10"/>
                    <a:pt x="840" y="9"/>
                    <a:pt x="838" y="8"/>
                  </a:cubicBezTo>
                  <a:cubicBezTo>
                    <a:pt x="836" y="7"/>
                    <a:pt x="834" y="6"/>
                    <a:pt x="832" y="5"/>
                  </a:cubicBezTo>
                  <a:cubicBezTo>
                    <a:pt x="830" y="4"/>
                    <a:pt x="827" y="4"/>
                    <a:pt x="825" y="3"/>
                  </a:cubicBezTo>
                  <a:cubicBezTo>
                    <a:pt x="823" y="3"/>
                    <a:pt x="821" y="2"/>
                    <a:pt x="819" y="2"/>
                  </a:cubicBezTo>
                  <a:cubicBezTo>
                    <a:pt x="817" y="1"/>
                    <a:pt x="815" y="1"/>
                    <a:pt x="813" y="1"/>
                  </a:cubicBezTo>
                  <a:cubicBezTo>
                    <a:pt x="811" y="1"/>
                    <a:pt x="809" y="1"/>
                    <a:pt x="807" y="1"/>
                  </a:cubicBezTo>
                  <a:cubicBezTo>
                    <a:pt x="805" y="1"/>
                    <a:pt x="802" y="1"/>
                    <a:pt x="800" y="1"/>
                  </a:cubicBezTo>
                  <a:cubicBezTo>
                    <a:pt x="798" y="1"/>
                    <a:pt x="796" y="2"/>
                    <a:pt x="794" y="2"/>
                  </a:cubicBezTo>
                  <a:cubicBezTo>
                    <a:pt x="792" y="2"/>
                    <a:pt x="790" y="3"/>
                    <a:pt x="787" y="4"/>
                  </a:cubicBezTo>
                  <a:cubicBezTo>
                    <a:pt x="785" y="5"/>
                    <a:pt x="783" y="5"/>
                    <a:pt x="782" y="6"/>
                  </a:cubicBezTo>
                  <a:cubicBezTo>
                    <a:pt x="779" y="7"/>
                    <a:pt x="777" y="8"/>
                    <a:pt x="774" y="10"/>
                  </a:cubicBezTo>
                  <a:cubicBezTo>
                    <a:pt x="773" y="11"/>
                    <a:pt x="772" y="11"/>
                    <a:pt x="770" y="12"/>
                  </a:cubicBezTo>
                  <a:cubicBezTo>
                    <a:pt x="770" y="12"/>
                    <a:pt x="770" y="12"/>
                    <a:pt x="770" y="12"/>
                  </a:cubicBezTo>
                  <a:cubicBezTo>
                    <a:pt x="768" y="14"/>
                    <a:pt x="766" y="15"/>
                    <a:pt x="765" y="17"/>
                  </a:cubicBezTo>
                  <a:cubicBezTo>
                    <a:pt x="763" y="18"/>
                    <a:pt x="761" y="20"/>
                    <a:pt x="760" y="21"/>
                  </a:cubicBezTo>
                  <a:cubicBezTo>
                    <a:pt x="759" y="21"/>
                    <a:pt x="759" y="21"/>
                    <a:pt x="759" y="21"/>
                  </a:cubicBezTo>
                  <a:lnTo>
                    <a:pt x="508" y="289"/>
                  </a:lnTo>
                  <a:cubicBezTo>
                    <a:pt x="225" y="302"/>
                    <a:pt x="0" y="536"/>
                    <a:pt x="0" y="822"/>
                  </a:cubicBezTo>
                  <a:cubicBezTo>
                    <a:pt x="0" y="1117"/>
                    <a:pt x="239" y="1356"/>
                    <a:pt x="534" y="1356"/>
                  </a:cubicBezTo>
                  <a:cubicBezTo>
                    <a:pt x="806" y="1356"/>
                    <a:pt x="1031" y="1152"/>
                    <a:pt x="1064" y="889"/>
                  </a:cubicBezTo>
                  <a:lnTo>
                    <a:pt x="1197" y="889"/>
                  </a:lnTo>
                  <a:cubicBezTo>
                    <a:pt x="1230" y="1152"/>
                    <a:pt x="1455" y="1356"/>
                    <a:pt x="1727" y="1356"/>
                  </a:cubicBezTo>
                  <a:cubicBezTo>
                    <a:pt x="2011" y="1356"/>
                    <a:pt x="2243" y="1135"/>
                    <a:pt x="2260" y="856"/>
                  </a:cubicBezTo>
                  <a:lnTo>
                    <a:pt x="2901" y="173"/>
                  </a:lnTo>
                  <a:lnTo>
                    <a:pt x="3021" y="350"/>
                  </a:lnTo>
                  <a:cubicBezTo>
                    <a:pt x="3034" y="369"/>
                    <a:pt x="3055" y="380"/>
                    <a:pt x="3077" y="380"/>
                  </a:cubicBezTo>
                  <a:cubicBezTo>
                    <a:pt x="3089" y="380"/>
                    <a:pt x="3103" y="376"/>
                    <a:pt x="3114" y="368"/>
                  </a:cubicBezTo>
                  <a:cubicBezTo>
                    <a:pt x="3144" y="347"/>
                    <a:pt x="3152" y="306"/>
                    <a:pt x="3132" y="275"/>
                  </a:cubicBezTo>
                  <a:lnTo>
                    <a:pt x="2965" y="3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 10"/>
          <p:cNvGrpSpPr/>
          <p:nvPr/>
        </p:nvGrpSpPr>
        <p:grpSpPr>
          <a:xfrm>
            <a:off x="3014874" y="4232930"/>
            <a:ext cx="869502" cy="869500"/>
            <a:chOff x="3083114" y="5092739"/>
            <a:chExt cx="869502" cy="869500"/>
          </a:xfrm>
        </p:grpSpPr>
        <p:sp>
          <p:nvSpPr>
            <p:cNvPr id="30" name="椭圆 29"/>
            <p:cNvSpPr/>
            <p:nvPr/>
          </p:nvSpPr>
          <p:spPr>
            <a:xfrm>
              <a:off x="3083114" y="5092739"/>
              <a:ext cx="869502" cy="869500"/>
            </a:xfrm>
            <a:prstGeom prst="ellipse">
              <a:avLst/>
            </a:prstGeom>
            <a:solidFill>
              <a:schemeClr val="accent4"/>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457200" eaLnBrk="1" fontAlgn="auto" latinLnBrk="0" hangingPunct="1">
                <a:lnSpc>
                  <a:spcPct val="90000"/>
                </a:lnSpc>
                <a:spcBef>
                  <a:spcPts val="0"/>
                </a:spcBef>
                <a:spcAft>
                  <a:spcPts val="0"/>
                </a:spcAft>
                <a:buClrTx/>
                <a:buSzTx/>
                <a:buFontTx/>
                <a:buNone/>
                <a:defRPr/>
              </a:pPr>
              <a:endParaRPr kumimoji="1" lang="zh-CN" altLang="en-US" sz="1600" b="1"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grpSp>
          <p:nvGrpSpPr>
            <p:cNvPr id="31" name="组合 22"/>
            <p:cNvGrpSpPr/>
            <p:nvPr/>
          </p:nvGrpSpPr>
          <p:grpSpPr>
            <a:xfrm>
              <a:off x="3236219" y="5316753"/>
              <a:ext cx="564656" cy="443244"/>
              <a:chOff x="3654425" y="5089525"/>
              <a:chExt cx="1860550" cy="1460500"/>
            </a:xfrm>
            <a:solidFill>
              <a:schemeClr val="bg1"/>
            </a:solidFill>
          </p:grpSpPr>
          <p:sp>
            <p:nvSpPr>
              <p:cNvPr id="32" name="Freeform 12"/>
              <p:cNvSpPr>
                <a:spLocks noEditPoints="1"/>
              </p:cNvSpPr>
              <p:nvPr/>
            </p:nvSpPr>
            <p:spPr bwMode="auto">
              <a:xfrm>
                <a:off x="3654425" y="5089525"/>
                <a:ext cx="1860550" cy="1460500"/>
              </a:xfrm>
              <a:custGeom>
                <a:avLst/>
                <a:gdLst>
                  <a:gd name="T0" fmla="*/ 2372 w 2506"/>
                  <a:gd name="T1" fmla="*/ 1716 h 1970"/>
                  <a:gd name="T2" fmla="*/ 2372 w 2506"/>
                  <a:gd name="T3" fmla="*/ 1716 h 1970"/>
                  <a:gd name="T4" fmla="*/ 1858 w 2506"/>
                  <a:gd name="T5" fmla="*/ 1575 h 1970"/>
                  <a:gd name="T6" fmla="*/ 1818 w 2506"/>
                  <a:gd name="T7" fmla="*/ 1576 h 1970"/>
                  <a:gd name="T8" fmla="*/ 1323 w 2506"/>
                  <a:gd name="T9" fmla="*/ 1715 h 1970"/>
                  <a:gd name="T10" fmla="*/ 1323 w 2506"/>
                  <a:gd name="T11" fmla="*/ 308 h 1970"/>
                  <a:gd name="T12" fmla="*/ 1847 w 2506"/>
                  <a:gd name="T13" fmla="*/ 133 h 1970"/>
                  <a:gd name="T14" fmla="*/ 2372 w 2506"/>
                  <a:gd name="T15" fmla="*/ 310 h 1970"/>
                  <a:gd name="T16" fmla="*/ 2372 w 2506"/>
                  <a:gd name="T17" fmla="*/ 1716 h 1970"/>
                  <a:gd name="T18" fmla="*/ 1182 w 2506"/>
                  <a:gd name="T19" fmla="*/ 1715 h 1970"/>
                  <a:gd name="T20" fmla="*/ 1182 w 2506"/>
                  <a:gd name="T21" fmla="*/ 1715 h 1970"/>
                  <a:gd name="T22" fmla="*/ 688 w 2506"/>
                  <a:gd name="T23" fmla="*/ 1576 h 1970"/>
                  <a:gd name="T24" fmla="*/ 647 w 2506"/>
                  <a:gd name="T25" fmla="*/ 1575 h 1970"/>
                  <a:gd name="T26" fmla="*/ 133 w 2506"/>
                  <a:gd name="T27" fmla="*/ 1716 h 1970"/>
                  <a:gd name="T28" fmla="*/ 133 w 2506"/>
                  <a:gd name="T29" fmla="*/ 310 h 1970"/>
                  <a:gd name="T30" fmla="*/ 659 w 2506"/>
                  <a:gd name="T31" fmla="*/ 133 h 1970"/>
                  <a:gd name="T32" fmla="*/ 1182 w 2506"/>
                  <a:gd name="T33" fmla="*/ 308 h 1970"/>
                  <a:gd name="T34" fmla="*/ 1182 w 2506"/>
                  <a:gd name="T35" fmla="*/ 1715 h 1970"/>
                  <a:gd name="T36" fmla="*/ 1849 w 2506"/>
                  <a:gd name="T37" fmla="*/ 0 h 1970"/>
                  <a:gd name="T38" fmla="*/ 1849 w 2506"/>
                  <a:gd name="T39" fmla="*/ 0 h 1970"/>
                  <a:gd name="T40" fmla="*/ 1823 w 2506"/>
                  <a:gd name="T41" fmla="*/ 0 h 1970"/>
                  <a:gd name="T42" fmla="*/ 1253 w 2506"/>
                  <a:gd name="T43" fmla="*/ 184 h 1970"/>
                  <a:gd name="T44" fmla="*/ 683 w 2506"/>
                  <a:gd name="T45" fmla="*/ 0 h 1970"/>
                  <a:gd name="T46" fmla="*/ 657 w 2506"/>
                  <a:gd name="T47" fmla="*/ 0 h 1970"/>
                  <a:gd name="T48" fmla="*/ 5 w 2506"/>
                  <a:gd name="T49" fmla="*/ 267 h 1970"/>
                  <a:gd name="T50" fmla="*/ 0 w 2506"/>
                  <a:gd name="T51" fmla="*/ 279 h 1970"/>
                  <a:gd name="T52" fmla="*/ 0 w 2506"/>
                  <a:gd name="T53" fmla="*/ 1970 h 1970"/>
                  <a:gd name="T54" fmla="*/ 107 w 2506"/>
                  <a:gd name="T55" fmla="*/ 1889 h 1970"/>
                  <a:gd name="T56" fmla="*/ 682 w 2506"/>
                  <a:gd name="T57" fmla="*/ 1709 h 1970"/>
                  <a:gd name="T58" fmla="*/ 1190 w 2506"/>
                  <a:gd name="T59" fmla="*/ 1876 h 1970"/>
                  <a:gd name="T60" fmla="*/ 1208 w 2506"/>
                  <a:gd name="T61" fmla="*/ 1888 h 1970"/>
                  <a:gd name="T62" fmla="*/ 1253 w 2506"/>
                  <a:gd name="T63" fmla="*/ 1924 h 1970"/>
                  <a:gd name="T64" fmla="*/ 1298 w 2506"/>
                  <a:gd name="T65" fmla="*/ 1888 h 1970"/>
                  <a:gd name="T66" fmla="*/ 1316 w 2506"/>
                  <a:gd name="T67" fmla="*/ 1876 h 1970"/>
                  <a:gd name="T68" fmla="*/ 1824 w 2506"/>
                  <a:gd name="T69" fmla="*/ 1709 h 1970"/>
                  <a:gd name="T70" fmla="*/ 2399 w 2506"/>
                  <a:gd name="T71" fmla="*/ 1889 h 1970"/>
                  <a:gd name="T72" fmla="*/ 2506 w 2506"/>
                  <a:gd name="T73" fmla="*/ 1970 h 1970"/>
                  <a:gd name="T74" fmla="*/ 2506 w 2506"/>
                  <a:gd name="T75" fmla="*/ 279 h 1970"/>
                  <a:gd name="T76" fmla="*/ 2501 w 2506"/>
                  <a:gd name="T77" fmla="*/ 267 h 1970"/>
                  <a:gd name="T78" fmla="*/ 1849 w 2506"/>
                  <a:gd name="T79" fmla="*/ 0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06" h="1970">
                    <a:moveTo>
                      <a:pt x="2372" y="1716"/>
                    </a:moveTo>
                    <a:lnTo>
                      <a:pt x="2372" y="1716"/>
                    </a:lnTo>
                    <a:cubicBezTo>
                      <a:pt x="2261" y="1655"/>
                      <a:pt x="2075" y="1575"/>
                      <a:pt x="1858" y="1575"/>
                    </a:cubicBezTo>
                    <a:cubicBezTo>
                      <a:pt x="1845" y="1575"/>
                      <a:pt x="1831" y="1576"/>
                      <a:pt x="1818" y="1576"/>
                    </a:cubicBezTo>
                    <a:cubicBezTo>
                      <a:pt x="1599" y="1587"/>
                      <a:pt x="1427" y="1659"/>
                      <a:pt x="1323" y="1715"/>
                    </a:cubicBezTo>
                    <a:lnTo>
                      <a:pt x="1323" y="308"/>
                    </a:lnTo>
                    <a:cubicBezTo>
                      <a:pt x="1347" y="271"/>
                      <a:pt x="1462" y="127"/>
                      <a:pt x="1847" y="133"/>
                    </a:cubicBezTo>
                    <a:cubicBezTo>
                      <a:pt x="2229" y="140"/>
                      <a:pt x="2347" y="273"/>
                      <a:pt x="2372" y="310"/>
                    </a:cubicBezTo>
                    <a:lnTo>
                      <a:pt x="2372" y="1716"/>
                    </a:lnTo>
                    <a:close/>
                    <a:moveTo>
                      <a:pt x="1182" y="1715"/>
                    </a:moveTo>
                    <a:lnTo>
                      <a:pt x="1182" y="1715"/>
                    </a:lnTo>
                    <a:cubicBezTo>
                      <a:pt x="1079" y="1659"/>
                      <a:pt x="906" y="1587"/>
                      <a:pt x="688" y="1576"/>
                    </a:cubicBezTo>
                    <a:cubicBezTo>
                      <a:pt x="674" y="1576"/>
                      <a:pt x="661" y="1575"/>
                      <a:pt x="647" y="1575"/>
                    </a:cubicBezTo>
                    <a:cubicBezTo>
                      <a:pt x="431" y="1575"/>
                      <a:pt x="244" y="1655"/>
                      <a:pt x="133" y="1716"/>
                    </a:cubicBezTo>
                    <a:lnTo>
                      <a:pt x="133" y="310"/>
                    </a:lnTo>
                    <a:cubicBezTo>
                      <a:pt x="159" y="273"/>
                      <a:pt x="276" y="140"/>
                      <a:pt x="659" y="133"/>
                    </a:cubicBezTo>
                    <a:cubicBezTo>
                      <a:pt x="1044" y="127"/>
                      <a:pt x="1159" y="271"/>
                      <a:pt x="1182" y="308"/>
                    </a:cubicBezTo>
                    <a:lnTo>
                      <a:pt x="1182" y="1715"/>
                    </a:lnTo>
                    <a:close/>
                    <a:moveTo>
                      <a:pt x="1849" y="0"/>
                    </a:moveTo>
                    <a:lnTo>
                      <a:pt x="1849" y="0"/>
                    </a:lnTo>
                    <a:cubicBezTo>
                      <a:pt x="1840" y="0"/>
                      <a:pt x="1831" y="0"/>
                      <a:pt x="1823" y="0"/>
                    </a:cubicBezTo>
                    <a:cubicBezTo>
                      <a:pt x="1490" y="0"/>
                      <a:pt x="1328" y="105"/>
                      <a:pt x="1253" y="184"/>
                    </a:cubicBezTo>
                    <a:cubicBezTo>
                      <a:pt x="1178" y="105"/>
                      <a:pt x="1015" y="0"/>
                      <a:pt x="683" y="0"/>
                    </a:cubicBezTo>
                    <a:cubicBezTo>
                      <a:pt x="674" y="0"/>
                      <a:pt x="666" y="0"/>
                      <a:pt x="657" y="0"/>
                    </a:cubicBezTo>
                    <a:cubicBezTo>
                      <a:pt x="127" y="9"/>
                      <a:pt x="16" y="240"/>
                      <a:pt x="5" y="267"/>
                    </a:cubicBezTo>
                    <a:lnTo>
                      <a:pt x="0" y="279"/>
                    </a:lnTo>
                    <a:lnTo>
                      <a:pt x="0" y="1970"/>
                    </a:lnTo>
                    <a:lnTo>
                      <a:pt x="107" y="1889"/>
                    </a:lnTo>
                    <a:cubicBezTo>
                      <a:pt x="109" y="1887"/>
                      <a:pt x="369" y="1695"/>
                      <a:pt x="682" y="1709"/>
                    </a:cubicBezTo>
                    <a:cubicBezTo>
                      <a:pt x="943" y="1722"/>
                      <a:pt x="1133" y="1837"/>
                      <a:pt x="1190" y="1876"/>
                    </a:cubicBezTo>
                    <a:cubicBezTo>
                      <a:pt x="1201" y="1883"/>
                      <a:pt x="1207" y="1888"/>
                      <a:pt x="1208" y="1888"/>
                    </a:cubicBezTo>
                    <a:lnTo>
                      <a:pt x="1253" y="1924"/>
                    </a:lnTo>
                    <a:lnTo>
                      <a:pt x="1298" y="1888"/>
                    </a:lnTo>
                    <a:cubicBezTo>
                      <a:pt x="1298" y="1888"/>
                      <a:pt x="1304" y="1883"/>
                      <a:pt x="1316" y="1876"/>
                    </a:cubicBezTo>
                    <a:cubicBezTo>
                      <a:pt x="1373" y="1837"/>
                      <a:pt x="1563" y="1722"/>
                      <a:pt x="1824" y="1709"/>
                    </a:cubicBezTo>
                    <a:cubicBezTo>
                      <a:pt x="2135" y="1695"/>
                      <a:pt x="2396" y="1887"/>
                      <a:pt x="2399" y="1889"/>
                    </a:cubicBezTo>
                    <a:lnTo>
                      <a:pt x="2506" y="1970"/>
                    </a:lnTo>
                    <a:lnTo>
                      <a:pt x="2506" y="279"/>
                    </a:lnTo>
                    <a:lnTo>
                      <a:pt x="2501" y="267"/>
                    </a:lnTo>
                    <a:cubicBezTo>
                      <a:pt x="2490" y="240"/>
                      <a:pt x="2379" y="9"/>
                      <a:pt x="1849"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3" name="Freeform 13"/>
              <p:cNvSpPr/>
              <p:nvPr/>
            </p:nvSpPr>
            <p:spPr bwMode="auto">
              <a:xfrm>
                <a:off x="3829050" y="5399088"/>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0 h 206"/>
                  <a:gd name="T12" fmla="*/ 68 w 844"/>
                  <a:gd name="T13" fmla="*/ 193 h 206"/>
                  <a:gd name="T14" fmla="*/ 437 w 844"/>
                  <a:gd name="T15" fmla="*/ 89 h 206"/>
                  <a:gd name="T16" fmla="*/ 775 w 844"/>
                  <a:gd name="T17" fmla="*/ 193 h 206"/>
                  <a:gd name="T18" fmla="*/ 831 w 844"/>
                  <a:gd name="T19" fmla="*/ 183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3"/>
                      <a:pt x="667" y="19"/>
                      <a:pt x="441" y="10"/>
                    </a:cubicBezTo>
                    <a:cubicBezTo>
                      <a:pt x="213" y="0"/>
                      <a:pt x="30" y="122"/>
                      <a:pt x="23" y="127"/>
                    </a:cubicBezTo>
                    <a:cubicBezTo>
                      <a:pt x="4" y="139"/>
                      <a:pt x="0" y="164"/>
                      <a:pt x="12" y="183"/>
                    </a:cubicBezTo>
                    <a:cubicBezTo>
                      <a:pt x="20" y="194"/>
                      <a:pt x="32" y="200"/>
                      <a:pt x="45" y="200"/>
                    </a:cubicBezTo>
                    <a:cubicBezTo>
                      <a:pt x="53" y="200"/>
                      <a:pt x="61" y="198"/>
                      <a:pt x="68" y="193"/>
                    </a:cubicBezTo>
                    <a:cubicBezTo>
                      <a:pt x="69" y="192"/>
                      <a:pt x="236" y="81"/>
                      <a:pt x="437" y="89"/>
                    </a:cubicBezTo>
                    <a:cubicBezTo>
                      <a:pt x="639" y="98"/>
                      <a:pt x="774" y="192"/>
                      <a:pt x="775" y="193"/>
                    </a:cubicBezTo>
                    <a:cubicBezTo>
                      <a:pt x="793" y="206"/>
                      <a:pt x="818" y="201"/>
                      <a:pt x="831" y="183"/>
                    </a:cubicBezTo>
                    <a:cubicBezTo>
                      <a:pt x="844" y="165"/>
                      <a:pt x="840" y="140"/>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4" name="Freeform 14"/>
              <p:cNvSpPr/>
              <p:nvPr/>
            </p:nvSpPr>
            <p:spPr bwMode="auto">
              <a:xfrm>
                <a:off x="3829050" y="56784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4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3"/>
                      <a:pt x="23" y="128"/>
                    </a:cubicBezTo>
                    <a:cubicBezTo>
                      <a:pt x="4" y="140"/>
                      <a:pt x="0" y="165"/>
                      <a:pt x="12" y="183"/>
                    </a:cubicBezTo>
                    <a:cubicBezTo>
                      <a:pt x="20" y="195"/>
                      <a:pt x="32" y="201"/>
                      <a:pt x="45" y="201"/>
                    </a:cubicBezTo>
                    <a:cubicBezTo>
                      <a:pt x="53" y="201"/>
                      <a:pt x="61" y="199"/>
                      <a:pt x="68" y="194"/>
                    </a:cubicBezTo>
                    <a:cubicBezTo>
                      <a:pt x="69" y="193"/>
                      <a:pt x="236" y="82"/>
                      <a:pt x="437" y="90"/>
                    </a:cubicBezTo>
                    <a:cubicBezTo>
                      <a:pt x="639" y="99"/>
                      <a:pt x="774" y="193"/>
                      <a:pt x="775" y="194"/>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5" name="Freeform 15"/>
              <p:cNvSpPr/>
              <p:nvPr/>
            </p:nvSpPr>
            <p:spPr bwMode="auto">
              <a:xfrm>
                <a:off x="3829050" y="5957888"/>
                <a:ext cx="627063" cy="153988"/>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8"/>
                      <a:pt x="68"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6" name="Freeform 16"/>
              <p:cNvSpPr/>
              <p:nvPr/>
            </p:nvSpPr>
            <p:spPr bwMode="auto">
              <a:xfrm>
                <a:off x="4713288" y="5437188"/>
                <a:ext cx="627063" cy="152400"/>
              </a:xfrm>
              <a:custGeom>
                <a:avLst/>
                <a:gdLst>
                  <a:gd name="T0" fmla="*/ 822 w 844"/>
                  <a:gd name="T1" fmla="*/ 127 h 205"/>
                  <a:gd name="T2" fmla="*/ 822 w 844"/>
                  <a:gd name="T3" fmla="*/ 127 h 205"/>
                  <a:gd name="T4" fmla="*/ 441 w 844"/>
                  <a:gd name="T5" fmla="*/ 9 h 205"/>
                  <a:gd name="T6" fmla="*/ 23 w 844"/>
                  <a:gd name="T7" fmla="*/ 127 h 205"/>
                  <a:gd name="T8" fmla="*/ 12 w 844"/>
                  <a:gd name="T9" fmla="*/ 182 h 205"/>
                  <a:gd name="T10" fmla="*/ 45 w 844"/>
                  <a:gd name="T11" fmla="*/ 200 h 205"/>
                  <a:gd name="T12" fmla="*/ 67 w 844"/>
                  <a:gd name="T13" fmla="*/ 193 h 205"/>
                  <a:gd name="T14" fmla="*/ 437 w 844"/>
                  <a:gd name="T15" fmla="*/ 89 h 205"/>
                  <a:gd name="T16" fmla="*/ 775 w 844"/>
                  <a:gd name="T17" fmla="*/ 193 h 205"/>
                  <a:gd name="T18" fmla="*/ 831 w 844"/>
                  <a:gd name="T19" fmla="*/ 183 h 205"/>
                  <a:gd name="T20" fmla="*/ 822 w 844"/>
                  <a:gd name="T21" fmla="*/ 12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5">
                    <a:moveTo>
                      <a:pt x="822" y="127"/>
                    </a:moveTo>
                    <a:lnTo>
                      <a:pt x="822" y="127"/>
                    </a:lnTo>
                    <a:cubicBezTo>
                      <a:pt x="815" y="123"/>
                      <a:pt x="667" y="19"/>
                      <a:pt x="441" y="9"/>
                    </a:cubicBezTo>
                    <a:cubicBezTo>
                      <a:pt x="213" y="0"/>
                      <a:pt x="30" y="122"/>
                      <a:pt x="23" y="127"/>
                    </a:cubicBezTo>
                    <a:cubicBezTo>
                      <a:pt x="4" y="139"/>
                      <a:pt x="0" y="164"/>
                      <a:pt x="12" y="182"/>
                    </a:cubicBezTo>
                    <a:cubicBezTo>
                      <a:pt x="20" y="194"/>
                      <a:pt x="32" y="200"/>
                      <a:pt x="45" y="200"/>
                    </a:cubicBezTo>
                    <a:cubicBezTo>
                      <a:pt x="53" y="200"/>
                      <a:pt x="61" y="198"/>
                      <a:pt x="67" y="193"/>
                    </a:cubicBezTo>
                    <a:cubicBezTo>
                      <a:pt x="69" y="192"/>
                      <a:pt x="236" y="81"/>
                      <a:pt x="437" y="89"/>
                    </a:cubicBezTo>
                    <a:cubicBezTo>
                      <a:pt x="639" y="98"/>
                      <a:pt x="774" y="192"/>
                      <a:pt x="775" y="193"/>
                    </a:cubicBezTo>
                    <a:cubicBezTo>
                      <a:pt x="793" y="205"/>
                      <a:pt x="818" y="201"/>
                      <a:pt x="831" y="183"/>
                    </a:cubicBezTo>
                    <a:cubicBezTo>
                      <a:pt x="844" y="165"/>
                      <a:pt x="840" y="140"/>
                      <a:pt x="822" y="12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7" name="Freeform 17"/>
              <p:cNvSpPr/>
              <p:nvPr/>
            </p:nvSpPr>
            <p:spPr bwMode="auto">
              <a:xfrm>
                <a:off x="4713288" y="57165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9"/>
                      <a:pt x="67"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8" name="Freeform 18"/>
              <p:cNvSpPr/>
              <p:nvPr/>
            </p:nvSpPr>
            <p:spPr bwMode="auto">
              <a:xfrm>
                <a:off x="4713288" y="5997575"/>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7"/>
                    </a:cubicBezTo>
                    <a:cubicBezTo>
                      <a:pt x="4" y="140"/>
                      <a:pt x="0" y="165"/>
                      <a:pt x="12" y="183"/>
                    </a:cubicBezTo>
                    <a:cubicBezTo>
                      <a:pt x="20" y="194"/>
                      <a:pt x="32" y="201"/>
                      <a:pt x="45" y="201"/>
                    </a:cubicBezTo>
                    <a:cubicBezTo>
                      <a:pt x="53" y="201"/>
                      <a:pt x="61" y="198"/>
                      <a:pt x="67" y="194"/>
                    </a:cubicBezTo>
                    <a:cubicBezTo>
                      <a:pt x="69" y="193"/>
                      <a:pt x="236" y="82"/>
                      <a:pt x="437" y="90"/>
                    </a:cubicBezTo>
                    <a:cubicBezTo>
                      <a:pt x="639" y="98"/>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grpSp>
        <p:nvGrpSpPr>
          <p:cNvPr id="39" name="组 7"/>
          <p:cNvGrpSpPr/>
          <p:nvPr/>
        </p:nvGrpSpPr>
        <p:grpSpPr>
          <a:xfrm>
            <a:off x="7332201" y="3108798"/>
            <a:ext cx="869502" cy="869500"/>
            <a:chOff x="7400441" y="3968607"/>
            <a:chExt cx="869502" cy="869500"/>
          </a:xfrm>
        </p:grpSpPr>
        <p:sp>
          <p:nvSpPr>
            <p:cNvPr id="40" name="椭圆 39"/>
            <p:cNvSpPr/>
            <p:nvPr/>
          </p:nvSpPr>
          <p:spPr>
            <a:xfrm>
              <a:off x="7400441" y="3968607"/>
              <a:ext cx="869502" cy="869500"/>
            </a:xfrm>
            <a:prstGeom prst="ellipse">
              <a:avLst/>
            </a:prstGeom>
            <a:solidFill>
              <a:schemeClr val="accent3"/>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457200" eaLnBrk="1" fontAlgn="auto" latinLnBrk="0" hangingPunct="1">
                <a:lnSpc>
                  <a:spcPct val="90000"/>
                </a:lnSpc>
                <a:spcBef>
                  <a:spcPts val="0"/>
                </a:spcBef>
                <a:spcAft>
                  <a:spcPts val="0"/>
                </a:spcAft>
                <a:buClrTx/>
                <a:buSzTx/>
                <a:buFontTx/>
                <a:buNone/>
                <a:defRPr/>
              </a:pPr>
              <a:endParaRPr kumimoji="1" lang="zh-CN" altLang="en-US" sz="1600" b="1"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grpSp>
          <p:nvGrpSpPr>
            <p:cNvPr id="41" name="组合 23"/>
            <p:cNvGrpSpPr/>
            <p:nvPr/>
          </p:nvGrpSpPr>
          <p:grpSpPr>
            <a:xfrm>
              <a:off x="7557839" y="4117245"/>
              <a:ext cx="544214" cy="543196"/>
              <a:chOff x="6262688" y="5170488"/>
              <a:chExt cx="1697038" cy="1693863"/>
            </a:xfrm>
            <a:solidFill>
              <a:schemeClr val="bg1"/>
            </a:solidFill>
          </p:grpSpPr>
          <p:sp>
            <p:nvSpPr>
              <p:cNvPr id="42" name="Freeform 19"/>
              <p:cNvSpPr>
                <a:spLocks noEditPoints="1"/>
              </p:cNvSpPr>
              <p:nvPr/>
            </p:nvSpPr>
            <p:spPr bwMode="auto">
              <a:xfrm>
                <a:off x="6262688" y="5170488"/>
                <a:ext cx="1697038" cy="1693863"/>
              </a:xfrm>
              <a:custGeom>
                <a:avLst/>
                <a:gdLst>
                  <a:gd name="T0" fmla="*/ 1760 w 2284"/>
                  <a:gd name="T1" fmla="*/ 1142 h 2284"/>
                  <a:gd name="T2" fmla="*/ 1919 w 2284"/>
                  <a:gd name="T3" fmla="*/ 1406 h 2284"/>
                  <a:gd name="T4" fmla="*/ 1756 w 2284"/>
                  <a:gd name="T5" fmla="*/ 1940 h 2284"/>
                  <a:gd name="T6" fmla="*/ 1878 w 2284"/>
                  <a:gd name="T7" fmla="*/ 1506 h 2284"/>
                  <a:gd name="T8" fmla="*/ 1433 w 2284"/>
                  <a:gd name="T9" fmla="*/ 1845 h 2284"/>
                  <a:gd name="T10" fmla="*/ 1496 w 2284"/>
                  <a:gd name="T11" fmla="*/ 1592 h 2284"/>
                  <a:gd name="T12" fmla="*/ 1142 w 2284"/>
                  <a:gd name="T13" fmla="*/ 2204 h 2284"/>
                  <a:gd name="T14" fmla="*/ 1405 w 2284"/>
                  <a:gd name="T15" fmla="*/ 1921 h 2284"/>
                  <a:gd name="T16" fmla="*/ 787 w 2284"/>
                  <a:gd name="T17" fmla="*/ 1592 h 2284"/>
                  <a:gd name="T18" fmla="*/ 850 w 2284"/>
                  <a:gd name="T19" fmla="*/ 1845 h 2284"/>
                  <a:gd name="T20" fmla="*/ 528 w 2284"/>
                  <a:gd name="T21" fmla="*/ 1940 h 2284"/>
                  <a:gd name="T22" fmla="*/ 704 w 2284"/>
                  <a:gd name="T23" fmla="*/ 1580 h 2284"/>
                  <a:gd name="T24" fmla="*/ 80 w 2284"/>
                  <a:gd name="T25" fmla="*/ 1143 h 2284"/>
                  <a:gd name="T26" fmla="*/ 523 w 2284"/>
                  <a:gd name="T27" fmla="*/ 1142 h 2284"/>
                  <a:gd name="T28" fmla="*/ 676 w 2284"/>
                  <a:gd name="T29" fmla="*/ 950 h 2284"/>
                  <a:gd name="T30" fmla="*/ 439 w 2284"/>
                  <a:gd name="T31" fmla="*/ 851 h 2284"/>
                  <a:gd name="T32" fmla="*/ 676 w 2284"/>
                  <a:gd name="T33" fmla="*/ 1335 h 2284"/>
                  <a:gd name="T34" fmla="*/ 438 w 2284"/>
                  <a:gd name="T35" fmla="*/ 1434 h 2284"/>
                  <a:gd name="T36" fmla="*/ 670 w 2284"/>
                  <a:gd name="T37" fmla="*/ 1204 h 2284"/>
                  <a:gd name="T38" fmla="*/ 670 w 2284"/>
                  <a:gd name="T39" fmla="*/ 1080 h 2284"/>
                  <a:gd name="T40" fmla="*/ 391 w 2284"/>
                  <a:gd name="T41" fmla="*/ 392 h 2284"/>
                  <a:gd name="T42" fmla="*/ 778 w 2284"/>
                  <a:gd name="T43" fmla="*/ 407 h 2284"/>
                  <a:gd name="T44" fmla="*/ 391 w 2284"/>
                  <a:gd name="T45" fmla="*/ 392 h 2284"/>
                  <a:gd name="T46" fmla="*/ 1074 w 2284"/>
                  <a:gd name="T47" fmla="*/ 574 h 2284"/>
                  <a:gd name="T48" fmla="*/ 850 w 2284"/>
                  <a:gd name="T49" fmla="*/ 440 h 2284"/>
                  <a:gd name="T50" fmla="*/ 1405 w 2284"/>
                  <a:gd name="T51" fmla="*/ 364 h 2284"/>
                  <a:gd name="T52" fmla="*/ 1142 w 2284"/>
                  <a:gd name="T53" fmla="*/ 80 h 2284"/>
                  <a:gd name="T54" fmla="*/ 1335 w 2284"/>
                  <a:gd name="T55" fmla="*/ 677 h 2284"/>
                  <a:gd name="T56" fmla="*/ 1496 w 2284"/>
                  <a:gd name="T57" fmla="*/ 693 h 2284"/>
                  <a:gd name="T58" fmla="*/ 1509 w 2284"/>
                  <a:gd name="T59" fmla="*/ 775 h 2284"/>
                  <a:gd name="T60" fmla="*/ 1431 w 2284"/>
                  <a:gd name="T61" fmla="*/ 765 h 2284"/>
                  <a:gd name="T62" fmla="*/ 1142 w 2284"/>
                  <a:gd name="T63" fmla="*/ 623 h 2284"/>
                  <a:gd name="T64" fmla="*/ 1081 w 2284"/>
                  <a:gd name="T65" fmla="*/ 671 h 2284"/>
                  <a:gd name="T66" fmla="*/ 774 w 2284"/>
                  <a:gd name="T67" fmla="*/ 775 h 2284"/>
                  <a:gd name="T68" fmla="*/ 764 w 2284"/>
                  <a:gd name="T69" fmla="*/ 853 h 2284"/>
                  <a:gd name="T70" fmla="*/ 774 w 2284"/>
                  <a:gd name="T71" fmla="*/ 1510 h 2284"/>
                  <a:gd name="T72" fmla="*/ 852 w 2284"/>
                  <a:gd name="T73" fmla="*/ 1520 h 2284"/>
                  <a:gd name="T74" fmla="*/ 1142 w 2284"/>
                  <a:gd name="T75" fmla="*/ 1662 h 2284"/>
                  <a:gd name="T76" fmla="*/ 1203 w 2284"/>
                  <a:gd name="T77" fmla="*/ 1614 h 2284"/>
                  <a:gd name="T78" fmla="*/ 1509 w 2284"/>
                  <a:gd name="T79" fmla="*/ 1510 h 2284"/>
                  <a:gd name="T80" fmla="*/ 1519 w 2284"/>
                  <a:gd name="T81" fmla="*/ 1432 h 2284"/>
                  <a:gd name="T82" fmla="*/ 1302 w 2284"/>
                  <a:gd name="T83" fmla="*/ 1530 h 2284"/>
                  <a:gd name="T84" fmla="*/ 864 w 2284"/>
                  <a:gd name="T85" fmla="*/ 1420 h 2284"/>
                  <a:gd name="T86" fmla="*/ 754 w 2284"/>
                  <a:gd name="T87" fmla="*/ 982 h 2284"/>
                  <a:gd name="T88" fmla="*/ 1142 w 2284"/>
                  <a:gd name="T89" fmla="*/ 750 h 2284"/>
                  <a:gd name="T90" fmla="*/ 1529 w 2284"/>
                  <a:gd name="T91" fmla="*/ 982 h 2284"/>
                  <a:gd name="T92" fmla="*/ 1419 w 2284"/>
                  <a:gd name="T93" fmla="*/ 1420 h 2284"/>
                  <a:gd name="T94" fmla="*/ 1607 w 2284"/>
                  <a:gd name="T95" fmla="*/ 950 h 2284"/>
                  <a:gd name="T96" fmla="*/ 1710 w 2284"/>
                  <a:gd name="T97" fmla="*/ 1075 h 2284"/>
                  <a:gd name="T98" fmla="*/ 1845 w 2284"/>
                  <a:gd name="T99" fmla="*/ 1434 h 2284"/>
                  <a:gd name="T100" fmla="*/ 1711 w 2284"/>
                  <a:gd name="T101" fmla="*/ 1210 h 2284"/>
                  <a:gd name="T102" fmla="*/ 1661 w 2284"/>
                  <a:gd name="T103" fmla="*/ 1142 h 2284"/>
                  <a:gd name="T104" fmla="*/ 1613 w 2284"/>
                  <a:gd name="T105" fmla="*/ 1080 h 2284"/>
                  <a:gd name="T106" fmla="*/ 1893 w 2284"/>
                  <a:gd name="T107" fmla="*/ 392 h 2284"/>
                  <a:gd name="T108" fmla="*/ 1505 w 2284"/>
                  <a:gd name="T109" fmla="*/ 407 h 2284"/>
                  <a:gd name="T110" fmla="*/ 1952 w 2284"/>
                  <a:gd name="T111" fmla="*/ 807 h 2284"/>
                  <a:gd name="T112" fmla="*/ 1477 w 2284"/>
                  <a:gd name="T113" fmla="*/ 332 h 2284"/>
                  <a:gd name="T114" fmla="*/ 528 w 2284"/>
                  <a:gd name="T115" fmla="*/ 265 h 2284"/>
                  <a:gd name="T116" fmla="*/ 0 w 2284"/>
                  <a:gd name="T117" fmla="*/ 1143 h 2284"/>
                  <a:gd name="T118" fmla="*/ 528 w 2284"/>
                  <a:gd name="T119" fmla="*/ 2020 h 2284"/>
                  <a:gd name="T120" fmla="*/ 1477 w 2284"/>
                  <a:gd name="T121" fmla="*/ 1953 h 2284"/>
                  <a:gd name="T122" fmla="*/ 1952 w 2284"/>
                  <a:gd name="T123" fmla="*/ 1478 h 2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4" h="2284">
                    <a:moveTo>
                      <a:pt x="1919" y="1406"/>
                    </a:moveTo>
                    <a:lnTo>
                      <a:pt x="1919" y="1406"/>
                    </a:lnTo>
                    <a:cubicBezTo>
                      <a:pt x="1878" y="1322"/>
                      <a:pt x="1825" y="1233"/>
                      <a:pt x="1760" y="1142"/>
                    </a:cubicBezTo>
                    <a:cubicBezTo>
                      <a:pt x="1824" y="1053"/>
                      <a:pt x="1878" y="965"/>
                      <a:pt x="1920" y="879"/>
                    </a:cubicBezTo>
                    <a:cubicBezTo>
                      <a:pt x="2100" y="953"/>
                      <a:pt x="2204" y="1049"/>
                      <a:pt x="2204" y="1143"/>
                    </a:cubicBezTo>
                    <a:cubicBezTo>
                      <a:pt x="2204" y="1236"/>
                      <a:pt x="2100" y="1332"/>
                      <a:pt x="1919" y="1406"/>
                    </a:cubicBezTo>
                    <a:close/>
                    <a:moveTo>
                      <a:pt x="1893" y="1893"/>
                    </a:moveTo>
                    <a:lnTo>
                      <a:pt x="1893" y="1893"/>
                    </a:lnTo>
                    <a:cubicBezTo>
                      <a:pt x="1862" y="1924"/>
                      <a:pt x="1816" y="1940"/>
                      <a:pt x="1756" y="1940"/>
                    </a:cubicBezTo>
                    <a:cubicBezTo>
                      <a:pt x="1684" y="1940"/>
                      <a:pt x="1599" y="1918"/>
                      <a:pt x="1505" y="1878"/>
                    </a:cubicBezTo>
                    <a:cubicBezTo>
                      <a:pt x="1536" y="1790"/>
                      <a:pt x="1561" y="1689"/>
                      <a:pt x="1579" y="1580"/>
                    </a:cubicBezTo>
                    <a:cubicBezTo>
                      <a:pt x="1689" y="1562"/>
                      <a:pt x="1789" y="1537"/>
                      <a:pt x="1878" y="1506"/>
                    </a:cubicBezTo>
                    <a:cubicBezTo>
                      <a:pt x="1954" y="1686"/>
                      <a:pt x="1959" y="1828"/>
                      <a:pt x="1893" y="1893"/>
                    </a:cubicBezTo>
                    <a:close/>
                    <a:moveTo>
                      <a:pt x="1433" y="1845"/>
                    </a:moveTo>
                    <a:lnTo>
                      <a:pt x="1433" y="1845"/>
                    </a:lnTo>
                    <a:cubicBezTo>
                      <a:pt x="1361" y="1809"/>
                      <a:pt x="1286" y="1764"/>
                      <a:pt x="1210" y="1711"/>
                    </a:cubicBezTo>
                    <a:cubicBezTo>
                      <a:pt x="1251" y="1679"/>
                      <a:pt x="1293" y="1644"/>
                      <a:pt x="1335" y="1608"/>
                    </a:cubicBezTo>
                    <a:cubicBezTo>
                      <a:pt x="1390" y="1604"/>
                      <a:pt x="1444" y="1599"/>
                      <a:pt x="1496" y="1592"/>
                    </a:cubicBezTo>
                    <a:cubicBezTo>
                      <a:pt x="1480" y="1686"/>
                      <a:pt x="1458" y="1771"/>
                      <a:pt x="1433" y="1845"/>
                    </a:cubicBezTo>
                    <a:close/>
                    <a:moveTo>
                      <a:pt x="1142" y="2204"/>
                    </a:moveTo>
                    <a:lnTo>
                      <a:pt x="1142" y="2204"/>
                    </a:lnTo>
                    <a:cubicBezTo>
                      <a:pt x="1049" y="2204"/>
                      <a:pt x="952" y="2101"/>
                      <a:pt x="878" y="1921"/>
                    </a:cubicBezTo>
                    <a:cubicBezTo>
                      <a:pt x="963" y="1879"/>
                      <a:pt x="1052" y="1825"/>
                      <a:pt x="1142" y="1761"/>
                    </a:cubicBezTo>
                    <a:cubicBezTo>
                      <a:pt x="1231" y="1825"/>
                      <a:pt x="1320" y="1879"/>
                      <a:pt x="1405" y="1921"/>
                    </a:cubicBezTo>
                    <a:cubicBezTo>
                      <a:pt x="1331" y="2101"/>
                      <a:pt x="1235" y="2204"/>
                      <a:pt x="1142" y="2204"/>
                    </a:cubicBezTo>
                    <a:close/>
                    <a:moveTo>
                      <a:pt x="787" y="1592"/>
                    </a:moveTo>
                    <a:lnTo>
                      <a:pt x="787" y="1592"/>
                    </a:lnTo>
                    <a:cubicBezTo>
                      <a:pt x="839" y="1599"/>
                      <a:pt x="893" y="1604"/>
                      <a:pt x="949" y="1608"/>
                    </a:cubicBezTo>
                    <a:cubicBezTo>
                      <a:pt x="990" y="1644"/>
                      <a:pt x="1032" y="1679"/>
                      <a:pt x="1074" y="1711"/>
                    </a:cubicBezTo>
                    <a:cubicBezTo>
                      <a:pt x="997" y="1764"/>
                      <a:pt x="922" y="1809"/>
                      <a:pt x="850" y="1845"/>
                    </a:cubicBezTo>
                    <a:cubicBezTo>
                      <a:pt x="825" y="1771"/>
                      <a:pt x="804" y="1686"/>
                      <a:pt x="787" y="1592"/>
                    </a:cubicBezTo>
                    <a:close/>
                    <a:moveTo>
                      <a:pt x="528" y="1940"/>
                    </a:moveTo>
                    <a:lnTo>
                      <a:pt x="528" y="1940"/>
                    </a:lnTo>
                    <a:cubicBezTo>
                      <a:pt x="468" y="1940"/>
                      <a:pt x="421" y="1924"/>
                      <a:pt x="391" y="1893"/>
                    </a:cubicBezTo>
                    <a:cubicBezTo>
                      <a:pt x="325" y="1828"/>
                      <a:pt x="330" y="1686"/>
                      <a:pt x="405" y="1506"/>
                    </a:cubicBezTo>
                    <a:cubicBezTo>
                      <a:pt x="494" y="1537"/>
                      <a:pt x="595" y="1562"/>
                      <a:pt x="704" y="1580"/>
                    </a:cubicBezTo>
                    <a:cubicBezTo>
                      <a:pt x="722" y="1689"/>
                      <a:pt x="747" y="1790"/>
                      <a:pt x="778" y="1878"/>
                    </a:cubicBezTo>
                    <a:cubicBezTo>
                      <a:pt x="685" y="1918"/>
                      <a:pt x="599" y="1940"/>
                      <a:pt x="528" y="1940"/>
                    </a:cubicBezTo>
                    <a:close/>
                    <a:moveTo>
                      <a:pt x="80" y="1143"/>
                    </a:moveTo>
                    <a:lnTo>
                      <a:pt x="80" y="1143"/>
                    </a:lnTo>
                    <a:cubicBezTo>
                      <a:pt x="80" y="1049"/>
                      <a:pt x="183" y="953"/>
                      <a:pt x="364" y="879"/>
                    </a:cubicBezTo>
                    <a:cubicBezTo>
                      <a:pt x="406" y="965"/>
                      <a:pt x="459" y="1053"/>
                      <a:pt x="523" y="1142"/>
                    </a:cubicBezTo>
                    <a:cubicBezTo>
                      <a:pt x="458" y="1233"/>
                      <a:pt x="405" y="1322"/>
                      <a:pt x="364" y="1406"/>
                    </a:cubicBezTo>
                    <a:cubicBezTo>
                      <a:pt x="183" y="1332"/>
                      <a:pt x="80" y="1236"/>
                      <a:pt x="80" y="1143"/>
                    </a:cubicBezTo>
                    <a:close/>
                    <a:moveTo>
                      <a:pt x="676" y="950"/>
                    </a:moveTo>
                    <a:lnTo>
                      <a:pt x="676" y="950"/>
                    </a:lnTo>
                    <a:cubicBezTo>
                      <a:pt x="639" y="991"/>
                      <a:pt x="605" y="1033"/>
                      <a:pt x="573" y="1075"/>
                    </a:cubicBezTo>
                    <a:cubicBezTo>
                      <a:pt x="520" y="999"/>
                      <a:pt x="475" y="924"/>
                      <a:pt x="439" y="851"/>
                    </a:cubicBezTo>
                    <a:cubicBezTo>
                      <a:pt x="514" y="826"/>
                      <a:pt x="598" y="804"/>
                      <a:pt x="692" y="788"/>
                    </a:cubicBezTo>
                    <a:cubicBezTo>
                      <a:pt x="685" y="840"/>
                      <a:pt x="680" y="894"/>
                      <a:pt x="676" y="950"/>
                    </a:cubicBezTo>
                    <a:close/>
                    <a:moveTo>
                      <a:pt x="676" y="1335"/>
                    </a:moveTo>
                    <a:lnTo>
                      <a:pt x="676" y="1335"/>
                    </a:lnTo>
                    <a:cubicBezTo>
                      <a:pt x="680" y="1391"/>
                      <a:pt x="685" y="1445"/>
                      <a:pt x="692" y="1497"/>
                    </a:cubicBezTo>
                    <a:cubicBezTo>
                      <a:pt x="598" y="1481"/>
                      <a:pt x="513" y="1459"/>
                      <a:pt x="438" y="1434"/>
                    </a:cubicBezTo>
                    <a:cubicBezTo>
                      <a:pt x="473" y="1363"/>
                      <a:pt x="518" y="1288"/>
                      <a:pt x="573" y="1210"/>
                    </a:cubicBezTo>
                    <a:cubicBezTo>
                      <a:pt x="605" y="1252"/>
                      <a:pt x="640" y="1294"/>
                      <a:pt x="676" y="1335"/>
                    </a:cubicBezTo>
                    <a:close/>
                    <a:moveTo>
                      <a:pt x="670" y="1204"/>
                    </a:moveTo>
                    <a:lnTo>
                      <a:pt x="670" y="1204"/>
                    </a:lnTo>
                    <a:cubicBezTo>
                      <a:pt x="654" y="1183"/>
                      <a:pt x="637" y="1163"/>
                      <a:pt x="622" y="1142"/>
                    </a:cubicBezTo>
                    <a:cubicBezTo>
                      <a:pt x="637" y="1122"/>
                      <a:pt x="653" y="1101"/>
                      <a:pt x="670" y="1080"/>
                    </a:cubicBezTo>
                    <a:cubicBezTo>
                      <a:pt x="670" y="1101"/>
                      <a:pt x="669" y="1122"/>
                      <a:pt x="669" y="1143"/>
                    </a:cubicBezTo>
                    <a:cubicBezTo>
                      <a:pt x="669" y="1163"/>
                      <a:pt x="670" y="1184"/>
                      <a:pt x="670" y="1204"/>
                    </a:cubicBezTo>
                    <a:close/>
                    <a:moveTo>
                      <a:pt x="391" y="392"/>
                    </a:moveTo>
                    <a:lnTo>
                      <a:pt x="391" y="392"/>
                    </a:lnTo>
                    <a:cubicBezTo>
                      <a:pt x="421" y="361"/>
                      <a:pt x="468" y="345"/>
                      <a:pt x="528" y="345"/>
                    </a:cubicBezTo>
                    <a:cubicBezTo>
                      <a:pt x="599" y="345"/>
                      <a:pt x="685" y="367"/>
                      <a:pt x="778" y="407"/>
                    </a:cubicBezTo>
                    <a:cubicBezTo>
                      <a:pt x="747" y="495"/>
                      <a:pt x="722" y="596"/>
                      <a:pt x="704" y="705"/>
                    </a:cubicBezTo>
                    <a:cubicBezTo>
                      <a:pt x="595" y="723"/>
                      <a:pt x="494" y="748"/>
                      <a:pt x="406" y="779"/>
                    </a:cubicBezTo>
                    <a:cubicBezTo>
                      <a:pt x="330" y="599"/>
                      <a:pt x="324" y="458"/>
                      <a:pt x="391" y="392"/>
                    </a:cubicBezTo>
                    <a:close/>
                    <a:moveTo>
                      <a:pt x="850" y="440"/>
                    </a:moveTo>
                    <a:lnTo>
                      <a:pt x="850" y="440"/>
                    </a:lnTo>
                    <a:cubicBezTo>
                      <a:pt x="922" y="476"/>
                      <a:pt x="997" y="521"/>
                      <a:pt x="1074" y="574"/>
                    </a:cubicBezTo>
                    <a:cubicBezTo>
                      <a:pt x="1032" y="606"/>
                      <a:pt x="990" y="641"/>
                      <a:pt x="949" y="677"/>
                    </a:cubicBezTo>
                    <a:cubicBezTo>
                      <a:pt x="893" y="681"/>
                      <a:pt x="839" y="686"/>
                      <a:pt x="787" y="693"/>
                    </a:cubicBezTo>
                    <a:cubicBezTo>
                      <a:pt x="804" y="599"/>
                      <a:pt x="825" y="514"/>
                      <a:pt x="850" y="440"/>
                    </a:cubicBezTo>
                    <a:close/>
                    <a:moveTo>
                      <a:pt x="1142" y="80"/>
                    </a:moveTo>
                    <a:lnTo>
                      <a:pt x="1142" y="80"/>
                    </a:lnTo>
                    <a:cubicBezTo>
                      <a:pt x="1235" y="80"/>
                      <a:pt x="1331" y="184"/>
                      <a:pt x="1405" y="364"/>
                    </a:cubicBezTo>
                    <a:cubicBezTo>
                      <a:pt x="1320" y="406"/>
                      <a:pt x="1231" y="460"/>
                      <a:pt x="1142" y="524"/>
                    </a:cubicBezTo>
                    <a:cubicBezTo>
                      <a:pt x="1052" y="460"/>
                      <a:pt x="963" y="406"/>
                      <a:pt x="878" y="364"/>
                    </a:cubicBezTo>
                    <a:cubicBezTo>
                      <a:pt x="952" y="184"/>
                      <a:pt x="1049" y="80"/>
                      <a:pt x="1142" y="80"/>
                    </a:cubicBezTo>
                    <a:close/>
                    <a:moveTo>
                      <a:pt x="1496" y="693"/>
                    </a:moveTo>
                    <a:lnTo>
                      <a:pt x="1496" y="693"/>
                    </a:lnTo>
                    <a:cubicBezTo>
                      <a:pt x="1444" y="686"/>
                      <a:pt x="1390" y="681"/>
                      <a:pt x="1335" y="677"/>
                    </a:cubicBezTo>
                    <a:cubicBezTo>
                      <a:pt x="1293" y="641"/>
                      <a:pt x="1251" y="606"/>
                      <a:pt x="1210" y="574"/>
                    </a:cubicBezTo>
                    <a:cubicBezTo>
                      <a:pt x="1286" y="521"/>
                      <a:pt x="1361" y="476"/>
                      <a:pt x="1433" y="440"/>
                    </a:cubicBezTo>
                    <a:cubicBezTo>
                      <a:pt x="1458" y="514"/>
                      <a:pt x="1480" y="599"/>
                      <a:pt x="1496" y="693"/>
                    </a:cubicBezTo>
                    <a:close/>
                    <a:moveTo>
                      <a:pt x="1431" y="765"/>
                    </a:moveTo>
                    <a:lnTo>
                      <a:pt x="1431" y="765"/>
                    </a:lnTo>
                    <a:cubicBezTo>
                      <a:pt x="1458" y="768"/>
                      <a:pt x="1484" y="771"/>
                      <a:pt x="1509" y="775"/>
                    </a:cubicBezTo>
                    <a:cubicBezTo>
                      <a:pt x="1513" y="800"/>
                      <a:pt x="1516" y="826"/>
                      <a:pt x="1519" y="853"/>
                    </a:cubicBezTo>
                    <a:cubicBezTo>
                      <a:pt x="1505" y="838"/>
                      <a:pt x="1490" y="823"/>
                      <a:pt x="1476" y="809"/>
                    </a:cubicBezTo>
                    <a:cubicBezTo>
                      <a:pt x="1461" y="794"/>
                      <a:pt x="1446" y="779"/>
                      <a:pt x="1431" y="765"/>
                    </a:cubicBezTo>
                    <a:close/>
                    <a:moveTo>
                      <a:pt x="1081" y="671"/>
                    </a:moveTo>
                    <a:lnTo>
                      <a:pt x="1081" y="671"/>
                    </a:lnTo>
                    <a:cubicBezTo>
                      <a:pt x="1101" y="655"/>
                      <a:pt x="1121" y="639"/>
                      <a:pt x="1142" y="623"/>
                    </a:cubicBezTo>
                    <a:cubicBezTo>
                      <a:pt x="1162" y="639"/>
                      <a:pt x="1182" y="655"/>
                      <a:pt x="1203" y="671"/>
                    </a:cubicBezTo>
                    <a:cubicBezTo>
                      <a:pt x="1182" y="670"/>
                      <a:pt x="1162" y="670"/>
                      <a:pt x="1142" y="670"/>
                    </a:cubicBezTo>
                    <a:cubicBezTo>
                      <a:pt x="1121" y="670"/>
                      <a:pt x="1101" y="670"/>
                      <a:pt x="1081" y="671"/>
                    </a:cubicBezTo>
                    <a:close/>
                    <a:moveTo>
                      <a:pt x="764" y="853"/>
                    </a:moveTo>
                    <a:lnTo>
                      <a:pt x="764" y="853"/>
                    </a:lnTo>
                    <a:cubicBezTo>
                      <a:pt x="767" y="826"/>
                      <a:pt x="770" y="800"/>
                      <a:pt x="774" y="775"/>
                    </a:cubicBezTo>
                    <a:cubicBezTo>
                      <a:pt x="799" y="771"/>
                      <a:pt x="826" y="768"/>
                      <a:pt x="852" y="765"/>
                    </a:cubicBezTo>
                    <a:cubicBezTo>
                      <a:pt x="837" y="779"/>
                      <a:pt x="822" y="794"/>
                      <a:pt x="808" y="809"/>
                    </a:cubicBezTo>
                    <a:cubicBezTo>
                      <a:pt x="793" y="823"/>
                      <a:pt x="779" y="838"/>
                      <a:pt x="764" y="853"/>
                    </a:cubicBezTo>
                    <a:close/>
                    <a:moveTo>
                      <a:pt x="852" y="1520"/>
                    </a:moveTo>
                    <a:lnTo>
                      <a:pt x="852" y="1520"/>
                    </a:lnTo>
                    <a:cubicBezTo>
                      <a:pt x="826" y="1517"/>
                      <a:pt x="799" y="1514"/>
                      <a:pt x="774" y="1510"/>
                    </a:cubicBezTo>
                    <a:cubicBezTo>
                      <a:pt x="770" y="1485"/>
                      <a:pt x="767" y="1459"/>
                      <a:pt x="764" y="1432"/>
                    </a:cubicBezTo>
                    <a:cubicBezTo>
                      <a:pt x="779" y="1447"/>
                      <a:pt x="793" y="1462"/>
                      <a:pt x="808" y="1476"/>
                    </a:cubicBezTo>
                    <a:cubicBezTo>
                      <a:pt x="822" y="1491"/>
                      <a:pt x="837" y="1506"/>
                      <a:pt x="852" y="1520"/>
                    </a:cubicBezTo>
                    <a:close/>
                    <a:moveTo>
                      <a:pt x="1203" y="1614"/>
                    </a:moveTo>
                    <a:lnTo>
                      <a:pt x="1203" y="1614"/>
                    </a:lnTo>
                    <a:cubicBezTo>
                      <a:pt x="1182" y="1630"/>
                      <a:pt x="1162" y="1646"/>
                      <a:pt x="1142" y="1662"/>
                    </a:cubicBezTo>
                    <a:cubicBezTo>
                      <a:pt x="1121" y="1646"/>
                      <a:pt x="1101" y="1630"/>
                      <a:pt x="1081" y="1614"/>
                    </a:cubicBezTo>
                    <a:cubicBezTo>
                      <a:pt x="1101" y="1615"/>
                      <a:pt x="1121" y="1615"/>
                      <a:pt x="1142" y="1615"/>
                    </a:cubicBezTo>
                    <a:cubicBezTo>
                      <a:pt x="1162" y="1615"/>
                      <a:pt x="1182" y="1615"/>
                      <a:pt x="1203" y="1614"/>
                    </a:cubicBezTo>
                    <a:close/>
                    <a:moveTo>
                      <a:pt x="1519" y="1432"/>
                    </a:moveTo>
                    <a:lnTo>
                      <a:pt x="1519" y="1432"/>
                    </a:lnTo>
                    <a:cubicBezTo>
                      <a:pt x="1516" y="1459"/>
                      <a:pt x="1513" y="1485"/>
                      <a:pt x="1509" y="1510"/>
                    </a:cubicBezTo>
                    <a:cubicBezTo>
                      <a:pt x="1484" y="1514"/>
                      <a:pt x="1458" y="1517"/>
                      <a:pt x="1431" y="1520"/>
                    </a:cubicBezTo>
                    <a:cubicBezTo>
                      <a:pt x="1446" y="1506"/>
                      <a:pt x="1461" y="1491"/>
                      <a:pt x="1476" y="1476"/>
                    </a:cubicBezTo>
                    <a:cubicBezTo>
                      <a:pt x="1490" y="1462"/>
                      <a:pt x="1505" y="1447"/>
                      <a:pt x="1519" y="1432"/>
                    </a:cubicBezTo>
                    <a:close/>
                    <a:moveTo>
                      <a:pt x="1419" y="1420"/>
                    </a:moveTo>
                    <a:lnTo>
                      <a:pt x="1419" y="1420"/>
                    </a:lnTo>
                    <a:cubicBezTo>
                      <a:pt x="1381" y="1458"/>
                      <a:pt x="1342" y="1495"/>
                      <a:pt x="1302" y="1530"/>
                    </a:cubicBezTo>
                    <a:cubicBezTo>
                      <a:pt x="1250" y="1533"/>
                      <a:pt x="1197" y="1535"/>
                      <a:pt x="1142" y="1535"/>
                    </a:cubicBezTo>
                    <a:cubicBezTo>
                      <a:pt x="1087" y="1535"/>
                      <a:pt x="1033" y="1533"/>
                      <a:pt x="981" y="1530"/>
                    </a:cubicBezTo>
                    <a:cubicBezTo>
                      <a:pt x="942" y="1495"/>
                      <a:pt x="903" y="1458"/>
                      <a:pt x="864" y="1420"/>
                    </a:cubicBezTo>
                    <a:cubicBezTo>
                      <a:pt x="826" y="1381"/>
                      <a:pt x="789" y="1342"/>
                      <a:pt x="754" y="1303"/>
                    </a:cubicBezTo>
                    <a:cubicBezTo>
                      <a:pt x="751" y="1251"/>
                      <a:pt x="749" y="1198"/>
                      <a:pt x="749" y="1143"/>
                    </a:cubicBezTo>
                    <a:cubicBezTo>
                      <a:pt x="749" y="1087"/>
                      <a:pt x="751" y="1034"/>
                      <a:pt x="754" y="982"/>
                    </a:cubicBezTo>
                    <a:cubicBezTo>
                      <a:pt x="789" y="943"/>
                      <a:pt x="825" y="904"/>
                      <a:pt x="864" y="865"/>
                    </a:cubicBezTo>
                    <a:cubicBezTo>
                      <a:pt x="903" y="827"/>
                      <a:pt x="942" y="790"/>
                      <a:pt x="981" y="755"/>
                    </a:cubicBezTo>
                    <a:cubicBezTo>
                      <a:pt x="1033" y="752"/>
                      <a:pt x="1087" y="750"/>
                      <a:pt x="1142" y="750"/>
                    </a:cubicBezTo>
                    <a:cubicBezTo>
                      <a:pt x="1197" y="750"/>
                      <a:pt x="1250" y="752"/>
                      <a:pt x="1302" y="755"/>
                    </a:cubicBezTo>
                    <a:cubicBezTo>
                      <a:pt x="1342" y="790"/>
                      <a:pt x="1381" y="827"/>
                      <a:pt x="1419" y="865"/>
                    </a:cubicBezTo>
                    <a:cubicBezTo>
                      <a:pt x="1458" y="904"/>
                      <a:pt x="1495" y="943"/>
                      <a:pt x="1529" y="982"/>
                    </a:cubicBezTo>
                    <a:cubicBezTo>
                      <a:pt x="1532" y="1034"/>
                      <a:pt x="1534" y="1087"/>
                      <a:pt x="1534" y="1143"/>
                    </a:cubicBezTo>
                    <a:cubicBezTo>
                      <a:pt x="1534" y="1198"/>
                      <a:pt x="1532" y="1251"/>
                      <a:pt x="1529" y="1303"/>
                    </a:cubicBezTo>
                    <a:cubicBezTo>
                      <a:pt x="1494" y="1342"/>
                      <a:pt x="1457" y="1381"/>
                      <a:pt x="1419" y="1420"/>
                    </a:cubicBezTo>
                    <a:close/>
                    <a:moveTo>
                      <a:pt x="1710" y="1075"/>
                    </a:moveTo>
                    <a:lnTo>
                      <a:pt x="1710" y="1075"/>
                    </a:lnTo>
                    <a:cubicBezTo>
                      <a:pt x="1678" y="1033"/>
                      <a:pt x="1644" y="991"/>
                      <a:pt x="1607" y="950"/>
                    </a:cubicBezTo>
                    <a:cubicBezTo>
                      <a:pt x="1604" y="894"/>
                      <a:pt x="1598" y="840"/>
                      <a:pt x="1591" y="788"/>
                    </a:cubicBezTo>
                    <a:cubicBezTo>
                      <a:pt x="1685" y="804"/>
                      <a:pt x="1770" y="826"/>
                      <a:pt x="1844" y="851"/>
                    </a:cubicBezTo>
                    <a:cubicBezTo>
                      <a:pt x="1808" y="924"/>
                      <a:pt x="1763" y="999"/>
                      <a:pt x="1710" y="1075"/>
                    </a:cubicBezTo>
                    <a:close/>
                    <a:moveTo>
                      <a:pt x="1711" y="1210"/>
                    </a:moveTo>
                    <a:lnTo>
                      <a:pt x="1711" y="1210"/>
                    </a:lnTo>
                    <a:cubicBezTo>
                      <a:pt x="1765" y="1288"/>
                      <a:pt x="1810" y="1363"/>
                      <a:pt x="1845" y="1434"/>
                    </a:cubicBezTo>
                    <a:cubicBezTo>
                      <a:pt x="1770" y="1459"/>
                      <a:pt x="1685" y="1481"/>
                      <a:pt x="1591" y="1497"/>
                    </a:cubicBezTo>
                    <a:cubicBezTo>
                      <a:pt x="1598" y="1445"/>
                      <a:pt x="1604" y="1391"/>
                      <a:pt x="1607" y="1335"/>
                    </a:cubicBezTo>
                    <a:cubicBezTo>
                      <a:pt x="1644" y="1294"/>
                      <a:pt x="1678" y="1252"/>
                      <a:pt x="1711" y="1210"/>
                    </a:cubicBezTo>
                    <a:close/>
                    <a:moveTo>
                      <a:pt x="1613" y="1080"/>
                    </a:moveTo>
                    <a:lnTo>
                      <a:pt x="1613" y="1080"/>
                    </a:lnTo>
                    <a:cubicBezTo>
                      <a:pt x="1630" y="1101"/>
                      <a:pt x="1646" y="1122"/>
                      <a:pt x="1661" y="1142"/>
                    </a:cubicBezTo>
                    <a:cubicBezTo>
                      <a:pt x="1646" y="1163"/>
                      <a:pt x="1630" y="1183"/>
                      <a:pt x="1613" y="1204"/>
                    </a:cubicBezTo>
                    <a:cubicBezTo>
                      <a:pt x="1614" y="1184"/>
                      <a:pt x="1614" y="1163"/>
                      <a:pt x="1614" y="1143"/>
                    </a:cubicBezTo>
                    <a:cubicBezTo>
                      <a:pt x="1614" y="1122"/>
                      <a:pt x="1614" y="1101"/>
                      <a:pt x="1613" y="1080"/>
                    </a:cubicBezTo>
                    <a:close/>
                    <a:moveTo>
                      <a:pt x="1756" y="345"/>
                    </a:moveTo>
                    <a:lnTo>
                      <a:pt x="1756" y="345"/>
                    </a:lnTo>
                    <a:cubicBezTo>
                      <a:pt x="1816" y="345"/>
                      <a:pt x="1862" y="361"/>
                      <a:pt x="1893" y="392"/>
                    </a:cubicBezTo>
                    <a:cubicBezTo>
                      <a:pt x="1959" y="458"/>
                      <a:pt x="1953" y="599"/>
                      <a:pt x="1878" y="779"/>
                    </a:cubicBezTo>
                    <a:cubicBezTo>
                      <a:pt x="1789" y="748"/>
                      <a:pt x="1689" y="723"/>
                      <a:pt x="1579" y="705"/>
                    </a:cubicBezTo>
                    <a:cubicBezTo>
                      <a:pt x="1561" y="596"/>
                      <a:pt x="1536" y="495"/>
                      <a:pt x="1505" y="407"/>
                    </a:cubicBezTo>
                    <a:cubicBezTo>
                      <a:pt x="1599" y="367"/>
                      <a:pt x="1684" y="345"/>
                      <a:pt x="1756" y="345"/>
                    </a:cubicBezTo>
                    <a:close/>
                    <a:moveTo>
                      <a:pt x="1952" y="807"/>
                    </a:moveTo>
                    <a:lnTo>
                      <a:pt x="1952" y="807"/>
                    </a:lnTo>
                    <a:cubicBezTo>
                      <a:pt x="2042" y="594"/>
                      <a:pt x="2041" y="427"/>
                      <a:pt x="1949" y="335"/>
                    </a:cubicBezTo>
                    <a:cubicBezTo>
                      <a:pt x="1903" y="289"/>
                      <a:pt x="1838" y="265"/>
                      <a:pt x="1756" y="265"/>
                    </a:cubicBezTo>
                    <a:cubicBezTo>
                      <a:pt x="1675" y="265"/>
                      <a:pt x="1580" y="289"/>
                      <a:pt x="1477" y="332"/>
                    </a:cubicBezTo>
                    <a:cubicBezTo>
                      <a:pt x="1392" y="126"/>
                      <a:pt x="1274" y="0"/>
                      <a:pt x="1142" y="0"/>
                    </a:cubicBezTo>
                    <a:cubicBezTo>
                      <a:pt x="1009" y="0"/>
                      <a:pt x="891" y="126"/>
                      <a:pt x="806" y="332"/>
                    </a:cubicBezTo>
                    <a:cubicBezTo>
                      <a:pt x="704" y="289"/>
                      <a:pt x="609" y="265"/>
                      <a:pt x="528" y="265"/>
                    </a:cubicBezTo>
                    <a:cubicBezTo>
                      <a:pt x="446" y="265"/>
                      <a:pt x="380" y="289"/>
                      <a:pt x="334" y="335"/>
                    </a:cubicBezTo>
                    <a:cubicBezTo>
                      <a:pt x="242" y="427"/>
                      <a:pt x="242" y="594"/>
                      <a:pt x="331" y="807"/>
                    </a:cubicBezTo>
                    <a:cubicBezTo>
                      <a:pt x="125" y="892"/>
                      <a:pt x="0" y="1010"/>
                      <a:pt x="0" y="1143"/>
                    </a:cubicBezTo>
                    <a:cubicBezTo>
                      <a:pt x="0" y="1275"/>
                      <a:pt x="125" y="1393"/>
                      <a:pt x="331" y="1478"/>
                    </a:cubicBezTo>
                    <a:cubicBezTo>
                      <a:pt x="246" y="1684"/>
                      <a:pt x="240" y="1856"/>
                      <a:pt x="334" y="1950"/>
                    </a:cubicBezTo>
                    <a:cubicBezTo>
                      <a:pt x="380" y="1996"/>
                      <a:pt x="446" y="2020"/>
                      <a:pt x="528" y="2020"/>
                    </a:cubicBezTo>
                    <a:cubicBezTo>
                      <a:pt x="609" y="2020"/>
                      <a:pt x="704" y="1996"/>
                      <a:pt x="806" y="1953"/>
                    </a:cubicBezTo>
                    <a:cubicBezTo>
                      <a:pt x="891" y="2159"/>
                      <a:pt x="1009" y="2284"/>
                      <a:pt x="1142" y="2284"/>
                    </a:cubicBezTo>
                    <a:cubicBezTo>
                      <a:pt x="1274" y="2284"/>
                      <a:pt x="1392" y="2159"/>
                      <a:pt x="1477" y="1953"/>
                    </a:cubicBezTo>
                    <a:cubicBezTo>
                      <a:pt x="1580" y="1996"/>
                      <a:pt x="1675" y="2020"/>
                      <a:pt x="1756" y="2020"/>
                    </a:cubicBezTo>
                    <a:cubicBezTo>
                      <a:pt x="1838" y="2020"/>
                      <a:pt x="1903" y="1996"/>
                      <a:pt x="1949" y="1950"/>
                    </a:cubicBezTo>
                    <a:cubicBezTo>
                      <a:pt x="2043" y="1856"/>
                      <a:pt x="2038" y="1684"/>
                      <a:pt x="1952" y="1478"/>
                    </a:cubicBezTo>
                    <a:cubicBezTo>
                      <a:pt x="2158" y="1393"/>
                      <a:pt x="2284" y="1275"/>
                      <a:pt x="2284" y="1143"/>
                    </a:cubicBezTo>
                    <a:cubicBezTo>
                      <a:pt x="2284" y="1010"/>
                      <a:pt x="2158" y="892"/>
                      <a:pt x="1952" y="80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3" name="Freeform 20"/>
              <p:cNvSpPr/>
              <p:nvPr/>
            </p:nvSpPr>
            <p:spPr bwMode="auto">
              <a:xfrm>
                <a:off x="7021513" y="5929313"/>
                <a:ext cx="177800" cy="177800"/>
              </a:xfrm>
              <a:custGeom>
                <a:avLst/>
                <a:gdLst>
                  <a:gd name="T0" fmla="*/ 120 w 240"/>
                  <a:gd name="T1" fmla="*/ 0 h 240"/>
                  <a:gd name="T2" fmla="*/ 120 w 240"/>
                  <a:gd name="T3" fmla="*/ 0 h 240"/>
                  <a:gd name="T4" fmla="*/ 0 w 240"/>
                  <a:gd name="T5" fmla="*/ 120 h 240"/>
                  <a:gd name="T6" fmla="*/ 120 w 240"/>
                  <a:gd name="T7" fmla="*/ 240 h 240"/>
                  <a:gd name="T8" fmla="*/ 240 w 240"/>
                  <a:gd name="T9" fmla="*/ 120 h 240"/>
                  <a:gd name="T10" fmla="*/ 120 w 240"/>
                  <a:gd name="T11" fmla="*/ 0 h 240"/>
                </a:gdLst>
                <a:ahLst/>
                <a:cxnLst>
                  <a:cxn ang="0">
                    <a:pos x="T0" y="T1"/>
                  </a:cxn>
                  <a:cxn ang="0">
                    <a:pos x="T2" y="T3"/>
                  </a:cxn>
                  <a:cxn ang="0">
                    <a:pos x="T4" y="T5"/>
                  </a:cxn>
                  <a:cxn ang="0">
                    <a:pos x="T6" y="T7"/>
                  </a:cxn>
                  <a:cxn ang="0">
                    <a:pos x="T8" y="T9"/>
                  </a:cxn>
                  <a:cxn ang="0">
                    <a:pos x="T10" y="T11"/>
                  </a:cxn>
                </a:cxnLst>
                <a:rect l="0" t="0" r="r" b="b"/>
                <a:pathLst>
                  <a:path w="240" h="240">
                    <a:moveTo>
                      <a:pt x="120" y="0"/>
                    </a:moveTo>
                    <a:lnTo>
                      <a:pt x="120" y="0"/>
                    </a:lnTo>
                    <a:cubicBezTo>
                      <a:pt x="53" y="0"/>
                      <a:pt x="0" y="53"/>
                      <a:pt x="0" y="120"/>
                    </a:cubicBezTo>
                    <a:cubicBezTo>
                      <a:pt x="0" y="186"/>
                      <a:pt x="53" y="240"/>
                      <a:pt x="120" y="240"/>
                    </a:cubicBezTo>
                    <a:cubicBezTo>
                      <a:pt x="186" y="240"/>
                      <a:pt x="240" y="186"/>
                      <a:pt x="240" y="120"/>
                    </a:cubicBezTo>
                    <a:cubicBezTo>
                      <a:pt x="240" y="53"/>
                      <a:pt x="186" y="0"/>
                      <a:pt x="120"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grpSp>
        <p:nvGrpSpPr>
          <p:cNvPr id="44" name="组合 43"/>
          <p:cNvGrpSpPr/>
          <p:nvPr/>
        </p:nvGrpSpPr>
        <p:grpSpPr>
          <a:xfrm>
            <a:off x="4121768" y="3108798"/>
            <a:ext cx="869502" cy="869500"/>
            <a:chOff x="4121768" y="3108798"/>
            <a:chExt cx="869502" cy="869500"/>
          </a:xfrm>
        </p:grpSpPr>
        <p:sp>
          <p:nvSpPr>
            <p:cNvPr id="45" name="椭圆 44"/>
            <p:cNvSpPr/>
            <p:nvPr/>
          </p:nvSpPr>
          <p:spPr>
            <a:xfrm>
              <a:off x="4121768" y="3108798"/>
              <a:ext cx="869502" cy="869500"/>
            </a:xfrm>
            <a:prstGeom prst="ellipse">
              <a:avLst/>
            </a:prstGeom>
            <a:solidFill>
              <a:schemeClr val="accent3"/>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457200" eaLnBrk="1" fontAlgn="auto" latinLnBrk="0" hangingPunct="1">
                <a:lnSpc>
                  <a:spcPct val="90000"/>
                </a:lnSpc>
                <a:spcBef>
                  <a:spcPts val="0"/>
                </a:spcBef>
                <a:spcAft>
                  <a:spcPts val="0"/>
                </a:spcAft>
                <a:buClrTx/>
                <a:buSzTx/>
                <a:buFontTx/>
                <a:buNone/>
                <a:defRPr/>
              </a:pPr>
              <a:endParaRPr kumimoji="1" lang="zh-CN" altLang="en-US" sz="1600" b="1"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sp>
          <p:nvSpPr>
            <p:cNvPr id="46" name="KSO_Shape"/>
            <p:cNvSpPr/>
            <p:nvPr/>
          </p:nvSpPr>
          <p:spPr bwMode="auto">
            <a:xfrm>
              <a:off x="4272525" y="3285446"/>
              <a:ext cx="571219" cy="469352"/>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42"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strVal val="#ppt_x"/>
                                          </p:val>
                                        </p:tav>
                                        <p:tav tm="100000">
                                          <p:val>
                                            <p:strVal val="#ppt_x"/>
                                          </p:val>
                                        </p:tav>
                                      </p:tavLst>
                                    </p:anim>
                                    <p:anim calcmode="lin" valueType="num">
                                      <p:cBhvr>
                                        <p:cTn id="46" dur="500" fill="hold"/>
                                        <p:tgtEl>
                                          <p:spTgt spid="26"/>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anim calcmode="lin" valueType="num">
                                      <p:cBhvr>
                                        <p:cTn id="51" dur="500" fill="hold"/>
                                        <p:tgtEl>
                                          <p:spTgt spid="29"/>
                                        </p:tgtEl>
                                        <p:attrNameLst>
                                          <p:attrName>ppt_x</p:attrName>
                                        </p:attrNameLst>
                                      </p:cBhvr>
                                      <p:tavLst>
                                        <p:tav tm="0">
                                          <p:val>
                                            <p:strVal val="#ppt_x"/>
                                          </p:val>
                                        </p:tav>
                                        <p:tav tm="100000">
                                          <p:val>
                                            <p:strVal val="#ppt_x"/>
                                          </p:val>
                                        </p:tav>
                                      </p:tavLst>
                                    </p:anim>
                                    <p:anim calcmode="lin" valueType="num">
                                      <p:cBhvr>
                                        <p:cTn id="52" dur="500" fill="hold"/>
                                        <p:tgtEl>
                                          <p:spTgt spid="29"/>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42" presetClass="entr" presetSubtype="0"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anim calcmode="lin" valueType="num">
                                      <p:cBhvr>
                                        <p:cTn id="57" dur="500" fill="hold"/>
                                        <p:tgtEl>
                                          <p:spTgt spid="39"/>
                                        </p:tgtEl>
                                        <p:attrNameLst>
                                          <p:attrName>ppt_x</p:attrName>
                                        </p:attrNameLst>
                                      </p:cBhvr>
                                      <p:tavLst>
                                        <p:tav tm="0">
                                          <p:val>
                                            <p:strVal val="#ppt_x"/>
                                          </p:val>
                                        </p:tav>
                                        <p:tav tm="100000">
                                          <p:val>
                                            <p:strVal val="#ppt_x"/>
                                          </p:val>
                                        </p:tav>
                                      </p:tavLst>
                                    </p:anim>
                                    <p:anim calcmode="lin" valueType="num">
                                      <p:cBhvr>
                                        <p:cTn id="58" dur="500" fill="hold"/>
                                        <p:tgtEl>
                                          <p:spTgt spid="39"/>
                                        </p:tgtEl>
                                        <p:attrNameLst>
                                          <p:attrName>ppt_y</p:attrName>
                                        </p:attrNameLst>
                                      </p:cBhvr>
                                      <p:tavLst>
                                        <p:tav tm="0">
                                          <p:val>
                                            <p:strVal val="#ppt_y+.1"/>
                                          </p:val>
                                        </p:tav>
                                        <p:tav tm="100000">
                                          <p:val>
                                            <p:strVal val="#ppt_y"/>
                                          </p:val>
                                        </p:tav>
                                      </p:tavLst>
                                    </p:anim>
                                  </p:childTnLst>
                                </p:cTn>
                              </p:par>
                            </p:childTnLst>
                          </p:cTn>
                        </p:par>
                        <p:par>
                          <p:cTn id="59" fill="hold">
                            <p:stCondLst>
                              <p:cond delay="3500"/>
                            </p:stCondLst>
                            <p:childTnLst>
                              <p:par>
                                <p:cTn id="60" presetID="42" presetClass="entr" presetSubtype="0" fill="hold"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anim calcmode="lin" valueType="num">
                                      <p:cBhvr>
                                        <p:cTn id="63" dur="500" fill="hold"/>
                                        <p:tgtEl>
                                          <p:spTgt spid="44"/>
                                        </p:tgtEl>
                                        <p:attrNameLst>
                                          <p:attrName>ppt_x</p:attrName>
                                        </p:attrNameLst>
                                      </p:cBhvr>
                                      <p:tavLst>
                                        <p:tav tm="0">
                                          <p:val>
                                            <p:strVal val="#ppt_x"/>
                                          </p:val>
                                        </p:tav>
                                        <p:tav tm="100000">
                                          <p:val>
                                            <p:strVal val="#ppt_x"/>
                                          </p:val>
                                        </p:tav>
                                      </p:tavLst>
                                    </p:anim>
                                    <p:anim calcmode="lin" valueType="num">
                                      <p:cBhvr>
                                        <p:cTn id="64" dur="500" fill="hold"/>
                                        <p:tgtEl>
                                          <p:spTgt spid="4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anim calcmode="lin" valueType="num">
                                      <p:cBhvr>
                                        <p:cTn id="68" dur="500" fill="hold"/>
                                        <p:tgtEl>
                                          <p:spTgt spid="12"/>
                                        </p:tgtEl>
                                        <p:attrNameLst>
                                          <p:attrName>ppt_x</p:attrName>
                                        </p:attrNameLst>
                                      </p:cBhvr>
                                      <p:tavLst>
                                        <p:tav tm="0">
                                          <p:val>
                                            <p:strVal val="#ppt_x"/>
                                          </p:val>
                                        </p:tav>
                                        <p:tav tm="100000">
                                          <p:val>
                                            <p:strVal val="#ppt_x"/>
                                          </p:val>
                                        </p:tav>
                                      </p:tavLst>
                                    </p:anim>
                                    <p:anim calcmode="lin" valueType="num">
                                      <p:cBhvr>
                                        <p:cTn id="69" dur="500" fill="hold"/>
                                        <p:tgtEl>
                                          <p:spTgt spid="12"/>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10"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500"/>
                                        <p:tgtEl>
                                          <p:spTgt spid="2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500"/>
                                        <p:tgtEl>
                                          <p:spTgt spid="22"/>
                                        </p:tgtEl>
                                      </p:cBhvr>
                                    </p:animEffect>
                                  </p:childTnLst>
                                </p:cTn>
                              </p:par>
                            </p:childTnLst>
                          </p:cTn>
                        </p:par>
                        <p:par>
                          <p:cTn id="77" fill="hold">
                            <p:stCondLst>
                              <p:cond delay="4500"/>
                            </p:stCondLst>
                            <p:childTnLst>
                              <p:par>
                                <p:cTn id="78" presetID="10" presetClass="entr" presetSubtype="0"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500"/>
                                        <p:tgtEl>
                                          <p:spTgt spid="1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childTnLst>
                          </p:cTn>
                        </p:par>
                        <p:par>
                          <p:cTn id="84" fill="hold">
                            <p:stCondLst>
                              <p:cond delay="5000"/>
                            </p:stCondLst>
                            <p:childTnLst>
                              <p:par>
                                <p:cTn id="85" presetID="10" presetClass="entr" presetSubtype="0" fill="hold" grpId="0" nodeType="after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childTnLst>
                          </p:cTn>
                        </p:par>
                        <p:par>
                          <p:cTn id="91" fill="hold">
                            <p:stCondLst>
                              <p:cond delay="5500"/>
                            </p:stCondLst>
                            <p:childTnLst>
                              <p:par>
                                <p:cTn id="92" presetID="10" presetClass="entr" presetSubtype="0" fill="hold" grpId="0" nodeType="after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fade">
                                      <p:cBhvr>
                                        <p:cTn id="94" dur="500"/>
                                        <p:tgtEl>
                                          <p:spTgt spid="1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6000"/>
                            </p:stCondLst>
                            <p:childTnLst>
                              <p:par>
                                <p:cTn id="99" presetID="10" presetClass="entr" presetSubtype="0" fill="hold" grpId="0" nodeType="afterEffect">
                                  <p:stCondLst>
                                    <p:cond delay="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500"/>
                                        <p:tgtEl>
                                          <p:spTgt spid="17"/>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p:bldP spid="13" grpId="0"/>
      <p:bldP spid="14" grpId="0"/>
      <p:bldP spid="15" grpId="0"/>
      <p:bldP spid="16" grpId="0"/>
      <p:bldP spid="17" grpId="0"/>
      <p:bldP spid="18" grpId="0"/>
      <p:bldP spid="19"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3</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Rectangle 6"/>
          <p:cNvSpPr>
            <a:spLocks noChangeArrowheads="1"/>
          </p:cNvSpPr>
          <p:nvPr/>
        </p:nvSpPr>
        <p:spPr bwMode="auto">
          <a:xfrm>
            <a:off x="1436298" y="3844095"/>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Rectangle 7"/>
          <p:cNvSpPr>
            <a:spLocks noChangeArrowheads="1"/>
          </p:cNvSpPr>
          <p:nvPr/>
        </p:nvSpPr>
        <p:spPr bwMode="auto">
          <a:xfrm>
            <a:off x="1436298" y="3253555"/>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 name="Rectangle 8"/>
          <p:cNvSpPr>
            <a:spLocks noChangeArrowheads="1"/>
          </p:cNvSpPr>
          <p:nvPr/>
        </p:nvSpPr>
        <p:spPr bwMode="auto">
          <a:xfrm>
            <a:off x="1436298" y="2663017"/>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Rectangle 9"/>
          <p:cNvSpPr>
            <a:spLocks noChangeArrowheads="1"/>
          </p:cNvSpPr>
          <p:nvPr/>
        </p:nvSpPr>
        <p:spPr bwMode="auto">
          <a:xfrm>
            <a:off x="1436298" y="207118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 name="Rectangle 10"/>
          <p:cNvSpPr>
            <a:spLocks noChangeArrowheads="1"/>
          </p:cNvSpPr>
          <p:nvPr/>
        </p:nvSpPr>
        <p:spPr bwMode="auto">
          <a:xfrm>
            <a:off x="1436298" y="148064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5" name="组合 14"/>
          <p:cNvGrpSpPr/>
          <p:nvPr/>
        </p:nvGrpSpPr>
        <p:grpSpPr>
          <a:xfrm>
            <a:off x="2650974" y="1120575"/>
            <a:ext cx="7408228" cy="3333441"/>
            <a:chOff x="2650974" y="1700808"/>
            <a:chExt cx="7408228" cy="3914098"/>
          </a:xfrm>
        </p:grpSpPr>
        <p:sp>
          <p:nvSpPr>
            <p:cNvPr id="16" name="Rectangle 12"/>
            <p:cNvSpPr>
              <a:spLocks noChangeArrowheads="1"/>
            </p:cNvSpPr>
            <p:nvPr/>
          </p:nvSpPr>
          <p:spPr bwMode="auto">
            <a:xfrm>
              <a:off x="2650974"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Rectangle 13"/>
            <p:cNvSpPr>
              <a:spLocks noChangeArrowheads="1"/>
            </p:cNvSpPr>
            <p:nvPr/>
          </p:nvSpPr>
          <p:spPr bwMode="auto">
            <a:xfrm>
              <a:off x="4501415"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Rectangle 14"/>
            <p:cNvSpPr>
              <a:spLocks noChangeArrowheads="1"/>
            </p:cNvSpPr>
            <p:nvPr/>
          </p:nvSpPr>
          <p:spPr bwMode="auto">
            <a:xfrm>
              <a:off x="6350565"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Rectangle 15"/>
            <p:cNvSpPr>
              <a:spLocks noChangeArrowheads="1"/>
            </p:cNvSpPr>
            <p:nvPr/>
          </p:nvSpPr>
          <p:spPr bwMode="auto">
            <a:xfrm>
              <a:off x="8198422"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16"/>
            <p:cNvSpPr>
              <a:spLocks noChangeArrowheads="1"/>
            </p:cNvSpPr>
            <p:nvPr/>
          </p:nvSpPr>
          <p:spPr bwMode="auto">
            <a:xfrm>
              <a:off x="10048864"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1" name="Freeform 17"/>
          <p:cNvSpPr/>
          <p:nvPr/>
        </p:nvSpPr>
        <p:spPr bwMode="auto">
          <a:xfrm>
            <a:off x="1259265" y="3217373"/>
            <a:ext cx="29721" cy="91747"/>
          </a:xfrm>
          <a:custGeom>
            <a:avLst/>
            <a:gdLst>
              <a:gd name="T0" fmla="*/ 15 w 23"/>
              <a:gd name="T1" fmla="*/ 9 h 71"/>
              <a:gd name="T2" fmla="*/ 15 w 23"/>
              <a:gd name="T3" fmla="*/ 9 h 71"/>
              <a:gd name="T4" fmla="*/ 2 w 23"/>
              <a:gd name="T5" fmla="*/ 15 h 71"/>
              <a:gd name="T6" fmla="*/ 0 w 23"/>
              <a:gd name="T7" fmla="*/ 6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5" y="9"/>
                </a:lnTo>
                <a:lnTo>
                  <a:pt x="2" y="15"/>
                </a:lnTo>
                <a:lnTo>
                  <a:pt x="0" y="6"/>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
          <p:cNvSpPr>
            <a:spLocks noEditPoints="1"/>
          </p:cNvSpPr>
          <p:nvPr/>
        </p:nvSpPr>
        <p:spPr bwMode="auto">
          <a:xfrm>
            <a:off x="1322584" y="3214789"/>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6"/>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1259265" y="2620373"/>
            <a:ext cx="29721" cy="94332"/>
          </a:xfrm>
          <a:custGeom>
            <a:avLst/>
            <a:gdLst>
              <a:gd name="T0" fmla="*/ 15 w 23"/>
              <a:gd name="T1" fmla="*/ 9 h 73"/>
              <a:gd name="T2" fmla="*/ 15 w 23"/>
              <a:gd name="T3" fmla="*/ 9 h 73"/>
              <a:gd name="T4" fmla="*/ 2 w 23"/>
              <a:gd name="T5" fmla="*/ 18 h 73"/>
              <a:gd name="T6" fmla="*/ 0 w 23"/>
              <a:gd name="T7" fmla="*/ 9 h 73"/>
              <a:gd name="T8" fmla="*/ 15 w 23"/>
              <a:gd name="T9" fmla="*/ 0 h 73"/>
              <a:gd name="T10" fmla="*/ 23 w 23"/>
              <a:gd name="T11" fmla="*/ 0 h 73"/>
              <a:gd name="T12" fmla="*/ 23 w 23"/>
              <a:gd name="T13" fmla="*/ 73 h 73"/>
              <a:gd name="T14" fmla="*/ 15 w 23"/>
              <a:gd name="T15" fmla="*/ 73 h 73"/>
              <a:gd name="T16" fmla="*/ 15 w 23"/>
              <a:gd name="T17"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3">
                <a:moveTo>
                  <a:pt x="15" y="9"/>
                </a:moveTo>
                <a:lnTo>
                  <a:pt x="15" y="9"/>
                </a:lnTo>
                <a:lnTo>
                  <a:pt x="2" y="18"/>
                </a:lnTo>
                <a:lnTo>
                  <a:pt x="0" y="9"/>
                </a:lnTo>
                <a:lnTo>
                  <a:pt x="15" y="0"/>
                </a:lnTo>
                <a:lnTo>
                  <a:pt x="23" y="0"/>
                </a:lnTo>
                <a:lnTo>
                  <a:pt x="23" y="73"/>
                </a:lnTo>
                <a:lnTo>
                  <a:pt x="15" y="73"/>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
          <p:cNvSpPr/>
          <p:nvPr/>
        </p:nvSpPr>
        <p:spPr bwMode="auto">
          <a:xfrm>
            <a:off x="1322584" y="2620373"/>
            <a:ext cx="58150" cy="94332"/>
          </a:xfrm>
          <a:custGeom>
            <a:avLst/>
            <a:gdLst>
              <a:gd name="T0" fmla="*/ 20 w 21"/>
              <a:gd name="T1" fmla="*/ 4 h 34"/>
              <a:gd name="T2" fmla="*/ 7 w 21"/>
              <a:gd name="T3" fmla="*/ 4 h 34"/>
              <a:gd name="T4" fmla="*/ 6 w 21"/>
              <a:gd name="T5" fmla="*/ 13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2"/>
                  <a:pt x="8" y="12"/>
                  <a:pt x="9" y="12"/>
                </a:cubicBezTo>
                <a:cubicBezTo>
                  <a:pt x="11" y="12"/>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29"/>
                  <a:pt x="5" y="30"/>
                  <a:pt x="8" y="30"/>
                </a:cubicBezTo>
                <a:cubicBezTo>
                  <a:pt x="13" y="30"/>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1"/>
          <p:cNvSpPr/>
          <p:nvPr/>
        </p:nvSpPr>
        <p:spPr bwMode="auto">
          <a:xfrm>
            <a:off x="1322584" y="3802744"/>
            <a:ext cx="58150" cy="94332"/>
          </a:xfrm>
          <a:custGeom>
            <a:avLst/>
            <a:gdLst>
              <a:gd name="T0" fmla="*/ 20 w 21"/>
              <a:gd name="T1" fmla="*/ 4 h 34"/>
              <a:gd name="T2" fmla="*/ 7 w 21"/>
              <a:gd name="T3" fmla="*/ 4 h 34"/>
              <a:gd name="T4" fmla="*/ 6 w 21"/>
              <a:gd name="T5" fmla="*/ 12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2"/>
                  <a:pt x="6" y="12"/>
                  <a:pt x="6" y="12"/>
                </a:cubicBezTo>
                <a:cubicBezTo>
                  <a:pt x="7" y="12"/>
                  <a:pt x="8" y="12"/>
                  <a:pt x="9" y="12"/>
                </a:cubicBezTo>
                <a:cubicBezTo>
                  <a:pt x="11" y="12"/>
                  <a:pt x="14" y="13"/>
                  <a:pt x="16" y="14"/>
                </a:cubicBezTo>
                <a:cubicBezTo>
                  <a:pt x="19" y="15"/>
                  <a:pt x="21" y="18"/>
                  <a:pt x="21" y="23"/>
                </a:cubicBezTo>
                <a:cubicBezTo>
                  <a:pt x="21" y="29"/>
                  <a:pt x="16" y="34"/>
                  <a:pt x="8"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2"/>
          <p:cNvSpPr>
            <a:spLocks noEditPoints="1"/>
          </p:cNvSpPr>
          <p:nvPr/>
        </p:nvSpPr>
        <p:spPr bwMode="auto">
          <a:xfrm>
            <a:off x="1322584" y="4468230"/>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3"/>
          <p:cNvSpPr/>
          <p:nvPr/>
        </p:nvSpPr>
        <p:spPr bwMode="auto">
          <a:xfrm>
            <a:off x="2601870" y="4490198"/>
            <a:ext cx="29721" cy="91747"/>
          </a:xfrm>
          <a:custGeom>
            <a:avLst/>
            <a:gdLst>
              <a:gd name="T0" fmla="*/ 15 w 23"/>
              <a:gd name="T1" fmla="*/ 9 h 71"/>
              <a:gd name="T2" fmla="*/ 12 w 23"/>
              <a:gd name="T3" fmla="*/ 9 h 71"/>
              <a:gd name="T4" fmla="*/ 2 w 23"/>
              <a:gd name="T5" fmla="*/ 15 h 71"/>
              <a:gd name="T6" fmla="*/ 0 w 23"/>
              <a:gd name="T7" fmla="*/ 9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2" y="9"/>
                </a:lnTo>
                <a:lnTo>
                  <a:pt x="2" y="15"/>
                </a:lnTo>
                <a:lnTo>
                  <a:pt x="0" y="9"/>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4"/>
          <p:cNvSpPr>
            <a:spLocks noEditPoints="1"/>
          </p:cNvSpPr>
          <p:nvPr/>
        </p:nvSpPr>
        <p:spPr bwMode="auto">
          <a:xfrm>
            <a:off x="2665187" y="4487614"/>
            <a:ext cx="60734"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4" y="0"/>
                  <a:pt x="11" y="0"/>
                </a:cubicBezTo>
                <a:cubicBezTo>
                  <a:pt x="18" y="0"/>
                  <a:pt x="22" y="7"/>
                  <a:pt x="22" y="17"/>
                </a:cubicBezTo>
                <a:close/>
                <a:moveTo>
                  <a:pt x="4" y="18"/>
                </a:moveTo>
                <a:cubicBezTo>
                  <a:pt x="4" y="26"/>
                  <a:pt x="7" y="31"/>
                  <a:pt x="11" y="31"/>
                </a:cubicBezTo>
                <a:cubicBezTo>
                  <a:pt x="15"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5"/>
          <p:cNvSpPr/>
          <p:nvPr/>
        </p:nvSpPr>
        <p:spPr bwMode="auto">
          <a:xfrm>
            <a:off x="4421298" y="4487614"/>
            <a:ext cx="60734" cy="94332"/>
          </a:xfrm>
          <a:custGeom>
            <a:avLst/>
            <a:gdLst>
              <a:gd name="T0" fmla="*/ 0 w 22"/>
              <a:gd name="T1" fmla="*/ 34 h 34"/>
              <a:gd name="T2" fmla="*/ 0 w 22"/>
              <a:gd name="T3" fmla="*/ 32 h 34"/>
              <a:gd name="T4" fmla="*/ 4 w 22"/>
              <a:gd name="T5" fmla="*/ 28 h 34"/>
              <a:gd name="T6" fmla="*/ 16 w 22"/>
              <a:gd name="T7" fmla="*/ 11 h 34"/>
              <a:gd name="T8" fmla="*/ 10 w 22"/>
              <a:gd name="T9" fmla="*/ 4 h 34"/>
              <a:gd name="T10" fmla="*/ 3 w 22"/>
              <a:gd name="T11" fmla="*/ 7 h 34"/>
              <a:gd name="T12" fmla="*/ 1 w 22"/>
              <a:gd name="T13" fmla="*/ 4 h 34"/>
              <a:gd name="T14" fmla="*/ 11 w 22"/>
              <a:gd name="T15" fmla="*/ 0 h 34"/>
              <a:gd name="T16" fmla="*/ 21 w 22"/>
              <a:gd name="T17" fmla="*/ 10 h 34"/>
              <a:gd name="T18" fmla="*/ 9 w 22"/>
              <a:gd name="T19" fmla="*/ 28 h 34"/>
              <a:gd name="T20" fmla="*/ 7 w 22"/>
              <a:gd name="T21" fmla="*/ 30 h 34"/>
              <a:gd name="T22" fmla="*/ 7 w 22"/>
              <a:gd name="T23" fmla="*/ 31 h 34"/>
              <a:gd name="T24" fmla="*/ 22 w 22"/>
              <a:gd name="T25" fmla="*/ 31 h 34"/>
              <a:gd name="T26" fmla="*/ 22 w 22"/>
              <a:gd name="T27" fmla="*/ 34 h 34"/>
              <a:gd name="T28" fmla="*/ 0 w 22"/>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4">
                <a:moveTo>
                  <a:pt x="0" y="34"/>
                </a:moveTo>
                <a:cubicBezTo>
                  <a:pt x="0" y="32"/>
                  <a:pt x="0" y="32"/>
                  <a:pt x="0" y="32"/>
                </a:cubicBezTo>
                <a:cubicBezTo>
                  <a:pt x="4" y="28"/>
                  <a:pt x="4" y="28"/>
                  <a:pt x="4" y="28"/>
                </a:cubicBezTo>
                <a:cubicBezTo>
                  <a:pt x="12" y="20"/>
                  <a:pt x="16" y="16"/>
                  <a:pt x="16" y="11"/>
                </a:cubicBezTo>
                <a:cubicBezTo>
                  <a:pt x="16" y="7"/>
                  <a:pt x="15" y="4"/>
                  <a:pt x="10" y="4"/>
                </a:cubicBezTo>
                <a:cubicBezTo>
                  <a:pt x="7" y="4"/>
                  <a:pt x="4" y="6"/>
                  <a:pt x="3" y="7"/>
                </a:cubicBezTo>
                <a:cubicBezTo>
                  <a:pt x="1" y="4"/>
                  <a:pt x="1" y="4"/>
                  <a:pt x="1" y="4"/>
                </a:cubicBezTo>
                <a:cubicBezTo>
                  <a:pt x="3" y="2"/>
                  <a:pt x="7" y="0"/>
                  <a:pt x="11" y="0"/>
                </a:cubicBezTo>
                <a:cubicBezTo>
                  <a:pt x="18" y="0"/>
                  <a:pt x="21" y="5"/>
                  <a:pt x="21" y="10"/>
                </a:cubicBezTo>
                <a:cubicBezTo>
                  <a:pt x="21" y="16"/>
                  <a:pt x="16" y="21"/>
                  <a:pt x="9" y="28"/>
                </a:cubicBezTo>
                <a:cubicBezTo>
                  <a:pt x="7" y="30"/>
                  <a:pt x="7" y="30"/>
                  <a:pt x="7" y="30"/>
                </a:cubicBezTo>
                <a:cubicBezTo>
                  <a:pt x="7" y="31"/>
                  <a:pt x="7" y="31"/>
                  <a:pt x="7" y="31"/>
                </a:cubicBezTo>
                <a:cubicBezTo>
                  <a:pt x="22" y="31"/>
                  <a:pt x="22" y="31"/>
                  <a:pt x="22" y="31"/>
                </a:cubicBezTo>
                <a:cubicBezTo>
                  <a:pt x="22" y="34"/>
                  <a:pt x="22" y="34"/>
                  <a:pt x="22"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6"/>
          <p:cNvSpPr/>
          <p:nvPr/>
        </p:nvSpPr>
        <p:spPr bwMode="auto">
          <a:xfrm>
            <a:off x="4492369" y="4490198"/>
            <a:ext cx="59442"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2 w 21"/>
              <a:gd name="T17" fmla="*/ 28 h 34"/>
              <a:gd name="T18" fmla="*/ 9 w 21"/>
              <a:gd name="T19" fmla="*/ 30 h 34"/>
              <a:gd name="T20" fmla="*/ 17 w 21"/>
              <a:gd name="T21" fmla="*/ 23 h 34"/>
              <a:gd name="T22" fmla="*/ 7 w 21"/>
              <a:gd name="T23" fmla="*/ 16 h 34"/>
              <a:gd name="T24" fmla="*/ 2 w 21"/>
              <a:gd name="T25" fmla="*/ 16 h 34"/>
              <a:gd name="T26" fmla="*/ 5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2" y="28"/>
                  <a:pt x="2" y="28"/>
                  <a:pt x="2" y="28"/>
                </a:cubicBezTo>
                <a:cubicBezTo>
                  <a:pt x="3" y="29"/>
                  <a:pt x="6" y="30"/>
                  <a:pt x="9" y="30"/>
                </a:cubicBezTo>
                <a:cubicBezTo>
                  <a:pt x="13" y="30"/>
                  <a:pt x="17" y="27"/>
                  <a:pt x="17" y="23"/>
                </a:cubicBezTo>
                <a:cubicBezTo>
                  <a:pt x="16" y="19"/>
                  <a:pt x="14" y="16"/>
                  <a:pt x="7" y="16"/>
                </a:cubicBezTo>
                <a:cubicBezTo>
                  <a:pt x="5" y="16"/>
                  <a:pt x="4" y="16"/>
                  <a:pt x="2" y="16"/>
                </a:cubicBezTo>
                <a:cubicBezTo>
                  <a:pt x="5" y="0"/>
                  <a:pt x="5" y="0"/>
                  <a:pt x="5"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7"/>
          <p:cNvSpPr>
            <a:spLocks noEditPoints="1"/>
          </p:cNvSpPr>
          <p:nvPr/>
        </p:nvSpPr>
        <p:spPr bwMode="auto">
          <a:xfrm>
            <a:off x="6284662" y="4490198"/>
            <a:ext cx="65903" cy="91747"/>
          </a:xfrm>
          <a:custGeom>
            <a:avLst/>
            <a:gdLst>
              <a:gd name="T0" fmla="*/ 15 w 24"/>
              <a:gd name="T1" fmla="*/ 33 h 33"/>
              <a:gd name="T2" fmla="*/ 15 w 24"/>
              <a:gd name="T3" fmla="*/ 24 h 33"/>
              <a:gd name="T4" fmla="*/ 0 w 24"/>
              <a:gd name="T5" fmla="*/ 24 h 33"/>
              <a:gd name="T6" fmla="*/ 0 w 24"/>
              <a:gd name="T7" fmla="*/ 21 h 33"/>
              <a:gd name="T8" fmla="*/ 15 w 24"/>
              <a:gd name="T9" fmla="*/ 0 h 33"/>
              <a:gd name="T10" fmla="*/ 19 w 24"/>
              <a:gd name="T11" fmla="*/ 0 h 33"/>
              <a:gd name="T12" fmla="*/ 19 w 24"/>
              <a:gd name="T13" fmla="*/ 21 h 33"/>
              <a:gd name="T14" fmla="*/ 24 w 24"/>
              <a:gd name="T15" fmla="*/ 21 h 33"/>
              <a:gd name="T16" fmla="*/ 24 w 24"/>
              <a:gd name="T17" fmla="*/ 24 h 33"/>
              <a:gd name="T18" fmla="*/ 19 w 24"/>
              <a:gd name="T19" fmla="*/ 24 h 33"/>
              <a:gd name="T20" fmla="*/ 19 w 24"/>
              <a:gd name="T21" fmla="*/ 33 h 33"/>
              <a:gd name="T22" fmla="*/ 15 w 24"/>
              <a:gd name="T23" fmla="*/ 33 h 33"/>
              <a:gd name="T24" fmla="*/ 15 w 24"/>
              <a:gd name="T25" fmla="*/ 21 h 33"/>
              <a:gd name="T26" fmla="*/ 15 w 24"/>
              <a:gd name="T27" fmla="*/ 10 h 33"/>
              <a:gd name="T28" fmla="*/ 15 w 24"/>
              <a:gd name="T29" fmla="*/ 4 h 33"/>
              <a:gd name="T30" fmla="*/ 15 w 24"/>
              <a:gd name="T31" fmla="*/ 4 h 33"/>
              <a:gd name="T32" fmla="*/ 12 w 24"/>
              <a:gd name="T33" fmla="*/ 9 h 33"/>
              <a:gd name="T34" fmla="*/ 4 w 24"/>
              <a:gd name="T35" fmla="*/ 21 h 33"/>
              <a:gd name="T36" fmla="*/ 4 w 24"/>
              <a:gd name="T37" fmla="*/ 21 h 33"/>
              <a:gd name="T38" fmla="*/ 15 w 24"/>
              <a:gd name="T39"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33">
                <a:moveTo>
                  <a:pt x="15" y="33"/>
                </a:moveTo>
                <a:cubicBezTo>
                  <a:pt x="15" y="24"/>
                  <a:pt x="15" y="24"/>
                  <a:pt x="15" y="24"/>
                </a:cubicBezTo>
                <a:cubicBezTo>
                  <a:pt x="0" y="24"/>
                  <a:pt x="0" y="24"/>
                  <a:pt x="0" y="24"/>
                </a:cubicBezTo>
                <a:cubicBezTo>
                  <a:pt x="0" y="21"/>
                  <a:pt x="0" y="21"/>
                  <a:pt x="0" y="21"/>
                </a:cubicBezTo>
                <a:cubicBezTo>
                  <a:pt x="15" y="0"/>
                  <a:pt x="15" y="0"/>
                  <a:pt x="15" y="0"/>
                </a:cubicBezTo>
                <a:cubicBezTo>
                  <a:pt x="19" y="0"/>
                  <a:pt x="19" y="0"/>
                  <a:pt x="19" y="0"/>
                </a:cubicBezTo>
                <a:cubicBezTo>
                  <a:pt x="19" y="21"/>
                  <a:pt x="19" y="21"/>
                  <a:pt x="19" y="21"/>
                </a:cubicBezTo>
                <a:cubicBezTo>
                  <a:pt x="24" y="21"/>
                  <a:pt x="24" y="21"/>
                  <a:pt x="24" y="21"/>
                </a:cubicBezTo>
                <a:cubicBezTo>
                  <a:pt x="24" y="24"/>
                  <a:pt x="24" y="24"/>
                  <a:pt x="24" y="24"/>
                </a:cubicBezTo>
                <a:cubicBezTo>
                  <a:pt x="19" y="24"/>
                  <a:pt x="19" y="24"/>
                  <a:pt x="19" y="24"/>
                </a:cubicBezTo>
                <a:cubicBezTo>
                  <a:pt x="19" y="33"/>
                  <a:pt x="19" y="33"/>
                  <a:pt x="19" y="33"/>
                </a:cubicBezTo>
                <a:lnTo>
                  <a:pt x="15" y="33"/>
                </a:lnTo>
                <a:close/>
                <a:moveTo>
                  <a:pt x="15" y="21"/>
                </a:moveTo>
                <a:cubicBezTo>
                  <a:pt x="15" y="10"/>
                  <a:pt x="15" y="10"/>
                  <a:pt x="15" y="10"/>
                </a:cubicBezTo>
                <a:cubicBezTo>
                  <a:pt x="15" y="8"/>
                  <a:pt x="15" y="6"/>
                  <a:pt x="15" y="4"/>
                </a:cubicBezTo>
                <a:cubicBezTo>
                  <a:pt x="15" y="4"/>
                  <a:pt x="15" y="4"/>
                  <a:pt x="15" y="4"/>
                </a:cubicBezTo>
                <a:cubicBezTo>
                  <a:pt x="14" y="6"/>
                  <a:pt x="13" y="8"/>
                  <a:pt x="12" y="9"/>
                </a:cubicBezTo>
                <a:cubicBezTo>
                  <a:pt x="4" y="21"/>
                  <a:pt x="4" y="21"/>
                  <a:pt x="4" y="21"/>
                </a:cubicBezTo>
                <a:cubicBezTo>
                  <a:pt x="4" y="21"/>
                  <a:pt x="4" y="21"/>
                  <a:pt x="4" y="21"/>
                </a:cubicBezTo>
                <a:lnTo>
                  <a:pt x="15" y="21"/>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8"/>
          <p:cNvSpPr>
            <a:spLocks noEditPoints="1"/>
          </p:cNvSpPr>
          <p:nvPr/>
        </p:nvSpPr>
        <p:spPr bwMode="auto">
          <a:xfrm>
            <a:off x="6359610" y="4487614"/>
            <a:ext cx="63319" cy="96916"/>
          </a:xfrm>
          <a:custGeom>
            <a:avLst/>
            <a:gdLst>
              <a:gd name="T0" fmla="*/ 23 w 23"/>
              <a:gd name="T1" fmla="*/ 17 h 35"/>
              <a:gd name="T2" fmla="*/ 11 w 23"/>
              <a:gd name="T3" fmla="*/ 35 h 35"/>
              <a:gd name="T4" fmla="*/ 0 w 23"/>
              <a:gd name="T5" fmla="*/ 18 h 35"/>
              <a:gd name="T6" fmla="*/ 12 w 23"/>
              <a:gd name="T7" fmla="*/ 0 h 35"/>
              <a:gd name="T8" fmla="*/ 23 w 23"/>
              <a:gd name="T9" fmla="*/ 17 h 35"/>
              <a:gd name="T10" fmla="*/ 5 w 23"/>
              <a:gd name="T11" fmla="*/ 18 h 35"/>
              <a:gd name="T12" fmla="*/ 11 w 23"/>
              <a:gd name="T13" fmla="*/ 31 h 35"/>
              <a:gd name="T14" fmla="*/ 18 w 23"/>
              <a:gd name="T15" fmla="*/ 18 h 35"/>
              <a:gd name="T16" fmla="*/ 11 w 23"/>
              <a:gd name="T17" fmla="*/ 4 h 35"/>
              <a:gd name="T18" fmla="*/ 5 w 23"/>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5">
                <a:moveTo>
                  <a:pt x="23" y="17"/>
                </a:moveTo>
                <a:cubicBezTo>
                  <a:pt x="23" y="29"/>
                  <a:pt x="18" y="35"/>
                  <a:pt x="11" y="35"/>
                </a:cubicBezTo>
                <a:cubicBezTo>
                  <a:pt x="5" y="35"/>
                  <a:pt x="0" y="29"/>
                  <a:pt x="0" y="18"/>
                </a:cubicBezTo>
                <a:cubicBezTo>
                  <a:pt x="0" y="7"/>
                  <a:pt x="5" y="0"/>
                  <a:pt x="12" y="0"/>
                </a:cubicBezTo>
                <a:cubicBezTo>
                  <a:pt x="19" y="0"/>
                  <a:pt x="23" y="7"/>
                  <a:pt x="23" y="17"/>
                </a:cubicBezTo>
                <a:close/>
                <a:moveTo>
                  <a:pt x="5" y="18"/>
                </a:moveTo>
                <a:cubicBezTo>
                  <a:pt x="5" y="26"/>
                  <a:pt x="7" y="31"/>
                  <a:pt x="11" y="31"/>
                </a:cubicBezTo>
                <a:cubicBezTo>
                  <a:pt x="16" y="31"/>
                  <a:pt x="18" y="26"/>
                  <a:pt x="18" y="18"/>
                </a:cubicBezTo>
                <a:cubicBezTo>
                  <a:pt x="18" y="9"/>
                  <a:pt x="16" y="4"/>
                  <a:pt x="11" y="4"/>
                </a:cubicBezTo>
                <a:cubicBezTo>
                  <a:pt x="7" y="4"/>
                  <a:pt x="5" y="9"/>
                  <a:pt x="5"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9"/>
          <p:cNvSpPr>
            <a:spLocks noEditPoints="1"/>
          </p:cNvSpPr>
          <p:nvPr/>
        </p:nvSpPr>
        <p:spPr bwMode="auto">
          <a:xfrm>
            <a:off x="8140272" y="4490198"/>
            <a:ext cx="60734" cy="94332"/>
          </a:xfrm>
          <a:custGeom>
            <a:avLst/>
            <a:gdLst>
              <a:gd name="T0" fmla="*/ 19 w 22"/>
              <a:gd name="T1" fmla="*/ 3 h 34"/>
              <a:gd name="T2" fmla="*/ 16 w 22"/>
              <a:gd name="T3" fmla="*/ 3 h 34"/>
              <a:gd name="T4" fmla="*/ 4 w 22"/>
              <a:gd name="T5" fmla="*/ 15 h 34"/>
              <a:gd name="T6" fmla="*/ 4 w 22"/>
              <a:gd name="T7" fmla="*/ 15 h 34"/>
              <a:gd name="T8" fmla="*/ 12 w 22"/>
              <a:gd name="T9" fmla="*/ 11 h 34"/>
              <a:gd name="T10" fmla="*/ 22 w 22"/>
              <a:gd name="T11" fmla="*/ 22 h 34"/>
              <a:gd name="T12" fmla="*/ 11 w 22"/>
              <a:gd name="T13" fmla="*/ 34 h 34"/>
              <a:gd name="T14" fmla="*/ 0 w 22"/>
              <a:gd name="T15" fmla="*/ 20 h 34"/>
              <a:gd name="T16" fmla="*/ 5 w 22"/>
              <a:gd name="T17" fmla="*/ 5 h 34"/>
              <a:gd name="T18" fmla="*/ 16 w 22"/>
              <a:gd name="T19" fmla="*/ 0 h 34"/>
              <a:gd name="T20" fmla="*/ 19 w 22"/>
              <a:gd name="T21" fmla="*/ 0 h 34"/>
              <a:gd name="T22" fmla="*/ 19 w 22"/>
              <a:gd name="T23" fmla="*/ 3 h 34"/>
              <a:gd name="T24" fmla="*/ 18 w 22"/>
              <a:gd name="T25" fmla="*/ 22 h 34"/>
              <a:gd name="T26" fmla="*/ 11 w 22"/>
              <a:gd name="T27" fmla="*/ 15 h 34"/>
              <a:gd name="T28" fmla="*/ 5 w 22"/>
              <a:gd name="T29" fmla="*/ 19 h 34"/>
              <a:gd name="T30" fmla="*/ 4 w 22"/>
              <a:gd name="T31" fmla="*/ 21 h 34"/>
              <a:gd name="T32" fmla="*/ 11 w 22"/>
              <a:gd name="T33" fmla="*/ 30 h 34"/>
              <a:gd name="T34" fmla="*/ 18 w 22"/>
              <a:gd name="T3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34">
                <a:moveTo>
                  <a:pt x="19" y="3"/>
                </a:moveTo>
                <a:cubicBezTo>
                  <a:pt x="18" y="3"/>
                  <a:pt x="17" y="3"/>
                  <a:pt x="16" y="3"/>
                </a:cubicBezTo>
                <a:cubicBezTo>
                  <a:pt x="9" y="5"/>
                  <a:pt x="5" y="10"/>
                  <a:pt x="4" y="15"/>
                </a:cubicBezTo>
                <a:cubicBezTo>
                  <a:pt x="4" y="15"/>
                  <a:pt x="4" y="15"/>
                  <a:pt x="4" y="15"/>
                </a:cubicBezTo>
                <a:cubicBezTo>
                  <a:pt x="6" y="13"/>
                  <a:pt x="9" y="11"/>
                  <a:pt x="12" y="11"/>
                </a:cubicBezTo>
                <a:cubicBezTo>
                  <a:pt x="18" y="11"/>
                  <a:pt x="22" y="16"/>
                  <a:pt x="22" y="22"/>
                </a:cubicBezTo>
                <a:cubicBezTo>
                  <a:pt x="22" y="28"/>
                  <a:pt x="18" y="34"/>
                  <a:pt x="11" y="34"/>
                </a:cubicBezTo>
                <a:cubicBezTo>
                  <a:pt x="4" y="34"/>
                  <a:pt x="0" y="28"/>
                  <a:pt x="0" y="20"/>
                </a:cubicBezTo>
                <a:cubicBezTo>
                  <a:pt x="0" y="13"/>
                  <a:pt x="2" y="8"/>
                  <a:pt x="5" y="5"/>
                </a:cubicBezTo>
                <a:cubicBezTo>
                  <a:pt x="8" y="2"/>
                  <a:pt x="12" y="0"/>
                  <a:pt x="16" y="0"/>
                </a:cubicBezTo>
                <a:cubicBezTo>
                  <a:pt x="17" y="0"/>
                  <a:pt x="18" y="0"/>
                  <a:pt x="19" y="0"/>
                </a:cubicBezTo>
                <a:lnTo>
                  <a:pt x="19" y="3"/>
                </a:lnTo>
                <a:close/>
                <a:moveTo>
                  <a:pt x="18" y="22"/>
                </a:moveTo>
                <a:cubicBezTo>
                  <a:pt x="18" y="18"/>
                  <a:pt x="15" y="15"/>
                  <a:pt x="11" y="15"/>
                </a:cubicBezTo>
                <a:cubicBezTo>
                  <a:pt x="8" y="15"/>
                  <a:pt x="6" y="16"/>
                  <a:pt x="5" y="19"/>
                </a:cubicBezTo>
                <a:cubicBezTo>
                  <a:pt x="4" y="19"/>
                  <a:pt x="4" y="20"/>
                  <a:pt x="4" y="21"/>
                </a:cubicBezTo>
                <a:cubicBezTo>
                  <a:pt x="4" y="26"/>
                  <a:pt x="7" y="30"/>
                  <a:pt x="11" y="30"/>
                </a:cubicBezTo>
                <a:cubicBezTo>
                  <a:pt x="15" y="30"/>
                  <a:pt x="18" y="27"/>
                  <a:pt x="18" y="2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0"/>
          <p:cNvSpPr/>
          <p:nvPr/>
        </p:nvSpPr>
        <p:spPr bwMode="auto">
          <a:xfrm>
            <a:off x="8212636" y="4490198"/>
            <a:ext cx="58150"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1"/>
          <p:cNvSpPr>
            <a:spLocks noEditPoints="1"/>
          </p:cNvSpPr>
          <p:nvPr/>
        </p:nvSpPr>
        <p:spPr bwMode="auto">
          <a:xfrm>
            <a:off x="9993298" y="4487614"/>
            <a:ext cx="60734" cy="96916"/>
          </a:xfrm>
          <a:custGeom>
            <a:avLst/>
            <a:gdLst>
              <a:gd name="T0" fmla="*/ 0 w 22"/>
              <a:gd name="T1" fmla="*/ 26 h 35"/>
              <a:gd name="T2" fmla="*/ 6 w 22"/>
              <a:gd name="T3" fmla="*/ 17 h 35"/>
              <a:gd name="T4" fmla="*/ 6 w 22"/>
              <a:gd name="T5" fmla="*/ 17 h 35"/>
              <a:gd name="T6" fmla="*/ 1 w 22"/>
              <a:gd name="T7" fmla="*/ 9 h 35"/>
              <a:gd name="T8" fmla="*/ 11 w 22"/>
              <a:gd name="T9" fmla="*/ 0 h 35"/>
              <a:gd name="T10" fmla="*/ 21 w 22"/>
              <a:gd name="T11" fmla="*/ 9 h 35"/>
              <a:gd name="T12" fmla="*/ 15 w 22"/>
              <a:gd name="T13" fmla="*/ 16 h 35"/>
              <a:gd name="T14" fmla="*/ 15 w 22"/>
              <a:gd name="T15" fmla="*/ 17 h 35"/>
              <a:gd name="T16" fmla="*/ 22 w 22"/>
              <a:gd name="T17" fmla="*/ 25 h 35"/>
              <a:gd name="T18" fmla="*/ 11 w 22"/>
              <a:gd name="T19" fmla="*/ 35 h 35"/>
              <a:gd name="T20" fmla="*/ 0 w 22"/>
              <a:gd name="T21" fmla="*/ 26 h 35"/>
              <a:gd name="T22" fmla="*/ 17 w 22"/>
              <a:gd name="T23" fmla="*/ 26 h 35"/>
              <a:gd name="T24" fmla="*/ 10 w 22"/>
              <a:gd name="T25" fmla="*/ 18 h 35"/>
              <a:gd name="T26" fmla="*/ 4 w 22"/>
              <a:gd name="T27" fmla="*/ 25 h 35"/>
              <a:gd name="T28" fmla="*/ 11 w 22"/>
              <a:gd name="T29" fmla="*/ 32 h 35"/>
              <a:gd name="T30" fmla="*/ 17 w 22"/>
              <a:gd name="T31" fmla="*/ 26 h 35"/>
              <a:gd name="T32" fmla="*/ 5 w 22"/>
              <a:gd name="T33" fmla="*/ 9 h 35"/>
              <a:gd name="T34" fmla="*/ 11 w 22"/>
              <a:gd name="T35" fmla="*/ 15 h 35"/>
              <a:gd name="T36" fmla="*/ 16 w 22"/>
              <a:gd name="T37" fmla="*/ 9 h 35"/>
              <a:gd name="T38" fmla="*/ 11 w 22"/>
              <a:gd name="T39" fmla="*/ 4 h 35"/>
              <a:gd name="T40" fmla="*/ 5 w 22"/>
              <a:gd name="T4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5">
                <a:moveTo>
                  <a:pt x="0" y="26"/>
                </a:moveTo>
                <a:cubicBezTo>
                  <a:pt x="0" y="22"/>
                  <a:pt x="2" y="19"/>
                  <a:pt x="6" y="17"/>
                </a:cubicBezTo>
                <a:cubicBezTo>
                  <a:pt x="6" y="17"/>
                  <a:pt x="6" y="17"/>
                  <a:pt x="6" y="17"/>
                </a:cubicBezTo>
                <a:cubicBezTo>
                  <a:pt x="2" y="15"/>
                  <a:pt x="1" y="12"/>
                  <a:pt x="1" y="9"/>
                </a:cubicBezTo>
                <a:cubicBezTo>
                  <a:pt x="1" y="4"/>
                  <a:pt x="5" y="0"/>
                  <a:pt x="11" y="0"/>
                </a:cubicBezTo>
                <a:cubicBezTo>
                  <a:pt x="18" y="0"/>
                  <a:pt x="21" y="5"/>
                  <a:pt x="21" y="9"/>
                </a:cubicBezTo>
                <a:cubicBezTo>
                  <a:pt x="21" y="11"/>
                  <a:pt x="19" y="15"/>
                  <a:pt x="15" y="16"/>
                </a:cubicBezTo>
                <a:cubicBezTo>
                  <a:pt x="15" y="17"/>
                  <a:pt x="15" y="17"/>
                  <a:pt x="15" y="17"/>
                </a:cubicBezTo>
                <a:cubicBezTo>
                  <a:pt x="19" y="18"/>
                  <a:pt x="22" y="21"/>
                  <a:pt x="22" y="25"/>
                </a:cubicBezTo>
                <a:cubicBezTo>
                  <a:pt x="22" y="31"/>
                  <a:pt x="17" y="35"/>
                  <a:pt x="11" y="35"/>
                </a:cubicBezTo>
                <a:cubicBezTo>
                  <a:pt x="4" y="35"/>
                  <a:pt x="0" y="31"/>
                  <a:pt x="0" y="26"/>
                </a:cubicBezTo>
                <a:close/>
                <a:moveTo>
                  <a:pt x="17" y="26"/>
                </a:moveTo>
                <a:cubicBezTo>
                  <a:pt x="17" y="22"/>
                  <a:pt x="15" y="20"/>
                  <a:pt x="10" y="18"/>
                </a:cubicBezTo>
                <a:cubicBezTo>
                  <a:pt x="6" y="20"/>
                  <a:pt x="4" y="22"/>
                  <a:pt x="4" y="25"/>
                </a:cubicBezTo>
                <a:cubicBezTo>
                  <a:pt x="4" y="29"/>
                  <a:pt x="7" y="32"/>
                  <a:pt x="11" y="32"/>
                </a:cubicBezTo>
                <a:cubicBezTo>
                  <a:pt x="15" y="32"/>
                  <a:pt x="17" y="29"/>
                  <a:pt x="17" y="26"/>
                </a:cubicBezTo>
                <a:close/>
                <a:moveTo>
                  <a:pt x="5" y="9"/>
                </a:moveTo>
                <a:cubicBezTo>
                  <a:pt x="5" y="12"/>
                  <a:pt x="8" y="14"/>
                  <a:pt x="11" y="15"/>
                </a:cubicBezTo>
                <a:cubicBezTo>
                  <a:pt x="14" y="14"/>
                  <a:pt x="16" y="12"/>
                  <a:pt x="16" y="9"/>
                </a:cubicBezTo>
                <a:cubicBezTo>
                  <a:pt x="16" y="6"/>
                  <a:pt x="15" y="4"/>
                  <a:pt x="11" y="4"/>
                </a:cubicBezTo>
                <a:cubicBezTo>
                  <a:pt x="7" y="4"/>
                  <a:pt x="5" y="6"/>
                  <a:pt x="5" y="9"/>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2"/>
          <p:cNvSpPr>
            <a:spLocks noEditPoints="1"/>
          </p:cNvSpPr>
          <p:nvPr/>
        </p:nvSpPr>
        <p:spPr bwMode="auto">
          <a:xfrm>
            <a:off x="10064370" y="4487614"/>
            <a:ext cx="62026"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5" y="0"/>
                  <a:pt x="11" y="0"/>
                </a:cubicBezTo>
                <a:cubicBezTo>
                  <a:pt x="18" y="0"/>
                  <a:pt x="22" y="7"/>
                  <a:pt x="22" y="17"/>
                </a:cubicBezTo>
                <a:close/>
                <a:moveTo>
                  <a:pt x="4" y="18"/>
                </a:moveTo>
                <a:cubicBezTo>
                  <a:pt x="4" y="26"/>
                  <a:pt x="7" y="31"/>
                  <a:pt x="11" y="31"/>
                </a:cubicBezTo>
                <a:cubicBezTo>
                  <a:pt x="16"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3"/>
          <p:cNvSpPr/>
          <p:nvPr/>
        </p:nvSpPr>
        <p:spPr bwMode="auto">
          <a:xfrm>
            <a:off x="1242467" y="2029835"/>
            <a:ext cx="58150" cy="94332"/>
          </a:xfrm>
          <a:custGeom>
            <a:avLst/>
            <a:gdLst>
              <a:gd name="T0" fmla="*/ 0 w 21"/>
              <a:gd name="T1" fmla="*/ 34 h 34"/>
              <a:gd name="T2" fmla="*/ 0 w 21"/>
              <a:gd name="T3" fmla="*/ 31 h 34"/>
              <a:gd name="T4" fmla="*/ 4 w 21"/>
              <a:gd name="T5" fmla="*/ 28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10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8"/>
                  <a:pt x="4" y="28"/>
                  <a:pt x="4" y="28"/>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10"/>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4"/>
          <p:cNvSpPr>
            <a:spLocks noEditPoints="1"/>
          </p:cNvSpPr>
          <p:nvPr/>
        </p:nvSpPr>
        <p:spPr bwMode="auto">
          <a:xfrm>
            <a:off x="1314831" y="2029835"/>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5"/>
          <p:cNvSpPr/>
          <p:nvPr/>
        </p:nvSpPr>
        <p:spPr bwMode="auto">
          <a:xfrm>
            <a:off x="1242467" y="1439296"/>
            <a:ext cx="58150" cy="94332"/>
          </a:xfrm>
          <a:custGeom>
            <a:avLst/>
            <a:gdLst>
              <a:gd name="T0" fmla="*/ 0 w 21"/>
              <a:gd name="T1" fmla="*/ 34 h 34"/>
              <a:gd name="T2" fmla="*/ 0 w 21"/>
              <a:gd name="T3" fmla="*/ 31 h 34"/>
              <a:gd name="T4" fmla="*/ 4 w 21"/>
              <a:gd name="T5" fmla="*/ 27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9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7"/>
                  <a:pt x="4" y="27"/>
                  <a:pt x="4" y="27"/>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9"/>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6"/>
          <p:cNvSpPr/>
          <p:nvPr/>
        </p:nvSpPr>
        <p:spPr bwMode="auto">
          <a:xfrm>
            <a:off x="1314831" y="1439296"/>
            <a:ext cx="58150" cy="94332"/>
          </a:xfrm>
          <a:custGeom>
            <a:avLst/>
            <a:gdLst>
              <a:gd name="T0" fmla="*/ 20 w 21"/>
              <a:gd name="T1" fmla="*/ 4 h 34"/>
              <a:gd name="T2" fmla="*/ 7 w 21"/>
              <a:gd name="T3" fmla="*/ 4 h 34"/>
              <a:gd name="T4" fmla="*/ 6 w 21"/>
              <a:gd name="T5" fmla="*/ 13 h 34"/>
              <a:gd name="T6" fmla="*/ 9 w 21"/>
              <a:gd name="T7" fmla="*/ 13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1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3"/>
                  <a:pt x="8" y="13"/>
                  <a:pt x="9" y="13"/>
                </a:cubicBezTo>
                <a:cubicBezTo>
                  <a:pt x="11" y="13"/>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30"/>
                  <a:pt x="5" y="31"/>
                  <a:pt x="8" y="31"/>
                </a:cubicBezTo>
                <a:cubicBezTo>
                  <a:pt x="13" y="31"/>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39"/>
          <p:cNvSpPr>
            <a:spLocks noChangeArrowheads="1"/>
          </p:cNvSpPr>
          <p:nvPr/>
        </p:nvSpPr>
        <p:spPr bwMode="auto">
          <a:xfrm>
            <a:off x="1990655" y="4230464"/>
            <a:ext cx="1301254" cy="213215"/>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2" name="Rectangle 40"/>
          <p:cNvSpPr>
            <a:spLocks noChangeArrowheads="1"/>
          </p:cNvSpPr>
          <p:nvPr/>
        </p:nvSpPr>
        <p:spPr bwMode="auto">
          <a:xfrm>
            <a:off x="1990655" y="3769147"/>
            <a:ext cx="1301254" cy="461319"/>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43" name="Rectangle 41"/>
          <p:cNvSpPr>
            <a:spLocks noChangeArrowheads="1"/>
          </p:cNvSpPr>
          <p:nvPr/>
        </p:nvSpPr>
        <p:spPr bwMode="auto">
          <a:xfrm>
            <a:off x="1990655" y="3188945"/>
            <a:ext cx="1301254" cy="580202"/>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44" name="Rectangle 42"/>
          <p:cNvSpPr>
            <a:spLocks noChangeArrowheads="1"/>
          </p:cNvSpPr>
          <p:nvPr/>
        </p:nvSpPr>
        <p:spPr bwMode="auto">
          <a:xfrm>
            <a:off x="1990655" y="2312828"/>
            <a:ext cx="1301254" cy="876117"/>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45" name="Rectangle 44"/>
          <p:cNvSpPr>
            <a:spLocks noChangeArrowheads="1"/>
          </p:cNvSpPr>
          <p:nvPr/>
        </p:nvSpPr>
        <p:spPr bwMode="auto">
          <a:xfrm>
            <a:off x="3857896" y="4226588"/>
            <a:ext cx="1297377" cy="214506"/>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6" name="Rectangle 45"/>
          <p:cNvSpPr>
            <a:spLocks noChangeArrowheads="1"/>
          </p:cNvSpPr>
          <p:nvPr/>
        </p:nvSpPr>
        <p:spPr bwMode="auto">
          <a:xfrm>
            <a:off x="3857896" y="3993991"/>
            <a:ext cx="1297377" cy="232597"/>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47" name="Rectangle 46"/>
          <p:cNvSpPr>
            <a:spLocks noChangeArrowheads="1"/>
          </p:cNvSpPr>
          <p:nvPr/>
        </p:nvSpPr>
        <p:spPr bwMode="auto">
          <a:xfrm>
            <a:off x="3857896" y="3176023"/>
            <a:ext cx="1297377" cy="817968"/>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48" name="Rectangle 47"/>
          <p:cNvSpPr>
            <a:spLocks noChangeArrowheads="1"/>
          </p:cNvSpPr>
          <p:nvPr/>
        </p:nvSpPr>
        <p:spPr bwMode="auto">
          <a:xfrm>
            <a:off x="3857896" y="2557056"/>
            <a:ext cx="1297377" cy="618968"/>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49" name="Rectangle 49"/>
          <p:cNvSpPr>
            <a:spLocks noChangeArrowheads="1"/>
          </p:cNvSpPr>
          <p:nvPr/>
        </p:nvSpPr>
        <p:spPr bwMode="auto">
          <a:xfrm>
            <a:off x="7554903" y="3996575"/>
            <a:ext cx="1301254" cy="444519"/>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0" name="Rectangle 50"/>
          <p:cNvSpPr>
            <a:spLocks noChangeArrowheads="1"/>
          </p:cNvSpPr>
          <p:nvPr/>
        </p:nvSpPr>
        <p:spPr bwMode="auto">
          <a:xfrm>
            <a:off x="7554903" y="3763978"/>
            <a:ext cx="1301254" cy="232597"/>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51" name="Rectangle 51"/>
          <p:cNvSpPr>
            <a:spLocks noChangeArrowheads="1"/>
          </p:cNvSpPr>
          <p:nvPr/>
        </p:nvSpPr>
        <p:spPr bwMode="auto">
          <a:xfrm>
            <a:off x="7554903" y="2426542"/>
            <a:ext cx="1301254" cy="1337435"/>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52" name="Rectangle 52"/>
          <p:cNvSpPr>
            <a:spLocks noChangeArrowheads="1"/>
          </p:cNvSpPr>
          <p:nvPr/>
        </p:nvSpPr>
        <p:spPr bwMode="auto">
          <a:xfrm>
            <a:off x="7554903" y="2000114"/>
            <a:ext cx="1301254" cy="426429"/>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53" name="Rectangle 54"/>
          <p:cNvSpPr>
            <a:spLocks noChangeArrowheads="1"/>
          </p:cNvSpPr>
          <p:nvPr/>
        </p:nvSpPr>
        <p:spPr bwMode="auto">
          <a:xfrm>
            <a:off x="9405344" y="4185237"/>
            <a:ext cx="1297377" cy="255857"/>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4" name="Rectangle 55"/>
          <p:cNvSpPr>
            <a:spLocks noChangeArrowheads="1"/>
          </p:cNvSpPr>
          <p:nvPr/>
        </p:nvSpPr>
        <p:spPr bwMode="auto">
          <a:xfrm>
            <a:off x="9405344" y="3430588"/>
            <a:ext cx="1297377" cy="754649"/>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55" name="Rectangle 56"/>
          <p:cNvSpPr>
            <a:spLocks noChangeArrowheads="1"/>
          </p:cNvSpPr>
          <p:nvPr/>
        </p:nvSpPr>
        <p:spPr bwMode="auto">
          <a:xfrm>
            <a:off x="9405344" y="2781900"/>
            <a:ext cx="1297377" cy="648688"/>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56" name="Rectangle 57"/>
          <p:cNvSpPr>
            <a:spLocks noChangeArrowheads="1"/>
          </p:cNvSpPr>
          <p:nvPr/>
        </p:nvSpPr>
        <p:spPr bwMode="auto">
          <a:xfrm>
            <a:off x="9405344" y="2354179"/>
            <a:ext cx="1297377" cy="427721"/>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57" name="Rectangle 59"/>
          <p:cNvSpPr>
            <a:spLocks noChangeArrowheads="1"/>
          </p:cNvSpPr>
          <p:nvPr/>
        </p:nvSpPr>
        <p:spPr bwMode="auto">
          <a:xfrm>
            <a:off x="5704460" y="4226588"/>
            <a:ext cx="1301254" cy="214506"/>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8" name="Rectangle 60"/>
          <p:cNvSpPr>
            <a:spLocks noChangeArrowheads="1"/>
          </p:cNvSpPr>
          <p:nvPr/>
        </p:nvSpPr>
        <p:spPr bwMode="auto">
          <a:xfrm>
            <a:off x="5704460" y="3364685"/>
            <a:ext cx="1301254" cy="861903"/>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59" name="Rectangle 61"/>
          <p:cNvSpPr>
            <a:spLocks noChangeArrowheads="1"/>
          </p:cNvSpPr>
          <p:nvPr/>
        </p:nvSpPr>
        <p:spPr bwMode="auto">
          <a:xfrm>
            <a:off x="5704460" y="2734088"/>
            <a:ext cx="1301254" cy="630597"/>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60" name="Rectangle 62"/>
          <p:cNvSpPr>
            <a:spLocks noChangeArrowheads="1"/>
          </p:cNvSpPr>
          <p:nvPr/>
        </p:nvSpPr>
        <p:spPr bwMode="auto">
          <a:xfrm>
            <a:off x="5704460" y="2102199"/>
            <a:ext cx="1301254" cy="631890"/>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61" name="Freeform 64"/>
          <p:cNvSpPr/>
          <p:nvPr/>
        </p:nvSpPr>
        <p:spPr bwMode="auto">
          <a:xfrm>
            <a:off x="1428545" y="1120576"/>
            <a:ext cx="9477053" cy="3325687"/>
          </a:xfrm>
          <a:custGeom>
            <a:avLst/>
            <a:gdLst>
              <a:gd name="T0" fmla="*/ 7334 w 7334"/>
              <a:gd name="T1" fmla="*/ 2990 h 2990"/>
              <a:gd name="T2" fmla="*/ 8 w 7334"/>
              <a:gd name="T3" fmla="*/ 2990 h 2990"/>
              <a:gd name="T4" fmla="*/ 8 w 7334"/>
              <a:gd name="T5" fmla="*/ 2986 h 2990"/>
              <a:gd name="T6" fmla="*/ 0 w 7334"/>
              <a:gd name="T7" fmla="*/ 0 h 2990"/>
              <a:gd name="T8" fmla="*/ 8 w 7334"/>
              <a:gd name="T9" fmla="*/ 0 h 2990"/>
              <a:gd name="T10" fmla="*/ 17 w 7334"/>
              <a:gd name="T11" fmla="*/ 2981 h 2990"/>
              <a:gd name="T12" fmla="*/ 7334 w 7334"/>
              <a:gd name="T13" fmla="*/ 2981 h 2990"/>
              <a:gd name="T14" fmla="*/ 7334 w 7334"/>
              <a:gd name="T15" fmla="*/ 2990 h 29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4" h="2990">
                <a:moveTo>
                  <a:pt x="7334" y="2990"/>
                </a:moveTo>
                <a:lnTo>
                  <a:pt x="8" y="2990"/>
                </a:lnTo>
                <a:lnTo>
                  <a:pt x="8" y="2986"/>
                </a:lnTo>
                <a:lnTo>
                  <a:pt x="0" y="0"/>
                </a:lnTo>
                <a:lnTo>
                  <a:pt x="8" y="0"/>
                </a:lnTo>
                <a:lnTo>
                  <a:pt x="17" y="2981"/>
                </a:lnTo>
                <a:lnTo>
                  <a:pt x="7334" y="2981"/>
                </a:lnTo>
                <a:lnTo>
                  <a:pt x="7334" y="2990"/>
                </a:lnTo>
                <a:close/>
              </a:path>
            </a:pathLst>
          </a:cu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5"/>
          <p:cNvSpPr/>
          <p:nvPr/>
        </p:nvSpPr>
        <p:spPr bwMode="auto">
          <a:xfrm>
            <a:off x="1389779" y="1072655"/>
            <a:ext cx="87870" cy="89163"/>
          </a:xfrm>
          <a:custGeom>
            <a:avLst/>
            <a:gdLst>
              <a:gd name="T0" fmla="*/ 0 w 32"/>
              <a:gd name="T1" fmla="*/ 16 h 32"/>
              <a:gd name="T2" fmla="*/ 16 w 32"/>
              <a:gd name="T3" fmla="*/ 0 h 32"/>
              <a:gd name="T4" fmla="*/ 32 w 32"/>
              <a:gd name="T5" fmla="*/ 16 h 32"/>
              <a:gd name="T6" fmla="*/ 16 w 32"/>
              <a:gd name="T7" fmla="*/ 32 h 32"/>
              <a:gd name="T8" fmla="*/ 0 w 32"/>
              <a:gd name="T9" fmla="*/ 16 h 32"/>
            </a:gdLst>
            <a:ahLst/>
            <a:cxnLst>
              <a:cxn ang="0">
                <a:pos x="T0" y="T1"/>
              </a:cxn>
              <a:cxn ang="0">
                <a:pos x="T2" y="T3"/>
              </a:cxn>
              <a:cxn ang="0">
                <a:pos x="T4" y="T5"/>
              </a:cxn>
              <a:cxn ang="0">
                <a:pos x="T6" y="T7"/>
              </a:cxn>
              <a:cxn ang="0">
                <a:pos x="T8" y="T9"/>
              </a:cxn>
            </a:cxnLst>
            <a:rect l="0" t="0" r="r" b="b"/>
            <a:pathLst>
              <a:path w="32" h="32">
                <a:moveTo>
                  <a:pt x="0" y="16"/>
                </a:moveTo>
                <a:cubicBezTo>
                  <a:pt x="0" y="7"/>
                  <a:pt x="7" y="0"/>
                  <a:pt x="16" y="0"/>
                </a:cubicBezTo>
                <a:cubicBezTo>
                  <a:pt x="24" y="0"/>
                  <a:pt x="32" y="7"/>
                  <a:pt x="32" y="16"/>
                </a:cubicBezTo>
                <a:cubicBezTo>
                  <a:pt x="32" y="25"/>
                  <a:pt x="25" y="32"/>
                  <a:pt x="16" y="32"/>
                </a:cubicBezTo>
                <a:cubicBezTo>
                  <a:pt x="7" y="32"/>
                  <a:pt x="0" y="25"/>
                  <a:pt x="0" y="16"/>
                </a:cubicBezTo>
                <a:close/>
              </a:path>
            </a:pathLst>
          </a:cu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Oval 66"/>
          <p:cNvSpPr>
            <a:spLocks noChangeArrowheads="1"/>
          </p:cNvSpPr>
          <p:nvPr/>
        </p:nvSpPr>
        <p:spPr bwMode="auto">
          <a:xfrm>
            <a:off x="10857786" y="4395867"/>
            <a:ext cx="89163" cy="89163"/>
          </a:xfrm>
          <a:prstGeom prst="ellipse">
            <a:avLst/>
          </a:pr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矩形 63"/>
          <p:cNvSpPr>
            <a:spLocks noChangeArrowheads="1"/>
          </p:cNvSpPr>
          <p:nvPr/>
        </p:nvSpPr>
        <p:spPr bwMode="auto">
          <a:xfrm>
            <a:off x="1659966" y="4731304"/>
            <a:ext cx="2030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b="1" dirty="0">
                <a:solidFill>
                  <a:srgbClr val="262423"/>
                </a:solidFill>
                <a:latin typeface="微软雅黑" panose="020B0503020204020204" pitchFamily="34" charset="-122"/>
                <a:ea typeface="微软雅黑" panose="020B0503020204020204" pitchFamily="34" charset="-122"/>
              </a:rPr>
              <a:t>点击添加标题</a:t>
            </a:r>
          </a:p>
        </p:txBody>
      </p:sp>
      <p:sp>
        <p:nvSpPr>
          <p:cNvPr id="65" name="矩形 124"/>
          <p:cNvSpPr>
            <a:spLocks noChangeArrowheads="1"/>
          </p:cNvSpPr>
          <p:nvPr/>
        </p:nvSpPr>
        <p:spPr bwMode="auto">
          <a:xfrm>
            <a:off x="1659966" y="5244067"/>
            <a:ext cx="8878370" cy="1077218"/>
          </a:xfrm>
          <a:prstGeom prst="rect">
            <a:avLst/>
          </a:prstGeom>
          <a:no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600" dirty="0">
                <a:solidFill>
                  <a:srgbClr val="262423"/>
                </a:solidFill>
                <a:latin typeface="宋体" panose="02010600030101010101" pitchFamily="2" charset="-122"/>
              </a:rPr>
              <a:t>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a:t>
            </a:r>
          </a:p>
        </p:txBody>
      </p:sp>
      <p:cxnSp>
        <p:nvCxnSpPr>
          <p:cNvPr id="66" name="直接连接符 65"/>
          <p:cNvCxnSpPr/>
          <p:nvPr/>
        </p:nvCxnSpPr>
        <p:spPr>
          <a:xfrm>
            <a:off x="1709394" y="5206996"/>
            <a:ext cx="1882676"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500"/>
                                        <p:tgtEl>
                                          <p:spTgt spid="3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fade">
                                      <p:cBhvr>
                                        <p:cTn id="80" dur="500"/>
                                        <p:tgtEl>
                                          <p:spTgt spid="3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500"/>
                                        <p:tgtEl>
                                          <p:spTgt spid="3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500"/>
                                        <p:tgtEl>
                                          <p:spTgt spid="3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fade">
                                      <p:cBhvr>
                                        <p:cTn id="98" dur="500"/>
                                        <p:tgtEl>
                                          <p:spTgt spid="39"/>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500"/>
                                        <p:tgtEl>
                                          <p:spTgt spid="40"/>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fade">
                                      <p:cBhvr>
                                        <p:cTn id="104" dur="500"/>
                                        <p:tgtEl>
                                          <p:spTgt spid="6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62"/>
                                        </p:tgtEl>
                                        <p:attrNameLst>
                                          <p:attrName>style.visibility</p:attrName>
                                        </p:attrNameLst>
                                      </p:cBhvr>
                                      <p:to>
                                        <p:strVal val="visible"/>
                                      </p:to>
                                    </p:set>
                                    <p:animEffect transition="in" filter="fade">
                                      <p:cBhvr>
                                        <p:cTn id="107" dur="500"/>
                                        <p:tgtEl>
                                          <p:spTgt spid="62"/>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fade">
                                      <p:cBhvr>
                                        <p:cTn id="110" dur="500"/>
                                        <p:tgtEl>
                                          <p:spTgt spid="63"/>
                                        </p:tgtEl>
                                      </p:cBhvr>
                                    </p:animEffect>
                                  </p:childTnLst>
                                </p:cTn>
                              </p:par>
                              <p:par>
                                <p:cTn id="111" presetID="47" presetClass="entr" presetSubtype="0"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1000"/>
                                        <p:tgtEl>
                                          <p:spTgt spid="44"/>
                                        </p:tgtEl>
                                      </p:cBhvr>
                                    </p:animEffect>
                                    <p:anim calcmode="lin" valueType="num">
                                      <p:cBhvr>
                                        <p:cTn id="114" dur="1000" fill="hold"/>
                                        <p:tgtEl>
                                          <p:spTgt spid="44"/>
                                        </p:tgtEl>
                                        <p:attrNameLst>
                                          <p:attrName>ppt_x</p:attrName>
                                        </p:attrNameLst>
                                      </p:cBhvr>
                                      <p:tavLst>
                                        <p:tav tm="0">
                                          <p:val>
                                            <p:strVal val="#ppt_x"/>
                                          </p:val>
                                        </p:tav>
                                        <p:tav tm="100000">
                                          <p:val>
                                            <p:strVal val="#ppt_x"/>
                                          </p:val>
                                        </p:tav>
                                      </p:tavLst>
                                    </p:anim>
                                    <p:anim calcmode="lin" valueType="num">
                                      <p:cBhvr>
                                        <p:cTn id="115" dur="1000" fill="hold"/>
                                        <p:tgtEl>
                                          <p:spTgt spid="44"/>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fade">
                                      <p:cBhvr>
                                        <p:cTn id="118" dur="1000"/>
                                        <p:tgtEl>
                                          <p:spTgt spid="43"/>
                                        </p:tgtEl>
                                      </p:cBhvr>
                                    </p:animEffect>
                                    <p:anim calcmode="lin" valueType="num">
                                      <p:cBhvr>
                                        <p:cTn id="119" dur="1000" fill="hold"/>
                                        <p:tgtEl>
                                          <p:spTgt spid="43"/>
                                        </p:tgtEl>
                                        <p:attrNameLst>
                                          <p:attrName>ppt_x</p:attrName>
                                        </p:attrNameLst>
                                      </p:cBhvr>
                                      <p:tavLst>
                                        <p:tav tm="0">
                                          <p:val>
                                            <p:strVal val="#ppt_x"/>
                                          </p:val>
                                        </p:tav>
                                        <p:tav tm="100000">
                                          <p:val>
                                            <p:strVal val="#ppt_x"/>
                                          </p:val>
                                        </p:tav>
                                      </p:tavLst>
                                    </p:anim>
                                    <p:anim calcmode="lin" valueType="num">
                                      <p:cBhvr>
                                        <p:cTn id="120" dur="1000" fill="hold"/>
                                        <p:tgtEl>
                                          <p:spTgt spid="43"/>
                                        </p:tgtEl>
                                        <p:attrNameLst>
                                          <p:attrName>ppt_y</p:attrName>
                                        </p:attrNameLst>
                                      </p:cBhvr>
                                      <p:tavLst>
                                        <p:tav tm="0">
                                          <p:val>
                                            <p:strVal val="#ppt_y-.1"/>
                                          </p:val>
                                        </p:tav>
                                        <p:tav tm="100000">
                                          <p:val>
                                            <p:strVal val="#ppt_y"/>
                                          </p:val>
                                        </p:tav>
                                      </p:tavLst>
                                    </p:anim>
                                  </p:childTnLst>
                                </p:cTn>
                              </p:par>
                              <p:par>
                                <p:cTn id="121" presetID="47" presetClass="entr" presetSubtype="0" fill="hold" grpId="0" nodeType="with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fade">
                                      <p:cBhvr>
                                        <p:cTn id="123" dur="1000"/>
                                        <p:tgtEl>
                                          <p:spTgt spid="41"/>
                                        </p:tgtEl>
                                      </p:cBhvr>
                                    </p:animEffect>
                                    <p:anim calcmode="lin" valueType="num">
                                      <p:cBhvr>
                                        <p:cTn id="124" dur="1000" fill="hold"/>
                                        <p:tgtEl>
                                          <p:spTgt spid="41"/>
                                        </p:tgtEl>
                                        <p:attrNameLst>
                                          <p:attrName>ppt_x</p:attrName>
                                        </p:attrNameLst>
                                      </p:cBhvr>
                                      <p:tavLst>
                                        <p:tav tm="0">
                                          <p:val>
                                            <p:strVal val="#ppt_x"/>
                                          </p:val>
                                        </p:tav>
                                        <p:tav tm="100000">
                                          <p:val>
                                            <p:strVal val="#ppt_x"/>
                                          </p:val>
                                        </p:tav>
                                      </p:tavLst>
                                    </p:anim>
                                    <p:anim calcmode="lin" valueType="num">
                                      <p:cBhvr>
                                        <p:cTn id="125" dur="1000" fill="hold"/>
                                        <p:tgtEl>
                                          <p:spTgt spid="41"/>
                                        </p:tgtEl>
                                        <p:attrNameLst>
                                          <p:attrName>ppt_y</p:attrName>
                                        </p:attrNameLst>
                                      </p:cBhvr>
                                      <p:tavLst>
                                        <p:tav tm="0">
                                          <p:val>
                                            <p:strVal val="#ppt_y-.1"/>
                                          </p:val>
                                        </p:tav>
                                        <p:tav tm="100000">
                                          <p:val>
                                            <p:strVal val="#ppt_y"/>
                                          </p:val>
                                        </p:tav>
                                      </p:tavLst>
                                    </p:anim>
                                  </p:childTnLst>
                                </p:cTn>
                              </p:par>
                              <p:par>
                                <p:cTn id="126" presetID="47" presetClass="entr" presetSubtype="0" fill="hold" grpId="0" nodeType="withEffect">
                                  <p:stCondLst>
                                    <p:cond delay="0"/>
                                  </p:stCondLst>
                                  <p:childTnLst>
                                    <p:set>
                                      <p:cBhvr>
                                        <p:cTn id="127" dur="1" fill="hold">
                                          <p:stCondLst>
                                            <p:cond delay="0"/>
                                          </p:stCondLst>
                                        </p:cTn>
                                        <p:tgtEl>
                                          <p:spTgt spid="42"/>
                                        </p:tgtEl>
                                        <p:attrNameLst>
                                          <p:attrName>style.visibility</p:attrName>
                                        </p:attrNameLst>
                                      </p:cBhvr>
                                      <p:to>
                                        <p:strVal val="visible"/>
                                      </p:to>
                                    </p:set>
                                    <p:animEffect transition="in" filter="fade">
                                      <p:cBhvr>
                                        <p:cTn id="128" dur="1000"/>
                                        <p:tgtEl>
                                          <p:spTgt spid="42"/>
                                        </p:tgtEl>
                                      </p:cBhvr>
                                    </p:animEffect>
                                    <p:anim calcmode="lin" valueType="num">
                                      <p:cBhvr>
                                        <p:cTn id="129" dur="1000" fill="hold"/>
                                        <p:tgtEl>
                                          <p:spTgt spid="42"/>
                                        </p:tgtEl>
                                        <p:attrNameLst>
                                          <p:attrName>ppt_x</p:attrName>
                                        </p:attrNameLst>
                                      </p:cBhvr>
                                      <p:tavLst>
                                        <p:tav tm="0">
                                          <p:val>
                                            <p:strVal val="#ppt_x"/>
                                          </p:val>
                                        </p:tav>
                                        <p:tav tm="100000">
                                          <p:val>
                                            <p:strVal val="#ppt_x"/>
                                          </p:val>
                                        </p:tav>
                                      </p:tavLst>
                                    </p:anim>
                                    <p:anim calcmode="lin" valueType="num">
                                      <p:cBhvr>
                                        <p:cTn id="130" dur="1000" fill="hold"/>
                                        <p:tgtEl>
                                          <p:spTgt spid="42"/>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8"/>
                                        </p:tgtEl>
                                        <p:attrNameLst>
                                          <p:attrName>style.visibility</p:attrName>
                                        </p:attrNameLst>
                                      </p:cBhvr>
                                      <p:to>
                                        <p:strVal val="visible"/>
                                      </p:to>
                                    </p:set>
                                    <p:animEffect transition="in" filter="fade">
                                      <p:cBhvr>
                                        <p:cTn id="133" dur="1000"/>
                                        <p:tgtEl>
                                          <p:spTgt spid="48"/>
                                        </p:tgtEl>
                                      </p:cBhvr>
                                    </p:animEffect>
                                    <p:anim calcmode="lin" valueType="num">
                                      <p:cBhvr>
                                        <p:cTn id="134" dur="1000" fill="hold"/>
                                        <p:tgtEl>
                                          <p:spTgt spid="48"/>
                                        </p:tgtEl>
                                        <p:attrNameLst>
                                          <p:attrName>ppt_x</p:attrName>
                                        </p:attrNameLst>
                                      </p:cBhvr>
                                      <p:tavLst>
                                        <p:tav tm="0">
                                          <p:val>
                                            <p:strVal val="#ppt_x"/>
                                          </p:val>
                                        </p:tav>
                                        <p:tav tm="100000">
                                          <p:val>
                                            <p:strVal val="#ppt_x"/>
                                          </p:val>
                                        </p:tav>
                                      </p:tavLst>
                                    </p:anim>
                                    <p:anim calcmode="lin" valueType="num">
                                      <p:cBhvr>
                                        <p:cTn id="135" dur="1000" fill="hold"/>
                                        <p:tgtEl>
                                          <p:spTgt spid="48"/>
                                        </p:tgtEl>
                                        <p:attrNameLst>
                                          <p:attrName>ppt_y</p:attrName>
                                        </p:attrNameLst>
                                      </p:cBhvr>
                                      <p:tavLst>
                                        <p:tav tm="0">
                                          <p:val>
                                            <p:strVal val="#ppt_y-.1"/>
                                          </p:val>
                                        </p:tav>
                                        <p:tav tm="100000">
                                          <p:val>
                                            <p:strVal val="#ppt_y"/>
                                          </p:val>
                                        </p:tav>
                                      </p:tavLst>
                                    </p:anim>
                                  </p:childTnLst>
                                </p:cTn>
                              </p:par>
                              <p:par>
                                <p:cTn id="136" presetID="47" presetClass="entr" presetSubtype="0" fill="hold" grpId="0" nodeType="withEffect">
                                  <p:stCondLst>
                                    <p:cond delay="0"/>
                                  </p:stCondLst>
                                  <p:childTnLst>
                                    <p:set>
                                      <p:cBhvr>
                                        <p:cTn id="137" dur="1" fill="hold">
                                          <p:stCondLst>
                                            <p:cond delay="0"/>
                                          </p:stCondLst>
                                        </p:cTn>
                                        <p:tgtEl>
                                          <p:spTgt spid="47"/>
                                        </p:tgtEl>
                                        <p:attrNameLst>
                                          <p:attrName>style.visibility</p:attrName>
                                        </p:attrNameLst>
                                      </p:cBhvr>
                                      <p:to>
                                        <p:strVal val="visible"/>
                                      </p:to>
                                    </p:set>
                                    <p:animEffect transition="in" filter="fade">
                                      <p:cBhvr>
                                        <p:cTn id="138" dur="1000"/>
                                        <p:tgtEl>
                                          <p:spTgt spid="47"/>
                                        </p:tgtEl>
                                      </p:cBhvr>
                                    </p:animEffect>
                                    <p:anim calcmode="lin" valueType="num">
                                      <p:cBhvr>
                                        <p:cTn id="139" dur="1000" fill="hold"/>
                                        <p:tgtEl>
                                          <p:spTgt spid="47"/>
                                        </p:tgtEl>
                                        <p:attrNameLst>
                                          <p:attrName>ppt_x</p:attrName>
                                        </p:attrNameLst>
                                      </p:cBhvr>
                                      <p:tavLst>
                                        <p:tav tm="0">
                                          <p:val>
                                            <p:strVal val="#ppt_x"/>
                                          </p:val>
                                        </p:tav>
                                        <p:tav tm="100000">
                                          <p:val>
                                            <p:strVal val="#ppt_x"/>
                                          </p:val>
                                        </p:tav>
                                      </p:tavLst>
                                    </p:anim>
                                    <p:anim calcmode="lin" valueType="num">
                                      <p:cBhvr>
                                        <p:cTn id="140" dur="1000" fill="hold"/>
                                        <p:tgtEl>
                                          <p:spTgt spid="47"/>
                                        </p:tgtEl>
                                        <p:attrNameLst>
                                          <p:attrName>ppt_y</p:attrName>
                                        </p:attrNameLst>
                                      </p:cBhvr>
                                      <p:tavLst>
                                        <p:tav tm="0">
                                          <p:val>
                                            <p:strVal val="#ppt_y-.1"/>
                                          </p:val>
                                        </p:tav>
                                        <p:tav tm="100000">
                                          <p:val>
                                            <p:strVal val="#ppt_y"/>
                                          </p:val>
                                        </p:tav>
                                      </p:tavLst>
                                    </p:anim>
                                  </p:childTnLst>
                                </p:cTn>
                              </p:par>
                              <p:par>
                                <p:cTn id="141" presetID="47" presetClass="entr" presetSubtype="0"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Effect transition="in" filter="fade">
                                      <p:cBhvr>
                                        <p:cTn id="143" dur="1000"/>
                                        <p:tgtEl>
                                          <p:spTgt spid="45"/>
                                        </p:tgtEl>
                                      </p:cBhvr>
                                    </p:animEffect>
                                    <p:anim calcmode="lin" valueType="num">
                                      <p:cBhvr>
                                        <p:cTn id="144" dur="1000" fill="hold"/>
                                        <p:tgtEl>
                                          <p:spTgt spid="45"/>
                                        </p:tgtEl>
                                        <p:attrNameLst>
                                          <p:attrName>ppt_x</p:attrName>
                                        </p:attrNameLst>
                                      </p:cBhvr>
                                      <p:tavLst>
                                        <p:tav tm="0">
                                          <p:val>
                                            <p:strVal val="#ppt_x"/>
                                          </p:val>
                                        </p:tav>
                                        <p:tav tm="100000">
                                          <p:val>
                                            <p:strVal val="#ppt_x"/>
                                          </p:val>
                                        </p:tav>
                                      </p:tavLst>
                                    </p:anim>
                                    <p:anim calcmode="lin" valueType="num">
                                      <p:cBhvr>
                                        <p:cTn id="145" dur="1000" fill="hold"/>
                                        <p:tgtEl>
                                          <p:spTgt spid="45"/>
                                        </p:tgtEl>
                                        <p:attrNameLst>
                                          <p:attrName>ppt_y</p:attrName>
                                        </p:attrNameLst>
                                      </p:cBhvr>
                                      <p:tavLst>
                                        <p:tav tm="0">
                                          <p:val>
                                            <p:strVal val="#ppt_y-.1"/>
                                          </p:val>
                                        </p:tav>
                                        <p:tav tm="100000">
                                          <p:val>
                                            <p:strVal val="#ppt_y"/>
                                          </p:val>
                                        </p:tav>
                                      </p:tavLst>
                                    </p:anim>
                                  </p:childTnLst>
                                </p:cTn>
                              </p:par>
                              <p:par>
                                <p:cTn id="146" presetID="47" presetClass="entr" presetSubtype="0" fill="hold" grpId="0" nodeType="withEffect">
                                  <p:stCondLst>
                                    <p:cond delay="0"/>
                                  </p:stCondLst>
                                  <p:childTnLst>
                                    <p:set>
                                      <p:cBhvr>
                                        <p:cTn id="147" dur="1" fill="hold">
                                          <p:stCondLst>
                                            <p:cond delay="0"/>
                                          </p:stCondLst>
                                        </p:cTn>
                                        <p:tgtEl>
                                          <p:spTgt spid="46"/>
                                        </p:tgtEl>
                                        <p:attrNameLst>
                                          <p:attrName>style.visibility</p:attrName>
                                        </p:attrNameLst>
                                      </p:cBhvr>
                                      <p:to>
                                        <p:strVal val="visible"/>
                                      </p:to>
                                    </p:set>
                                    <p:animEffect transition="in" filter="fade">
                                      <p:cBhvr>
                                        <p:cTn id="148" dur="1000"/>
                                        <p:tgtEl>
                                          <p:spTgt spid="46"/>
                                        </p:tgtEl>
                                      </p:cBhvr>
                                    </p:animEffect>
                                    <p:anim calcmode="lin" valueType="num">
                                      <p:cBhvr>
                                        <p:cTn id="149" dur="1000" fill="hold"/>
                                        <p:tgtEl>
                                          <p:spTgt spid="46"/>
                                        </p:tgtEl>
                                        <p:attrNameLst>
                                          <p:attrName>ppt_x</p:attrName>
                                        </p:attrNameLst>
                                      </p:cBhvr>
                                      <p:tavLst>
                                        <p:tav tm="0">
                                          <p:val>
                                            <p:strVal val="#ppt_x"/>
                                          </p:val>
                                        </p:tav>
                                        <p:tav tm="100000">
                                          <p:val>
                                            <p:strVal val="#ppt_x"/>
                                          </p:val>
                                        </p:tav>
                                      </p:tavLst>
                                    </p:anim>
                                    <p:anim calcmode="lin" valueType="num">
                                      <p:cBhvr>
                                        <p:cTn id="150" dur="1000" fill="hold"/>
                                        <p:tgtEl>
                                          <p:spTgt spid="46"/>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60"/>
                                        </p:tgtEl>
                                        <p:attrNameLst>
                                          <p:attrName>style.visibility</p:attrName>
                                        </p:attrNameLst>
                                      </p:cBhvr>
                                      <p:to>
                                        <p:strVal val="visible"/>
                                      </p:to>
                                    </p:set>
                                    <p:animEffect transition="in" filter="fade">
                                      <p:cBhvr>
                                        <p:cTn id="153" dur="1000"/>
                                        <p:tgtEl>
                                          <p:spTgt spid="60"/>
                                        </p:tgtEl>
                                      </p:cBhvr>
                                    </p:animEffect>
                                    <p:anim calcmode="lin" valueType="num">
                                      <p:cBhvr>
                                        <p:cTn id="154" dur="1000" fill="hold"/>
                                        <p:tgtEl>
                                          <p:spTgt spid="60"/>
                                        </p:tgtEl>
                                        <p:attrNameLst>
                                          <p:attrName>ppt_x</p:attrName>
                                        </p:attrNameLst>
                                      </p:cBhvr>
                                      <p:tavLst>
                                        <p:tav tm="0">
                                          <p:val>
                                            <p:strVal val="#ppt_x"/>
                                          </p:val>
                                        </p:tav>
                                        <p:tav tm="100000">
                                          <p:val>
                                            <p:strVal val="#ppt_x"/>
                                          </p:val>
                                        </p:tav>
                                      </p:tavLst>
                                    </p:anim>
                                    <p:anim calcmode="lin" valueType="num">
                                      <p:cBhvr>
                                        <p:cTn id="155" dur="1000" fill="hold"/>
                                        <p:tgtEl>
                                          <p:spTgt spid="60"/>
                                        </p:tgtEl>
                                        <p:attrNameLst>
                                          <p:attrName>ppt_y</p:attrName>
                                        </p:attrNameLst>
                                      </p:cBhvr>
                                      <p:tavLst>
                                        <p:tav tm="0">
                                          <p:val>
                                            <p:strVal val="#ppt_y-.1"/>
                                          </p:val>
                                        </p:tav>
                                        <p:tav tm="100000">
                                          <p:val>
                                            <p:strVal val="#ppt_y"/>
                                          </p:val>
                                        </p:tav>
                                      </p:tavLst>
                                    </p:anim>
                                  </p:childTnLst>
                                </p:cTn>
                              </p:par>
                              <p:par>
                                <p:cTn id="156" presetID="47" presetClass="entr" presetSubtype="0" fill="hold" grpId="0" nodeType="withEffect">
                                  <p:stCondLst>
                                    <p:cond delay="0"/>
                                  </p:stCondLst>
                                  <p:childTnLst>
                                    <p:set>
                                      <p:cBhvr>
                                        <p:cTn id="157" dur="1" fill="hold">
                                          <p:stCondLst>
                                            <p:cond delay="0"/>
                                          </p:stCondLst>
                                        </p:cTn>
                                        <p:tgtEl>
                                          <p:spTgt spid="59"/>
                                        </p:tgtEl>
                                        <p:attrNameLst>
                                          <p:attrName>style.visibility</p:attrName>
                                        </p:attrNameLst>
                                      </p:cBhvr>
                                      <p:to>
                                        <p:strVal val="visible"/>
                                      </p:to>
                                    </p:set>
                                    <p:animEffect transition="in" filter="fade">
                                      <p:cBhvr>
                                        <p:cTn id="158" dur="1000"/>
                                        <p:tgtEl>
                                          <p:spTgt spid="59"/>
                                        </p:tgtEl>
                                      </p:cBhvr>
                                    </p:animEffect>
                                    <p:anim calcmode="lin" valueType="num">
                                      <p:cBhvr>
                                        <p:cTn id="159" dur="1000" fill="hold"/>
                                        <p:tgtEl>
                                          <p:spTgt spid="59"/>
                                        </p:tgtEl>
                                        <p:attrNameLst>
                                          <p:attrName>ppt_x</p:attrName>
                                        </p:attrNameLst>
                                      </p:cBhvr>
                                      <p:tavLst>
                                        <p:tav tm="0">
                                          <p:val>
                                            <p:strVal val="#ppt_x"/>
                                          </p:val>
                                        </p:tav>
                                        <p:tav tm="100000">
                                          <p:val>
                                            <p:strVal val="#ppt_x"/>
                                          </p:val>
                                        </p:tav>
                                      </p:tavLst>
                                    </p:anim>
                                    <p:anim calcmode="lin" valueType="num">
                                      <p:cBhvr>
                                        <p:cTn id="160" dur="1000" fill="hold"/>
                                        <p:tgtEl>
                                          <p:spTgt spid="59"/>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58"/>
                                        </p:tgtEl>
                                        <p:attrNameLst>
                                          <p:attrName>style.visibility</p:attrName>
                                        </p:attrNameLst>
                                      </p:cBhvr>
                                      <p:to>
                                        <p:strVal val="visible"/>
                                      </p:to>
                                    </p:set>
                                    <p:animEffect transition="in" filter="fade">
                                      <p:cBhvr>
                                        <p:cTn id="163" dur="1000"/>
                                        <p:tgtEl>
                                          <p:spTgt spid="58"/>
                                        </p:tgtEl>
                                      </p:cBhvr>
                                    </p:animEffect>
                                    <p:anim calcmode="lin" valueType="num">
                                      <p:cBhvr>
                                        <p:cTn id="164" dur="1000" fill="hold"/>
                                        <p:tgtEl>
                                          <p:spTgt spid="58"/>
                                        </p:tgtEl>
                                        <p:attrNameLst>
                                          <p:attrName>ppt_x</p:attrName>
                                        </p:attrNameLst>
                                      </p:cBhvr>
                                      <p:tavLst>
                                        <p:tav tm="0">
                                          <p:val>
                                            <p:strVal val="#ppt_x"/>
                                          </p:val>
                                        </p:tav>
                                        <p:tav tm="100000">
                                          <p:val>
                                            <p:strVal val="#ppt_x"/>
                                          </p:val>
                                        </p:tav>
                                      </p:tavLst>
                                    </p:anim>
                                    <p:anim calcmode="lin" valueType="num">
                                      <p:cBhvr>
                                        <p:cTn id="165" dur="1000" fill="hold"/>
                                        <p:tgtEl>
                                          <p:spTgt spid="58"/>
                                        </p:tgtEl>
                                        <p:attrNameLst>
                                          <p:attrName>ppt_y</p:attrName>
                                        </p:attrNameLst>
                                      </p:cBhvr>
                                      <p:tavLst>
                                        <p:tav tm="0">
                                          <p:val>
                                            <p:strVal val="#ppt_y-.1"/>
                                          </p:val>
                                        </p:tav>
                                        <p:tav tm="100000">
                                          <p:val>
                                            <p:strVal val="#ppt_y"/>
                                          </p:val>
                                        </p:tav>
                                      </p:tavLst>
                                    </p:anim>
                                  </p:childTnLst>
                                </p:cTn>
                              </p:par>
                              <p:par>
                                <p:cTn id="166" presetID="47" presetClass="entr" presetSubtype="0" fill="hold" grpId="0" nodeType="withEffect">
                                  <p:stCondLst>
                                    <p:cond delay="0"/>
                                  </p:stCondLst>
                                  <p:childTnLst>
                                    <p:set>
                                      <p:cBhvr>
                                        <p:cTn id="167" dur="1" fill="hold">
                                          <p:stCondLst>
                                            <p:cond delay="0"/>
                                          </p:stCondLst>
                                        </p:cTn>
                                        <p:tgtEl>
                                          <p:spTgt spid="57"/>
                                        </p:tgtEl>
                                        <p:attrNameLst>
                                          <p:attrName>style.visibility</p:attrName>
                                        </p:attrNameLst>
                                      </p:cBhvr>
                                      <p:to>
                                        <p:strVal val="visible"/>
                                      </p:to>
                                    </p:set>
                                    <p:animEffect transition="in" filter="fade">
                                      <p:cBhvr>
                                        <p:cTn id="168" dur="1000"/>
                                        <p:tgtEl>
                                          <p:spTgt spid="57"/>
                                        </p:tgtEl>
                                      </p:cBhvr>
                                    </p:animEffect>
                                    <p:anim calcmode="lin" valueType="num">
                                      <p:cBhvr>
                                        <p:cTn id="169" dur="1000" fill="hold"/>
                                        <p:tgtEl>
                                          <p:spTgt spid="57"/>
                                        </p:tgtEl>
                                        <p:attrNameLst>
                                          <p:attrName>ppt_x</p:attrName>
                                        </p:attrNameLst>
                                      </p:cBhvr>
                                      <p:tavLst>
                                        <p:tav tm="0">
                                          <p:val>
                                            <p:strVal val="#ppt_x"/>
                                          </p:val>
                                        </p:tav>
                                        <p:tav tm="100000">
                                          <p:val>
                                            <p:strVal val="#ppt_x"/>
                                          </p:val>
                                        </p:tav>
                                      </p:tavLst>
                                    </p:anim>
                                    <p:anim calcmode="lin" valueType="num">
                                      <p:cBhvr>
                                        <p:cTn id="170" dur="1000" fill="hold"/>
                                        <p:tgtEl>
                                          <p:spTgt spid="57"/>
                                        </p:tgtEl>
                                        <p:attrNameLst>
                                          <p:attrName>ppt_y</p:attrName>
                                        </p:attrNameLst>
                                      </p:cBhvr>
                                      <p:tavLst>
                                        <p:tav tm="0">
                                          <p:val>
                                            <p:strVal val="#ppt_y-.1"/>
                                          </p:val>
                                        </p:tav>
                                        <p:tav tm="100000">
                                          <p:val>
                                            <p:strVal val="#ppt_y"/>
                                          </p:val>
                                        </p:tav>
                                      </p:tavLst>
                                    </p:anim>
                                  </p:childTnLst>
                                </p:cTn>
                              </p:par>
                              <p:par>
                                <p:cTn id="171" presetID="47" presetClass="entr" presetSubtype="0" fill="hold" grpId="0" nodeType="withEffect">
                                  <p:stCondLst>
                                    <p:cond delay="0"/>
                                  </p:stCondLst>
                                  <p:childTnLst>
                                    <p:set>
                                      <p:cBhvr>
                                        <p:cTn id="172" dur="1" fill="hold">
                                          <p:stCondLst>
                                            <p:cond delay="0"/>
                                          </p:stCondLst>
                                        </p:cTn>
                                        <p:tgtEl>
                                          <p:spTgt spid="49"/>
                                        </p:tgtEl>
                                        <p:attrNameLst>
                                          <p:attrName>style.visibility</p:attrName>
                                        </p:attrNameLst>
                                      </p:cBhvr>
                                      <p:to>
                                        <p:strVal val="visible"/>
                                      </p:to>
                                    </p:set>
                                    <p:animEffect transition="in" filter="fade">
                                      <p:cBhvr>
                                        <p:cTn id="173" dur="1000"/>
                                        <p:tgtEl>
                                          <p:spTgt spid="49"/>
                                        </p:tgtEl>
                                      </p:cBhvr>
                                    </p:animEffect>
                                    <p:anim calcmode="lin" valueType="num">
                                      <p:cBhvr>
                                        <p:cTn id="174" dur="1000" fill="hold"/>
                                        <p:tgtEl>
                                          <p:spTgt spid="49"/>
                                        </p:tgtEl>
                                        <p:attrNameLst>
                                          <p:attrName>ppt_x</p:attrName>
                                        </p:attrNameLst>
                                      </p:cBhvr>
                                      <p:tavLst>
                                        <p:tav tm="0">
                                          <p:val>
                                            <p:strVal val="#ppt_x"/>
                                          </p:val>
                                        </p:tav>
                                        <p:tav tm="100000">
                                          <p:val>
                                            <p:strVal val="#ppt_x"/>
                                          </p:val>
                                        </p:tav>
                                      </p:tavLst>
                                    </p:anim>
                                    <p:anim calcmode="lin" valueType="num">
                                      <p:cBhvr>
                                        <p:cTn id="175" dur="1000" fill="hold"/>
                                        <p:tgtEl>
                                          <p:spTgt spid="49"/>
                                        </p:tgtEl>
                                        <p:attrNameLst>
                                          <p:attrName>ppt_y</p:attrName>
                                        </p:attrNameLst>
                                      </p:cBhvr>
                                      <p:tavLst>
                                        <p:tav tm="0">
                                          <p:val>
                                            <p:strVal val="#ppt_y-.1"/>
                                          </p:val>
                                        </p:tav>
                                        <p:tav tm="100000">
                                          <p:val>
                                            <p:strVal val="#ppt_y"/>
                                          </p:val>
                                        </p:tav>
                                      </p:tavLst>
                                    </p:anim>
                                  </p:childTnLst>
                                </p:cTn>
                              </p:par>
                              <p:par>
                                <p:cTn id="176" presetID="47" presetClass="entr" presetSubtype="0" fill="hold" grpId="0" nodeType="withEffect">
                                  <p:stCondLst>
                                    <p:cond delay="0"/>
                                  </p:stCondLst>
                                  <p:childTnLst>
                                    <p:set>
                                      <p:cBhvr>
                                        <p:cTn id="177" dur="1" fill="hold">
                                          <p:stCondLst>
                                            <p:cond delay="0"/>
                                          </p:stCondLst>
                                        </p:cTn>
                                        <p:tgtEl>
                                          <p:spTgt spid="50"/>
                                        </p:tgtEl>
                                        <p:attrNameLst>
                                          <p:attrName>style.visibility</p:attrName>
                                        </p:attrNameLst>
                                      </p:cBhvr>
                                      <p:to>
                                        <p:strVal val="visible"/>
                                      </p:to>
                                    </p:set>
                                    <p:animEffect transition="in" filter="fade">
                                      <p:cBhvr>
                                        <p:cTn id="178" dur="1000"/>
                                        <p:tgtEl>
                                          <p:spTgt spid="50"/>
                                        </p:tgtEl>
                                      </p:cBhvr>
                                    </p:animEffect>
                                    <p:anim calcmode="lin" valueType="num">
                                      <p:cBhvr>
                                        <p:cTn id="179" dur="1000" fill="hold"/>
                                        <p:tgtEl>
                                          <p:spTgt spid="50"/>
                                        </p:tgtEl>
                                        <p:attrNameLst>
                                          <p:attrName>ppt_x</p:attrName>
                                        </p:attrNameLst>
                                      </p:cBhvr>
                                      <p:tavLst>
                                        <p:tav tm="0">
                                          <p:val>
                                            <p:strVal val="#ppt_x"/>
                                          </p:val>
                                        </p:tav>
                                        <p:tav tm="100000">
                                          <p:val>
                                            <p:strVal val="#ppt_x"/>
                                          </p:val>
                                        </p:tav>
                                      </p:tavLst>
                                    </p:anim>
                                    <p:anim calcmode="lin" valueType="num">
                                      <p:cBhvr>
                                        <p:cTn id="180" dur="1000" fill="hold"/>
                                        <p:tgtEl>
                                          <p:spTgt spid="50"/>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51"/>
                                        </p:tgtEl>
                                        <p:attrNameLst>
                                          <p:attrName>style.visibility</p:attrName>
                                        </p:attrNameLst>
                                      </p:cBhvr>
                                      <p:to>
                                        <p:strVal val="visible"/>
                                      </p:to>
                                    </p:set>
                                    <p:animEffect transition="in" filter="fade">
                                      <p:cBhvr>
                                        <p:cTn id="183" dur="1000"/>
                                        <p:tgtEl>
                                          <p:spTgt spid="51"/>
                                        </p:tgtEl>
                                      </p:cBhvr>
                                    </p:animEffect>
                                    <p:anim calcmode="lin" valueType="num">
                                      <p:cBhvr>
                                        <p:cTn id="184" dur="1000" fill="hold"/>
                                        <p:tgtEl>
                                          <p:spTgt spid="51"/>
                                        </p:tgtEl>
                                        <p:attrNameLst>
                                          <p:attrName>ppt_x</p:attrName>
                                        </p:attrNameLst>
                                      </p:cBhvr>
                                      <p:tavLst>
                                        <p:tav tm="0">
                                          <p:val>
                                            <p:strVal val="#ppt_x"/>
                                          </p:val>
                                        </p:tav>
                                        <p:tav tm="100000">
                                          <p:val>
                                            <p:strVal val="#ppt_x"/>
                                          </p:val>
                                        </p:tav>
                                      </p:tavLst>
                                    </p:anim>
                                    <p:anim calcmode="lin" valueType="num">
                                      <p:cBhvr>
                                        <p:cTn id="185" dur="1000" fill="hold"/>
                                        <p:tgtEl>
                                          <p:spTgt spid="51"/>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52"/>
                                        </p:tgtEl>
                                        <p:attrNameLst>
                                          <p:attrName>style.visibility</p:attrName>
                                        </p:attrNameLst>
                                      </p:cBhvr>
                                      <p:to>
                                        <p:strVal val="visible"/>
                                      </p:to>
                                    </p:set>
                                    <p:animEffect transition="in" filter="fade">
                                      <p:cBhvr>
                                        <p:cTn id="188" dur="1000"/>
                                        <p:tgtEl>
                                          <p:spTgt spid="52"/>
                                        </p:tgtEl>
                                      </p:cBhvr>
                                    </p:animEffect>
                                    <p:anim calcmode="lin" valueType="num">
                                      <p:cBhvr>
                                        <p:cTn id="189" dur="1000" fill="hold"/>
                                        <p:tgtEl>
                                          <p:spTgt spid="52"/>
                                        </p:tgtEl>
                                        <p:attrNameLst>
                                          <p:attrName>ppt_x</p:attrName>
                                        </p:attrNameLst>
                                      </p:cBhvr>
                                      <p:tavLst>
                                        <p:tav tm="0">
                                          <p:val>
                                            <p:strVal val="#ppt_x"/>
                                          </p:val>
                                        </p:tav>
                                        <p:tav tm="100000">
                                          <p:val>
                                            <p:strVal val="#ppt_x"/>
                                          </p:val>
                                        </p:tav>
                                      </p:tavLst>
                                    </p:anim>
                                    <p:anim calcmode="lin" valueType="num">
                                      <p:cBhvr>
                                        <p:cTn id="190" dur="1000" fill="hold"/>
                                        <p:tgtEl>
                                          <p:spTgt spid="52"/>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56"/>
                                        </p:tgtEl>
                                        <p:attrNameLst>
                                          <p:attrName>style.visibility</p:attrName>
                                        </p:attrNameLst>
                                      </p:cBhvr>
                                      <p:to>
                                        <p:strVal val="visible"/>
                                      </p:to>
                                    </p:set>
                                    <p:animEffect transition="in" filter="fade">
                                      <p:cBhvr>
                                        <p:cTn id="193" dur="1000"/>
                                        <p:tgtEl>
                                          <p:spTgt spid="56"/>
                                        </p:tgtEl>
                                      </p:cBhvr>
                                    </p:animEffect>
                                    <p:anim calcmode="lin" valueType="num">
                                      <p:cBhvr>
                                        <p:cTn id="194" dur="1000" fill="hold"/>
                                        <p:tgtEl>
                                          <p:spTgt spid="56"/>
                                        </p:tgtEl>
                                        <p:attrNameLst>
                                          <p:attrName>ppt_x</p:attrName>
                                        </p:attrNameLst>
                                      </p:cBhvr>
                                      <p:tavLst>
                                        <p:tav tm="0">
                                          <p:val>
                                            <p:strVal val="#ppt_x"/>
                                          </p:val>
                                        </p:tav>
                                        <p:tav tm="100000">
                                          <p:val>
                                            <p:strVal val="#ppt_x"/>
                                          </p:val>
                                        </p:tav>
                                      </p:tavLst>
                                    </p:anim>
                                    <p:anim calcmode="lin" valueType="num">
                                      <p:cBhvr>
                                        <p:cTn id="195" dur="1000" fill="hold"/>
                                        <p:tgtEl>
                                          <p:spTgt spid="56"/>
                                        </p:tgtEl>
                                        <p:attrNameLst>
                                          <p:attrName>ppt_y</p:attrName>
                                        </p:attrNameLst>
                                      </p:cBhvr>
                                      <p:tavLst>
                                        <p:tav tm="0">
                                          <p:val>
                                            <p:strVal val="#ppt_y-.1"/>
                                          </p:val>
                                        </p:tav>
                                        <p:tav tm="100000">
                                          <p:val>
                                            <p:strVal val="#ppt_y"/>
                                          </p:val>
                                        </p:tav>
                                      </p:tavLst>
                                    </p:anim>
                                  </p:childTnLst>
                                </p:cTn>
                              </p:par>
                              <p:par>
                                <p:cTn id="196" presetID="47" presetClass="entr" presetSubtype="0" fill="hold" grpId="0" nodeType="withEffect">
                                  <p:stCondLst>
                                    <p:cond delay="0"/>
                                  </p:stCondLst>
                                  <p:childTnLst>
                                    <p:set>
                                      <p:cBhvr>
                                        <p:cTn id="197" dur="1" fill="hold">
                                          <p:stCondLst>
                                            <p:cond delay="0"/>
                                          </p:stCondLst>
                                        </p:cTn>
                                        <p:tgtEl>
                                          <p:spTgt spid="55"/>
                                        </p:tgtEl>
                                        <p:attrNameLst>
                                          <p:attrName>style.visibility</p:attrName>
                                        </p:attrNameLst>
                                      </p:cBhvr>
                                      <p:to>
                                        <p:strVal val="visible"/>
                                      </p:to>
                                    </p:set>
                                    <p:animEffect transition="in" filter="fade">
                                      <p:cBhvr>
                                        <p:cTn id="198" dur="1000"/>
                                        <p:tgtEl>
                                          <p:spTgt spid="55"/>
                                        </p:tgtEl>
                                      </p:cBhvr>
                                    </p:animEffect>
                                    <p:anim calcmode="lin" valueType="num">
                                      <p:cBhvr>
                                        <p:cTn id="199" dur="1000" fill="hold"/>
                                        <p:tgtEl>
                                          <p:spTgt spid="55"/>
                                        </p:tgtEl>
                                        <p:attrNameLst>
                                          <p:attrName>ppt_x</p:attrName>
                                        </p:attrNameLst>
                                      </p:cBhvr>
                                      <p:tavLst>
                                        <p:tav tm="0">
                                          <p:val>
                                            <p:strVal val="#ppt_x"/>
                                          </p:val>
                                        </p:tav>
                                        <p:tav tm="100000">
                                          <p:val>
                                            <p:strVal val="#ppt_x"/>
                                          </p:val>
                                        </p:tav>
                                      </p:tavLst>
                                    </p:anim>
                                    <p:anim calcmode="lin" valueType="num">
                                      <p:cBhvr>
                                        <p:cTn id="200" dur="1000" fill="hold"/>
                                        <p:tgtEl>
                                          <p:spTgt spid="55"/>
                                        </p:tgtEl>
                                        <p:attrNameLst>
                                          <p:attrName>ppt_y</p:attrName>
                                        </p:attrNameLst>
                                      </p:cBhvr>
                                      <p:tavLst>
                                        <p:tav tm="0">
                                          <p:val>
                                            <p:strVal val="#ppt_y-.1"/>
                                          </p:val>
                                        </p:tav>
                                        <p:tav tm="100000">
                                          <p:val>
                                            <p:strVal val="#ppt_y"/>
                                          </p:val>
                                        </p:tav>
                                      </p:tavLst>
                                    </p:anim>
                                  </p:childTnLst>
                                </p:cTn>
                              </p:par>
                              <p:par>
                                <p:cTn id="201" presetID="47" presetClass="entr" presetSubtype="0"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fade">
                                      <p:cBhvr>
                                        <p:cTn id="203" dur="1000"/>
                                        <p:tgtEl>
                                          <p:spTgt spid="54"/>
                                        </p:tgtEl>
                                      </p:cBhvr>
                                    </p:animEffect>
                                    <p:anim calcmode="lin" valueType="num">
                                      <p:cBhvr>
                                        <p:cTn id="204" dur="1000" fill="hold"/>
                                        <p:tgtEl>
                                          <p:spTgt spid="54"/>
                                        </p:tgtEl>
                                        <p:attrNameLst>
                                          <p:attrName>ppt_x</p:attrName>
                                        </p:attrNameLst>
                                      </p:cBhvr>
                                      <p:tavLst>
                                        <p:tav tm="0">
                                          <p:val>
                                            <p:strVal val="#ppt_x"/>
                                          </p:val>
                                        </p:tav>
                                        <p:tav tm="100000">
                                          <p:val>
                                            <p:strVal val="#ppt_x"/>
                                          </p:val>
                                        </p:tav>
                                      </p:tavLst>
                                    </p:anim>
                                    <p:anim calcmode="lin" valueType="num">
                                      <p:cBhvr>
                                        <p:cTn id="205" dur="1000" fill="hold"/>
                                        <p:tgtEl>
                                          <p:spTgt spid="54"/>
                                        </p:tgtEl>
                                        <p:attrNameLst>
                                          <p:attrName>ppt_y</p:attrName>
                                        </p:attrNameLst>
                                      </p:cBhvr>
                                      <p:tavLst>
                                        <p:tav tm="0">
                                          <p:val>
                                            <p:strVal val="#ppt_y-.1"/>
                                          </p:val>
                                        </p:tav>
                                        <p:tav tm="100000">
                                          <p:val>
                                            <p:strVal val="#ppt_y"/>
                                          </p:val>
                                        </p:tav>
                                      </p:tavLst>
                                    </p:anim>
                                  </p:childTnLst>
                                </p:cTn>
                              </p:par>
                              <p:par>
                                <p:cTn id="206" presetID="47" presetClass="entr" presetSubtype="0" fill="hold" grpId="0" nodeType="withEffect">
                                  <p:stCondLst>
                                    <p:cond delay="0"/>
                                  </p:stCondLst>
                                  <p:childTnLst>
                                    <p:set>
                                      <p:cBhvr>
                                        <p:cTn id="207" dur="1" fill="hold">
                                          <p:stCondLst>
                                            <p:cond delay="0"/>
                                          </p:stCondLst>
                                        </p:cTn>
                                        <p:tgtEl>
                                          <p:spTgt spid="53"/>
                                        </p:tgtEl>
                                        <p:attrNameLst>
                                          <p:attrName>style.visibility</p:attrName>
                                        </p:attrNameLst>
                                      </p:cBhvr>
                                      <p:to>
                                        <p:strVal val="visible"/>
                                      </p:to>
                                    </p:set>
                                    <p:animEffect transition="in" filter="fade">
                                      <p:cBhvr>
                                        <p:cTn id="208" dur="1000"/>
                                        <p:tgtEl>
                                          <p:spTgt spid="53"/>
                                        </p:tgtEl>
                                      </p:cBhvr>
                                    </p:animEffect>
                                    <p:anim calcmode="lin" valueType="num">
                                      <p:cBhvr>
                                        <p:cTn id="209" dur="1000" fill="hold"/>
                                        <p:tgtEl>
                                          <p:spTgt spid="53"/>
                                        </p:tgtEl>
                                        <p:attrNameLst>
                                          <p:attrName>ppt_x</p:attrName>
                                        </p:attrNameLst>
                                      </p:cBhvr>
                                      <p:tavLst>
                                        <p:tav tm="0">
                                          <p:val>
                                            <p:strVal val="#ppt_x"/>
                                          </p:val>
                                        </p:tav>
                                        <p:tav tm="100000">
                                          <p:val>
                                            <p:strVal val="#ppt_x"/>
                                          </p:val>
                                        </p:tav>
                                      </p:tavLst>
                                    </p:anim>
                                    <p:anim calcmode="lin" valueType="num">
                                      <p:cBhvr>
                                        <p:cTn id="210" dur="1000" fill="hold"/>
                                        <p:tgtEl>
                                          <p:spTgt spid="53"/>
                                        </p:tgtEl>
                                        <p:attrNameLst>
                                          <p:attrName>ppt_y</p:attrName>
                                        </p:attrNameLst>
                                      </p:cBhvr>
                                      <p:tavLst>
                                        <p:tav tm="0">
                                          <p:val>
                                            <p:strVal val="#ppt_y-.1"/>
                                          </p:val>
                                        </p:tav>
                                        <p:tav tm="100000">
                                          <p:val>
                                            <p:strVal val="#ppt_y"/>
                                          </p:val>
                                        </p:tav>
                                      </p:tavLst>
                                    </p:anim>
                                  </p:childTnLst>
                                </p:cTn>
                              </p:par>
                              <p:par>
                                <p:cTn id="211" presetID="22" presetClass="entr" presetSubtype="8" fill="hold" grpId="0" nodeType="withEffect">
                                  <p:stCondLst>
                                    <p:cond delay="1200"/>
                                  </p:stCondLst>
                                  <p:childTnLst>
                                    <p:set>
                                      <p:cBhvr>
                                        <p:cTn id="212" dur="1" fill="hold">
                                          <p:stCondLst>
                                            <p:cond delay="0"/>
                                          </p:stCondLst>
                                        </p:cTn>
                                        <p:tgtEl>
                                          <p:spTgt spid="64"/>
                                        </p:tgtEl>
                                        <p:attrNameLst>
                                          <p:attrName>style.visibility</p:attrName>
                                        </p:attrNameLst>
                                      </p:cBhvr>
                                      <p:to>
                                        <p:strVal val="visible"/>
                                      </p:to>
                                    </p:set>
                                    <p:animEffect transition="in" filter="wipe(left)">
                                      <p:cBhvr>
                                        <p:cTn id="213" dur="500"/>
                                        <p:tgtEl>
                                          <p:spTgt spid="64"/>
                                        </p:tgtEl>
                                      </p:cBhvr>
                                    </p:animEffect>
                                  </p:childTnLst>
                                </p:cTn>
                              </p:par>
                              <p:par>
                                <p:cTn id="214" presetID="22" presetClass="entr" presetSubtype="8" fill="hold" nodeType="withEffect">
                                  <p:stCondLst>
                                    <p:cond delay="1200"/>
                                  </p:stCondLst>
                                  <p:childTnLst>
                                    <p:set>
                                      <p:cBhvr>
                                        <p:cTn id="215" dur="1" fill="hold">
                                          <p:stCondLst>
                                            <p:cond delay="0"/>
                                          </p:stCondLst>
                                        </p:cTn>
                                        <p:tgtEl>
                                          <p:spTgt spid="66"/>
                                        </p:tgtEl>
                                        <p:attrNameLst>
                                          <p:attrName>style.visibility</p:attrName>
                                        </p:attrNameLst>
                                      </p:cBhvr>
                                      <p:to>
                                        <p:strVal val="visible"/>
                                      </p:to>
                                    </p:set>
                                    <p:animEffect transition="in" filter="wipe(left)">
                                      <p:cBhvr>
                                        <p:cTn id="216" dur="500"/>
                                        <p:tgtEl>
                                          <p:spTgt spid="66"/>
                                        </p:tgtEl>
                                      </p:cBhvr>
                                    </p:animEffect>
                                  </p:childTnLst>
                                </p:cTn>
                              </p:par>
                              <p:par>
                                <p:cTn id="217" presetID="10" presetClass="entr" presetSubtype="0" fill="hold" grpId="0" nodeType="withEffect">
                                  <p:stCondLst>
                                    <p:cond delay="1600"/>
                                  </p:stCondLst>
                                  <p:iterate type="wd">
                                    <p:tmPct val="10000"/>
                                  </p:iterate>
                                  <p:childTnLst>
                                    <p:set>
                                      <p:cBhvr>
                                        <p:cTn id="218" dur="1" fill="hold">
                                          <p:stCondLst>
                                            <p:cond delay="0"/>
                                          </p:stCondLst>
                                        </p:cTn>
                                        <p:tgtEl>
                                          <p:spTgt spid="65"/>
                                        </p:tgtEl>
                                        <p:attrNameLst>
                                          <p:attrName>style.visibility</p:attrName>
                                        </p:attrNameLst>
                                      </p:cBhvr>
                                      <p:to>
                                        <p:strVal val="visible"/>
                                      </p:to>
                                    </p:set>
                                    <p:animEffect transition="in" filter="fade">
                                      <p:cBhvr>
                                        <p:cTn id="21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animBg="1"/>
      <p:bldP spid="13" grpId="0" animBg="1"/>
      <p:bldP spid="14"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3</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0" name="组合 9"/>
          <p:cNvGrpSpPr/>
          <p:nvPr/>
        </p:nvGrpSpPr>
        <p:grpSpPr>
          <a:xfrm>
            <a:off x="869484" y="1382648"/>
            <a:ext cx="3484344" cy="4762278"/>
            <a:chOff x="869484" y="1490133"/>
            <a:chExt cx="3484344" cy="4762278"/>
          </a:xfrm>
          <a:solidFill>
            <a:srgbClr val="92D050"/>
          </a:solidFill>
        </p:grpSpPr>
        <p:sp>
          <p:nvSpPr>
            <p:cNvPr id="11" name="矩形 10"/>
            <p:cNvSpPr/>
            <p:nvPr/>
          </p:nvSpPr>
          <p:spPr>
            <a:xfrm>
              <a:off x="869484" y="2078344"/>
              <a:ext cx="3484344" cy="3585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869484" y="1490133"/>
              <a:ext cx="3484343" cy="58821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等腰三角形 12"/>
            <p:cNvSpPr/>
            <p:nvPr/>
          </p:nvSpPr>
          <p:spPr>
            <a:xfrm flipV="1">
              <a:off x="869484" y="5664200"/>
              <a:ext cx="3484343" cy="58821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7838172" y="1382648"/>
            <a:ext cx="3484344" cy="4762278"/>
            <a:chOff x="7838172" y="1490133"/>
            <a:chExt cx="3484344" cy="4762278"/>
          </a:xfrm>
          <a:solidFill>
            <a:schemeClr val="accent3"/>
          </a:solidFill>
        </p:grpSpPr>
        <p:sp>
          <p:nvSpPr>
            <p:cNvPr id="15" name="矩形 14"/>
            <p:cNvSpPr/>
            <p:nvPr/>
          </p:nvSpPr>
          <p:spPr>
            <a:xfrm>
              <a:off x="7838172" y="2078344"/>
              <a:ext cx="3484344" cy="35858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ysClr val="windowText" lastClr="000000"/>
                </a:solidFill>
              </a:endParaRPr>
            </a:p>
          </p:txBody>
        </p:sp>
        <p:sp>
          <p:nvSpPr>
            <p:cNvPr id="16" name="等腰三角形 15"/>
            <p:cNvSpPr/>
            <p:nvPr/>
          </p:nvSpPr>
          <p:spPr>
            <a:xfrm>
              <a:off x="7838173" y="1490133"/>
              <a:ext cx="3484343" cy="58821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flipV="1">
              <a:off x="7838173" y="5664200"/>
              <a:ext cx="3484343" cy="58821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4353828" y="1382648"/>
            <a:ext cx="3484345" cy="4762278"/>
            <a:chOff x="4353828" y="1490133"/>
            <a:chExt cx="3484345" cy="4762278"/>
          </a:xfrm>
          <a:solidFill>
            <a:schemeClr val="accent2"/>
          </a:solidFill>
        </p:grpSpPr>
        <p:sp>
          <p:nvSpPr>
            <p:cNvPr id="19" name="矩形 18"/>
            <p:cNvSpPr/>
            <p:nvPr/>
          </p:nvSpPr>
          <p:spPr>
            <a:xfrm>
              <a:off x="4353828" y="2078344"/>
              <a:ext cx="3484344" cy="35858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a:off x="4353830" y="1490133"/>
              <a:ext cx="3484343" cy="58821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flipV="1">
              <a:off x="4353830" y="5664200"/>
              <a:ext cx="3484343" cy="58821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任意多边形 13"/>
          <p:cNvSpPr/>
          <p:nvPr/>
        </p:nvSpPr>
        <p:spPr>
          <a:xfrm rot="10800000">
            <a:off x="2021305" y="1020327"/>
            <a:ext cx="1174282" cy="1329973"/>
          </a:xfrm>
          <a:custGeom>
            <a:avLst/>
            <a:gdLst>
              <a:gd name="connsiteX0" fmla="*/ 587141 w 1174282"/>
              <a:gd name="connsiteY0" fmla="*/ 1329973 h 1329973"/>
              <a:gd name="connsiteX1" fmla="*/ 0 w 1174282"/>
              <a:gd name="connsiteY1" fmla="*/ 742832 h 1329973"/>
              <a:gd name="connsiteX2" fmla="*/ 468812 w 1174282"/>
              <a:gd name="connsiteY2" fmla="*/ 167620 h 1329973"/>
              <a:gd name="connsiteX3" fmla="*/ 491233 w 1174282"/>
              <a:gd name="connsiteY3" fmla="*/ 165359 h 1329973"/>
              <a:gd name="connsiteX4" fmla="*/ 587141 w 1174282"/>
              <a:gd name="connsiteY4" fmla="*/ 0 h 1329973"/>
              <a:gd name="connsiteX5" fmla="*/ 683049 w 1174282"/>
              <a:gd name="connsiteY5" fmla="*/ 165359 h 1329973"/>
              <a:gd name="connsiteX6" fmla="*/ 705471 w 1174282"/>
              <a:gd name="connsiteY6" fmla="*/ 167620 h 1329973"/>
              <a:gd name="connsiteX7" fmla="*/ 1174282 w 1174282"/>
              <a:gd name="connsiteY7" fmla="*/ 742832 h 1329973"/>
              <a:gd name="connsiteX8" fmla="*/ 587141 w 1174282"/>
              <a:gd name="connsiteY8" fmla="*/ 1329973 h 1329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282" h="1329973">
                <a:moveTo>
                  <a:pt x="587141" y="1329973"/>
                </a:moveTo>
                <a:cubicBezTo>
                  <a:pt x="262872" y="1329973"/>
                  <a:pt x="0" y="1067101"/>
                  <a:pt x="0" y="742832"/>
                </a:cubicBezTo>
                <a:cubicBezTo>
                  <a:pt x="0" y="459097"/>
                  <a:pt x="201261" y="222368"/>
                  <a:pt x="468812" y="167620"/>
                </a:cubicBezTo>
                <a:lnTo>
                  <a:pt x="491233" y="165359"/>
                </a:lnTo>
                <a:lnTo>
                  <a:pt x="587141" y="0"/>
                </a:lnTo>
                <a:lnTo>
                  <a:pt x="683049" y="165359"/>
                </a:lnTo>
                <a:lnTo>
                  <a:pt x="705471" y="167620"/>
                </a:lnTo>
                <a:cubicBezTo>
                  <a:pt x="973021" y="222368"/>
                  <a:pt x="1174282" y="459097"/>
                  <a:pt x="1174282" y="742832"/>
                </a:cubicBezTo>
                <a:cubicBezTo>
                  <a:pt x="1174282" y="1067101"/>
                  <a:pt x="911410" y="1329973"/>
                  <a:pt x="587141" y="132997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14"/>
          <p:cNvSpPr/>
          <p:nvPr/>
        </p:nvSpPr>
        <p:spPr>
          <a:xfrm rot="10800000">
            <a:off x="5508859" y="1020327"/>
            <a:ext cx="1174282" cy="1329973"/>
          </a:xfrm>
          <a:custGeom>
            <a:avLst/>
            <a:gdLst>
              <a:gd name="connsiteX0" fmla="*/ 587141 w 1174282"/>
              <a:gd name="connsiteY0" fmla="*/ 1329973 h 1329973"/>
              <a:gd name="connsiteX1" fmla="*/ 0 w 1174282"/>
              <a:gd name="connsiteY1" fmla="*/ 742832 h 1329973"/>
              <a:gd name="connsiteX2" fmla="*/ 468812 w 1174282"/>
              <a:gd name="connsiteY2" fmla="*/ 167620 h 1329973"/>
              <a:gd name="connsiteX3" fmla="*/ 491233 w 1174282"/>
              <a:gd name="connsiteY3" fmla="*/ 165359 h 1329973"/>
              <a:gd name="connsiteX4" fmla="*/ 587141 w 1174282"/>
              <a:gd name="connsiteY4" fmla="*/ 0 h 1329973"/>
              <a:gd name="connsiteX5" fmla="*/ 683049 w 1174282"/>
              <a:gd name="connsiteY5" fmla="*/ 165359 h 1329973"/>
              <a:gd name="connsiteX6" fmla="*/ 705471 w 1174282"/>
              <a:gd name="connsiteY6" fmla="*/ 167620 h 1329973"/>
              <a:gd name="connsiteX7" fmla="*/ 1174282 w 1174282"/>
              <a:gd name="connsiteY7" fmla="*/ 742832 h 1329973"/>
              <a:gd name="connsiteX8" fmla="*/ 587141 w 1174282"/>
              <a:gd name="connsiteY8" fmla="*/ 1329973 h 1329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282" h="1329973">
                <a:moveTo>
                  <a:pt x="587141" y="1329973"/>
                </a:moveTo>
                <a:cubicBezTo>
                  <a:pt x="262872" y="1329973"/>
                  <a:pt x="0" y="1067101"/>
                  <a:pt x="0" y="742832"/>
                </a:cubicBezTo>
                <a:cubicBezTo>
                  <a:pt x="0" y="459097"/>
                  <a:pt x="201261" y="222368"/>
                  <a:pt x="468812" y="167620"/>
                </a:cubicBezTo>
                <a:lnTo>
                  <a:pt x="491233" y="165359"/>
                </a:lnTo>
                <a:lnTo>
                  <a:pt x="587141" y="0"/>
                </a:lnTo>
                <a:lnTo>
                  <a:pt x="683049" y="165359"/>
                </a:lnTo>
                <a:lnTo>
                  <a:pt x="705471" y="167620"/>
                </a:lnTo>
                <a:cubicBezTo>
                  <a:pt x="973021" y="222368"/>
                  <a:pt x="1174282" y="459097"/>
                  <a:pt x="1174282" y="742832"/>
                </a:cubicBezTo>
                <a:cubicBezTo>
                  <a:pt x="1174282" y="1067101"/>
                  <a:pt x="911410" y="1329973"/>
                  <a:pt x="587141" y="132997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15"/>
          <p:cNvSpPr/>
          <p:nvPr/>
        </p:nvSpPr>
        <p:spPr>
          <a:xfrm rot="10800000">
            <a:off x="9012454" y="1020327"/>
            <a:ext cx="1174282" cy="1329973"/>
          </a:xfrm>
          <a:custGeom>
            <a:avLst/>
            <a:gdLst>
              <a:gd name="connsiteX0" fmla="*/ 587141 w 1174282"/>
              <a:gd name="connsiteY0" fmla="*/ 1329973 h 1329973"/>
              <a:gd name="connsiteX1" fmla="*/ 0 w 1174282"/>
              <a:gd name="connsiteY1" fmla="*/ 742832 h 1329973"/>
              <a:gd name="connsiteX2" fmla="*/ 468812 w 1174282"/>
              <a:gd name="connsiteY2" fmla="*/ 167620 h 1329973"/>
              <a:gd name="connsiteX3" fmla="*/ 491233 w 1174282"/>
              <a:gd name="connsiteY3" fmla="*/ 165359 h 1329973"/>
              <a:gd name="connsiteX4" fmla="*/ 587141 w 1174282"/>
              <a:gd name="connsiteY4" fmla="*/ 0 h 1329973"/>
              <a:gd name="connsiteX5" fmla="*/ 683049 w 1174282"/>
              <a:gd name="connsiteY5" fmla="*/ 165359 h 1329973"/>
              <a:gd name="connsiteX6" fmla="*/ 705471 w 1174282"/>
              <a:gd name="connsiteY6" fmla="*/ 167620 h 1329973"/>
              <a:gd name="connsiteX7" fmla="*/ 1174282 w 1174282"/>
              <a:gd name="connsiteY7" fmla="*/ 742832 h 1329973"/>
              <a:gd name="connsiteX8" fmla="*/ 587141 w 1174282"/>
              <a:gd name="connsiteY8" fmla="*/ 1329973 h 1329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282" h="1329973">
                <a:moveTo>
                  <a:pt x="587141" y="1329973"/>
                </a:moveTo>
                <a:cubicBezTo>
                  <a:pt x="262872" y="1329973"/>
                  <a:pt x="0" y="1067101"/>
                  <a:pt x="0" y="742832"/>
                </a:cubicBezTo>
                <a:cubicBezTo>
                  <a:pt x="0" y="459097"/>
                  <a:pt x="201261" y="222368"/>
                  <a:pt x="468812" y="167620"/>
                </a:cubicBezTo>
                <a:lnTo>
                  <a:pt x="491233" y="165359"/>
                </a:lnTo>
                <a:lnTo>
                  <a:pt x="587141" y="0"/>
                </a:lnTo>
                <a:lnTo>
                  <a:pt x="683049" y="165359"/>
                </a:lnTo>
                <a:lnTo>
                  <a:pt x="705471" y="167620"/>
                </a:lnTo>
                <a:cubicBezTo>
                  <a:pt x="973021" y="222368"/>
                  <a:pt x="1174282" y="459097"/>
                  <a:pt x="1174282" y="742832"/>
                </a:cubicBezTo>
                <a:cubicBezTo>
                  <a:pt x="1174282" y="1067101"/>
                  <a:pt x="911410" y="1329973"/>
                  <a:pt x="587141" y="132997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2329313" y="1233770"/>
            <a:ext cx="564578" cy="830997"/>
          </a:xfrm>
          <a:prstGeom prst="rect">
            <a:avLst/>
          </a:prstGeom>
          <a:noFill/>
        </p:spPr>
        <p:txBody>
          <a:bodyPr wrap="none" rtlCol="0">
            <a:spAutoFit/>
          </a:bodyPr>
          <a:lstStyle/>
          <a:p>
            <a:r>
              <a:rPr lang="en-US" altLang="zh-CN" sz="4800" b="1" dirty="0">
                <a:solidFill>
                  <a:schemeClr val="bg1"/>
                </a:solidFill>
              </a:rPr>
              <a:t>1</a:t>
            </a:r>
            <a:endParaRPr lang="zh-CN" altLang="en-US" sz="4800" b="1" dirty="0">
              <a:solidFill>
                <a:schemeClr val="bg1"/>
              </a:solidFill>
            </a:endParaRPr>
          </a:p>
        </p:txBody>
      </p:sp>
      <p:sp>
        <p:nvSpPr>
          <p:cNvPr id="26" name="文本框 25"/>
          <p:cNvSpPr txBox="1"/>
          <p:nvPr/>
        </p:nvSpPr>
        <p:spPr>
          <a:xfrm>
            <a:off x="5813711" y="1233770"/>
            <a:ext cx="564578" cy="830997"/>
          </a:xfrm>
          <a:prstGeom prst="rect">
            <a:avLst/>
          </a:prstGeom>
          <a:noFill/>
        </p:spPr>
        <p:txBody>
          <a:bodyPr wrap="none" rtlCol="0">
            <a:spAutoFit/>
          </a:bodyPr>
          <a:lstStyle/>
          <a:p>
            <a:r>
              <a:rPr lang="en-US" altLang="zh-CN" sz="4800" b="1" dirty="0">
                <a:solidFill>
                  <a:schemeClr val="bg1"/>
                </a:solidFill>
              </a:rPr>
              <a:t>2</a:t>
            </a:r>
            <a:endParaRPr lang="zh-CN" altLang="en-US" sz="4800" b="1" dirty="0">
              <a:solidFill>
                <a:schemeClr val="bg1"/>
              </a:solidFill>
            </a:endParaRPr>
          </a:p>
        </p:txBody>
      </p:sp>
      <p:sp>
        <p:nvSpPr>
          <p:cNvPr id="27" name="文本框 26"/>
          <p:cNvSpPr txBox="1"/>
          <p:nvPr/>
        </p:nvSpPr>
        <p:spPr>
          <a:xfrm>
            <a:off x="9317307" y="1233770"/>
            <a:ext cx="526106" cy="830997"/>
          </a:xfrm>
          <a:prstGeom prst="rect">
            <a:avLst/>
          </a:prstGeom>
          <a:noFill/>
        </p:spPr>
        <p:txBody>
          <a:bodyPr wrap="none" rtlCol="0">
            <a:spAutoFit/>
          </a:bodyPr>
          <a:lstStyle/>
          <a:p>
            <a:r>
              <a:rPr lang="en-US" altLang="zh-CN" sz="4800" b="1" dirty="0">
                <a:solidFill>
                  <a:schemeClr val="bg1"/>
                </a:solidFill>
              </a:rPr>
              <a:t>3</a:t>
            </a:r>
            <a:endParaRPr lang="zh-CN" altLang="en-US" sz="4800" b="1" dirty="0">
              <a:solidFill>
                <a:schemeClr val="bg1"/>
              </a:solidFill>
            </a:endParaRPr>
          </a:p>
        </p:txBody>
      </p:sp>
      <p:sp>
        <p:nvSpPr>
          <p:cNvPr id="28" name="矩形 27"/>
          <p:cNvSpPr/>
          <p:nvPr/>
        </p:nvSpPr>
        <p:spPr>
          <a:xfrm>
            <a:off x="1126066" y="2502960"/>
            <a:ext cx="3063283" cy="523220"/>
          </a:xfrm>
          <a:prstGeom prst="rect">
            <a:avLst/>
          </a:prstGeom>
        </p:spPr>
        <p:txBody>
          <a:bodyPr wrap="square">
            <a:spAutoFit/>
          </a:bodyPr>
          <a:lstStyle/>
          <a:p>
            <a:pPr algn="ctr"/>
            <a:r>
              <a:rPr lang="zh-CN" altLang="en-US" sz="2800" b="1" dirty="0">
                <a:solidFill>
                  <a:schemeClr val="accent2"/>
                </a:solidFill>
                <a:latin typeface="微软雅黑" panose="020B0503020204020204" pitchFamily="34" charset="-122"/>
                <a:ea typeface="微软雅黑" panose="020B0503020204020204" pitchFamily="34" charset="-122"/>
              </a:rPr>
              <a:t>点击此处添加标题</a:t>
            </a:r>
          </a:p>
        </p:txBody>
      </p:sp>
      <p:sp>
        <p:nvSpPr>
          <p:cNvPr id="29" name="矩形 28"/>
          <p:cNvSpPr/>
          <p:nvPr/>
        </p:nvSpPr>
        <p:spPr>
          <a:xfrm>
            <a:off x="1212837" y="3053945"/>
            <a:ext cx="2868096" cy="2062103"/>
          </a:xfrm>
          <a:prstGeom prst="rect">
            <a:avLst/>
          </a:prstGeom>
        </p:spPr>
        <p:txBody>
          <a:bodyPr wrap="square">
            <a:spAutoFit/>
          </a:bodyPr>
          <a:lstStyle/>
          <a:p>
            <a:pPr eaLnBrk="1" hangingPunct="1"/>
            <a:r>
              <a:rPr lang="zh-CN" altLang="en-US" sz="1600" dirty="0">
                <a:solidFill>
                  <a:schemeClr val="bg1"/>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a:t>
            </a:r>
          </a:p>
        </p:txBody>
      </p:sp>
      <p:sp>
        <p:nvSpPr>
          <p:cNvPr id="30" name="矩形 29"/>
          <p:cNvSpPr/>
          <p:nvPr/>
        </p:nvSpPr>
        <p:spPr>
          <a:xfrm>
            <a:off x="4564358" y="2502960"/>
            <a:ext cx="3063283" cy="523220"/>
          </a:xfrm>
          <a:prstGeom prst="rect">
            <a:avLst/>
          </a:prstGeom>
        </p:spPr>
        <p:txBody>
          <a:bodyPr wrap="square">
            <a:spAutoFit/>
          </a:bodyPr>
          <a:lstStyle/>
          <a:p>
            <a:pPr algn="ctr"/>
            <a:r>
              <a:rPr lang="zh-CN" altLang="en-US" sz="2800" b="1" dirty="0">
                <a:solidFill>
                  <a:srgbClr val="2E2E2E"/>
                </a:solidFill>
                <a:latin typeface="微软雅黑" panose="020B0503020204020204" pitchFamily="34" charset="-122"/>
                <a:ea typeface="微软雅黑" panose="020B0503020204020204" pitchFamily="34" charset="-122"/>
              </a:rPr>
              <a:t>点击此处添加标题</a:t>
            </a:r>
          </a:p>
        </p:txBody>
      </p:sp>
      <p:sp>
        <p:nvSpPr>
          <p:cNvPr id="31" name="矩形 30"/>
          <p:cNvSpPr/>
          <p:nvPr/>
        </p:nvSpPr>
        <p:spPr>
          <a:xfrm>
            <a:off x="8086491" y="2502960"/>
            <a:ext cx="3063283" cy="523220"/>
          </a:xfrm>
          <a:prstGeom prst="rect">
            <a:avLst/>
          </a:prstGeom>
        </p:spPr>
        <p:txBody>
          <a:bodyPr wrap="square">
            <a:spAutoFit/>
          </a:bodyPr>
          <a:lstStyle/>
          <a:p>
            <a:pPr algn="ctr"/>
            <a:r>
              <a:rPr lang="zh-CN" altLang="en-US" sz="2800" b="1" dirty="0">
                <a:solidFill>
                  <a:schemeClr val="accent2"/>
                </a:solidFill>
                <a:latin typeface="微软雅黑" panose="020B0503020204020204" pitchFamily="34" charset="-122"/>
                <a:ea typeface="微软雅黑" panose="020B0503020204020204" pitchFamily="34" charset="-122"/>
              </a:rPr>
              <a:t>点击此处添加标题</a:t>
            </a:r>
          </a:p>
        </p:txBody>
      </p:sp>
      <p:cxnSp>
        <p:nvCxnSpPr>
          <p:cNvPr id="32" name="直接连接符 31"/>
          <p:cNvCxnSpPr/>
          <p:nvPr/>
        </p:nvCxnSpPr>
        <p:spPr>
          <a:xfrm>
            <a:off x="1212837" y="3032925"/>
            <a:ext cx="28003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251013" y="3032925"/>
            <a:ext cx="28003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695818" y="3032925"/>
            <a:ext cx="2800363"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278467" y="4574359"/>
            <a:ext cx="2734733" cy="51646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添加标题</a:t>
            </a:r>
            <a:endParaRPr lang="en-US" altLang="zh-CN" sz="2400" dirty="0">
              <a:solidFill>
                <a:schemeClr val="bg1"/>
              </a:solidFill>
            </a:endParaRPr>
          </a:p>
        </p:txBody>
      </p:sp>
      <p:sp>
        <p:nvSpPr>
          <p:cNvPr id="36" name="矩形 35"/>
          <p:cNvSpPr/>
          <p:nvPr/>
        </p:nvSpPr>
        <p:spPr>
          <a:xfrm>
            <a:off x="4728633" y="4574359"/>
            <a:ext cx="2734733" cy="516467"/>
          </a:xfrm>
          <a:prstGeom prst="rect">
            <a:avLst/>
          </a:prstGeom>
          <a:noFill/>
          <a:ln>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添加标题</a:t>
            </a:r>
            <a:endParaRPr lang="en-US" altLang="zh-CN" sz="2400" dirty="0">
              <a:solidFill>
                <a:schemeClr val="tx1"/>
              </a:solidFill>
            </a:endParaRPr>
          </a:p>
        </p:txBody>
      </p:sp>
      <p:sp>
        <p:nvSpPr>
          <p:cNvPr id="37" name="矩形 36"/>
          <p:cNvSpPr/>
          <p:nvPr/>
        </p:nvSpPr>
        <p:spPr>
          <a:xfrm>
            <a:off x="8251013" y="4574359"/>
            <a:ext cx="2734733" cy="51646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添加标题</a:t>
            </a:r>
            <a:endParaRPr lang="en-US" altLang="zh-CN" sz="2400" dirty="0">
              <a:solidFill>
                <a:schemeClr val="bg1"/>
              </a:solidFill>
            </a:endParaRPr>
          </a:p>
        </p:txBody>
      </p:sp>
      <p:sp>
        <p:nvSpPr>
          <p:cNvPr id="38" name="矩形 37"/>
          <p:cNvSpPr/>
          <p:nvPr/>
        </p:nvSpPr>
        <p:spPr>
          <a:xfrm>
            <a:off x="4670096" y="3053945"/>
            <a:ext cx="2868096" cy="2062103"/>
          </a:xfrm>
          <a:prstGeom prst="rect">
            <a:avLst/>
          </a:prstGeom>
        </p:spPr>
        <p:txBody>
          <a:bodyPr wrap="square">
            <a:spAutoFit/>
          </a:bodyPr>
          <a:lstStyle/>
          <a:p>
            <a:pPr eaLnBrk="1" hangingPunct="1"/>
            <a:r>
              <a:rPr lang="zh-CN" altLang="en-US" sz="1600" dirty="0">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a:t>
            </a:r>
          </a:p>
        </p:txBody>
      </p:sp>
      <p:sp>
        <p:nvSpPr>
          <p:cNvPr id="39" name="矩形 38"/>
          <p:cNvSpPr/>
          <p:nvPr/>
        </p:nvSpPr>
        <p:spPr>
          <a:xfrm>
            <a:off x="8217146" y="3053945"/>
            <a:ext cx="2868096" cy="2062103"/>
          </a:xfrm>
          <a:prstGeom prst="rect">
            <a:avLst/>
          </a:prstGeom>
        </p:spPr>
        <p:txBody>
          <a:bodyPr wrap="square">
            <a:spAutoFit/>
          </a:bodyPr>
          <a:lstStyle/>
          <a:p>
            <a:pPr eaLnBrk="1" hangingPunct="1"/>
            <a:r>
              <a:rPr lang="zh-CN" altLang="en-US" sz="1600" dirty="0">
                <a:solidFill>
                  <a:schemeClr val="bg1"/>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点击添加文本点击添加文本点击添加文本点击添加文本点击添加文本点击添加文本点击添加文本点击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childTnLst>
                          </p:cTn>
                        </p:par>
                        <p:par>
                          <p:cTn id="46" fill="hold">
                            <p:stCondLst>
                              <p:cond delay="1000"/>
                            </p:stCondLst>
                            <p:childTnLst>
                              <p:par>
                                <p:cTn id="47" presetID="10" presetClass="entr" presetSubtype="0"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par>
                                <p:cTn id="59" presetID="10" presetClass="entr" presetSubtype="0" fill="hold"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childTnLst>
                          </p:cTn>
                        </p:par>
                        <p:par>
                          <p:cTn id="68" fill="hold">
                            <p:stCondLst>
                              <p:cond delay="1500"/>
                            </p:stCondLst>
                            <p:childTnLst>
                              <p:par>
                                <p:cTn id="69" presetID="10" presetClass="entr" presetSubtype="0" fill="hold"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500"/>
                                        <p:tgtEl>
                                          <p:spTgt spid="1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500"/>
                                        <p:tgtEl>
                                          <p:spTgt spid="2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500"/>
                                        <p:tgtEl>
                                          <p:spTgt spid="31"/>
                                        </p:tgtEl>
                                      </p:cBhvr>
                                    </p:animEffect>
                                  </p:childTnLst>
                                </p:cTn>
                              </p:par>
                              <p:par>
                                <p:cTn id="81" presetID="10" presetClass="entr" presetSubtype="0" fill="hold"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500"/>
                                        <p:tgtEl>
                                          <p:spTgt spid="3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22" grpId="0" animBg="1"/>
      <p:bldP spid="23" grpId="0" animBg="1"/>
      <p:bldP spid="24" grpId="0" animBg="1"/>
      <p:bldP spid="25" grpId="0"/>
      <p:bldP spid="26" grpId="0"/>
      <p:bldP spid="27" grpId="0"/>
      <p:bldP spid="28" grpId="0"/>
      <p:bldP spid="29" grpId="0"/>
      <p:bldP spid="30" grpId="0"/>
      <p:bldP spid="31" grpId="0"/>
      <p:bldP spid="35" grpId="0" animBg="1"/>
      <p:bldP spid="36" grpId="0" animBg="1"/>
      <p:bldP spid="37" grpId="0" animBg="1"/>
      <p:bldP spid="38"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3</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Rectangle 250"/>
          <p:cNvSpPr>
            <a:spLocks noChangeArrowheads="1"/>
          </p:cNvSpPr>
          <p:nvPr/>
        </p:nvSpPr>
        <p:spPr bwMode="auto">
          <a:xfrm>
            <a:off x="1454150" y="3379788"/>
            <a:ext cx="9286875" cy="85725"/>
          </a:xfrm>
          <a:prstGeom prst="rect">
            <a:avLst/>
          </a:prstGeom>
          <a:solidFill>
            <a:srgbClr val="DC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251"/>
          <p:cNvSpPr/>
          <p:nvPr/>
        </p:nvSpPr>
        <p:spPr bwMode="auto">
          <a:xfrm>
            <a:off x="1917700" y="3389313"/>
            <a:ext cx="1812925" cy="2300288"/>
          </a:xfrm>
          <a:custGeom>
            <a:avLst/>
            <a:gdLst>
              <a:gd name="T0" fmla="*/ 893 w 1142"/>
              <a:gd name="T1" fmla="*/ 0 h 1449"/>
              <a:gd name="T2" fmla="*/ 0 w 1142"/>
              <a:gd name="T3" fmla="*/ 0 h 1449"/>
              <a:gd name="T4" fmla="*/ 0 w 1142"/>
              <a:gd name="T5" fmla="*/ 1449 h 1449"/>
              <a:gd name="T6" fmla="*/ 1142 w 1142"/>
              <a:gd name="T7" fmla="*/ 1449 h 1449"/>
              <a:gd name="T8" fmla="*/ 1142 w 1142"/>
              <a:gd name="T9" fmla="*/ 252 h 1449"/>
              <a:gd name="T10" fmla="*/ 893 w 1142"/>
              <a:gd name="T11" fmla="*/ 0 h 1449"/>
            </a:gdLst>
            <a:ahLst/>
            <a:cxnLst>
              <a:cxn ang="0">
                <a:pos x="T0" y="T1"/>
              </a:cxn>
              <a:cxn ang="0">
                <a:pos x="T2" y="T3"/>
              </a:cxn>
              <a:cxn ang="0">
                <a:pos x="T4" y="T5"/>
              </a:cxn>
              <a:cxn ang="0">
                <a:pos x="T6" y="T7"/>
              </a:cxn>
              <a:cxn ang="0">
                <a:pos x="T8" y="T9"/>
              </a:cxn>
              <a:cxn ang="0">
                <a:pos x="T10" y="T11"/>
              </a:cxn>
            </a:cxnLst>
            <a:rect l="0" t="0" r="r" b="b"/>
            <a:pathLst>
              <a:path w="1142" h="1449">
                <a:moveTo>
                  <a:pt x="893" y="0"/>
                </a:moveTo>
                <a:lnTo>
                  <a:pt x="0" y="0"/>
                </a:lnTo>
                <a:lnTo>
                  <a:pt x="0" y="1449"/>
                </a:lnTo>
                <a:lnTo>
                  <a:pt x="1142" y="1449"/>
                </a:lnTo>
                <a:lnTo>
                  <a:pt x="1142" y="252"/>
                </a:lnTo>
                <a:lnTo>
                  <a:pt x="8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2" name="Freeform 252"/>
          <p:cNvSpPr/>
          <p:nvPr/>
        </p:nvSpPr>
        <p:spPr bwMode="auto">
          <a:xfrm>
            <a:off x="3335338" y="3389313"/>
            <a:ext cx="395288" cy="400050"/>
          </a:xfrm>
          <a:custGeom>
            <a:avLst/>
            <a:gdLst>
              <a:gd name="T0" fmla="*/ 0 w 249"/>
              <a:gd name="T1" fmla="*/ 252 h 252"/>
              <a:gd name="T2" fmla="*/ 249 w 249"/>
              <a:gd name="T3" fmla="*/ 252 h 252"/>
              <a:gd name="T4" fmla="*/ 0 w 249"/>
              <a:gd name="T5" fmla="*/ 0 h 252"/>
              <a:gd name="T6" fmla="*/ 0 w 249"/>
              <a:gd name="T7" fmla="*/ 252 h 252"/>
            </a:gdLst>
            <a:ahLst/>
            <a:cxnLst>
              <a:cxn ang="0">
                <a:pos x="T0" y="T1"/>
              </a:cxn>
              <a:cxn ang="0">
                <a:pos x="T2" y="T3"/>
              </a:cxn>
              <a:cxn ang="0">
                <a:pos x="T4" y="T5"/>
              </a:cxn>
              <a:cxn ang="0">
                <a:pos x="T6" y="T7"/>
              </a:cxn>
            </a:cxnLst>
            <a:rect l="0" t="0" r="r" b="b"/>
            <a:pathLst>
              <a:path w="249" h="252">
                <a:moveTo>
                  <a:pt x="0" y="252"/>
                </a:moveTo>
                <a:lnTo>
                  <a:pt x="249" y="252"/>
                </a:lnTo>
                <a:lnTo>
                  <a:pt x="0" y="0"/>
                </a:lnTo>
                <a:lnTo>
                  <a:pt x="0" y="252"/>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13" name="Freeform 253"/>
          <p:cNvSpPr/>
          <p:nvPr/>
        </p:nvSpPr>
        <p:spPr bwMode="auto">
          <a:xfrm>
            <a:off x="4071938" y="1165225"/>
            <a:ext cx="1814513" cy="2300288"/>
          </a:xfrm>
          <a:custGeom>
            <a:avLst/>
            <a:gdLst>
              <a:gd name="T0" fmla="*/ 893 w 1143"/>
              <a:gd name="T1" fmla="*/ 0 h 1449"/>
              <a:gd name="T2" fmla="*/ 0 w 1143"/>
              <a:gd name="T3" fmla="*/ 0 h 1449"/>
              <a:gd name="T4" fmla="*/ 0 w 1143"/>
              <a:gd name="T5" fmla="*/ 1449 h 1449"/>
              <a:gd name="T6" fmla="*/ 1143 w 1143"/>
              <a:gd name="T7" fmla="*/ 1449 h 1449"/>
              <a:gd name="T8" fmla="*/ 1143 w 1143"/>
              <a:gd name="T9" fmla="*/ 250 h 1449"/>
              <a:gd name="T10" fmla="*/ 893 w 1143"/>
              <a:gd name="T11" fmla="*/ 0 h 1449"/>
            </a:gdLst>
            <a:ahLst/>
            <a:cxnLst>
              <a:cxn ang="0">
                <a:pos x="T0" y="T1"/>
              </a:cxn>
              <a:cxn ang="0">
                <a:pos x="T2" y="T3"/>
              </a:cxn>
              <a:cxn ang="0">
                <a:pos x="T4" y="T5"/>
              </a:cxn>
              <a:cxn ang="0">
                <a:pos x="T6" y="T7"/>
              </a:cxn>
              <a:cxn ang="0">
                <a:pos x="T8" y="T9"/>
              </a:cxn>
              <a:cxn ang="0">
                <a:pos x="T10" y="T11"/>
              </a:cxn>
            </a:cxnLst>
            <a:rect l="0" t="0" r="r" b="b"/>
            <a:pathLst>
              <a:path w="1143" h="1449">
                <a:moveTo>
                  <a:pt x="893" y="0"/>
                </a:moveTo>
                <a:lnTo>
                  <a:pt x="0" y="0"/>
                </a:lnTo>
                <a:lnTo>
                  <a:pt x="0" y="1449"/>
                </a:lnTo>
                <a:lnTo>
                  <a:pt x="1143" y="1449"/>
                </a:lnTo>
                <a:lnTo>
                  <a:pt x="1143" y="250"/>
                </a:lnTo>
                <a:lnTo>
                  <a:pt x="893"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4" name="Freeform 254"/>
          <p:cNvSpPr/>
          <p:nvPr/>
        </p:nvSpPr>
        <p:spPr bwMode="auto">
          <a:xfrm>
            <a:off x="5489575" y="1165225"/>
            <a:ext cx="396875" cy="396875"/>
          </a:xfrm>
          <a:custGeom>
            <a:avLst/>
            <a:gdLst>
              <a:gd name="T0" fmla="*/ 0 w 250"/>
              <a:gd name="T1" fmla="*/ 250 h 250"/>
              <a:gd name="T2" fmla="*/ 250 w 250"/>
              <a:gd name="T3" fmla="*/ 250 h 250"/>
              <a:gd name="T4" fmla="*/ 0 w 250"/>
              <a:gd name="T5" fmla="*/ 0 h 250"/>
              <a:gd name="T6" fmla="*/ 0 w 250"/>
              <a:gd name="T7" fmla="*/ 250 h 250"/>
            </a:gdLst>
            <a:ahLst/>
            <a:cxnLst>
              <a:cxn ang="0">
                <a:pos x="T0" y="T1"/>
              </a:cxn>
              <a:cxn ang="0">
                <a:pos x="T2" y="T3"/>
              </a:cxn>
              <a:cxn ang="0">
                <a:pos x="T4" y="T5"/>
              </a:cxn>
              <a:cxn ang="0">
                <a:pos x="T6" y="T7"/>
              </a:cxn>
            </a:cxnLst>
            <a:rect l="0" t="0" r="r" b="b"/>
            <a:pathLst>
              <a:path w="250" h="250">
                <a:moveTo>
                  <a:pt x="0" y="250"/>
                </a:moveTo>
                <a:lnTo>
                  <a:pt x="250" y="250"/>
                </a:lnTo>
                <a:lnTo>
                  <a:pt x="0" y="0"/>
                </a:lnTo>
                <a:lnTo>
                  <a:pt x="0" y="25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15" name="Freeform 255"/>
          <p:cNvSpPr/>
          <p:nvPr/>
        </p:nvSpPr>
        <p:spPr bwMode="auto">
          <a:xfrm>
            <a:off x="6348413" y="3379788"/>
            <a:ext cx="1814513" cy="2300288"/>
          </a:xfrm>
          <a:custGeom>
            <a:avLst/>
            <a:gdLst>
              <a:gd name="T0" fmla="*/ 893 w 1143"/>
              <a:gd name="T1" fmla="*/ 0 h 1449"/>
              <a:gd name="T2" fmla="*/ 0 w 1143"/>
              <a:gd name="T3" fmla="*/ 0 h 1449"/>
              <a:gd name="T4" fmla="*/ 0 w 1143"/>
              <a:gd name="T5" fmla="*/ 1449 h 1449"/>
              <a:gd name="T6" fmla="*/ 1143 w 1143"/>
              <a:gd name="T7" fmla="*/ 1449 h 1449"/>
              <a:gd name="T8" fmla="*/ 1143 w 1143"/>
              <a:gd name="T9" fmla="*/ 250 h 1449"/>
              <a:gd name="T10" fmla="*/ 893 w 1143"/>
              <a:gd name="T11" fmla="*/ 0 h 1449"/>
            </a:gdLst>
            <a:ahLst/>
            <a:cxnLst>
              <a:cxn ang="0">
                <a:pos x="T0" y="T1"/>
              </a:cxn>
              <a:cxn ang="0">
                <a:pos x="T2" y="T3"/>
              </a:cxn>
              <a:cxn ang="0">
                <a:pos x="T4" y="T5"/>
              </a:cxn>
              <a:cxn ang="0">
                <a:pos x="T6" y="T7"/>
              </a:cxn>
              <a:cxn ang="0">
                <a:pos x="T8" y="T9"/>
              </a:cxn>
              <a:cxn ang="0">
                <a:pos x="T10" y="T11"/>
              </a:cxn>
            </a:cxnLst>
            <a:rect l="0" t="0" r="r" b="b"/>
            <a:pathLst>
              <a:path w="1143" h="1449">
                <a:moveTo>
                  <a:pt x="893" y="0"/>
                </a:moveTo>
                <a:lnTo>
                  <a:pt x="0" y="0"/>
                </a:lnTo>
                <a:lnTo>
                  <a:pt x="0" y="1449"/>
                </a:lnTo>
                <a:lnTo>
                  <a:pt x="1143" y="1449"/>
                </a:lnTo>
                <a:lnTo>
                  <a:pt x="1143" y="250"/>
                </a:lnTo>
                <a:lnTo>
                  <a:pt x="893" y="0"/>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6" name="Freeform 256"/>
          <p:cNvSpPr/>
          <p:nvPr/>
        </p:nvSpPr>
        <p:spPr bwMode="auto">
          <a:xfrm>
            <a:off x="7766050" y="3379788"/>
            <a:ext cx="396875" cy="396875"/>
          </a:xfrm>
          <a:custGeom>
            <a:avLst/>
            <a:gdLst>
              <a:gd name="T0" fmla="*/ 0 w 250"/>
              <a:gd name="T1" fmla="*/ 250 h 250"/>
              <a:gd name="T2" fmla="*/ 250 w 250"/>
              <a:gd name="T3" fmla="*/ 250 h 250"/>
              <a:gd name="T4" fmla="*/ 0 w 250"/>
              <a:gd name="T5" fmla="*/ 0 h 250"/>
              <a:gd name="T6" fmla="*/ 0 w 250"/>
              <a:gd name="T7" fmla="*/ 250 h 250"/>
            </a:gdLst>
            <a:ahLst/>
            <a:cxnLst>
              <a:cxn ang="0">
                <a:pos x="T0" y="T1"/>
              </a:cxn>
              <a:cxn ang="0">
                <a:pos x="T2" y="T3"/>
              </a:cxn>
              <a:cxn ang="0">
                <a:pos x="T4" y="T5"/>
              </a:cxn>
              <a:cxn ang="0">
                <a:pos x="T6" y="T7"/>
              </a:cxn>
            </a:cxnLst>
            <a:rect l="0" t="0" r="r" b="b"/>
            <a:pathLst>
              <a:path w="250" h="250">
                <a:moveTo>
                  <a:pt x="0" y="250"/>
                </a:moveTo>
                <a:lnTo>
                  <a:pt x="250" y="250"/>
                </a:lnTo>
                <a:lnTo>
                  <a:pt x="0" y="0"/>
                </a:lnTo>
                <a:lnTo>
                  <a:pt x="0" y="25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17" name="Freeform 257"/>
          <p:cNvSpPr/>
          <p:nvPr/>
        </p:nvSpPr>
        <p:spPr bwMode="auto">
          <a:xfrm>
            <a:off x="8382000" y="1165225"/>
            <a:ext cx="1812925" cy="2300288"/>
          </a:xfrm>
          <a:custGeom>
            <a:avLst/>
            <a:gdLst>
              <a:gd name="T0" fmla="*/ 893 w 1142"/>
              <a:gd name="T1" fmla="*/ 0 h 1449"/>
              <a:gd name="T2" fmla="*/ 0 w 1142"/>
              <a:gd name="T3" fmla="*/ 0 h 1449"/>
              <a:gd name="T4" fmla="*/ 0 w 1142"/>
              <a:gd name="T5" fmla="*/ 1449 h 1449"/>
              <a:gd name="T6" fmla="*/ 1142 w 1142"/>
              <a:gd name="T7" fmla="*/ 1449 h 1449"/>
              <a:gd name="T8" fmla="*/ 1142 w 1142"/>
              <a:gd name="T9" fmla="*/ 250 h 1449"/>
              <a:gd name="T10" fmla="*/ 893 w 1142"/>
              <a:gd name="T11" fmla="*/ 0 h 1449"/>
            </a:gdLst>
            <a:ahLst/>
            <a:cxnLst>
              <a:cxn ang="0">
                <a:pos x="T0" y="T1"/>
              </a:cxn>
              <a:cxn ang="0">
                <a:pos x="T2" y="T3"/>
              </a:cxn>
              <a:cxn ang="0">
                <a:pos x="T4" y="T5"/>
              </a:cxn>
              <a:cxn ang="0">
                <a:pos x="T6" y="T7"/>
              </a:cxn>
              <a:cxn ang="0">
                <a:pos x="T8" y="T9"/>
              </a:cxn>
              <a:cxn ang="0">
                <a:pos x="T10" y="T11"/>
              </a:cxn>
            </a:cxnLst>
            <a:rect l="0" t="0" r="r" b="b"/>
            <a:pathLst>
              <a:path w="1142" h="1449">
                <a:moveTo>
                  <a:pt x="893" y="0"/>
                </a:moveTo>
                <a:lnTo>
                  <a:pt x="0" y="0"/>
                </a:lnTo>
                <a:lnTo>
                  <a:pt x="0" y="1449"/>
                </a:lnTo>
                <a:lnTo>
                  <a:pt x="1142" y="1449"/>
                </a:lnTo>
                <a:lnTo>
                  <a:pt x="1142" y="250"/>
                </a:lnTo>
                <a:lnTo>
                  <a:pt x="893" y="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8" name="Freeform 258"/>
          <p:cNvSpPr/>
          <p:nvPr/>
        </p:nvSpPr>
        <p:spPr bwMode="auto">
          <a:xfrm>
            <a:off x="9799638" y="1165225"/>
            <a:ext cx="395288" cy="396875"/>
          </a:xfrm>
          <a:custGeom>
            <a:avLst/>
            <a:gdLst>
              <a:gd name="T0" fmla="*/ 0 w 249"/>
              <a:gd name="T1" fmla="*/ 250 h 250"/>
              <a:gd name="T2" fmla="*/ 249 w 249"/>
              <a:gd name="T3" fmla="*/ 250 h 250"/>
              <a:gd name="T4" fmla="*/ 0 w 249"/>
              <a:gd name="T5" fmla="*/ 0 h 250"/>
              <a:gd name="T6" fmla="*/ 0 w 249"/>
              <a:gd name="T7" fmla="*/ 250 h 250"/>
            </a:gdLst>
            <a:ahLst/>
            <a:cxnLst>
              <a:cxn ang="0">
                <a:pos x="T0" y="T1"/>
              </a:cxn>
              <a:cxn ang="0">
                <a:pos x="T2" y="T3"/>
              </a:cxn>
              <a:cxn ang="0">
                <a:pos x="T4" y="T5"/>
              </a:cxn>
              <a:cxn ang="0">
                <a:pos x="T6" y="T7"/>
              </a:cxn>
            </a:cxnLst>
            <a:rect l="0" t="0" r="r" b="b"/>
            <a:pathLst>
              <a:path w="249" h="250">
                <a:moveTo>
                  <a:pt x="0" y="250"/>
                </a:moveTo>
                <a:lnTo>
                  <a:pt x="249" y="250"/>
                </a:lnTo>
                <a:lnTo>
                  <a:pt x="0" y="0"/>
                </a:lnTo>
                <a:lnTo>
                  <a:pt x="0" y="25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zh-CN" altLang="en-US"/>
          </a:p>
        </p:txBody>
      </p:sp>
      <p:sp>
        <p:nvSpPr>
          <p:cNvPr id="19" name="Freeform 259"/>
          <p:cNvSpPr>
            <a:spLocks noEditPoints="1"/>
          </p:cNvSpPr>
          <p:nvPr/>
        </p:nvSpPr>
        <p:spPr bwMode="auto">
          <a:xfrm>
            <a:off x="2557463" y="4265613"/>
            <a:ext cx="506413" cy="731838"/>
          </a:xfrm>
          <a:custGeom>
            <a:avLst/>
            <a:gdLst>
              <a:gd name="T0" fmla="*/ 126 w 153"/>
              <a:gd name="T1" fmla="*/ 123 h 221"/>
              <a:gd name="T2" fmla="*/ 133 w 153"/>
              <a:gd name="T3" fmla="*/ 100 h 221"/>
              <a:gd name="T4" fmla="*/ 133 w 153"/>
              <a:gd name="T5" fmla="*/ 39 h 221"/>
              <a:gd name="T6" fmla="*/ 94 w 153"/>
              <a:gd name="T7" fmla="*/ 0 h 221"/>
              <a:gd name="T8" fmla="*/ 59 w 153"/>
              <a:gd name="T9" fmla="*/ 0 h 221"/>
              <a:gd name="T10" fmla="*/ 20 w 153"/>
              <a:gd name="T11" fmla="*/ 39 h 221"/>
              <a:gd name="T12" fmla="*/ 20 w 153"/>
              <a:gd name="T13" fmla="*/ 100 h 221"/>
              <a:gd name="T14" fmla="*/ 28 w 153"/>
              <a:gd name="T15" fmla="*/ 123 h 221"/>
              <a:gd name="T16" fmla="*/ 0 w 153"/>
              <a:gd name="T17" fmla="*/ 162 h 221"/>
              <a:gd name="T18" fmla="*/ 0 w 153"/>
              <a:gd name="T19" fmla="*/ 217 h 221"/>
              <a:gd name="T20" fmla="*/ 5 w 153"/>
              <a:gd name="T21" fmla="*/ 221 h 221"/>
              <a:gd name="T22" fmla="*/ 148 w 153"/>
              <a:gd name="T23" fmla="*/ 221 h 221"/>
              <a:gd name="T24" fmla="*/ 153 w 153"/>
              <a:gd name="T25" fmla="*/ 217 h 221"/>
              <a:gd name="T26" fmla="*/ 153 w 153"/>
              <a:gd name="T27" fmla="*/ 162 h 221"/>
              <a:gd name="T28" fmla="*/ 126 w 153"/>
              <a:gd name="T29" fmla="*/ 123 h 221"/>
              <a:gd name="T30" fmla="*/ 144 w 153"/>
              <a:gd name="T31" fmla="*/ 212 h 221"/>
              <a:gd name="T32" fmla="*/ 9 w 153"/>
              <a:gd name="T33" fmla="*/ 212 h 221"/>
              <a:gd name="T34" fmla="*/ 9 w 153"/>
              <a:gd name="T35" fmla="*/ 162 h 221"/>
              <a:gd name="T36" fmla="*/ 32 w 153"/>
              <a:gd name="T37" fmla="*/ 131 h 221"/>
              <a:gd name="T38" fmla="*/ 37 w 153"/>
              <a:gd name="T39" fmla="*/ 131 h 221"/>
              <a:gd name="T40" fmla="*/ 41 w 153"/>
              <a:gd name="T41" fmla="*/ 128 h 221"/>
              <a:gd name="T42" fmla="*/ 40 w 153"/>
              <a:gd name="T43" fmla="*/ 124 h 221"/>
              <a:gd name="T44" fmla="*/ 29 w 153"/>
              <a:gd name="T45" fmla="*/ 100 h 221"/>
              <a:gd name="T46" fmla="*/ 29 w 153"/>
              <a:gd name="T47" fmla="*/ 39 h 221"/>
              <a:gd name="T48" fmla="*/ 59 w 153"/>
              <a:gd name="T49" fmla="*/ 9 h 221"/>
              <a:gd name="T50" fmla="*/ 94 w 153"/>
              <a:gd name="T51" fmla="*/ 9 h 221"/>
              <a:gd name="T52" fmla="*/ 124 w 153"/>
              <a:gd name="T53" fmla="*/ 39 h 221"/>
              <a:gd name="T54" fmla="*/ 124 w 153"/>
              <a:gd name="T55" fmla="*/ 100 h 221"/>
              <a:gd name="T56" fmla="*/ 113 w 153"/>
              <a:gd name="T57" fmla="*/ 124 h 221"/>
              <a:gd name="T58" fmla="*/ 112 w 153"/>
              <a:gd name="T59" fmla="*/ 128 h 221"/>
              <a:gd name="T60" fmla="*/ 116 w 153"/>
              <a:gd name="T61" fmla="*/ 131 h 221"/>
              <a:gd name="T62" fmla="*/ 121 w 153"/>
              <a:gd name="T63" fmla="*/ 131 h 221"/>
              <a:gd name="T64" fmla="*/ 144 w 153"/>
              <a:gd name="T65" fmla="*/ 162 h 221"/>
              <a:gd name="T66" fmla="*/ 144 w 153"/>
              <a:gd name="T67" fmla="*/ 21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221">
                <a:moveTo>
                  <a:pt x="126" y="123"/>
                </a:moveTo>
                <a:cubicBezTo>
                  <a:pt x="130" y="116"/>
                  <a:pt x="133" y="108"/>
                  <a:pt x="133" y="100"/>
                </a:cubicBezTo>
                <a:cubicBezTo>
                  <a:pt x="133" y="39"/>
                  <a:pt x="133" y="39"/>
                  <a:pt x="133" y="39"/>
                </a:cubicBezTo>
                <a:cubicBezTo>
                  <a:pt x="133" y="18"/>
                  <a:pt x="115" y="0"/>
                  <a:pt x="94" y="0"/>
                </a:cubicBezTo>
                <a:cubicBezTo>
                  <a:pt x="59" y="0"/>
                  <a:pt x="59" y="0"/>
                  <a:pt x="59" y="0"/>
                </a:cubicBezTo>
                <a:cubicBezTo>
                  <a:pt x="38" y="0"/>
                  <a:pt x="20" y="18"/>
                  <a:pt x="20" y="39"/>
                </a:cubicBezTo>
                <a:cubicBezTo>
                  <a:pt x="20" y="100"/>
                  <a:pt x="20" y="100"/>
                  <a:pt x="20" y="100"/>
                </a:cubicBezTo>
                <a:cubicBezTo>
                  <a:pt x="20" y="108"/>
                  <a:pt x="23" y="116"/>
                  <a:pt x="28" y="123"/>
                </a:cubicBezTo>
                <a:cubicBezTo>
                  <a:pt x="12" y="126"/>
                  <a:pt x="0" y="142"/>
                  <a:pt x="0" y="162"/>
                </a:cubicBezTo>
                <a:cubicBezTo>
                  <a:pt x="0" y="217"/>
                  <a:pt x="0" y="217"/>
                  <a:pt x="0" y="217"/>
                </a:cubicBezTo>
                <a:cubicBezTo>
                  <a:pt x="0" y="219"/>
                  <a:pt x="2" y="221"/>
                  <a:pt x="5" y="221"/>
                </a:cubicBezTo>
                <a:cubicBezTo>
                  <a:pt x="148" y="221"/>
                  <a:pt x="148" y="221"/>
                  <a:pt x="148" y="221"/>
                </a:cubicBezTo>
                <a:cubicBezTo>
                  <a:pt x="151" y="221"/>
                  <a:pt x="153" y="219"/>
                  <a:pt x="153" y="217"/>
                </a:cubicBezTo>
                <a:cubicBezTo>
                  <a:pt x="153" y="162"/>
                  <a:pt x="153" y="162"/>
                  <a:pt x="153" y="162"/>
                </a:cubicBezTo>
                <a:cubicBezTo>
                  <a:pt x="153" y="142"/>
                  <a:pt x="141" y="126"/>
                  <a:pt x="126" y="123"/>
                </a:cubicBezTo>
                <a:close/>
                <a:moveTo>
                  <a:pt x="144" y="212"/>
                </a:moveTo>
                <a:cubicBezTo>
                  <a:pt x="9" y="212"/>
                  <a:pt x="9" y="212"/>
                  <a:pt x="9" y="212"/>
                </a:cubicBezTo>
                <a:cubicBezTo>
                  <a:pt x="9" y="162"/>
                  <a:pt x="9" y="162"/>
                  <a:pt x="9" y="162"/>
                </a:cubicBezTo>
                <a:cubicBezTo>
                  <a:pt x="9" y="145"/>
                  <a:pt x="19" y="131"/>
                  <a:pt x="32" y="131"/>
                </a:cubicBezTo>
                <a:cubicBezTo>
                  <a:pt x="37" y="131"/>
                  <a:pt x="37" y="131"/>
                  <a:pt x="37" y="131"/>
                </a:cubicBezTo>
                <a:cubicBezTo>
                  <a:pt x="39" y="131"/>
                  <a:pt x="41" y="130"/>
                  <a:pt x="41" y="128"/>
                </a:cubicBezTo>
                <a:cubicBezTo>
                  <a:pt x="42" y="127"/>
                  <a:pt x="41" y="125"/>
                  <a:pt x="40" y="124"/>
                </a:cubicBezTo>
                <a:cubicBezTo>
                  <a:pt x="33" y="118"/>
                  <a:pt x="29" y="109"/>
                  <a:pt x="29" y="100"/>
                </a:cubicBezTo>
                <a:cubicBezTo>
                  <a:pt x="29" y="39"/>
                  <a:pt x="29" y="39"/>
                  <a:pt x="29" y="39"/>
                </a:cubicBezTo>
                <a:cubicBezTo>
                  <a:pt x="29" y="23"/>
                  <a:pt x="42" y="9"/>
                  <a:pt x="59" y="9"/>
                </a:cubicBezTo>
                <a:cubicBezTo>
                  <a:pt x="94" y="9"/>
                  <a:pt x="94" y="9"/>
                  <a:pt x="94" y="9"/>
                </a:cubicBezTo>
                <a:cubicBezTo>
                  <a:pt x="111" y="9"/>
                  <a:pt x="124" y="23"/>
                  <a:pt x="124" y="39"/>
                </a:cubicBezTo>
                <a:cubicBezTo>
                  <a:pt x="124" y="100"/>
                  <a:pt x="124" y="100"/>
                  <a:pt x="124" y="100"/>
                </a:cubicBezTo>
                <a:cubicBezTo>
                  <a:pt x="124" y="109"/>
                  <a:pt x="120" y="118"/>
                  <a:pt x="113" y="124"/>
                </a:cubicBezTo>
                <a:cubicBezTo>
                  <a:pt x="112" y="125"/>
                  <a:pt x="111" y="127"/>
                  <a:pt x="112" y="128"/>
                </a:cubicBezTo>
                <a:cubicBezTo>
                  <a:pt x="113" y="130"/>
                  <a:pt x="114" y="131"/>
                  <a:pt x="116" y="131"/>
                </a:cubicBezTo>
                <a:cubicBezTo>
                  <a:pt x="121" y="131"/>
                  <a:pt x="121" y="131"/>
                  <a:pt x="121" y="131"/>
                </a:cubicBezTo>
                <a:cubicBezTo>
                  <a:pt x="134" y="131"/>
                  <a:pt x="144" y="145"/>
                  <a:pt x="144" y="162"/>
                </a:cubicBezTo>
                <a:lnTo>
                  <a:pt x="144" y="2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60"/>
          <p:cNvSpPr>
            <a:spLocks noEditPoints="1"/>
          </p:cNvSpPr>
          <p:nvPr/>
        </p:nvSpPr>
        <p:spPr bwMode="auto">
          <a:xfrm>
            <a:off x="4557713" y="1979613"/>
            <a:ext cx="839788" cy="781050"/>
          </a:xfrm>
          <a:custGeom>
            <a:avLst/>
            <a:gdLst>
              <a:gd name="T0" fmla="*/ 242 w 254"/>
              <a:gd name="T1" fmla="*/ 0 h 236"/>
              <a:gd name="T2" fmla="*/ 12 w 254"/>
              <a:gd name="T3" fmla="*/ 0 h 236"/>
              <a:gd name="T4" fmla="*/ 0 w 254"/>
              <a:gd name="T5" fmla="*/ 12 h 236"/>
              <a:gd name="T6" fmla="*/ 0 w 254"/>
              <a:gd name="T7" fmla="*/ 130 h 236"/>
              <a:gd name="T8" fmla="*/ 0 w 254"/>
              <a:gd name="T9" fmla="*/ 182 h 236"/>
              <a:gd name="T10" fmla="*/ 12 w 254"/>
              <a:gd name="T11" fmla="*/ 194 h 236"/>
              <a:gd name="T12" fmla="*/ 97 w 254"/>
              <a:gd name="T13" fmla="*/ 194 h 236"/>
              <a:gd name="T14" fmla="*/ 97 w 254"/>
              <a:gd name="T15" fmla="*/ 226 h 236"/>
              <a:gd name="T16" fmla="*/ 83 w 254"/>
              <a:gd name="T17" fmla="*/ 226 h 236"/>
              <a:gd name="T18" fmla="*/ 83 w 254"/>
              <a:gd name="T19" fmla="*/ 236 h 236"/>
              <a:gd name="T20" fmla="*/ 102 w 254"/>
              <a:gd name="T21" fmla="*/ 236 h 236"/>
              <a:gd name="T22" fmla="*/ 152 w 254"/>
              <a:gd name="T23" fmla="*/ 236 h 236"/>
              <a:gd name="T24" fmla="*/ 172 w 254"/>
              <a:gd name="T25" fmla="*/ 236 h 236"/>
              <a:gd name="T26" fmla="*/ 172 w 254"/>
              <a:gd name="T27" fmla="*/ 226 h 236"/>
              <a:gd name="T28" fmla="*/ 157 w 254"/>
              <a:gd name="T29" fmla="*/ 226 h 236"/>
              <a:gd name="T30" fmla="*/ 157 w 254"/>
              <a:gd name="T31" fmla="*/ 194 h 236"/>
              <a:gd name="T32" fmla="*/ 242 w 254"/>
              <a:gd name="T33" fmla="*/ 194 h 236"/>
              <a:gd name="T34" fmla="*/ 254 w 254"/>
              <a:gd name="T35" fmla="*/ 182 h 236"/>
              <a:gd name="T36" fmla="*/ 254 w 254"/>
              <a:gd name="T37" fmla="*/ 130 h 236"/>
              <a:gd name="T38" fmla="*/ 254 w 254"/>
              <a:gd name="T39" fmla="*/ 12 h 236"/>
              <a:gd name="T40" fmla="*/ 242 w 254"/>
              <a:gd name="T41" fmla="*/ 0 h 236"/>
              <a:gd name="T42" fmla="*/ 11 w 254"/>
              <a:gd name="T43" fmla="*/ 12 h 236"/>
              <a:gd name="T44" fmla="*/ 12 w 254"/>
              <a:gd name="T45" fmla="*/ 10 h 236"/>
              <a:gd name="T46" fmla="*/ 242 w 254"/>
              <a:gd name="T47" fmla="*/ 10 h 236"/>
              <a:gd name="T48" fmla="*/ 244 w 254"/>
              <a:gd name="T49" fmla="*/ 12 h 236"/>
              <a:gd name="T50" fmla="*/ 244 w 254"/>
              <a:gd name="T51" fmla="*/ 125 h 236"/>
              <a:gd name="T52" fmla="*/ 11 w 254"/>
              <a:gd name="T53" fmla="*/ 125 h 236"/>
              <a:gd name="T54" fmla="*/ 11 w 254"/>
              <a:gd name="T55" fmla="*/ 12 h 236"/>
              <a:gd name="T56" fmla="*/ 147 w 254"/>
              <a:gd name="T57" fmla="*/ 226 h 236"/>
              <a:gd name="T58" fmla="*/ 107 w 254"/>
              <a:gd name="T59" fmla="*/ 226 h 236"/>
              <a:gd name="T60" fmla="*/ 107 w 254"/>
              <a:gd name="T61" fmla="*/ 194 h 236"/>
              <a:gd name="T62" fmla="*/ 147 w 254"/>
              <a:gd name="T63" fmla="*/ 194 h 236"/>
              <a:gd name="T64" fmla="*/ 147 w 254"/>
              <a:gd name="T65" fmla="*/ 226 h 236"/>
              <a:gd name="T66" fmla="*/ 244 w 254"/>
              <a:gd name="T67" fmla="*/ 182 h 236"/>
              <a:gd name="T68" fmla="*/ 242 w 254"/>
              <a:gd name="T69" fmla="*/ 183 h 236"/>
              <a:gd name="T70" fmla="*/ 152 w 254"/>
              <a:gd name="T71" fmla="*/ 183 h 236"/>
              <a:gd name="T72" fmla="*/ 102 w 254"/>
              <a:gd name="T73" fmla="*/ 183 h 236"/>
              <a:gd name="T74" fmla="*/ 12 w 254"/>
              <a:gd name="T75" fmla="*/ 183 h 236"/>
              <a:gd name="T76" fmla="*/ 11 w 254"/>
              <a:gd name="T77" fmla="*/ 182 h 236"/>
              <a:gd name="T78" fmla="*/ 11 w 254"/>
              <a:gd name="T79" fmla="*/ 135 h 236"/>
              <a:gd name="T80" fmla="*/ 244 w 254"/>
              <a:gd name="T81" fmla="*/ 135 h 236"/>
              <a:gd name="T82" fmla="*/ 244 w 254"/>
              <a:gd name="T83" fmla="*/ 18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 h="236">
                <a:moveTo>
                  <a:pt x="242" y="0"/>
                </a:moveTo>
                <a:cubicBezTo>
                  <a:pt x="12" y="0"/>
                  <a:pt x="12" y="0"/>
                  <a:pt x="12" y="0"/>
                </a:cubicBezTo>
                <a:cubicBezTo>
                  <a:pt x="6" y="0"/>
                  <a:pt x="0" y="5"/>
                  <a:pt x="0" y="12"/>
                </a:cubicBezTo>
                <a:cubicBezTo>
                  <a:pt x="0" y="130"/>
                  <a:pt x="0" y="130"/>
                  <a:pt x="0" y="130"/>
                </a:cubicBezTo>
                <a:cubicBezTo>
                  <a:pt x="0" y="182"/>
                  <a:pt x="0" y="182"/>
                  <a:pt x="0" y="182"/>
                </a:cubicBezTo>
                <a:cubicBezTo>
                  <a:pt x="0" y="188"/>
                  <a:pt x="6" y="194"/>
                  <a:pt x="12" y="194"/>
                </a:cubicBezTo>
                <a:cubicBezTo>
                  <a:pt x="97" y="194"/>
                  <a:pt x="97" y="194"/>
                  <a:pt x="97" y="194"/>
                </a:cubicBezTo>
                <a:cubicBezTo>
                  <a:pt x="97" y="226"/>
                  <a:pt x="97" y="226"/>
                  <a:pt x="97" y="226"/>
                </a:cubicBezTo>
                <a:cubicBezTo>
                  <a:pt x="83" y="226"/>
                  <a:pt x="83" y="226"/>
                  <a:pt x="83" y="226"/>
                </a:cubicBezTo>
                <a:cubicBezTo>
                  <a:pt x="83" y="236"/>
                  <a:pt x="83" y="236"/>
                  <a:pt x="83" y="236"/>
                </a:cubicBezTo>
                <a:cubicBezTo>
                  <a:pt x="102" y="236"/>
                  <a:pt x="102" y="236"/>
                  <a:pt x="102" y="236"/>
                </a:cubicBezTo>
                <a:cubicBezTo>
                  <a:pt x="152" y="236"/>
                  <a:pt x="152" y="236"/>
                  <a:pt x="152" y="236"/>
                </a:cubicBezTo>
                <a:cubicBezTo>
                  <a:pt x="172" y="236"/>
                  <a:pt x="172" y="236"/>
                  <a:pt x="172" y="236"/>
                </a:cubicBezTo>
                <a:cubicBezTo>
                  <a:pt x="172" y="226"/>
                  <a:pt x="172" y="226"/>
                  <a:pt x="172" y="226"/>
                </a:cubicBezTo>
                <a:cubicBezTo>
                  <a:pt x="157" y="226"/>
                  <a:pt x="157" y="226"/>
                  <a:pt x="157" y="226"/>
                </a:cubicBezTo>
                <a:cubicBezTo>
                  <a:pt x="157" y="194"/>
                  <a:pt x="157" y="194"/>
                  <a:pt x="157" y="194"/>
                </a:cubicBezTo>
                <a:cubicBezTo>
                  <a:pt x="242" y="194"/>
                  <a:pt x="242" y="194"/>
                  <a:pt x="242" y="194"/>
                </a:cubicBezTo>
                <a:cubicBezTo>
                  <a:pt x="249" y="194"/>
                  <a:pt x="254" y="188"/>
                  <a:pt x="254" y="182"/>
                </a:cubicBezTo>
                <a:cubicBezTo>
                  <a:pt x="254" y="130"/>
                  <a:pt x="254" y="130"/>
                  <a:pt x="254" y="130"/>
                </a:cubicBezTo>
                <a:cubicBezTo>
                  <a:pt x="254" y="12"/>
                  <a:pt x="254" y="12"/>
                  <a:pt x="254" y="12"/>
                </a:cubicBezTo>
                <a:cubicBezTo>
                  <a:pt x="254" y="5"/>
                  <a:pt x="249" y="0"/>
                  <a:pt x="242" y="0"/>
                </a:cubicBezTo>
                <a:close/>
                <a:moveTo>
                  <a:pt x="11" y="12"/>
                </a:moveTo>
                <a:cubicBezTo>
                  <a:pt x="11" y="11"/>
                  <a:pt x="11" y="10"/>
                  <a:pt x="12" y="10"/>
                </a:cubicBezTo>
                <a:cubicBezTo>
                  <a:pt x="242" y="10"/>
                  <a:pt x="242" y="10"/>
                  <a:pt x="242" y="10"/>
                </a:cubicBezTo>
                <a:cubicBezTo>
                  <a:pt x="243" y="10"/>
                  <a:pt x="244" y="11"/>
                  <a:pt x="244" y="12"/>
                </a:cubicBezTo>
                <a:cubicBezTo>
                  <a:pt x="244" y="125"/>
                  <a:pt x="244" y="125"/>
                  <a:pt x="244" y="125"/>
                </a:cubicBezTo>
                <a:cubicBezTo>
                  <a:pt x="11" y="125"/>
                  <a:pt x="11" y="125"/>
                  <a:pt x="11" y="125"/>
                </a:cubicBezTo>
                <a:lnTo>
                  <a:pt x="11" y="12"/>
                </a:lnTo>
                <a:close/>
                <a:moveTo>
                  <a:pt x="147" y="226"/>
                </a:moveTo>
                <a:cubicBezTo>
                  <a:pt x="107" y="226"/>
                  <a:pt x="107" y="226"/>
                  <a:pt x="107" y="226"/>
                </a:cubicBezTo>
                <a:cubicBezTo>
                  <a:pt x="107" y="194"/>
                  <a:pt x="107" y="194"/>
                  <a:pt x="107" y="194"/>
                </a:cubicBezTo>
                <a:cubicBezTo>
                  <a:pt x="147" y="194"/>
                  <a:pt x="147" y="194"/>
                  <a:pt x="147" y="194"/>
                </a:cubicBezTo>
                <a:lnTo>
                  <a:pt x="147" y="226"/>
                </a:lnTo>
                <a:close/>
                <a:moveTo>
                  <a:pt x="244" y="182"/>
                </a:moveTo>
                <a:cubicBezTo>
                  <a:pt x="244" y="183"/>
                  <a:pt x="243" y="183"/>
                  <a:pt x="242" y="183"/>
                </a:cubicBezTo>
                <a:cubicBezTo>
                  <a:pt x="152" y="183"/>
                  <a:pt x="152" y="183"/>
                  <a:pt x="152" y="183"/>
                </a:cubicBezTo>
                <a:cubicBezTo>
                  <a:pt x="102" y="183"/>
                  <a:pt x="102" y="183"/>
                  <a:pt x="102" y="183"/>
                </a:cubicBezTo>
                <a:cubicBezTo>
                  <a:pt x="12" y="183"/>
                  <a:pt x="12" y="183"/>
                  <a:pt x="12" y="183"/>
                </a:cubicBezTo>
                <a:cubicBezTo>
                  <a:pt x="11" y="183"/>
                  <a:pt x="11" y="183"/>
                  <a:pt x="11" y="182"/>
                </a:cubicBezTo>
                <a:cubicBezTo>
                  <a:pt x="11" y="135"/>
                  <a:pt x="11" y="135"/>
                  <a:pt x="11" y="135"/>
                </a:cubicBezTo>
                <a:cubicBezTo>
                  <a:pt x="244" y="135"/>
                  <a:pt x="244" y="135"/>
                  <a:pt x="244" y="135"/>
                </a:cubicBezTo>
                <a:lnTo>
                  <a:pt x="244" y="18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61"/>
          <p:cNvSpPr>
            <a:spLocks noEditPoints="1"/>
          </p:cNvSpPr>
          <p:nvPr/>
        </p:nvSpPr>
        <p:spPr bwMode="auto">
          <a:xfrm>
            <a:off x="7286625" y="4160838"/>
            <a:ext cx="454025" cy="738188"/>
          </a:xfrm>
          <a:custGeom>
            <a:avLst/>
            <a:gdLst>
              <a:gd name="T0" fmla="*/ 6 w 137"/>
              <a:gd name="T1" fmla="*/ 0 h 223"/>
              <a:gd name="T2" fmla="*/ 2 w 137"/>
              <a:gd name="T3" fmla="*/ 2 h 223"/>
              <a:gd name="T4" fmla="*/ 0 w 137"/>
              <a:gd name="T5" fmla="*/ 6 h 223"/>
              <a:gd name="T6" fmla="*/ 0 w 137"/>
              <a:gd name="T7" fmla="*/ 126 h 223"/>
              <a:gd name="T8" fmla="*/ 2 w 137"/>
              <a:gd name="T9" fmla="*/ 131 h 223"/>
              <a:gd name="T10" fmla="*/ 93 w 137"/>
              <a:gd name="T11" fmla="*/ 222 h 223"/>
              <a:gd name="T12" fmla="*/ 97 w 137"/>
              <a:gd name="T13" fmla="*/ 223 h 223"/>
              <a:gd name="T14" fmla="*/ 97 w 137"/>
              <a:gd name="T15" fmla="*/ 223 h 223"/>
              <a:gd name="T16" fmla="*/ 101 w 137"/>
              <a:gd name="T17" fmla="*/ 221 h 223"/>
              <a:gd name="T18" fmla="*/ 137 w 137"/>
              <a:gd name="T19" fmla="*/ 131 h 223"/>
              <a:gd name="T20" fmla="*/ 6 w 137"/>
              <a:gd name="T21" fmla="*/ 0 h 223"/>
              <a:gd name="T22" fmla="*/ 97 w 137"/>
              <a:gd name="T23" fmla="*/ 209 h 223"/>
              <a:gd name="T24" fmla="*/ 12 w 137"/>
              <a:gd name="T25" fmla="*/ 124 h 223"/>
              <a:gd name="T26" fmla="*/ 12 w 137"/>
              <a:gd name="T27" fmla="*/ 13 h 223"/>
              <a:gd name="T28" fmla="*/ 125 w 137"/>
              <a:gd name="T29" fmla="*/ 131 h 223"/>
              <a:gd name="T30" fmla="*/ 97 w 137"/>
              <a:gd name="T31" fmla="*/ 209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 h="223">
                <a:moveTo>
                  <a:pt x="6" y="0"/>
                </a:moveTo>
                <a:cubicBezTo>
                  <a:pt x="4" y="0"/>
                  <a:pt x="3" y="1"/>
                  <a:pt x="2" y="2"/>
                </a:cubicBezTo>
                <a:cubicBezTo>
                  <a:pt x="1" y="3"/>
                  <a:pt x="0" y="5"/>
                  <a:pt x="0" y="6"/>
                </a:cubicBezTo>
                <a:cubicBezTo>
                  <a:pt x="0" y="126"/>
                  <a:pt x="0" y="126"/>
                  <a:pt x="0" y="126"/>
                </a:cubicBezTo>
                <a:cubicBezTo>
                  <a:pt x="0" y="128"/>
                  <a:pt x="1" y="130"/>
                  <a:pt x="2" y="131"/>
                </a:cubicBezTo>
                <a:cubicBezTo>
                  <a:pt x="93" y="222"/>
                  <a:pt x="93" y="222"/>
                  <a:pt x="93" y="222"/>
                </a:cubicBezTo>
                <a:cubicBezTo>
                  <a:pt x="94" y="223"/>
                  <a:pt x="95" y="223"/>
                  <a:pt x="97" y="223"/>
                </a:cubicBezTo>
                <a:cubicBezTo>
                  <a:pt x="97" y="223"/>
                  <a:pt x="97" y="223"/>
                  <a:pt x="97" y="223"/>
                </a:cubicBezTo>
                <a:cubicBezTo>
                  <a:pt x="99" y="223"/>
                  <a:pt x="100" y="223"/>
                  <a:pt x="101" y="221"/>
                </a:cubicBezTo>
                <a:cubicBezTo>
                  <a:pt x="124" y="197"/>
                  <a:pt x="137" y="165"/>
                  <a:pt x="137" y="131"/>
                </a:cubicBezTo>
                <a:cubicBezTo>
                  <a:pt x="137" y="59"/>
                  <a:pt x="78" y="0"/>
                  <a:pt x="6" y="0"/>
                </a:cubicBezTo>
                <a:close/>
                <a:moveTo>
                  <a:pt x="97" y="209"/>
                </a:moveTo>
                <a:cubicBezTo>
                  <a:pt x="12" y="124"/>
                  <a:pt x="12" y="124"/>
                  <a:pt x="12" y="124"/>
                </a:cubicBezTo>
                <a:cubicBezTo>
                  <a:pt x="12" y="13"/>
                  <a:pt x="12" y="13"/>
                  <a:pt x="12" y="13"/>
                </a:cubicBezTo>
                <a:cubicBezTo>
                  <a:pt x="75" y="16"/>
                  <a:pt x="125" y="68"/>
                  <a:pt x="125" y="131"/>
                </a:cubicBezTo>
                <a:cubicBezTo>
                  <a:pt x="125" y="160"/>
                  <a:pt x="115" y="187"/>
                  <a:pt x="97" y="20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62"/>
          <p:cNvSpPr>
            <a:spLocks noEditPoints="1"/>
          </p:cNvSpPr>
          <p:nvPr/>
        </p:nvSpPr>
        <p:spPr bwMode="auto">
          <a:xfrm>
            <a:off x="6775450" y="4213225"/>
            <a:ext cx="752475" cy="866775"/>
          </a:xfrm>
          <a:custGeom>
            <a:avLst/>
            <a:gdLst>
              <a:gd name="T0" fmla="*/ 137 w 228"/>
              <a:gd name="T1" fmla="*/ 124 h 262"/>
              <a:gd name="T2" fmla="*/ 137 w 228"/>
              <a:gd name="T3" fmla="*/ 6 h 262"/>
              <a:gd name="T4" fmla="*/ 131 w 228"/>
              <a:gd name="T5" fmla="*/ 0 h 262"/>
              <a:gd name="T6" fmla="*/ 0 w 228"/>
              <a:gd name="T7" fmla="*/ 131 h 262"/>
              <a:gd name="T8" fmla="*/ 131 w 228"/>
              <a:gd name="T9" fmla="*/ 262 h 262"/>
              <a:gd name="T10" fmla="*/ 226 w 228"/>
              <a:gd name="T11" fmla="*/ 221 h 262"/>
              <a:gd name="T12" fmla="*/ 226 w 228"/>
              <a:gd name="T13" fmla="*/ 213 h 262"/>
              <a:gd name="T14" fmla="*/ 137 w 228"/>
              <a:gd name="T15" fmla="*/ 124 h 262"/>
              <a:gd name="T16" fmla="*/ 125 w 228"/>
              <a:gd name="T17" fmla="*/ 126 h 262"/>
              <a:gd name="T18" fmla="*/ 125 w 228"/>
              <a:gd name="T19" fmla="*/ 250 h 262"/>
              <a:gd name="T20" fmla="*/ 12 w 228"/>
              <a:gd name="T21" fmla="*/ 131 h 262"/>
              <a:gd name="T22" fmla="*/ 125 w 228"/>
              <a:gd name="T23" fmla="*/ 13 h 262"/>
              <a:gd name="T24" fmla="*/ 125 w 228"/>
              <a:gd name="T25" fmla="*/ 126 h 262"/>
              <a:gd name="T26" fmla="*/ 137 w 228"/>
              <a:gd name="T27" fmla="*/ 250 h 262"/>
              <a:gd name="T28" fmla="*/ 137 w 228"/>
              <a:gd name="T29" fmla="*/ 141 h 262"/>
              <a:gd name="T30" fmla="*/ 213 w 228"/>
              <a:gd name="T31" fmla="*/ 217 h 262"/>
              <a:gd name="T32" fmla="*/ 137 w 228"/>
              <a:gd name="T33" fmla="*/ 25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8" h="262">
                <a:moveTo>
                  <a:pt x="137" y="124"/>
                </a:moveTo>
                <a:cubicBezTo>
                  <a:pt x="137" y="6"/>
                  <a:pt x="137" y="6"/>
                  <a:pt x="137" y="6"/>
                </a:cubicBezTo>
                <a:cubicBezTo>
                  <a:pt x="137" y="3"/>
                  <a:pt x="134" y="0"/>
                  <a:pt x="131" y="0"/>
                </a:cubicBezTo>
                <a:cubicBezTo>
                  <a:pt x="58" y="0"/>
                  <a:pt x="0" y="59"/>
                  <a:pt x="0" y="131"/>
                </a:cubicBezTo>
                <a:cubicBezTo>
                  <a:pt x="0" y="204"/>
                  <a:pt x="58" y="262"/>
                  <a:pt x="131" y="262"/>
                </a:cubicBezTo>
                <a:cubicBezTo>
                  <a:pt x="167" y="262"/>
                  <a:pt x="201" y="248"/>
                  <a:pt x="226" y="221"/>
                </a:cubicBezTo>
                <a:cubicBezTo>
                  <a:pt x="228" y="219"/>
                  <a:pt x="228" y="215"/>
                  <a:pt x="226" y="213"/>
                </a:cubicBezTo>
                <a:lnTo>
                  <a:pt x="137" y="124"/>
                </a:lnTo>
                <a:close/>
                <a:moveTo>
                  <a:pt x="125" y="126"/>
                </a:moveTo>
                <a:cubicBezTo>
                  <a:pt x="125" y="250"/>
                  <a:pt x="125" y="250"/>
                  <a:pt x="125" y="250"/>
                </a:cubicBezTo>
                <a:cubicBezTo>
                  <a:pt x="62" y="247"/>
                  <a:pt x="12" y="195"/>
                  <a:pt x="12" y="131"/>
                </a:cubicBezTo>
                <a:cubicBezTo>
                  <a:pt x="12" y="68"/>
                  <a:pt x="62" y="16"/>
                  <a:pt x="125" y="13"/>
                </a:cubicBezTo>
                <a:lnTo>
                  <a:pt x="125" y="126"/>
                </a:lnTo>
                <a:close/>
                <a:moveTo>
                  <a:pt x="137" y="250"/>
                </a:moveTo>
                <a:cubicBezTo>
                  <a:pt x="137" y="141"/>
                  <a:pt x="137" y="141"/>
                  <a:pt x="137" y="141"/>
                </a:cubicBezTo>
                <a:cubicBezTo>
                  <a:pt x="213" y="217"/>
                  <a:pt x="213" y="217"/>
                  <a:pt x="213" y="217"/>
                </a:cubicBezTo>
                <a:cubicBezTo>
                  <a:pt x="192" y="237"/>
                  <a:pt x="165" y="249"/>
                  <a:pt x="137" y="25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63"/>
          <p:cNvSpPr/>
          <p:nvPr/>
        </p:nvSpPr>
        <p:spPr bwMode="auto">
          <a:xfrm>
            <a:off x="8834438" y="1973263"/>
            <a:ext cx="889000" cy="777875"/>
          </a:xfrm>
          <a:custGeom>
            <a:avLst/>
            <a:gdLst>
              <a:gd name="T0" fmla="*/ 261 w 269"/>
              <a:gd name="T1" fmla="*/ 0 h 235"/>
              <a:gd name="T2" fmla="*/ 210 w 269"/>
              <a:gd name="T3" fmla="*/ 0 h 235"/>
              <a:gd name="T4" fmla="*/ 210 w 269"/>
              <a:gd name="T5" fmla="*/ 17 h 235"/>
              <a:gd name="T6" fmla="*/ 239 w 269"/>
              <a:gd name="T7" fmla="*/ 17 h 235"/>
              <a:gd name="T8" fmla="*/ 192 w 269"/>
              <a:gd name="T9" fmla="*/ 59 h 235"/>
              <a:gd name="T10" fmla="*/ 190 w 269"/>
              <a:gd name="T11" fmla="*/ 63 h 235"/>
              <a:gd name="T12" fmla="*/ 161 w 269"/>
              <a:gd name="T13" fmla="*/ 148 h 235"/>
              <a:gd name="T14" fmla="*/ 78 w 269"/>
              <a:gd name="T15" fmla="*/ 113 h 235"/>
              <a:gd name="T16" fmla="*/ 68 w 269"/>
              <a:gd name="T17" fmla="*/ 116 h 235"/>
              <a:gd name="T18" fmla="*/ 0 w 269"/>
              <a:gd name="T19" fmla="*/ 226 h 235"/>
              <a:gd name="T20" fmla="*/ 14 w 269"/>
              <a:gd name="T21" fmla="*/ 235 h 235"/>
              <a:gd name="T22" fmla="*/ 79 w 269"/>
              <a:gd name="T23" fmla="*/ 131 h 235"/>
              <a:gd name="T24" fmla="*/ 163 w 269"/>
              <a:gd name="T25" fmla="*/ 166 h 235"/>
              <a:gd name="T26" fmla="*/ 170 w 269"/>
              <a:gd name="T27" fmla="*/ 166 h 235"/>
              <a:gd name="T28" fmla="*/ 174 w 269"/>
              <a:gd name="T29" fmla="*/ 161 h 235"/>
              <a:gd name="T30" fmla="*/ 205 w 269"/>
              <a:gd name="T31" fmla="*/ 70 h 235"/>
              <a:gd name="T32" fmla="*/ 252 w 269"/>
              <a:gd name="T33" fmla="*/ 27 h 235"/>
              <a:gd name="T34" fmla="*/ 252 w 269"/>
              <a:gd name="T35" fmla="*/ 59 h 235"/>
              <a:gd name="T36" fmla="*/ 269 w 269"/>
              <a:gd name="T37" fmla="*/ 59 h 235"/>
              <a:gd name="T38" fmla="*/ 269 w 269"/>
              <a:gd name="T39" fmla="*/ 8 h 235"/>
              <a:gd name="T40" fmla="*/ 261 w 269"/>
              <a:gd name="T4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5">
                <a:moveTo>
                  <a:pt x="261" y="0"/>
                </a:moveTo>
                <a:cubicBezTo>
                  <a:pt x="210" y="0"/>
                  <a:pt x="210" y="0"/>
                  <a:pt x="210" y="0"/>
                </a:cubicBezTo>
                <a:cubicBezTo>
                  <a:pt x="210" y="17"/>
                  <a:pt x="210" y="17"/>
                  <a:pt x="210" y="17"/>
                </a:cubicBezTo>
                <a:cubicBezTo>
                  <a:pt x="239" y="17"/>
                  <a:pt x="239" y="17"/>
                  <a:pt x="239" y="17"/>
                </a:cubicBezTo>
                <a:cubicBezTo>
                  <a:pt x="192" y="59"/>
                  <a:pt x="192" y="59"/>
                  <a:pt x="192" y="59"/>
                </a:cubicBezTo>
                <a:cubicBezTo>
                  <a:pt x="191" y="60"/>
                  <a:pt x="190" y="62"/>
                  <a:pt x="190" y="63"/>
                </a:cubicBezTo>
                <a:cubicBezTo>
                  <a:pt x="161" y="148"/>
                  <a:pt x="161" y="148"/>
                  <a:pt x="161" y="148"/>
                </a:cubicBezTo>
                <a:cubicBezTo>
                  <a:pt x="78" y="113"/>
                  <a:pt x="78" y="113"/>
                  <a:pt x="78" y="113"/>
                </a:cubicBezTo>
                <a:cubicBezTo>
                  <a:pt x="75" y="112"/>
                  <a:pt x="70" y="113"/>
                  <a:pt x="68" y="116"/>
                </a:cubicBezTo>
                <a:cubicBezTo>
                  <a:pt x="0" y="226"/>
                  <a:pt x="0" y="226"/>
                  <a:pt x="0" y="226"/>
                </a:cubicBezTo>
                <a:cubicBezTo>
                  <a:pt x="14" y="235"/>
                  <a:pt x="14" y="235"/>
                  <a:pt x="14" y="235"/>
                </a:cubicBezTo>
                <a:cubicBezTo>
                  <a:pt x="79" y="131"/>
                  <a:pt x="79" y="131"/>
                  <a:pt x="79" y="131"/>
                </a:cubicBezTo>
                <a:cubicBezTo>
                  <a:pt x="163" y="166"/>
                  <a:pt x="163" y="166"/>
                  <a:pt x="163" y="166"/>
                </a:cubicBezTo>
                <a:cubicBezTo>
                  <a:pt x="165" y="167"/>
                  <a:pt x="168" y="167"/>
                  <a:pt x="170" y="166"/>
                </a:cubicBezTo>
                <a:cubicBezTo>
                  <a:pt x="172" y="165"/>
                  <a:pt x="174" y="163"/>
                  <a:pt x="174" y="161"/>
                </a:cubicBezTo>
                <a:cubicBezTo>
                  <a:pt x="205" y="70"/>
                  <a:pt x="205" y="70"/>
                  <a:pt x="205" y="70"/>
                </a:cubicBezTo>
                <a:cubicBezTo>
                  <a:pt x="252" y="27"/>
                  <a:pt x="252" y="27"/>
                  <a:pt x="252" y="27"/>
                </a:cubicBezTo>
                <a:cubicBezTo>
                  <a:pt x="252" y="59"/>
                  <a:pt x="252" y="59"/>
                  <a:pt x="252" y="59"/>
                </a:cubicBezTo>
                <a:cubicBezTo>
                  <a:pt x="269" y="59"/>
                  <a:pt x="269" y="59"/>
                  <a:pt x="269" y="59"/>
                </a:cubicBezTo>
                <a:cubicBezTo>
                  <a:pt x="269" y="8"/>
                  <a:pt x="269" y="8"/>
                  <a:pt x="269" y="8"/>
                </a:cubicBezTo>
                <a:cubicBezTo>
                  <a:pt x="269" y="4"/>
                  <a:pt x="265" y="0"/>
                  <a:pt x="261"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4" name="文本框 23"/>
          <p:cNvSpPr txBox="1"/>
          <p:nvPr/>
        </p:nvSpPr>
        <p:spPr>
          <a:xfrm>
            <a:off x="1650496" y="1835990"/>
            <a:ext cx="2347336"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25" name="文本框 24"/>
          <p:cNvSpPr txBox="1"/>
          <p:nvPr/>
        </p:nvSpPr>
        <p:spPr>
          <a:xfrm>
            <a:off x="1757706" y="1404797"/>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26" name="文本框 25"/>
          <p:cNvSpPr txBox="1"/>
          <p:nvPr/>
        </p:nvSpPr>
        <p:spPr>
          <a:xfrm>
            <a:off x="3846006" y="4148225"/>
            <a:ext cx="2347336"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27" name="文本框 26"/>
          <p:cNvSpPr txBox="1"/>
          <p:nvPr/>
        </p:nvSpPr>
        <p:spPr>
          <a:xfrm>
            <a:off x="3953216" y="371703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28" name="文本框 27"/>
          <p:cNvSpPr txBox="1"/>
          <p:nvPr/>
        </p:nvSpPr>
        <p:spPr>
          <a:xfrm>
            <a:off x="5965752" y="1835990"/>
            <a:ext cx="2347336"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29" name="文本框 28"/>
          <p:cNvSpPr txBox="1"/>
          <p:nvPr/>
        </p:nvSpPr>
        <p:spPr>
          <a:xfrm>
            <a:off x="6072962" y="1404797"/>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0" name="文本框 29"/>
          <p:cNvSpPr txBox="1"/>
          <p:nvPr/>
        </p:nvSpPr>
        <p:spPr>
          <a:xfrm>
            <a:off x="8237462" y="4148225"/>
            <a:ext cx="2347336"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1" name="文本框 30"/>
          <p:cNvSpPr txBox="1"/>
          <p:nvPr/>
        </p:nvSpPr>
        <p:spPr>
          <a:xfrm>
            <a:off x="8344672" y="371703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4"/>
                </a:solidFill>
                <a:latin typeface="Century Gothic" panose="020B0502020202020204" pitchFamily="34" charset="0"/>
                <a:ea typeface="微软雅黑" panose="020B0503020204020204" pitchFamily="34" charset="-122"/>
                <a:cs typeface="Impact" panose="020B0806030902050204"/>
              </a:rPr>
              <a:t>点击添加标题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22" presetClass="entr" presetSubtype="8"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par>
                          <p:cTn id="59" fill="hold">
                            <p:stCondLst>
                              <p:cond delay="1500"/>
                            </p:stCondLst>
                            <p:childTnLst>
                              <p:par>
                                <p:cTn id="60" presetID="10" presetClass="entr" presetSubtype="0"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fade">
                                      <p:cBhvr>
                                        <p:cTn id="68" dur="500"/>
                                        <p:tgtEl>
                                          <p:spTgt spid="23"/>
                                        </p:tgtEl>
                                      </p:cBhvr>
                                    </p:animEffect>
                                  </p:childTnLst>
                                </p:cTn>
                              </p:par>
                            </p:childTnLst>
                          </p:cTn>
                        </p:par>
                        <p:par>
                          <p:cTn id="69" fill="hold">
                            <p:stCondLst>
                              <p:cond delay="2000"/>
                            </p:stCondLst>
                            <p:childTnLst>
                              <p:par>
                                <p:cTn id="70" presetID="10" presetClass="entr" presetSubtype="0"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par>
                          <p:cTn id="76" fill="hold">
                            <p:stCondLst>
                              <p:cond delay="2500"/>
                            </p:stCondLst>
                            <p:childTnLst>
                              <p:par>
                                <p:cTn id="77" presetID="10" presetClass="entr" presetSubtype="0"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500"/>
                                        <p:tgtEl>
                                          <p:spTgt spid="2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childTnLst>
                          </p:cTn>
                        </p:par>
                        <p:par>
                          <p:cTn id="83" fill="hold">
                            <p:stCondLst>
                              <p:cond delay="3000"/>
                            </p:stCondLst>
                            <p:childTnLst>
                              <p:par>
                                <p:cTn id="84" presetID="10" presetClass="entr" presetSubtype="0"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500"/>
                                        <p:tgtEl>
                                          <p:spTgt spid="2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500"/>
                                        <p:tgtEl>
                                          <p:spTgt spid="29"/>
                                        </p:tgtEl>
                                      </p:cBhvr>
                                    </p:animEffect>
                                  </p:childTnLst>
                                </p:cTn>
                              </p:par>
                            </p:childTnLst>
                          </p:cTn>
                        </p:par>
                        <p:par>
                          <p:cTn id="90" fill="hold">
                            <p:stCondLst>
                              <p:cond delay="3500"/>
                            </p:stCondLst>
                            <p:childTnLst>
                              <p:par>
                                <p:cTn id="91" presetID="10"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fade">
                                      <p:cBhvr>
                                        <p:cTn id="9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8"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9716" y="1920395"/>
            <a:ext cx="1712901" cy="17129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lumMod val="75000"/>
                    <a:lumOff val="25000"/>
                  </a:schemeClr>
                </a:solidFill>
                <a:latin typeface="微软雅黑" panose="020B0503020204020204" pitchFamily="34" charset="-122"/>
                <a:ea typeface="微软雅黑" panose="020B0503020204020204" pitchFamily="34" charset="-122"/>
              </a:rPr>
              <a:t>4</a:t>
            </a:r>
            <a:endParaRPr lang="zh-CN" altLang="en-US" sz="1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MH_Entry_1"/>
          <p:cNvSpPr/>
          <p:nvPr>
            <p:custDataLst>
              <p:tags r:id="rId1"/>
            </p:custDataLst>
          </p:nvPr>
        </p:nvSpPr>
        <p:spPr>
          <a:xfrm>
            <a:off x="4213067" y="3782529"/>
            <a:ext cx="3778403" cy="754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lnSpc>
                <a:spcPct val="110000"/>
              </a:lnSpc>
            </a:pPr>
            <a:r>
              <a:rPr lang="zh-CN" altLang="en-US" sz="3200" spc="200" dirty="0">
                <a:solidFill>
                  <a:schemeClr val="tx1">
                    <a:lumMod val="85000"/>
                    <a:lumOff val="15000"/>
                  </a:schemeClr>
                </a:solidFill>
                <a:latin typeface="微软雅黑" panose="020B0503020204020204" pitchFamily="34" charset="-122"/>
                <a:ea typeface="微软雅黑" panose="020B0503020204020204" pitchFamily="34" charset="-122"/>
              </a:rPr>
              <a:t>此处输入您的标题</a:t>
            </a:r>
          </a:p>
        </p:txBody>
      </p:sp>
      <p:sp>
        <p:nvSpPr>
          <p:cNvPr id="6" name="矩形 5"/>
          <p:cNvSpPr/>
          <p:nvPr/>
        </p:nvSpPr>
        <p:spPr>
          <a:xfrm>
            <a:off x="4337131" y="4347531"/>
            <a:ext cx="3530274" cy="261610"/>
          </a:xfrm>
          <a:prstGeom prst="rect">
            <a:avLst/>
          </a:prstGeom>
        </p:spPr>
        <p:txBody>
          <a:bodyPr wrap="square">
            <a:spAutoFit/>
          </a:bodyPr>
          <a:lstStyle/>
          <a:p>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85000"/>
                  <a:lumOff val="15000"/>
                </a:schemeClr>
              </a:solidFill>
            </a:endParaRPr>
          </a:p>
        </p:txBody>
      </p:sp>
      <p:cxnSp>
        <p:nvCxnSpPr>
          <p:cNvPr id="7" name="直接连接符 6"/>
          <p:cNvCxnSpPr/>
          <p:nvPr/>
        </p:nvCxnSpPr>
        <p:spPr>
          <a:xfrm flipH="1">
            <a:off x="4357526" y="4655674"/>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4357526" y="3835258"/>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819945" y="5771361"/>
            <a:ext cx="3330575" cy="454025"/>
            <a:chOff x="7840662" y="3743961"/>
            <a:chExt cx="3330575" cy="454025"/>
          </a:xfrm>
        </p:grpSpPr>
        <p:sp>
          <p:nvSpPr>
            <p:cNvPr id="10" name="Freeform 97"/>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8"/>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9"/>
            <p:cNvSpPr/>
            <p:nvPr/>
          </p:nvSpPr>
          <p:spPr bwMode="auto">
            <a:xfrm>
              <a:off x="10844212" y="374396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3" name="Picture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25" y="382492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101"/>
            <p:cNvSpPr/>
            <p:nvPr/>
          </p:nvSpPr>
          <p:spPr bwMode="auto">
            <a:xfrm>
              <a:off x="10463212" y="378206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02"/>
            <p:cNvSpPr/>
            <p:nvPr/>
          </p:nvSpPr>
          <p:spPr bwMode="auto">
            <a:xfrm>
              <a:off x="10475912" y="394398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3"/>
            <p:cNvSpPr/>
            <p:nvPr/>
          </p:nvSpPr>
          <p:spPr bwMode="auto">
            <a:xfrm>
              <a:off x="8091487" y="3761424"/>
              <a:ext cx="396875" cy="347663"/>
            </a:xfrm>
            <a:custGeom>
              <a:avLst/>
              <a:gdLst>
                <a:gd name="T0" fmla="*/ 0 w 250"/>
                <a:gd name="T1" fmla="*/ 133 h 219"/>
                <a:gd name="T2" fmla="*/ 248 w 250"/>
                <a:gd name="T3" fmla="*/ 219 h 219"/>
                <a:gd name="T4" fmla="*/ 250 w 250"/>
                <a:gd name="T5" fmla="*/ 0 h 219"/>
                <a:gd name="T6" fmla="*/ 0 w 250"/>
                <a:gd name="T7" fmla="*/ 64 h 219"/>
                <a:gd name="T8" fmla="*/ 0 w 250"/>
                <a:gd name="T9" fmla="*/ 133 h 219"/>
              </a:gdLst>
              <a:ahLst/>
              <a:cxnLst>
                <a:cxn ang="0">
                  <a:pos x="T0" y="T1"/>
                </a:cxn>
                <a:cxn ang="0">
                  <a:pos x="T2" y="T3"/>
                </a:cxn>
                <a:cxn ang="0">
                  <a:pos x="T4" y="T5"/>
                </a:cxn>
                <a:cxn ang="0">
                  <a:pos x="T6" y="T7"/>
                </a:cxn>
                <a:cxn ang="0">
                  <a:pos x="T8" y="T9"/>
                </a:cxn>
              </a:cxnLst>
              <a:rect l="0" t="0" r="r" b="b"/>
              <a:pathLst>
                <a:path w="250" h="219">
                  <a:moveTo>
                    <a:pt x="0" y="133"/>
                  </a:moveTo>
                  <a:lnTo>
                    <a:pt x="248" y="219"/>
                  </a:lnTo>
                  <a:lnTo>
                    <a:pt x="250"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04"/>
            <p:cNvSpPr/>
            <p:nvPr/>
          </p:nvSpPr>
          <p:spPr bwMode="auto">
            <a:xfrm>
              <a:off x="7840662" y="3853499"/>
              <a:ext cx="250825"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10148251" y="2632064"/>
            <a:ext cx="1353758" cy="1635132"/>
            <a:chOff x="8434387" y="962661"/>
            <a:chExt cx="1901825" cy="2297113"/>
          </a:xfrm>
        </p:grpSpPr>
        <p:sp>
          <p:nvSpPr>
            <p:cNvPr id="19" name="Freeform 186"/>
            <p:cNvSpPr/>
            <p:nvPr/>
          </p:nvSpPr>
          <p:spPr bwMode="auto">
            <a:xfrm>
              <a:off x="8434387" y="1569086"/>
              <a:ext cx="1901825" cy="1690688"/>
            </a:xfrm>
            <a:custGeom>
              <a:avLst/>
              <a:gdLst>
                <a:gd name="T0" fmla="*/ 366 w 449"/>
                <a:gd name="T1" fmla="*/ 37 h 399"/>
                <a:gd name="T2" fmla="*/ 200 w 449"/>
                <a:gd name="T3" fmla="*/ 55 h 399"/>
                <a:gd name="T4" fmla="*/ 90 w 449"/>
                <a:gd name="T5" fmla="*/ 11 h 399"/>
                <a:gd name="T6" fmla="*/ 17 w 449"/>
                <a:gd name="T7" fmla="*/ 105 h 399"/>
                <a:gd name="T8" fmla="*/ 142 w 449"/>
                <a:gd name="T9" fmla="*/ 339 h 399"/>
                <a:gd name="T10" fmla="*/ 146 w 449"/>
                <a:gd name="T11" fmla="*/ 341 h 399"/>
                <a:gd name="T12" fmla="*/ 435 w 449"/>
                <a:gd name="T13" fmla="*/ 189 h 399"/>
                <a:gd name="T14" fmla="*/ 366 w 449"/>
                <a:gd name="T15" fmla="*/ 37 h 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399">
                  <a:moveTo>
                    <a:pt x="366" y="37"/>
                  </a:moveTo>
                  <a:cubicBezTo>
                    <a:pt x="310" y="17"/>
                    <a:pt x="257" y="68"/>
                    <a:pt x="200" y="55"/>
                  </a:cubicBezTo>
                  <a:cubicBezTo>
                    <a:pt x="160" y="45"/>
                    <a:pt x="138" y="0"/>
                    <a:pt x="90" y="11"/>
                  </a:cubicBezTo>
                  <a:cubicBezTo>
                    <a:pt x="50" y="20"/>
                    <a:pt x="24" y="61"/>
                    <a:pt x="17" y="105"/>
                  </a:cubicBezTo>
                  <a:cubicBezTo>
                    <a:pt x="0" y="202"/>
                    <a:pt x="71" y="299"/>
                    <a:pt x="142" y="339"/>
                  </a:cubicBezTo>
                  <a:cubicBezTo>
                    <a:pt x="143" y="340"/>
                    <a:pt x="145" y="341"/>
                    <a:pt x="146" y="341"/>
                  </a:cubicBezTo>
                  <a:cubicBezTo>
                    <a:pt x="256" y="399"/>
                    <a:pt x="402" y="329"/>
                    <a:pt x="435" y="189"/>
                  </a:cubicBezTo>
                  <a:cubicBezTo>
                    <a:pt x="449" y="126"/>
                    <a:pt x="421" y="56"/>
                    <a:pt x="366" y="37"/>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7"/>
            <p:cNvSpPr/>
            <p:nvPr/>
          </p:nvSpPr>
          <p:spPr bwMode="auto">
            <a:xfrm>
              <a:off x="8883650" y="1772286"/>
              <a:ext cx="1439863" cy="1111250"/>
            </a:xfrm>
            <a:custGeom>
              <a:avLst/>
              <a:gdLst>
                <a:gd name="T0" fmla="*/ 115 w 340"/>
                <a:gd name="T1" fmla="*/ 63 h 262"/>
                <a:gd name="T2" fmla="*/ 107 w 340"/>
                <a:gd name="T3" fmla="*/ 64 h 262"/>
                <a:gd name="T4" fmla="*/ 2 w 340"/>
                <a:gd name="T5" fmla="*/ 123 h 262"/>
                <a:gd name="T6" fmla="*/ 220 w 340"/>
                <a:gd name="T7" fmla="*/ 234 h 262"/>
                <a:gd name="T8" fmla="*/ 289 w 340"/>
                <a:gd name="T9" fmla="*/ 59 h 262"/>
                <a:gd name="T10" fmla="*/ 115 w 340"/>
                <a:gd name="T11" fmla="*/ 63 h 262"/>
              </a:gdLst>
              <a:ahLst/>
              <a:cxnLst>
                <a:cxn ang="0">
                  <a:pos x="T0" y="T1"/>
                </a:cxn>
                <a:cxn ang="0">
                  <a:pos x="T2" y="T3"/>
                </a:cxn>
                <a:cxn ang="0">
                  <a:pos x="T4" y="T5"/>
                </a:cxn>
                <a:cxn ang="0">
                  <a:pos x="T6" y="T7"/>
                </a:cxn>
                <a:cxn ang="0">
                  <a:pos x="T8" y="T9"/>
                </a:cxn>
                <a:cxn ang="0">
                  <a:pos x="T10" y="T11"/>
                </a:cxn>
              </a:cxnLst>
              <a:rect l="0" t="0" r="r" b="b"/>
              <a:pathLst>
                <a:path w="340" h="262">
                  <a:moveTo>
                    <a:pt x="115" y="63"/>
                  </a:moveTo>
                  <a:cubicBezTo>
                    <a:pt x="113" y="64"/>
                    <a:pt x="110" y="64"/>
                    <a:pt x="107" y="64"/>
                  </a:cubicBezTo>
                  <a:cubicBezTo>
                    <a:pt x="69" y="67"/>
                    <a:pt x="0" y="62"/>
                    <a:pt x="2" y="123"/>
                  </a:cubicBezTo>
                  <a:cubicBezTo>
                    <a:pt x="6" y="227"/>
                    <a:pt x="153" y="262"/>
                    <a:pt x="220" y="234"/>
                  </a:cubicBezTo>
                  <a:cubicBezTo>
                    <a:pt x="278" y="210"/>
                    <a:pt x="340" y="128"/>
                    <a:pt x="289" y="59"/>
                  </a:cubicBezTo>
                  <a:cubicBezTo>
                    <a:pt x="244" y="0"/>
                    <a:pt x="169" y="56"/>
                    <a:pt x="115" y="63"/>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88"/>
            <p:cNvSpPr/>
            <p:nvPr/>
          </p:nvSpPr>
          <p:spPr bwMode="auto">
            <a:xfrm>
              <a:off x="9120187" y="962661"/>
              <a:ext cx="342900" cy="885825"/>
            </a:xfrm>
            <a:custGeom>
              <a:avLst/>
              <a:gdLst>
                <a:gd name="T0" fmla="*/ 0 w 81"/>
                <a:gd name="T1" fmla="*/ 56 h 209"/>
                <a:gd name="T2" fmla="*/ 57 w 81"/>
                <a:gd name="T3" fmla="*/ 209 h 209"/>
                <a:gd name="T4" fmla="*/ 76 w 81"/>
                <a:gd name="T5" fmla="*/ 194 h 209"/>
                <a:gd name="T6" fmla="*/ 0 w 81"/>
                <a:gd name="T7" fmla="*/ 56 h 209"/>
              </a:gdLst>
              <a:ahLst/>
              <a:cxnLst>
                <a:cxn ang="0">
                  <a:pos x="T0" y="T1"/>
                </a:cxn>
                <a:cxn ang="0">
                  <a:pos x="T2" y="T3"/>
                </a:cxn>
                <a:cxn ang="0">
                  <a:pos x="T4" y="T5"/>
                </a:cxn>
                <a:cxn ang="0">
                  <a:pos x="T6" y="T7"/>
                </a:cxn>
              </a:cxnLst>
              <a:rect l="0" t="0" r="r" b="b"/>
              <a:pathLst>
                <a:path w="81" h="209">
                  <a:moveTo>
                    <a:pt x="0" y="56"/>
                  </a:moveTo>
                  <a:cubicBezTo>
                    <a:pt x="40" y="99"/>
                    <a:pt x="41" y="159"/>
                    <a:pt x="57" y="209"/>
                  </a:cubicBezTo>
                  <a:cubicBezTo>
                    <a:pt x="76" y="194"/>
                    <a:pt x="76" y="194"/>
                    <a:pt x="76" y="194"/>
                  </a:cubicBezTo>
                  <a:cubicBezTo>
                    <a:pt x="76" y="142"/>
                    <a:pt x="81" y="0"/>
                    <a:pt x="0" y="5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9"/>
            <p:cNvSpPr/>
            <p:nvPr/>
          </p:nvSpPr>
          <p:spPr bwMode="auto">
            <a:xfrm>
              <a:off x="9255125" y="1165861"/>
              <a:ext cx="788988" cy="776288"/>
            </a:xfrm>
            <a:custGeom>
              <a:avLst/>
              <a:gdLst>
                <a:gd name="T0" fmla="*/ 47 w 186"/>
                <a:gd name="T1" fmla="*/ 97 h 183"/>
                <a:gd name="T2" fmla="*/ 104 w 186"/>
                <a:gd name="T3" fmla="*/ 165 h 183"/>
                <a:gd name="T4" fmla="*/ 182 w 186"/>
                <a:gd name="T5" fmla="*/ 0 h 183"/>
                <a:gd name="T6" fmla="*/ 47 w 186"/>
                <a:gd name="T7" fmla="*/ 97 h 183"/>
              </a:gdLst>
              <a:ahLst/>
              <a:cxnLst>
                <a:cxn ang="0">
                  <a:pos x="T0" y="T1"/>
                </a:cxn>
                <a:cxn ang="0">
                  <a:pos x="T2" y="T3"/>
                </a:cxn>
                <a:cxn ang="0">
                  <a:pos x="T4" y="T5"/>
                </a:cxn>
                <a:cxn ang="0">
                  <a:pos x="T6" y="T7"/>
                </a:cxn>
              </a:cxnLst>
              <a:rect l="0" t="0" r="r" b="b"/>
              <a:pathLst>
                <a:path w="186" h="183">
                  <a:moveTo>
                    <a:pt x="47" y="97"/>
                  </a:moveTo>
                  <a:cubicBezTo>
                    <a:pt x="0" y="153"/>
                    <a:pt x="48" y="183"/>
                    <a:pt x="104" y="165"/>
                  </a:cubicBezTo>
                  <a:cubicBezTo>
                    <a:pt x="172" y="142"/>
                    <a:pt x="186" y="65"/>
                    <a:pt x="182" y="0"/>
                  </a:cubicBezTo>
                  <a:cubicBezTo>
                    <a:pt x="182" y="8"/>
                    <a:pt x="59" y="82"/>
                    <a:pt x="47" y="97"/>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0"/>
            <p:cNvSpPr/>
            <p:nvPr/>
          </p:nvSpPr>
          <p:spPr bwMode="auto">
            <a:xfrm>
              <a:off x="9678987" y="1916749"/>
              <a:ext cx="411163" cy="465138"/>
            </a:xfrm>
            <a:custGeom>
              <a:avLst/>
              <a:gdLst>
                <a:gd name="T0" fmla="*/ 25 w 97"/>
                <a:gd name="T1" fmla="*/ 25 h 110"/>
                <a:gd name="T2" fmla="*/ 82 w 97"/>
                <a:gd name="T3" fmla="*/ 78 h 110"/>
                <a:gd name="T4" fmla="*/ 88 w 97"/>
                <a:gd name="T5" fmla="*/ 32 h 110"/>
                <a:gd name="T6" fmla="*/ 25 w 97"/>
                <a:gd name="T7" fmla="*/ 25 h 110"/>
              </a:gdLst>
              <a:ahLst/>
              <a:cxnLst>
                <a:cxn ang="0">
                  <a:pos x="T0" y="T1"/>
                </a:cxn>
                <a:cxn ang="0">
                  <a:pos x="T2" y="T3"/>
                </a:cxn>
                <a:cxn ang="0">
                  <a:pos x="T4" y="T5"/>
                </a:cxn>
                <a:cxn ang="0">
                  <a:pos x="T6" y="T7"/>
                </a:cxn>
              </a:cxnLst>
              <a:rect l="0" t="0" r="r" b="b"/>
              <a:pathLst>
                <a:path w="97" h="110">
                  <a:moveTo>
                    <a:pt x="25" y="25"/>
                  </a:moveTo>
                  <a:cubicBezTo>
                    <a:pt x="0" y="59"/>
                    <a:pt x="47" y="110"/>
                    <a:pt x="82" y="78"/>
                  </a:cubicBezTo>
                  <a:cubicBezTo>
                    <a:pt x="97" y="64"/>
                    <a:pt x="96" y="46"/>
                    <a:pt x="88" y="32"/>
                  </a:cubicBezTo>
                  <a:cubicBezTo>
                    <a:pt x="75" y="11"/>
                    <a:pt x="44" y="0"/>
                    <a:pt x="25"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194"/>
          <p:cNvSpPr/>
          <p:nvPr/>
        </p:nvSpPr>
        <p:spPr bwMode="auto">
          <a:xfrm>
            <a:off x="8798557" y="1835243"/>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5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3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5"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3"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8"/>
          <p:cNvSpPr/>
          <p:nvPr/>
        </p:nvSpPr>
        <p:spPr bwMode="auto">
          <a:xfrm>
            <a:off x="3953670" y="773199"/>
            <a:ext cx="393700" cy="601663"/>
          </a:xfrm>
          <a:custGeom>
            <a:avLst/>
            <a:gdLst>
              <a:gd name="T0" fmla="*/ 14 w 93"/>
              <a:gd name="T1" fmla="*/ 69 h 142"/>
              <a:gd name="T2" fmla="*/ 39 w 93"/>
              <a:gd name="T3" fmla="*/ 20 h 142"/>
              <a:gd name="T4" fmla="*/ 61 w 93"/>
              <a:gd name="T5" fmla="*/ 6 h 142"/>
              <a:gd name="T6" fmla="*/ 73 w 93"/>
              <a:gd name="T7" fmla="*/ 9 h 142"/>
              <a:gd name="T8" fmla="*/ 87 w 93"/>
              <a:gd name="T9" fmla="*/ 32 h 142"/>
              <a:gd name="T10" fmla="*/ 84 w 93"/>
              <a:gd name="T11" fmla="*/ 43 h 142"/>
              <a:gd name="T12" fmla="*/ 43 w 93"/>
              <a:gd name="T13" fmla="*/ 124 h 142"/>
              <a:gd name="T14" fmla="*/ 26 w 93"/>
              <a:gd name="T15" fmla="*/ 135 h 142"/>
              <a:gd name="T16" fmla="*/ 18 w 93"/>
              <a:gd name="T17" fmla="*/ 133 h 142"/>
              <a:gd name="T18" fmla="*/ 7 w 93"/>
              <a:gd name="T19" fmla="*/ 116 h 142"/>
              <a:gd name="T20" fmla="*/ 9 w 93"/>
              <a:gd name="T21" fmla="*/ 107 h 142"/>
              <a:gd name="T22" fmla="*/ 45 w 93"/>
              <a:gd name="T23" fmla="*/ 35 h 142"/>
              <a:gd name="T24" fmla="*/ 56 w 93"/>
              <a:gd name="T25" fmla="*/ 29 h 142"/>
              <a:gd name="T26" fmla="*/ 62 w 93"/>
              <a:gd name="T27" fmla="*/ 30 h 142"/>
              <a:gd name="T28" fmla="*/ 69 w 93"/>
              <a:gd name="T29" fmla="*/ 41 h 142"/>
              <a:gd name="T30" fmla="*/ 67 w 93"/>
              <a:gd name="T31" fmla="*/ 47 h 142"/>
              <a:gd name="T32" fmla="*/ 33 w 93"/>
              <a:gd name="T33" fmla="*/ 114 h 142"/>
              <a:gd name="T34" fmla="*/ 35 w 93"/>
              <a:gd name="T35" fmla="*/ 119 h 142"/>
              <a:gd name="T36" fmla="*/ 40 w 93"/>
              <a:gd name="T37" fmla="*/ 117 h 142"/>
              <a:gd name="T38" fmla="*/ 73 w 93"/>
              <a:gd name="T39" fmla="*/ 50 h 142"/>
              <a:gd name="T40" fmla="*/ 76 w 93"/>
              <a:gd name="T41" fmla="*/ 41 h 142"/>
              <a:gd name="T42" fmla="*/ 65 w 93"/>
              <a:gd name="T43" fmla="*/ 24 h 142"/>
              <a:gd name="T44" fmla="*/ 56 w 93"/>
              <a:gd name="T45" fmla="*/ 22 h 142"/>
              <a:gd name="T46" fmla="*/ 39 w 93"/>
              <a:gd name="T47" fmla="*/ 32 h 142"/>
              <a:gd name="T48" fmla="*/ 3 w 93"/>
              <a:gd name="T49" fmla="*/ 104 h 142"/>
              <a:gd name="T50" fmla="*/ 0 w 93"/>
              <a:gd name="T51" fmla="*/ 116 h 142"/>
              <a:gd name="T52" fmla="*/ 15 w 93"/>
              <a:gd name="T53" fmla="*/ 139 h 142"/>
              <a:gd name="T54" fmla="*/ 26 w 93"/>
              <a:gd name="T55" fmla="*/ 142 h 142"/>
              <a:gd name="T56" fmla="*/ 49 w 93"/>
              <a:gd name="T57" fmla="*/ 127 h 142"/>
              <a:gd name="T58" fmla="*/ 90 w 93"/>
              <a:gd name="T59" fmla="*/ 46 h 142"/>
              <a:gd name="T60" fmla="*/ 93 w 93"/>
              <a:gd name="T61" fmla="*/ 32 h 142"/>
              <a:gd name="T62" fmla="*/ 76 w 93"/>
              <a:gd name="T63" fmla="*/ 3 h 142"/>
              <a:gd name="T64" fmla="*/ 61 w 93"/>
              <a:gd name="T65" fmla="*/ 0 h 142"/>
              <a:gd name="T66" fmla="*/ 33 w 93"/>
              <a:gd name="T67" fmla="*/ 17 h 142"/>
              <a:gd name="T68" fmla="*/ 8 w 93"/>
              <a:gd name="T69" fmla="*/ 66 h 142"/>
              <a:gd name="T70" fmla="*/ 10 w 93"/>
              <a:gd name="T71" fmla="*/ 70 h 142"/>
              <a:gd name="T72" fmla="*/ 14 w 93"/>
              <a:gd name="T73"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 h="142">
                <a:moveTo>
                  <a:pt x="14" y="69"/>
                </a:moveTo>
                <a:cubicBezTo>
                  <a:pt x="39" y="20"/>
                  <a:pt x="39" y="20"/>
                  <a:pt x="39" y="20"/>
                </a:cubicBezTo>
                <a:cubicBezTo>
                  <a:pt x="43" y="11"/>
                  <a:pt x="52" y="6"/>
                  <a:pt x="61" y="6"/>
                </a:cubicBezTo>
                <a:cubicBezTo>
                  <a:pt x="65" y="6"/>
                  <a:pt x="69" y="7"/>
                  <a:pt x="73" y="9"/>
                </a:cubicBezTo>
                <a:cubicBezTo>
                  <a:pt x="81" y="13"/>
                  <a:pt x="87" y="22"/>
                  <a:pt x="87" y="32"/>
                </a:cubicBezTo>
                <a:cubicBezTo>
                  <a:pt x="87" y="35"/>
                  <a:pt x="86" y="39"/>
                  <a:pt x="84" y="43"/>
                </a:cubicBezTo>
                <a:cubicBezTo>
                  <a:pt x="43" y="124"/>
                  <a:pt x="43" y="124"/>
                  <a:pt x="43" y="124"/>
                </a:cubicBezTo>
                <a:cubicBezTo>
                  <a:pt x="40" y="131"/>
                  <a:pt x="33" y="135"/>
                  <a:pt x="26" y="135"/>
                </a:cubicBezTo>
                <a:cubicBezTo>
                  <a:pt x="23" y="135"/>
                  <a:pt x="20" y="134"/>
                  <a:pt x="18" y="133"/>
                </a:cubicBezTo>
                <a:cubicBezTo>
                  <a:pt x="11" y="129"/>
                  <a:pt x="7" y="123"/>
                  <a:pt x="7" y="116"/>
                </a:cubicBezTo>
                <a:cubicBezTo>
                  <a:pt x="7" y="113"/>
                  <a:pt x="8" y="110"/>
                  <a:pt x="9" y="107"/>
                </a:cubicBezTo>
                <a:cubicBezTo>
                  <a:pt x="45" y="35"/>
                  <a:pt x="45" y="35"/>
                  <a:pt x="45" y="35"/>
                </a:cubicBezTo>
                <a:cubicBezTo>
                  <a:pt x="47" y="31"/>
                  <a:pt x="52" y="29"/>
                  <a:pt x="56" y="29"/>
                </a:cubicBezTo>
                <a:cubicBezTo>
                  <a:pt x="58" y="29"/>
                  <a:pt x="60" y="29"/>
                  <a:pt x="62" y="30"/>
                </a:cubicBezTo>
                <a:cubicBezTo>
                  <a:pt x="66" y="32"/>
                  <a:pt x="69" y="36"/>
                  <a:pt x="69" y="41"/>
                </a:cubicBezTo>
                <a:cubicBezTo>
                  <a:pt x="69" y="43"/>
                  <a:pt x="68" y="45"/>
                  <a:pt x="67" y="47"/>
                </a:cubicBezTo>
                <a:cubicBezTo>
                  <a:pt x="33" y="114"/>
                  <a:pt x="33" y="114"/>
                  <a:pt x="33" y="114"/>
                </a:cubicBezTo>
                <a:cubicBezTo>
                  <a:pt x="33" y="116"/>
                  <a:pt x="33" y="118"/>
                  <a:pt x="35" y="119"/>
                </a:cubicBezTo>
                <a:cubicBezTo>
                  <a:pt x="37" y="120"/>
                  <a:pt x="39" y="119"/>
                  <a:pt x="40" y="117"/>
                </a:cubicBezTo>
                <a:cubicBezTo>
                  <a:pt x="73" y="50"/>
                  <a:pt x="73" y="50"/>
                  <a:pt x="73" y="50"/>
                </a:cubicBezTo>
                <a:cubicBezTo>
                  <a:pt x="75" y="47"/>
                  <a:pt x="76" y="44"/>
                  <a:pt x="76" y="41"/>
                </a:cubicBezTo>
                <a:cubicBezTo>
                  <a:pt x="76" y="34"/>
                  <a:pt x="72" y="27"/>
                  <a:pt x="65" y="24"/>
                </a:cubicBezTo>
                <a:cubicBezTo>
                  <a:pt x="62" y="22"/>
                  <a:pt x="59" y="22"/>
                  <a:pt x="56" y="22"/>
                </a:cubicBezTo>
                <a:cubicBezTo>
                  <a:pt x="49" y="22"/>
                  <a:pt x="43" y="26"/>
                  <a:pt x="39" y="32"/>
                </a:cubicBezTo>
                <a:cubicBezTo>
                  <a:pt x="3" y="104"/>
                  <a:pt x="3" y="104"/>
                  <a:pt x="3" y="104"/>
                </a:cubicBezTo>
                <a:cubicBezTo>
                  <a:pt x="1" y="108"/>
                  <a:pt x="0" y="112"/>
                  <a:pt x="0" y="116"/>
                </a:cubicBezTo>
                <a:cubicBezTo>
                  <a:pt x="0" y="125"/>
                  <a:pt x="6" y="134"/>
                  <a:pt x="15" y="139"/>
                </a:cubicBezTo>
                <a:cubicBezTo>
                  <a:pt x="18" y="141"/>
                  <a:pt x="22" y="142"/>
                  <a:pt x="26" y="142"/>
                </a:cubicBezTo>
                <a:cubicBezTo>
                  <a:pt x="35" y="142"/>
                  <a:pt x="45" y="136"/>
                  <a:pt x="49" y="127"/>
                </a:cubicBezTo>
                <a:cubicBezTo>
                  <a:pt x="90" y="46"/>
                  <a:pt x="90" y="46"/>
                  <a:pt x="90" y="46"/>
                </a:cubicBezTo>
                <a:cubicBezTo>
                  <a:pt x="92" y="41"/>
                  <a:pt x="93" y="36"/>
                  <a:pt x="93" y="32"/>
                </a:cubicBezTo>
                <a:cubicBezTo>
                  <a:pt x="93" y="20"/>
                  <a:pt x="87" y="9"/>
                  <a:pt x="76" y="3"/>
                </a:cubicBezTo>
                <a:cubicBezTo>
                  <a:pt x="71" y="1"/>
                  <a:pt x="66" y="0"/>
                  <a:pt x="61" y="0"/>
                </a:cubicBezTo>
                <a:cubicBezTo>
                  <a:pt x="50" y="0"/>
                  <a:pt x="38" y="6"/>
                  <a:pt x="33" y="17"/>
                </a:cubicBezTo>
                <a:cubicBezTo>
                  <a:pt x="8" y="66"/>
                  <a:pt x="8" y="66"/>
                  <a:pt x="8" y="66"/>
                </a:cubicBezTo>
                <a:cubicBezTo>
                  <a:pt x="7" y="68"/>
                  <a:pt x="8" y="70"/>
                  <a:pt x="10" y="70"/>
                </a:cubicBezTo>
                <a:cubicBezTo>
                  <a:pt x="11" y="71"/>
                  <a:pt x="14" y="71"/>
                  <a:pt x="14" y="69"/>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0"/>
          <p:cNvSpPr/>
          <p:nvPr/>
        </p:nvSpPr>
        <p:spPr bwMode="auto">
          <a:xfrm>
            <a:off x="8984615" y="5145726"/>
            <a:ext cx="403225" cy="596900"/>
          </a:xfrm>
          <a:custGeom>
            <a:avLst/>
            <a:gdLst>
              <a:gd name="T0" fmla="*/ 80 w 95"/>
              <a:gd name="T1" fmla="*/ 73 h 141"/>
              <a:gd name="T2" fmla="*/ 55 w 95"/>
              <a:gd name="T3" fmla="*/ 121 h 141"/>
              <a:gd name="T4" fmla="*/ 32 w 95"/>
              <a:gd name="T5" fmla="*/ 135 h 141"/>
              <a:gd name="T6" fmla="*/ 20 w 95"/>
              <a:gd name="T7" fmla="*/ 132 h 141"/>
              <a:gd name="T8" fmla="*/ 7 w 95"/>
              <a:gd name="T9" fmla="*/ 109 h 141"/>
              <a:gd name="T10" fmla="*/ 10 w 95"/>
              <a:gd name="T11" fmla="*/ 98 h 141"/>
              <a:gd name="T12" fmla="*/ 52 w 95"/>
              <a:gd name="T13" fmla="*/ 17 h 141"/>
              <a:gd name="T14" fmla="*/ 69 w 95"/>
              <a:gd name="T15" fmla="*/ 7 h 141"/>
              <a:gd name="T16" fmla="*/ 78 w 95"/>
              <a:gd name="T17" fmla="*/ 9 h 141"/>
              <a:gd name="T18" fmla="*/ 88 w 95"/>
              <a:gd name="T19" fmla="*/ 26 h 141"/>
              <a:gd name="T20" fmla="*/ 86 w 95"/>
              <a:gd name="T21" fmla="*/ 35 h 141"/>
              <a:gd name="T22" fmla="*/ 48 w 95"/>
              <a:gd name="T23" fmla="*/ 106 h 141"/>
              <a:gd name="T24" fmla="*/ 37 w 95"/>
              <a:gd name="T25" fmla="*/ 112 h 141"/>
              <a:gd name="T26" fmla="*/ 32 w 95"/>
              <a:gd name="T27" fmla="*/ 111 h 141"/>
              <a:gd name="T28" fmla="*/ 25 w 95"/>
              <a:gd name="T29" fmla="*/ 100 h 141"/>
              <a:gd name="T30" fmla="*/ 26 w 95"/>
              <a:gd name="T31" fmla="*/ 94 h 141"/>
              <a:gd name="T32" fmla="*/ 62 w 95"/>
              <a:gd name="T33" fmla="*/ 27 h 141"/>
              <a:gd name="T34" fmla="*/ 60 w 95"/>
              <a:gd name="T35" fmla="*/ 23 h 141"/>
              <a:gd name="T36" fmla="*/ 56 w 95"/>
              <a:gd name="T37" fmla="*/ 24 h 141"/>
              <a:gd name="T38" fmla="*/ 20 w 95"/>
              <a:gd name="T39" fmla="*/ 91 h 141"/>
              <a:gd name="T40" fmla="*/ 18 w 95"/>
              <a:gd name="T41" fmla="*/ 100 h 141"/>
              <a:gd name="T42" fmla="*/ 28 w 95"/>
              <a:gd name="T43" fmla="*/ 117 h 141"/>
              <a:gd name="T44" fmla="*/ 37 w 95"/>
              <a:gd name="T45" fmla="*/ 119 h 141"/>
              <a:gd name="T46" fmla="*/ 54 w 95"/>
              <a:gd name="T47" fmla="*/ 109 h 141"/>
              <a:gd name="T48" fmla="*/ 92 w 95"/>
              <a:gd name="T49" fmla="*/ 38 h 141"/>
              <a:gd name="T50" fmla="*/ 95 w 95"/>
              <a:gd name="T51" fmla="*/ 26 h 141"/>
              <a:gd name="T52" fmla="*/ 81 w 95"/>
              <a:gd name="T53" fmla="*/ 3 h 141"/>
              <a:gd name="T54" fmla="*/ 69 w 95"/>
              <a:gd name="T55" fmla="*/ 0 h 141"/>
              <a:gd name="T56" fmla="*/ 46 w 95"/>
              <a:gd name="T57" fmla="*/ 14 h 141"/>
              <a:gd name="T58" fmla="*/ 4 w 95"/>
              <a:gd name="T59" fmla="*/ 94 h 141"/>
              <a:gd name="T60" fmla="*/ 0 w 95"/>
              <a:gd name="T61" fmla="*/ 109 h 141"/>
              <a:gd name="T62" fmla="*/ 17 w 95"/>
              <a:gd name="T63" fmla="*/ 138 h 141"/>
              <a:gd name="T64" fmla="*/ 32 w 95"/>
              <a:gd name="T65" fmla="*/ 141 h 141"/>
              <a:gd name="T66" fmla="*/ 61 w 95"/>
              <a:gd name="T67" fmla="*/ 124 h 141"/>
              <a:gd name="T68" fmla="*/ 86 w 95"/>
              <a:gd name="T69" fmla="*/ 76 h 141"/>
              <a:gd name="T70" fmla="*/ 84 w 95"/>
              <a:gd name="T71" fmla="*/ 71 h 141"/>
              <a:gd name="T72" fmla="*/ 80 w 95"/>
              <a:gd name="T73" fmla="*/ 7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141">
                <a:moveTo>
                  <a:pt x="80" y="73"/>
                </a:moveTo>
                <a:cubicBezTo>
                  <a:pt x="55" y="121"/>
                  <a:pt x="55" y="121"/>
                  <a:pt x="55" y="121"/>
                </a:cubicBezTo>
                <a:cubicBezTo>
                  <a:pt x="50" y="130"/>
                  <a:pt x="41" y="135"/>
                  <a:pt x="32" y="135"/>
                </a:cubicBezTo>
                <a:cubicBezTo>
                  <a:pt x="28" y="135"/>
                  <a:pt x="24" y="134"/>
                  <a:pt x="20" y="132"/>
                </a:cubicBezTo>
                <a:cubicBezTo>
                  <a:pt x="12" y="127"/>
                  <a:pt x="7" y="118"/>
                  <a:pt x="7" y="109"/>
                </a:cubicBezTo>
                <a:cubicBezTo>
                  <a:pt x="7" y="105"/>
                  <a:pt x="8" y="101"/>
                  <a:pt x="10" y="98"/>
                </a:cubicBezTo>
                <a:cubicBezTo>
                  <a:pt x="52" y="17"/>
                  <a:pt x="52" y="17"/>
                  <a:pt x="52" y="17"/>
                </a:cubicBezTo>
                <a:cubicBezTo>
                  <a:pt x="56" y="10"/>
                  <a:pt x="62" y="7"/>
                  <a:pt x="69" y="7"/>
                </a:cubicBezTo>
                <a:cubicBezTo>
                  <a:pt x="72" y="7"/>
                  <a:pt x="75" y="7"/>
                  <a:pt x="78" y="9"/>
                </a:cubicBezTo>
                <a:cubicBezTo>
                  <a:pt x="84" y="12"/>
                  <a:pt x="88" y="19"/>
                  <a:pt x="88" y="26"/>
                </a:cubicBezTo>
                <a:cubicBezTo>
                  <a:pt x="88" y="29"/>
                  <a:pt x="87" y="32"/>
                  <a:pt x="86" y="35"/>
                </a:cubicBezTo>
                <a:cubicBezTo>
                  <a:pt x="48" y="106"/>
                  <a:pt x="48" y="106"/>
                  <a:pt x="48" y="106"/>
                </a:cubicBezTo>
                <a:cubicBezTo>
                  <a:pt x="46" y="110"/>
                  <a:pt x="42" y="112"/>
                  <a:pt x="37" y="112"/>
                </a:cubicBezTo>
                <a:cubicBezTo>
                  <a:pt x="35" y="112"/>
                  <a:pt x="33" y="112"/>
                  <a:pt x="32" y="111"/>
                </a:cubicBezTo>
                <a:cubicBezTo>
                  <a:pt x="27" y="109"/>
                  <a:pt x="25" y="104"/>
                  <a:pt x="25" y="100"/>
                </a:cubicBezTo>
                <a:cubicBezTo>
                  <a:pt x="25" y="98"/>
                  <a:pt x="25" y="96"/>
                  <a:pt x="26" y="94"/>
                </a:cubicBezTo>
                <a:cubicBezTo>
                  <a:pt x="62" y="27"/>
                  <a:pt x="62" y="27"/>
                  <a:pt x="62" y="27"/>
                </a:cubicBezTo>
                <a:cubicBezTo>
                  <a:pt x="63" y="25"/>
                  <a:pt x="62" y="23"/>
                  <a:pt x="60" y="23"/>
                </a:cubicBezTo>
                <a:cubicBezTo>
                  <a:pt x="59" y="22"/>
                  <a:pt x="57" y="22"/>
                  <a:pt x="56" y="24"/>
                </a:cubicBezTo>
                <a:cubicBezTo>
                  <a:pt x="20" y="91"/>
                  <a:pt x="20" y="91"/>
                  <a:pt x="20" y="91"/>
                </a:cubicBezTo>
                <a:cubicBezTo>
                  <a:pt x="19" y="94"/>
                  <a:pt x="18" y="97"/>
                  <a:pt x="18" y="100"/>
                </a:cubicBezTo>
                <a:cubicBezTo>
                  <a:pt x="18" y="107"/>
                  <a:pt x="22" y="114"/>
                  <a:pt x="28" y="117"/>
                </a:cubicBezTo>
                <a:cubicBezTo>
                  <a:pt x="31" y="118"/>
                  <a:pt x="34" y="119"/>
                  <a:pt x="37" y="119"/>
                </a:cubicBezTo>
                <a:cubicBezTo>
                  <a:pt x="44" y="119"/>
                  <a:pt x="51" y="115"/>
                  <a:pt x="54" y="109"/>
                </a:cubicBezTo>
                <a:cubicBezTo>
                  <a:pt x="92" y="38"/>
                  <a:pt x="92" y="38"/>
                  <a:pt x="92" y="38"/>
                </a:cubicBezTo>
                <a:cubicBezTo>
                  <a:pt x="94" y="34"/>
                  <a:pt x="95" y="30"/>
                  <a:pt x="95" y="26"/>
                </a:cubicBezTo>
                <a:cubicBezTo>
                  <a:pt x="95" y="17"/>
                  <a:pt x="90" y="8"/>
                  <a:pt x="81" y="3"/>
                </a:cubicBezTo>
                <a:cubicBezTo>
                  <a:pt x="77" y="1"/>
                  <a:pt x="73" y="0"/>
                  <a:pt x="69" y="0"/>
                </a:cubicBezTo>
                <a:cubicBezTo>
                  <a:pt x="60" y="0"/>
                  <a:pt x="51" y="5"/>
                  <a:pt x="46" y="14"/>
                </a:cubicBezTo>
                <a:cubicBezTo>
                  <a:pt x="4" y="94"/>
                  <a:pt x="4" y="94"/>
                  <a:pt x="4" y="94"/>
                </a:cubicBezTo>
                <a:cubicBezTo>
                  <a:pt x="1" y="99"/>
                  <a:pt x="0" y="104"/>
                  <a:pt x="0" y="109"/>
                </a:cubicBezTo>
                <a:cubicBezTo>
                  <a:pt x="0" y="121"/>
                  <a:pt x="6" y="132"/>
                  <a:pt x="17" y="138"/>
                </a:cubicBezTo>
                <a:cubicBezTo>
                  <a:pt x="22" y="140"/>
                  <a:pt x="27" y="141"/>
                  <a:pt x="32" y="141"/>
                </a:cubicBezTo>
                <a:cubicBezTo>
                  <a:pt x="44" y="141"/>
                  <a:pt x="55" y="135"/>
                  <a:pt x="61" y="124"/>
                </a:cubicBezTo>
                <a:cubicBezTo>
                  <a:pt x="86" y="76"/>
                  <a:pt x="86" y="76"/>
                  <a:pt x="86" y="76"/>
                </a:cubicBezTo>
                <a:cubicBezTo>
                  <a:pt x="87" y="74"/>
                  <a:pt x="86" y="72"/>
                  <a:pt x="84" y="71"/>
                </a:cubicBezTo>
                <a:cubicBezTo>
                  <a:pt x="83" y="71"/>
                  <a:pt x="81" y="71"/>
                  <a:pt x="80" y="7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1600756" y="1374862"/>
            <a:ext cx="1228725" cy="2560637"/>
            <a:chOff x="4189412" y="2183449"/>
            <a:chExt cx="1228725" cy="2560637"/>
          </a:xfrm>
        </p:grpSpPr>
        <p:sp>
          <p:nvSpPr>
            <p:cNvPr id="28" name="Freeform 240"/>
            <p:cNvSpPr/>
            <p:nvPr/>
          </p:nvSpPr>
          <p:spPr bwMode="auto">
            <a:xfrm>
              <a:off x="4824412" y="332803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41"/>
            <p:cNvSpPr>
              <a:spLocks noEditPoints="1"/>
            </p:cNvSpPr>
            <p:nvPr/>
          </p:nvSpPr>
          <p:spPr bwMode="auto">
            <a:xfrm>
              <a:off x="4298950" y="233108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97 w 182"/>
                <a:gd name="T11" fmla="*/ 218 h 220"/>
                <a:gd name="T12" fmla="*/ 97 w 182"/>
                <a:gd name="T13" fmla="*/ 218 h 220"/>
                <a:gd name="T14" fmla="*/ 97 w 182"/>
                <a:gd name="T15" fmla="*/ 218 h 220"/>
                <a:gd name="T16" fmla="*/ 119 w 182"/>
                <a:gd name="T17" fmla="*/ 0 h 220"/>
                <a:gd name="T18" fmla="*/ 99 w 182"/>
                <a:gd name="T19" fmla="*/ 2 h 220"/>
                <a:gd name="T20" fmla="*/ 11 w 182"/>
                <a:gd name="T21" fmla="*/ 130 h 220"/>
                <a:gd name="T22" fmla="*/ 63 w 182"/>
                <a:gd name="T23" fmla="*/ 205 h 220"/>
                <a:gd name="T24" fmla="*/ 56 w 182"/>
                <a:gd name="T25" fmla="*/ 200 h 220"/>
                <a:gd name="T26" fmla="*/ 182 w 182"/>
                <a:gd name="T27" fmla="*/ 20 h 220"/>
                <a:gd name="T28" fmla="*/ 119 w 182"/>
                <a:gd name="T2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97" y="218"/>
                  </a:moveTo>
                  <a:cubicBezTo>
                    <a:pt x="97" y="218"/>
                    <a:pt x="97" y="218"/>
                    <a:pt x="97" y="218"/>
                  </a:cubicBezTo>
                  <a:cubicBezTo>
                    <a:pt x="97" y="218"/>
                    <a:pt x="97" y="218"/>
                    <a:pt x="97" y="218"/>
                  </a:cubicBezTo>
                  <a:moveTo>
                    <a:pt x="119" y="0"/>
                  </a:moveTo>
                  <a:cubicBezTo>
                    <a:pt x="113" y="0"/>
                    <a:pt x="106" y="1"/>
                    <a:pt x="99" y="2"/>
                  </a:cubicBezTo>
                  <a:cubicBezTo>
                    <a:pt x="40" y="13"/>
                    <a:pt x="0" y="70"/>
                    <a:pt x="11" y="130"/>
                  </a:cubicBezTo>
                  <a:cubicBezTo>
                    <a:pt x="17" y="162"/>
                    <a:pt x="37" y="189"/>
                    <a:pt x="63" y="205"/>
                  </a:cubicBezTo>
                  <a:cubicBezTo>
                    <a:pt x="61" y="203"/>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2"/>
            <p:cNvSpPr>
              <a:spLocks noEditPoints="1"/>
            </p:cNvSpPr>
            <p:nvPr/>
          </p:nvSpPr>
          <p:spPr bwMode="auto">
            <a:xfrm>
              <a:off x="4565650" y="2416811"/>
              <a:ext cx="766763" cy="847725"/>
            </a:xfrm>
            <a:custGeom>
              <a:avLst/>
              <a:gdLst>
                <a:gd name="T0" fmla="*/ 34 w 181"/>
                <a:gd name="T1" fmla="*/ 198 h 200"/>
                <a:gd name="T2" fmla="*/ 34 w 181"/>
                <a:gd name="T3" fmla="*/ 198 h 200"/>
                <a:gd name="T4" fmla="*/ 34 w 181"/>
                <a:gd name="T5" fmla="*/ 198 h 200"/>
                <a:gd name="T6" fmla="*/ 0 w 181"/>
                <a:gd name="T7" fmla="*/ 185 h 200"/>
                <a:gd name="T8" fmla="*/ 34 w 181"/>
                <a:gd name="T9" fmla="*/ 198 h 200"/>
                <a:gd name="T10" fmla="*/ 0 w 181"/>
                <a:gd name="T11" fmla="*/ 185 h 200"/>
                <a:gd name="T12" fmla="*/ 119 w 181"/>
                <a:gd name="T13" fmla="*/ 0 h 200"/>
                <a:gd name="T14" fmla="*/ 119 w 181"/>
                <a:gd name="T15" fmla="*/ 0 h 200"/>
                <a:gd name="T16" fmla="*/ 164 w 181"/>
                <a:gd name="T17" fmla="*/ 70 h 200"/>
                <a:gd name="T18" fmla="*/ 76 w 181"/>
                <a:gd name="T19" fmla="*/ 198 h 200"/>
                <a:gd name="T20" fmla="*/ 64 w 181"/>
                <a:gd name="T21" fmla="*/ 200 h 200"/>
                <a:gd name="T22" fmla="*/ 146 w 181"/>
                <a:gd name="T23" fmla="*/ 153 h 200"/>
                <a:gd name="T24" fmla="*/ 119 w 181"/>
                <a:gd name="T2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200">
                  <a:moveTo>
                    <a:pt x="34" y="198"/>
                  </a:moveTo>
                  <a:cubicBezTo>
                    <a:pt x="34" y="198"/>
                    <a:pt x="34" y="198"/>
                    <a:pt x="34" y="198"/>
                  </a:cubicBezTo>
                  <a:cubicBezTo>
                    <a:pt x="34" y="198"/>
                    <a:pt x="34" y="198"/>
                    <a:pt x="34" y="198"/>
                  </a:cubicBezTo>
                  <a:moveTo>
                    <a:pt x="0" y="185"/>
                  </a:moveTo>
                  <a:cubicBezTo>
                    <a:pt x="11" y="191"/>
                    <a:pt x="22" y="195"/>
                    <a:pt x="34" y="198"/>
                  </a:cubicBezTo>
                  <a:cubicBezTo>
                    <a:pt x="22" y="195"/>
                    <a:pt x="11" y="191"/>
                    <a:pt x="0" y="185"/>
                  </a:cubicBezTo>
                  <a:moveTo>
                    <a:pt x="119" y="0"/>
                  </a:moveTo>
                  <a:cubicBezTo>
                    <a:pt x="119" y="0"/>
                    <a:pt x="119" y="0"/>
                    <a:pt x="119" y="0"/>
                  </a:cubicBezTo>
                  <a:cubicBezTo>
                    <a:pt x="142" y="16"/>
                    <a:pt x="159" y="40"/>
                    <a:pt x="164" y="70"/>
                  </a:cubicBezTo>
                  <a:cubicBezTo>
                    <a:pt x="175" y="130"/>
                    <a:pt x="135" y="187"/>
                    <a:pt x="76" y="198"/>
                  </a:cubicBezTo>
                  <a:cubicBezTo>
                    <a:pt x="72" y="199"/>
                    <a:pt x="68" y="199"/>
                    <a:pt x="64" y="200"/>
                  </a:cubicBezTo>
                  <a:cubicBezTo>
                    <a:pt x="96" y="197"/>
                    <a:pt x="127" y="181"/>
                    <a:pt x="146" y="153"/>
                  </a:cubicBezTo>
                  <a:cubicBezTo>
                    <a:pt x="181" y="103"/>
                    <a:pt x="169" y="34"/>
                    <a:pt x="1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43"/>
            <p:cNvSpPr/>
            <p:nvPr/>
          </p:nvSpPr>
          <p:spPr bwMode="auto">
            <a:xfrm>
              <a:off x="4535487" y="2416811"/>
              <a:ext cx="771525" cy="847725"/>
            </a:xfrm>
            <a:custGeom>
              <a:avLst/>
              <a:gdLst>
                <a:gd name="T0" fmla="*/ 126 w 182"/>
                <a:gd name="T1" fmla="*/ 0 h 200"/>
                <a:gd name="T2" fmla="*/ 0 w 182"/>
                <a:gd name="T3" fmla="*/ 180 h 200"/>
                <a:gd name="T4" fmla="*/ 7 w 182"/>
                <a:gd name="T5" fmla="*/ 185 h 200"/>
                <a:gd name="T6" fmla="*/ 41 w 182"/>
                <a:gd name="T7" fmla="*/ 198 h 200"/>
                <a:gd name="T8" fmla="*/ 41 w 182"/>
                <a:gd name="T9" fmla="*/ 198 h 200"/>
                <a:gd name="T10" fmla="*/ 41 w 182"/>
                <a:gd name="T11" fmla="*/ 198 h 200"/>
                <a:gd name="T12" fmla="*/ 63 w 182"/>
                <a:gd name="T13" fmla="*/ 200 h 200"/>
                <a:gd name="T14" fmla="*/ 71 w 182"/>
                <a:gd name="T15" fmla="*/ 200 h 200"/>
                <a:gd name="T16" fmla="*/ 83 w 182"/>
                <a:gd name="T17" fmla="*/ 198 h 200"/>
                <a:gd name="T18" fmla="*/ 171 w 182"/>
                <a:gd name="T19" fmla="*/ 70 h 200"/>
                <a:gd name="T20" fmla="*/ 126 w 182"/>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00">
                  <a:moveTo>
                    <a:pt x="126" y="0"/>
                  </a:moveTo>
                  <a:cubicBezTo>
                    <a:pt x="0" y="180"/>
                    <a:pt x="0" y="180"/>
                    <a:pt x="0" y="180"/>
                  </a:cubicBezTo>
                  <a:cubicBezTo>
                    <a:pt x="3" y="182"/>
                    <a:pt x="5" y="183"/>
                    <a:pt x="7" y="185"/>
                  </a:cubicBezTo>
                  <a:cubicBezTo>
                    <a:pt x="18" y="191"/>
                    <a:pt x="29" y="195"/>
                    <a:pt x="41" y="198"/>
                  </a:cubicBezTo>
                  <a:cubicBezTo>
                    <a:pt x="41" y="198"/>
                    <a:pt x="41" y="198"/>
                    <a:pt x="41" y="198"/>
                  </a:cubicBezTo>
                  <a:cubicBezTo>
                    <a:pt x="41" y="198"/>
                    <a:pt x="41" y="198"/>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4"/>
            <p:cNvSpPr/>
            <p:nvPr/>
          </p:nvSpPr>
          <p:spPr bwMode="auto">
            <a:xfrm>
              <a:off x="4819650" y="343916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5"/>
            <p:cNvSpPr/>
            <p:nvPr/>
          </p:nvSpPr>
          <p:spPr bwMode="auto">
            <a:xfrm>
              <a:off x="4319587" y="231521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46"/>
            <p:cNvSpPr>
              <a:spLocks noEditPoints="1"/>
            </p:cNvSpPr>
            <p:nvPr/>
          </p:nvSpPr>
          <p:spPr bwMode="auto">
            <a:xfrm>
              <a:off x="4189412" y="2183449"/>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2" decel="4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800"/>
                            </p:stCondLst>
                            <p:childTnLst>
                              <p:par>
                                <p:cTn id="25" presetID="31"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1000" fill="hold"/>
                                        <p:tgtEl>
                                          <p:spTgt spid="27"/>
                                        </p:tgtEl>
                                        <p:attrNameLst>
                                          <p:attrName>ppt_w</p:attrName>
                                        </p:attrNameLst>
                                      </p:cBhvr>
                                      <p:tavLst>
                                        <p:tav tm="0">
                                          <p:val>
                                            <p:fltVal val="0"/>
                                          </p:val>
                                        </p:tav>
                                        <p:tav tm="100000">
                                          <p:val>
                                            <p:strVal val="#ppt_w"/>
                                          </p:val>
                                        </p:tav>
                                      </p:tavLst>
                                    </p:anim>
                                    <p:anim calcmode="lin" valueType="num">
                                      <p:cBhvr>
                                        <p:cTn id="28" dur="1000" fill="hold"/>
                                        <p:tgtEl>
                                          <p:spTgt spid="27"/>
                                        </p:tgtEl>
                                        <p:attrNameLst>
                                          <p:attrName>ppt_h</p:attrName>
                                        </p:attrNameLst>
                                      </p:cBhvr>
                                      <p:tavLst>
                                        <p:tav tm="0">
                                          <p:val>
                                            <p:fltVal val="0"/>
                                          </p:val>
                                        </p:tav>
                                        <p:tav tm="100000">
                                          <p:val>
                                            <p:strVal val="#ppt_h"/>
                                          </p:val>
                                        </p:tav>
                                      </p:tavLst>
                                    </p:anim>
                                    <p:anim calcmode="lin" valueType="num">
                                      <p:cBhvr>
                                        <p:cTn id="29" dur="1000" fill="hold"/>
                                        <p:tgtEl>
                                          <p:spTgt spid="27"/>
                                        </p:tgtEl>
                                        <p:attrNameLst>
                                          <p:attrName>style.rotation</p:attrName>
                                        </p:attrNameLst>
                                      </p:cBhvr>
                                      <p:tavLst>
                                        <p:tav tm="0">
                                          <p:val>
                                            <p:fltVal val="90"/>
                                          </p:val>
                                        </p:tav>
                                        <p:tav tm="100000">
                                          <p:val>
                                            <p:fltVal val="0"/>
                                          </p:val>
                                        </p:tav>
                                      </p:tavLst>
                                    </p:anim>
                                    <p:animEffect transition="in" filter="fade">
                                      <p:cBhvr>
                                        <p:cTn id="30" dur="1000"/>
                                        <p:tgtEl>
                                          <p:spTgt spid="27"/>
                                        </p:tgtEl>
                                      </p:cBhvr>
                                    </p:animEffect>
                                  </p:childTnLst>
                                </p:cTn>
                              </p:par>
                              <p:par>
                                <p:cTn id="31" presetID="3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par>
                                <p:cTn id="37" presetID="3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1000" fill="hold"/>
                                        <p:tgtEl>
                                          <p:spTgt spid="18"/>
                                        </p:tgtEl>
                                        <p:attrNameLst>
                                          <p:attrName>ppt_w</p:attrName>
                                        </p:attrNameLst>
                                      </p:cBhvr>
                                      <p:tavLst>
                                        <p:tav tm="0">
                                          <p:val>
                                            <p:fltVal val="0"/>
                                          </p:val>
                                        </p:tav>
                                        <p:tav tm="100000">
                                          <p:val>
                                            <p:strVal val="#ppt_w"/>
                                          </p:val>
                                        </p:tav>
                                      </p:tavLst>
                                    </p:anim>
                                    <p:anim calcmode="lin" valueType="num">
                                      <p:cBhvr>
                                        <p:cTn id="40" dur="1000" fill="hold"/>
                                        <p:tgtEl>
                                          <p:spTgt spid="18"/>
                                        </p:tgtEl>
                                        <p:attrNameLst>
                                          <p:attrName>ppt_h</p:attrName>
                                        </p:attrNameLst>
                                      </p:cBhvr>
                                      <p:tavLst>
                                        <p:tav tm="0">
                                          <p:val>
                                            <p:fltVal val="0"/>
                                          </p:val>
                                        </p:tav>
                                        <p:tav tm="100000">
                                          <p:val>
                                            <p:strVal val="#ppt_h"/>
                                          </p:val>
                                        </p:tav>
                                      </p:tavLst>
                                    </p:anim>
                                    <p:anim calcmode="lin" valueType="num">
                                      <p:cBhvr>
                                        <p:cTn id="41" dur="1000" fill="hold"/>
                                        <p:tgtEl>
                                          <p:spTgt spid="18"/>
                                        </p:tgtEl>
                                        <p:attrNameLst>
                                          <p:attrName>style.rotation</p:attrName>
                                        </p:attrNameLst>
                                      </p:cBhvr>
                                      <p:tavLst>
                                        <p:tav tm="0">
                                          <p:val>
                                            <p:fltVal val="90"/>
                                          </p:val>
                                        </p:tav>
                                        <p:tav tm="100000">
                                          <p:val>
                                            <p:fltVal val="0"/>
                                          </p:val>
                                        </p:tav>
                                      </p:tavLst>
                                    </p:anim>
                                    <p:animEffect transition="in" filter="fade">
                                      <p:cBhvr>
                                        <p:cTn id="42" dur="1000"/>
                                        <p:tgtEl>
                                          <p:spTgt spid="18"/>
                                        </p:tgtEl>
                                      </p:cBhvr>
                                    </p:animEffect>
                                  </p:childTnLst>
                                </p:cTn>
                              </p:par>
                            </p:childTnLst>
                          </p:cTn>
                        </p:par>
                        <p:par>
                          <p:cTn id="43" fill="hold">
                            <p:stCondLst>
                              <p:cond delay="1800"/>
                            </p:stCondLst>
                            <p:childTnLst>
                              <p:par>
                                <p:cTn id="44" presetID="26"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down)">
                                      <p:cBhvr>
                                        <p:cTn id="46" dur="580">
                                          <p:stCondLst>
                                            <p:cond delay="0"/>
                                          </p:stCondLst>
                                        </p:cTn>
                                        <p:tgtEl>
                                          <p:spTgt spid="25"/>
                                        </p:tgtEl>
                                      </p:cBhvr>
                                    </p:animEffect>
                                    <p:anim calcmode="lin" valueType="num">
                                      <p:cBhvr>
                                        <p:cTn id="4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52" dur="26">
                                          <p:stCondLst>
                                            <p:cond delay="650"/>
                                          </p:stCondLst>
                                        </p:cTn>
                                        <p:tgtEl>
                                          <p:spTgt spid="25"/>
                                        </p:tgtEl>
                                      </p:cBhvr>
                                      <p:to x="100000" y="60000"/>
                                    </p:animScale>
                                    <p:animScale>
                                      <p:cBhvr>
                                        <p:cTn id="53" dur="166" decel="50000">
                                          <p:stCondLst>
                                            <p:cond delay="676"/>
                                          </p:stCondLst>
                                        </p:cTn>
                                        <p:tgtEl>
                                          <p:spTgt spid="25"/>
                                        </p:tgtEl>
                                      </p:cBhvr>
                                      <p:to x="100000" y="100000"/>
                                    </p:animScale>
                                    <p:animScale>
                                      <p:cBhvr>
                                        <p:cTn id="54" dur="26">
                                          <p:stCondLst>
                                            <p:cond delay="1312"/>
                                          </p:stCondLst>
                                        </p:cTn>
                                        <p:tgtEl>
                                          <p:spTgt spid="25"/>
                                        </p:tgtEl>
                                      </p:cBhvr>
                                      <p:to x="100000" y="80000"/>
                                    </p:animScale>
                                    <p:animScale>
                                      <p:cBhvr>
                                        <p:cTn id="55" dur="166" decel="50000">
                                          <p:stCondLst>
                                            <p:cond delay="1338"/>
                                          </p:stCondLst>
                                        </p:cTn>
                                        <p:tgtEl>
                                          <p:spTgt spid="25"/>
                                        </p:tgtEl>
                                      </p:cBhvr>
                                      <p:to x="100000" y="100000"/>
                                    </p:animScale>
                                    <p:animScale>
                                      <p:cBhvr>
                                        <p:cTn id="56" dur="26">
                                          <p:stCondLst>
                                            <p:cond delay="1642"/>
                                          </p:stCondLst>
                                        </p:cTn>
                                        <p:tgtEl>
                                          <p:spTgt spid="25"/>
                                        </p:tgtEl>
                                      </p:cBhvr>
                                      <p:to x="100000" y="90000"/>
                                    </p:animScale>
                                    <p:animScale>
                                      <p:cBhvr>
                                        <p:cTn id="57" dur="166" decel="50000">
                                          <p:stCondLst>
                                            <p:cond delay="1668"/>
                                          </p:stCondLst>
                                        </p:cTn>
                                        <p:tgtEl>
                                          <p:spTgt spid="25"/>
                                        </p:tgtEl>
                                      </p:cBhvr>
                                      <p:to x="100000" y="100000"/>
                                    </p:animScale>
                                    <p:animScale>
                                      <p:cBhvr>
                                        <p:cTn id="58" dur="26">
                                          <p:stCondLst>
                                            <p:cond delay="1808"/>
                                          </p:stCondLst>
                                        </p:cTn>
                                        <p:tgtEl>
                                          <p:spTgt spid="25"/>
                                        </p:tgtEl>
                                      </p:cBhvr>
                                      <p:to x="100000" y="95000"/>
                                    </p:animScale>
                                    <p:animScale>
                                      <p:cBhvr>
                                        <p:cTn id="59" dur="166" decel="50000">
                                          <p:stCondLst>
                                            <p:cond delay="1834"/>
                                          </p:stCondLst>
                                        </p:cTn>
                                        <p:tgtEl>
                                          <p:spTgt spid="25"/>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down)">
                                      <p:cBhvr>
                                        <p:cTn id="62" dur="580">
                                          <p:stCondLst>
                                            <p:cond delay="0"/>
                                          </p:stCondLst>
                                        </p:cTn>
                                        <p:tgtEl>
                                          <p:spTgt spid="24"/>
                                        </p:tgtEl>
                                      </p:cBhvr>
                                    </p:animEffect>
                                    <p:anim calcmode="lin" valueType="num">
                                      <p:cBhvr>
                                        <p:cTn id="63"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68" dur="26">
                                          <p:stCondLst>
                                            <p:cond delay="650"/>
                                          </p:stCondLst>
                                        </p:cTn>
                                        <p:tgtEl>
                                          <p:spTgt spid="24"/>
                                        </p:tgtEl>
                                      </p:cBhvr>
                                      <p:to x="100000" y="60000"/>
                                    </p:animScale>
                                    <p:animScale>
                                      <p:cBhvr>
                                        <p:cTn id="69" dur="166" decel="50000">
                                          <p:stCondLst>
                                            <p:cond delay="676"/>
                                          </p:stCondLst>
                                        </p:cTn>
                                        <p:tgtEl>
                                          <p:spTgt spid="24"/>
                                        </p:tgtEl>
                                      </p:cBhvr>
                                      <p:to x="100000" y="100000"/>
                                    </p:animScale>
                                    <p:animScale>
                                      <p:cBhvr>
                                        <p:cTn id="70" dur="26">
                                          <p:stCondLst>
                                            <p:cond delay="1312"/>
                                          </p:stCondLst>
                                        </p:cTn>
                                        <p:tgtEl>
                                          <p:spTgt spid="24"/>
                                        </p:tgtEl>
                                      </p:cBhvr>
                                      <p:to x="100000" y="80000"/>
                                    </p:animScale>
                                    <p:animScale>
                                      <p:cBhvr>
                                        <p:cTn id="71" dur="166" decel="50000">
                                          <p:stCondLst>
                                            <p:cond delay="1338"/>
                                          </p:stCondLst>
                                        </p:cTn>
                                        <p:tgtEl>
                                          <p:spTgt spid="24"/>
                                        </p:tgtEl>
                                      </p:cBhvr>
                                      <p:to x="100000" y="100000"/>
                                    </p:animScale>
                                    <p:animScale>
                                      <p:cBhvr>
                                        <p:cTn id="72" dur="26">
                                          <p:stCondLst>
                                            <p:cond delay="1642"/>
                                          </p:stCondLst>
                                        </p:cTn>
                                        <p:tgtEl>
                                          <p:spTgt spid="24"/>
                                        </p:tgtEl>
                                      </p:cBhvr>
                                      <p:to x="100000" y="90000"/>
                                    </p:animScale>
                                    <p:animScale>
                                      <p:cBhvr>
                                        <p:cTn id="73" dur="166" decel="50000">
                                          <p:stCondLst>
                                            <p:cond delay="1668"/>
                                          </p:stCondLst>
                                        </p:cTn>
                                        <p:tgtEl>
                                          <p:spTgt spid="24"/>
                                        </p:tgtEl>
                                      </p:cBhvr>
                                      <p:to x="100000" y="100000"/>
                                    </p:animScale>
                                    <p:animScale>
                                      <p:cBhvr>
                                        <p:cTn id="74" dur="26">
                                          <p:stCondLst>
                                            <p:cond delay="1808"/>
                                          </p:stCondLst>
                                        </p:cTn>
                                        <p:tgtEl>
                                          <p:spTgt spid="24"/>
                                        </p:tgtEl>
                                      </p:cBhvr>
                                      <p:to x="100000" y="95000"/>
                                    </p:animScale>
                                    <p:animScale>
                                      <p:cBhvr>
                                        <p:cTn id="75" dur="166" decel="50000">
                                          <p:stCondLst>
                                            <p:cond delay="1834"/>
                                          </p:stCondLst>
                                        </p:cTn>
                                        <p:tgtEl>
                                          <p:spTgt spid="24"/>
                                        </p:tgtEl>
                                      </p:cBhvr>
                                      <p:to x="100000" y="100000"/>
                                    </p:animScale>
                                  </p:childTnLst>
                                </p:cTn>
                              </p:par>
                              <p:par>
                                <p:cTn id="76" presetID="26" presetClass="entr" presetSubtype="0"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wipe(down)">
                                      <p:cBhvr>
                                        <p:cTn id="78" dur="580">
                                          <p:stCondLst>
                                            <p:cond delay="0"/>
                                          </p:stCondLst>
                                        </p:cTn>
                                        <p:tgtEl>
                                          <p:spTgt spid="26"/>
                                        </p:tgtEl>
                                      </p:cBhvr>
                                    </p:animEffect>
                                    <p:anim calcmode="lin" valueType="num">
                                      <p:cBhvr>
                                        <p:cTn id="79"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84" dur="26">
                                          <p:stCondLst>
                                            <p:cond delay="650"/>
                                          </p:stCondLst>
                                        </p:cTn>
                                        <p:tgtEl>
                                          <p:spTgt spid="26"/>
                                        </p:tgtEl>
                                      </p:cBhvr>
                                      <p:to x="100000" y="60000"/>
                                    </p:animScale>
                                    <p:animScale>
                                      <p:cBhvr>
                                        <p:cTn id="85" dur="166" decel="50000">
                                          <p:stCondLst>
                                            <p:cond delay="676"/>
                                          </p:stCondLst>
                                        </p:cTn>
                                        <p:tgtEl>
                                          <p:spTgt spid="26"/>
                                        </p:tgtEl>
                                      </p:cBhvr>
                                      <p:to x="100000" y="100000"/>
                                    </p:animScale>
                                    <p:animScale>
                                      <p:cBhvr>
                                        <p:cTn id="86" dur="26">
                                          <p:stCondLst>
                                            <p:cond delay="1312"/>
                                          </p:stCondLst>
                                        </p:cTn>
                                        <p:tgtEl>
                                          <p:spTgt spid="26"/>
                                        </p:tgtEl>
                                      </p:cBhvr>
                                      <p:to x="100000" y="80000"/>
                                    </p:animScale>
                                    <p:animScale>
                                      <p:cBhvr>
                                        <p:cTn id="87" dur="166" decel="50000">
                                          <p:stCondLst>
                                            <p:cond delay="1338"/>
                                          </p:stCondLst>
                                        </p:cTn>
                                        <p:tgtEl>
                                          <p:spTgt spid="26"/>
                                        </p:tgtEl>
                                      </p:cBhvr>
                                      <p:to x="100000" y="100000"/>
                                    </p:animScale>
                                    <p:animScale>
                                      <p:cBhvr>
                                        <p:cTn id="88" dur="26">
                                          <p:stCondLst>
                                            <p:cond delay="1642"/>
                                          </p:stCondLst>
                                        </p:cTn>
                                        <p:tgtEl>
                                          <p:spTgt spid="26"/>
                                        </p:tgtEl>
                                      </p:cBhvr>
                                      <p:to x="100000" y="90000"/>
                                    </p:animScale>
                                    <p:animScale>
                                      <p:cBhvr>
                                        <p:cTn id="89" dur="166" decel="50000">
                                          <p:stCondLst>
                                            <p:cond delay="1668"/>
                                          </p:stCondLst>
                                        </p:cTn>
                                        <p:tgtEl>
                                          <p:spTgt spid="26"/>
                                        </p:tgtEl>
                                      </p:cBhvr>
                                      <p:to x="100000" y="100000"/>
                                    </p:animScale>
                                    <p:animScale>
                                      <p:cBhvr>
                                        <p:cTn id="90" dur="26">
                                          <p:stCondLst>
                                            <p:cond delay="1808"/>
                                          </p:stCondLst>
                                        </p:cTn>
                                        <p:tgtEl>
                                          <p:spTgt spid="26"/>
                                        </p:tgtEl>
                                      </p:cBhvr>
                                      <p:to x="100000" y="95000"/>
                                    </p:animScale>
                                    <p:animScale>
                                      <p:cBhvr>
                                        <p:cTn id="91"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24"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Others_1"/>
          <p:cNvSpPr txBox="1"/>
          <p:nvPr>
            <p:custDataLst>
              <p:tags r:id="rId1"/>
            </p:custDataLst>
          </p:nvPr>
        </p:nvSpPr>
        <p:spPr>
          <a:xfrm>
            <a:off x="610839" y="1037912"/>
            <a:ext cx="4748117" cy="889823"/>
          </a:xfrm>
          <a:prstGeom prst="rect">
            <a:avLst/>
          </a:prstGeom>
          <a:noFill/>
        </p:spPr>
        <p:txBody>
          <a:bodyPr wrap="none">
            <a:noAutofit/>
          </a:bodyPr>
          <a:lstStyle/>
          <a:p>
            <a:pPr algn="dist">
              <a:defRPr/>
            </a:pPr>
            <a:r>
              <a:rPr lang="en-US" altLang="zh-CN" sz="5400" spc="400" dirty="0">
                <a:solidFill>
                  <a:schemeClr val="tx1">
                    <a:lumMod val="75000"/>
                    <a:lumOff val="25000"/>
                  </a:schemeClr>
                </a:solidFill>
                <a:latin typeface="微软雅黑" panose="020B0503020204020204" pitchFamily="34" charset="-122"/>
                <a:ea typeface="微软雅黑" panose="020B0503020204020204" pitchFamily="34" charset="-122"/>
              </a:rPr>
              <a:t>CONTENTS</a:t>
            </a:r>
            <a:endParaRPr lang="zh-CN" altLang="en-US" sz="5400" spc="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矩形 4"/>
          <p:cNvSpPr/>
          <p:nvPr/>
        </p:nvSpPr>
        <p:spPr>
          <a:xfrm>
            <a:off x="6393163" y="1839955"/>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2"/>
            </p:custDataLst>
          </p:nvPr>
        </p:nvSpPr>
        <p:spPr>
          <a:xfrm>
            <a:off x="6893490" y="1816289"/>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69692" y="2192456"/>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sp>
        <p:nvSpPr>
          <p:cNvPr id="8" name="矩形 7"/>
          <p:cNvSpPr/>
          <p:nvPr/>
        </p:nvSpPr>
        <p:spPr>
          <a:xfrm>
            <a:off x="6393163" y="2853899"/>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2</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9" name="MH_Entry_1"/>
          <p:cNvSpPr/>
          <p:nvPr>
            <p:custDataLst>
              <p:tags r:id="rId3"/>
            </p:custDataLst>
          </p:nvPr>
        </p:nvSpPr>
        <p:spPr>
          <a:xfrm>
            <a:off x="6893490" y="2830233"/>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10" name="矩形 9"/>
          <p:cNvSpPr/>
          <p:nvPr/>
        </p:nvSpPr>
        <p:spPr>
          <a:xfrm>
            <a:off x="6969692" y="3206400"/>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sp>
        <p:nvSpPr>
          <p:cNvPr id="11" name="矩形 10"/>
          <p:cNvSpPr/>
          <p:nvPr/>
        </p:nvSpPr>
        <p:spPr>
          <a:xfrm>
            <a:off x="6393163" y="389963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3</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2" name="MH_Entry_1"/>
          <p:cNvSpPr/>
          <p:nvPr>
            <p:custDataLst>
              <p:tags r:id="rId4"/>
            </p:custDataLst>
          </p:nvPr>
        </p:nvSpPr>
        <p:spPr>
          <a:xfrm>
            <a:off x="6893490" y="387596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13" name="矩形 12"/>
          <p:cNvSpPr/>
          <p:nvPr/>
        </p:nvSpPr>
        <p:spPr>
          <a:xfrm>
            <a:off x="6969692" y="425213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sp>
        <p:nvSpPr>
          <p:cNvPr id="14" name="矩形 13"/>
          <p:cNvSpPr/>
          <p:nvPr/>
        </p:nvSpPr>
        <p:spPr>
          <a:xfrm>
            <a:off x="6393163" y="4913578"/>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4</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5" name="MH_Entry_1"/>
          <p:cNvSpPr/>
          <p:nvPr>
            <p:custDataLst>
              <p:tags r:id="rId5"/>
            </p:custDataLst>
          </p:nvPr>
        </p:nvSpPr>
        <p:spPr>
          <a:xfrm>
            <a:off x="6893490" y="4889912"/>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16" name="矩形 15"/>
          <p:cNvSpPr/>
          <p:nvPr/>
        </p:nvSpPr>
        <p:spPr>
          <a:xfrm>
            <a:off x="6969692" y="5266079"/>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17" name="直接连接符 16"/>
          <p:cNvCxnSpPr/>
          <p:nvPr/>
        </p:nvCxnSpPr>
        <p:spPr>
          <a:xfrm flipH="1">
            <a:off x="6893490" y="2403351"/>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0508130" y="2367352"/>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9" name="直接连接符 18"/>
          <p:cNvCxnSpPr/>
          <p:nvPr/>
        </p:nvCxnSpPr>
        <p:spPr>
          <a:xfrm flipH="1">
            <a:off x="6893490" y="3417097"/>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10508130" y="3381098"/>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21" name="直接连接符 20"/>
          <p:cNvCxnSpPr/>
          <p:nvPr/>
        </p:nvCxnSpPr>
        <p:spPr>
          <a:xfrm flipH="1">
            <a:off x="6893490" y="4465899"/>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0508130" y="4429900"/>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23" name="直接连接符 22"/>
          <p:cNvCxnSpPr/>
          <p:nvPr/>
        </p:nvCxnSpPr>
        <p:spPr>
          <a:xfrm flipH="1">
            <a:off x="6893490" y="5475635"/>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508130" y="5439636"/>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90" name="组合 89"/>
          <p:cNvGrpSpPr/>
          <p:nvPr/>
        </p:nvGrpSpPr>
        <p:grpSpPr>
          <a:xfrm>
            <a:off x="2583260" y="5294154"/>
            <a:ext cx="3071813" cy="1751013"/>
            <a:chOff x="1973262" y="6458586"/>
            <a:chExt cx="3071813" cy="1751013"/>
          </a:xfrm>
        </p:grpSpPr>
        <p:sp>
          <p:nvSpPr>
            <p:cNvPr id="25" name="Freeform 209"/>
            <p:cNvSpPr>
              <a:spLocks noEditPoints="1"/>
            </p:cNvSpPr>
            <p:nvPr/>
          </p:nvSpPr>
          <p:spPr bwMode="auto">
            <a:xfrm>
              <a:off x="2032000" y="6458586"/>
              <a:ext cx="3013075" cy="1616075"/>
            </a:xfrm>
            <a:custGeom>
              <a:avLst/>
              <a:gdLst>
                <a:gd name="T0" fmla="*/ 0 w 711"/>
                <a:gd name="T1" fmla="*/ 82 h 381"/>
                <a:gd name="T2" fmla="*/ 675 w 711"/>
                <a:gd name="T3" fmla="*/ 381 h 381"/>
                <a:gd name="T4" fmla="*/ 711 w 711"/>
                <a:gd name="T5" fmla="*/ 299 h 381"/>
                <a:gd name="T6" fmla="*/ 36 w 711"/>
                <a:gd name="T7" fmla="*/ 0 h 381"/>
                <a:gd name="T8" fmla="*/ 0 w 711"/>
                <a:gd name="T9" fmla="*/ 82 h 381"/>
                <a:gd name="T10" fmla="*/ 641 w 711"/>
                <a:gd name="T11" fmla="*/ 317 h 381"/>
                <a:gd name="T12" fmla="*/ 662 w 711"/>
                <a:gd name="T13" fmla="*/ 308 h 381"/>
                <a:gd name="T14" fmla="*/ 671 w 711"/>
                <a:gd name="T15" fmla="*/ 330 h 381"/>
                <a:gd name="T16" fmla="*/ 649 w 711"/>
                <a:gd name="T17" fmla="*/ 338 h 381"/>
                <a:gd name="T18" fmla="*/ 641 w 711"/>
                <a:gd name="T19" fmla="*/ 3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1" h="381">
                  <a:moveTo>
                    <a:pt x="0" y="82"/>
                  </a:moveTo>
                  <a:cubicBezTo>
                    <a:pt x="675" y="381"/>
                    <a:pt x="675" y="381"/>
                    <a:pt x="675" y="381"/>
                  </a:cubicBezTo>
                  <a:cubicBezTo>
                    <a:pt x="711" y="299"/>
                    <a:pt x="711" y="299"/>
                    <a:pt x="711" y="299"/>
                  </a:cubicBezTo>
                  <a:cubicBezTo>
                    <a:pt x="36" y="0"/>
                    <a:pt x="36" y="0"/>
                    <a:pt x="36" y="0"/>
                  </a:cubicBezTo>
                  <a:lnTo>
                    <a:pt x="0" y="82"/>
                  </a:lnTo>
                  <a:close/>
                  <a:moveTo>
                    <a:pt x="641" y="317"/>
                  </a:moveTo>
                  <a:cubicBezTo>
                    <a:pt x="644" y="308"/>
                    <a:pt x="654" y="305"/>
                    <a:pt x="662" y="308"/>
                  </a:cubicBezTo>
                  <a:cubicBezTo>
                    <a:pt x="671" y="312"/>
                    <a:pt x="674" y="322"/>
                    <a:pt x="671" y="330"/>
                  </a:cubicBezTo>
                  <a:cubicBezTo>
                    <a:pt x="667" y="338"/>
                    <a:pt x="657" y="342"/>
                    <a:pt x="649" y="338"/>
                  </a:cubicBezTo>
                  <a:cubicBezTo>
                    <a:pt x="641" y="335"/>
                    <a:pt x="637" y="325"/>
                    <a:pt x="641" y="317"/>
                  </a:cubicBezTo>
                  <a:close/>
                </a:path>
              </a:pathLst>
            </a:custGeom>
            <a:solidFill>
              <a:srgbClr val="00D3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10"/>
            <p:cNvSpPr/>
            <p:nvPr/>
          </p:nvSpPr>
          <p:spPr bwMode="auto">
            <a:xfrm>
              <a:off x="3565525" y="7106286"/>
              <a:ext cx="149225" cy="217488"/>
            </a:xfrm>
            <a:custGeom>
              <a:avLst/>
              <a:gdLst>
                <a:gd name="T0" fmla="*/ 0 w 94"/>
                <a:gd name="T1" fmla="*/ 118 h 137"/>
                <a:gd name="T2" fmla="*/ 43 w 94"/>
                <a:gd name="T3" fmla="*/ 137 h 137"/>
                <a:gd name="T4" fmla="*/ 94 w 94"/>
                <a:gd name="T5" fmla="*/ 19 h 137"/>
                <a:gd name="T6" fmla="*/ 54 w 94"/>
                <a:gd name="T7" fmla="*/ 0 h 137"/>
                <a:gd name="T8" fmla="*/ 0 w 94"/>
                <a:gd name="T9" fmla="*/ 118 h 137"/>
              </a:gdLst>
              <a:ahLst/>
              <a:cxnLst>
                <a:cxn ang="0">
                  <a:pos x="T0" y="T1"/>
                </a:cxn>
                <a:cxn ang="0">
                  <a:pos x="T2" y="T3"/>
                </a:cxn>
                <a:cxn ang="0">
                  <a:pos x="T4" y="T5"/>
                </a:cxn>
                <a:cxn ang="0">
                  <a:pos x="T6" y="T7"/>
                </a:cxn>
                <a:cxn ang="0">
                  <a:pos x="T8" y="T9"/>
                </a:cxn>
              </a:cxnLst>
              <a:rect l="0" t="0" r="r" b="b"/>
              <a:pathLst>
                <a:path w="94" h="137">
                  <a:moveTo>
                    <a:pt x="0" y="118"/>
                  </a:moveTo>
                  <a:lnTo>
                    <a:pt x="43" y="137"/>
                  </a:lnTo>
                  <a:lnTo>
                    <a:pt x="94" y="19"/>
                  </a:lnTo>
                  <a:lnTo>
                    <a:pt x="54"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11"/>
            <p:cNvSpPr/>
            <p:nvPr/>
          </p:nvSpPr>
          <p:spPr bwMode="auto">
            <a:xfrm>
              <a:off x="3395662" y="7030086"/>
              <a:ext cx="149225" cy="217488"/>
            </a:xfrm>
            <a:custGeom>
              <a:avLst/>
              <a:gdLst>
                <a:gd name="T0" fmla="*/ 0 w 94"/>
                <a:gd name="T1" fmla="*/ 118 h 137"/>
                <a:gd name="T2" fmla="*/ 43 w 94"/>
                <a:gd name="T3" fmla="*/ 137 h 137"/>
                <a:gd name="T4" fmla="*/ 94 w 94"/>
                <a:gd name="T5" fmla="*/ 19 h 137"/>
                <a:gd name="T6" fmla="*/ 51 w 94"/>
                <a:gd name="T7" fmla="*/ 0 h 137"/>
                <a:gd name="T8" fmla="*/ 0 w 94"/>
                <a:gd name="T9" fmla="*/ 118 h 137"/>
              </a:gdLst>
              <a:ahLst/>
              <a:cxnLst>
                <a:cxn ang="0">
                  <a:pos x="T0" y="T1"/>
                </a:cxn>
                <a:cxn ang="0">
                  <a:pos x="T2" y="T3"/>
                </a:cxn>
                <a:cxn ang="0">
                  <a:pos x="T4" y="T5"/>
                </a:cxn>
                <a:cxn ang="0">
                  <a:pos x="T6" y="T7"/>
                </a:cxn>
                <a:cxn ang="0">
                  <a:pos x="T8" y="T9"/>
                </a:cxn>
              </a:cxnLst>
              <a:rect l="0" t="0" r="r" b="b"/>
              <a:pathLst>
                <a:path w="94" h="137">
                  <a:moveTo>
                    <a:pt x="0" y="118"/>
                  </a:moveTo>
                  <a:lnTo>
                    <a:pt x="43" y="137"/>
                  </a:lnTo>
                  <a:lnTo>
                    <a:pt x="94"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12"/>
            <p:cNvSpPr/>
            <p:nvPr/>
          </p:nvSpPr>
          <p:spPr bwMode="auto">
            <a:xfrm>
              <a:off x="3227387" y="6953886"/>
              <a:ext cx="147638" cy="217488"/>
            </a:xfrm>
            <a:custGeom>
              <a:avLst/>
              <a:gdLst>
                <a:gd name="T0" fmla="*/ 0 w 93"/>
                <a:gd name="T1" fmla="*/ 118 h 137"/>
                <a:gd name="T2" fmla="*/ 42 w 93"/>
                <a:gd name="T3" fmla="*/ 137 h 137"/>
                <a:gd name="T4" fmla="*/ 93 w 93"/>
                <a:gd name="T5" fmla="*/ 19 h 137"/>
                <a:gd name="T6" fmla="*/ 50 w 93"/>
                <a:gd name="T7" fmla="*/ 0 h 137"/>
                <a:gd name="T8" fmla="*/ 0 w 93"/>
                <a:gd name="T9" fmla="*/ 118 h 137"/>
              </a:gdLst>
              <a:ahLst/>
              <a:cxnLst>
                <a:cxn ang="0">
                  <a:pos x="T0" y="T1"/>
                </a:cxn>
                <a:cxn ang="0">
                  <a:pos x="T2" y="T3"/>
                </a:cxn>
                <a:cxn ang="0">
                  <a:pos x="T4" y="T5"/>
                </a:cxn>
                <a:cxn ang="0">
                  <a:pos x="T6" y="T7"/>
                </a:cxn>
                <a:cxn ang="0">
                  <a:pos x="T8" y="T9"/>
                </a:cxn>
              </a:cxnLst>
              <a:rect l="0" t="0" r="r" b="b"/>
              <a:pathLst>
                <a:path w="93" h="137">
                  <a:moveTo>
                    <a:pt x="0" y="118"/>
                  </a:moveTo>
                  <a:lnTo>
                    <a:pt x="42" y="137"/>
                  </a:lnTo>
                  <a:lnTo>
                    <a:pt x="93" y="19"/>
                  </a:lnTo>
                  <a:lnTo>
                    <a:pt x="50"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13"/>
            <p:cNvSpPr/>
            <p:nvPr/>
          </p:nvSpPr>
          <p:spPr bwMode="auto">
            <a:xfrm>
              <a:off x="3057525" y="6882449"/>
              <a:ext cx="147638" cy="211138"/>
            </a:xfrm>
            <a:custGeom>
              <a:avLst/>
              <a:gdLst>
                <a:gd name="T0" fmla="*/ 0 w 93"/>
                <a:gd name="T1" fmla="*/ 115 h 133"/>
                <a:gd name="T2" fmla="*/ 40 w 93"/>
                <a:gd name="T3" fmla="*/ 133 h 133"/>
                <a:gd name="T4" fmla="*/ 93 w 93"/>
                <a:gd name="T5" fmla="*/ 19 h 133"/>
                <a:gd name="T6" fmla="*/ 51 w 93"/>
                <a:gd name="T7" fmla="*/ 0 h 133"/>
                <a:gd name="T8" fmla="*/ 0 w 93"/>
                <a:gd name="T9" fmla="*/ 115 h 133"/>
              </a:gdLst>
              <a:ahLst/>
              <a:cxnLst>
                <a:cxn ang="0">
                  <a:pos x="T0" y="T1"/>
                </a:cxn>
                <a:cxn ang="0">
                  <a:pos x="T2" y="T3"/>
                </a:cxn>
                <a:cxn ang="0">
                  <a:pos x="T4" y="T5"/>
                </a:cxn>
                <a:cxn ang="0">
                  <a:pos x="T6" y="T7"/>
                </a:cxn>
                <a:cxn ang="0">
                  <a:pos x="T8" y="T9"/>
                </a:cxn>
              </a:cxnLst>
              <a:rect l="0" t="0" r="r" b="b"/>
              <a:pathLst>
                <a:path w="93" h="133">
                  <a:moveTo>
                    <a:pt x="0" y="115"/>
                  </a:moveTo>
                  <a:lnTo>
                    <a:pt x="40" y="133"/>
                  </a:lnTo>
                  <a:lnTo>
                    <a:pt x="93" y="19"/>
                  </a:lnTo>
                  <a:lnTo>
                    <a:pt x="51"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14"/>
            <p:cNvSpPr/>
            <p:nvPr/>
          </p:nvSpPr>
          <p:spPr bwMode="auto">
            <a:xfrm>
              <a:off x="2884487" y="6806249"/>
              <a:ext cx="147638" cy="211138"/>
            </a:xfrm>
            <a:custGeom>
              <a:avLst/>
              <a:gdLst>
                <a:gd name="T0" fmla="*/ 0 w 93"/>
                <a:gd name="T1" fmla="*/ 115 h 133"/>
                <a:gd name="T2" fmla="*/ 42 w 93"/>
                <a:gd name="T3" fmla="*/ 133 h 133"/>
                <a:gd name="T4" fmla="*/ 93 w 93"/>
                <a:gd name="T5" fmla="*/ 18 h 133"/>
                <a:gd name="T6" fmla="*/ 53 w 93"/>
                <a:gd name="T7" fmla="*/ 0 h 133"/>
                <a:gd name="T8" fmla="*/ 0 w 93"/>
                <a:gd name="T9" fmla="*/ 115 h 133"/>
              </a:gdLst>
              <a:ahLst/>
              <a:cxnLst>
                <a:cxn ang="0">
                  <a:pos x="T0" y="T1"/>
                </a:cxn>
                <a:cxn ang="0">
                  <a:pos x="T2" y="T3"/>
                </a:cxn>
                <a:cxn ang="0">
                  <a:pos x="T4" y="T5"/>
                </a:cxn>
                <a:cxn ang="0">
                  <a:pos x="T6" y="T7"/>
                </a:cxn>
                <a:cxn ang="0">
                  <a:pos x="T8" y="T9"/>
                </a:cxn>
              </a:cxnLst>
              <a:rect l="0" t="0" r="r" b="b"/>
              <a:pathLst>
                <a:path w="93" h="133">
                  <a:moveTo>
                    <a:pt x="0" y="115"/>
                  </a:moveTo>
                  <a:lnTo>
                    <a:pt x="42" y="133"/>
                  </a:lnTo>
                  <a:lnTo>
                    <a:pt x="93" y="18"/>
                  </a:lnTo>
                  <a:lnTo>
                    <a:pt x="53"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15"/>
            <p:cNvSpPr/>
            <p:nvPr/>
          </p:nvSpPr>
          <p:spPr bwMode="auto">
            <a:xfrm>
              <a:off x="2714625" y="6730049"/>
              <a:ext cx="147638" cy="215900"/>
            </a:xfrm>
            <a:custGeom>
              <a:avLst/>
              <a:gdLst>
                <a:gd name="T0" fmla="*/ 0 w 93"/>
                <a:gd name="T1" fmla="*/ 117 h 136"/>
                <a:gd name="T2" fmla="*/ 43 w 93"/>
                <a:gd name="T3" fmla="*/ 136 h 136"/>
                <a:gd name="T4" fmla="*/ 93 w 93"/>
                <a:gd name="T5" fmla="*/ 18 h 136"/>
                <a:gd name="T6" fmla="*/ 53 w 93"/>
                <a:gd name="T7" fmla="*/ 0 h 136"/>
                <a:gd name="T8" fmla="*/ 0 w 93"/>
                <a:gd name="T9" fmla="*/ 117 h 136"/>
              </a:gdLst>
              <a:ahLst/>
              <a:cxnLst>
                <a:cxn ang="0">
                  <a:pos x="T0" y="T1"/>
                </a:cxn>
                <a:cxn ang="0">
                  <a:pos x="T2" y="T3"/>
                </a:cxn>
                <a:cxn ang="0">
                  <a:pos x="T4" y="T5"/>
                </a:cxn>
                <a:cxn ang="0">
                  <a:pos x="T6" y="T7"/>
                </a:cxn>
                <a:cxn ang="0">
                  <a:pos x="T8" y="T9"/>
                </a:cxn>
              </a:cxnLst>
              <a:rect l="0" t="0" r="r" b="b"/>
              <a:pathLst>
                <a:path w="93" h="136">
                  <a:moveTo>
                    <a:pt x="0" y="117"/>
                  </a:moveTo>
                  <a:lnTo>
                    <a:pt x="43" y="136"/>
                  </a:lnTo>
                  <a:lnTo>
                    <a:pt x="93" y="18"/>
                  </a:lnTo>
                  <a:lnTo>
                    <a:pt x="53"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16"/>
            <p:cNvSpPr/>
            <p:nvPr/>
          </p:nvSpPr>
          <p:spPr bwMode="auto">
            <a:xfrm>
              <a:off x="2544762" y="6653849"/>
              <a:ext cx="147638" cy="215900"/>
            </a:xfrm>
            <a:custGeom>
              <a:avLst/>
              <a:gdLst>
                <a:gd name="T0" fmla="*/ 0 w 93"/>
                <a:gd name="T1" fmla="*/ 117 h 136"/>
                <a:gd name="T2" fmla="*/ 43 w 93"/>
                <a:gd name="T3" fmla="*/ 136 h 136"/>
                <a:gd name="T4" fmla="*/ 93 w 93"/>
                <a:gd name="T5" fmla="*/ 18 h 136"/>
                <a:gd name="T6" fmla="*/ 51 w 93"/>
                <a:gd name="T7" fmla="*/ 0 h 136"/>
                <a:gd name="T8" fmla="*/ 0 w 93"/>
                <a:gd name="T9" fmla="*/ 117 h 136"/>
              </a:gdLst>
              <a:ahLst/>
              <a:cxnLst>
                <a:cxn ang="0">
                  <a:pos x="T0" y="T1"/>
                </a:cxn>
                <a:cxn ang="0">
                  <a:pos x="T2" y="T3"/>
                </a:cxn>
                <a:cxn ang="0">
                  <a:pos x="T4" y="T5"/>
                </a:cxn>
                <a:cxn ang="0">
                  <a:pos x="T6" y="T7"/>
                </a:cxn>
                <a:cxn ang="0">
                  <a:pos x="T8" y="T9"/>
                </a:cxn>
              </a:cxnLst>
              <a:rect l="0" t="0" r="r" b="b"/>
              <a:pathLst>
                <a:path w="93" h="136">
                  <a:moveTo>
                    <a:pt x="0" y="117"/>
                  </a:moveTo>
                  <a:lnTo>
                    <a:pt x="43" y="136"/>
                  </a:lnTo>
                  <a:lnTo>
                    <a:pt x="93" y="18"/>
                  </a:lnTo>
                  <a:lnTo>
                    <a:pt x="51"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17"/>
            <p:cNvSpPr/>
            <p:nvPr/>
          </p:nvSpPr>
          <p:spPr bwMode="auto">
            <a:xfrm>
              <a:off x="2374900" y="6577649"/>
              <a:ext cx="149225" cy="215900"/>
            </a:xfrm>
            <a:custGeom>
              <a:avLst/>
              <a:gdLst>
                <a:gd name="T0" fmla="*/ 0 w 94"/>
                <a:gd name="T1" fmla="*/ 117 h 136"/>
                <a:gd name="T2" fmla="*/ 43 w 94"/>
                <a:gd name="T3" fmla="*/ 136 h 136"/>
                <a:gd name="T4" fmla="*/ 94 w 94"/>
                <a:gd name="T5" fmla="*/ 18 h 136"/>
                <a:gd name="T6" fmla="*/ 51 w 94"/>
                <a:gd name="T7" fmla="*/ 0 h 136"/>
                <a:gd name="T8" fmla="*/ 0 w 94"/>
                <a:gd name="T9" fmla="*/ 117 h 136"/>
              </a:gdLst>
              <a:ahLst/>
              <a:cxnLst>
                <a:cxn ang="0">
                  <a:pos x="T0" y="T1"/>
                </a:cxn>
                <a:cxn ang="0">
                  <a:pos x="T2" y="T3"/>
                </a:cxn>
                <a:cxn ang="0">
                  <a:pos x="T4" y="T5"/>
                </a:cxn>
                <a:cxn ang="0">
                  <a:pos x="T6" y="T7"/>
                </a:cxn>
                <a:cxn ang="0">
                  <a:pos x="T8" y="T9"/>
                </a:cxn>
              </a:cxnLst>
              <a:rect l="0" t="0" r="r" b="b"/>
              <a:pathLst>
                <a:path w="94" h="136">
                  <a:moveTo>
                    <a:pt x="0" y="117"/>
                  </a:moveTo>
                  <a:lnTo>
                    <a:pt x="43" y="136"/>
                  </a:lnTo>
                  <a:lnTo>
                    <a:pt x="94" y="18"/>
                  </a:lnTo>
                  <a:lnTo>
                    <a:pt x="51" y="0"/>
                  </a:lnTo>
                  <a:lnTo>
                    <a:pt x="0" y="1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18"/>
            <p:cNvSpPr/>
            <p:nvPr/>
          </p:nvSpPr>
          <p:spPr bwMode="auto">
            <a:xfrm>
              <a:off x="2206625" y="6504624"/>
              <a:ext cx="147638" cy="212725"/>
            </a:xfrm>
            <a:custGeom>
              <a:avLst/>
              <a:gdLst>
                <a:gd name="T0" fmla="*/ 0 w 93"/>
                <a:gd name="T1" fmla="*/ 115 h 134"/>
                <a:gd name="T2" fmla="*/ 40 w 93"/>
                <a:gd name="T3" fmla="*/ 134 h 134"/>
                <a:gd name="T4" fmla="*/ 93 w 93"/>
                <a:gd name="T5" fmla="*/ 19 h 134"/>
                <a:gd name="T6" fmla="*/ 50 w 93"/>
                <a:gd name="T7" fmla="*/ 0 h 134"/>
                <a:gd name="T8" fmla="*/ 0 w 93"/>
                <a:gd name="T9" fmla="*/ 115 h 134"/>
              </a:gdLst>
              <a:ahLst/>
              <a:cxnLst>
                <a:cxn ang="0">
                  <a:pos x="T0" y="T1"/>
                </a:cxn>
                <a:cxn ang="0">
                  <a:pos x="T2" y="T3"/>
                </a:cxn>
                <a:cxn ang="0">
                  <a:pos x="T4" y="T5"/>
                </a:cxn>
                <a:cxn ang="0">
                  <a:pos x="T6" y="T7"/>
                </a:cxn>
                <a:cxn ang="0">
                  <a:pos x="T8" y="T9"/>
                </a:cxn>
              </a:cxnLst>
              <a:rect l="0" t="0" r="r" b="b"/>
              <a:pathLst>
                <a:path w="93" h="134">
                  <a:moveTo>
                    <a:pt x="0" y="115"/>
                  </a:moveTo>
                  <a:lnTo>
                    <a:pt x="40" y="134"/>
                  </a:lnTo>
                  <a:lnTo>
                    <a:pt x="93" y="19"/>
                  </a:lnTo>
                  <a:lnTo>
                    <a:pt x="50" y="0"/>
                  </a:lnTo>
                  <a:lnTo>
                    <a:pt x="0"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19"/>
            <p:cNvSpPr/>
            <p:nvPr/>
          </p:nvSpPr>
          <p:spPr bwMode="auto">
            <a:xfrm>
              <a:off x="4418012" y="7484111"/>
              <a:ext cx="147638" cy="215900"/>
            </a:xfrm>
            <a:custGeom>
              <a:avLst/>
              <a:gdLst>
                <a:gd name="T0" fmla="*/ 0 w 93"/>
                <a:gd name="T1" fmla="*/ 118 h 136"/>
                <a:gd name="T2" fmla="*/ 42 w 93"/>
                <a:gd name="T3" fmla="*/ 136 h 136"/>
                <a:gd name="T4" fmla="*/ 93 w 93"/>
                <a:gd name="T5" fmla="*/ 19 h 136"/>
                <a:gd name="T6" fmla="*/ 53 w 93"/>
                <a:gd name="T7" fmla="*/ 0 h 136"/>
                <a:gd name="T8" fmla="*/ 0 w 93"/>
                <a:gd name="T9" fmla="*/ 118 h 136"/>
              </a:gdLst>
              <a:ahLst/>
              <a:cxnLst>
                <a:cxn ang="0">
                  <a:pos x="T0" y="T1"/>
                </a:cxn>
                <a:cxn ang="0">
                  <a:pos x="T2" y="T3"/>
                </a:cxn>
                <a:cxn ang="0">
                  <a:pos x="T4" y="T5"/>
                </a:cxn>
                <a:cxn ang="0">
                  <a:pos x="T6" y="T7"/>
                </a:cxn>
                <a:cxn ang="0">
                  <a:pos x="T8" y="T9"/>
                </a:cxn>
              </a:cxnLst>
              <a:rect l="0" t="0" r="r" b="b"/>
              <a:pathLst>
                <a:path w="93" h="136">
                  <a:moveTo>
                    <a:pt x="0" y="118"/>
                  </a:moveTo>
                  <a:lnTo>
                    <a:pt x="42" y="136"/>
                  </a:lnTo>
                  <a:lnTo>
                    <a:pt x="93" y="19"/>
                  </a:lnTo>
                  <a:lnTo>
                    <a:pt x="53"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20"/>
            <p:cNvSpPr/>
            <p:nvPr/>
          </p:nvSpPr>
          <p:spPr bwMode="auto">
            <a:xfrm>
              <a:off x="4248150" y="7407911"/>
              <a:ext cx="147638" cy="215900"/>
            </a:xfrm>
            <a:custGeom>
              <a:avLst/>
              <a:gdLst>
                <a:gd name="T0" fmla="*/ 0 w 93"/>
                <a:gd name="T1" fmla="*/ 118 h 136"/>
                <a:gd name="T2" fmla="*/ 43 w 93"/>
                <a:gd name="T3" fmla="*/ 136 h 136"/>
                <a:gd name="T4" fmla="*/ 93 w 93"/>
                <a:gd name="T5" fmla="*/ 19 h 136"/>
                <a:gd name="T6" fmla="*/ 51 w 93"/>
                <a:gd name="T7" fmla="*/ 0 h 136"/>
                <a:gd name="T8" fmla="*/ 0 w 93"/>
                <a:gd name="T9" fmla="*/ 118 h 136"/>
              </a:gdLst>
              <a:ahLst/>
              <a:cxnLst>
                <a:cxn ang="0">
                  <a:pos x="T0" y="T1"/>
                </a:cxn>
                <a:cxn ang="0">
                  <a:pos x="T2" y="T3"/>
                </a:cxn>
                <a:cxn ang="0">
                  <a:pos x="T4" y="T5"/>
                </a:cxn>
                <a:cxn ang="0">
                  <a:pos x="T6" y="T7"/>
                </a:cxn>
                <a:cxn ang="0">
                  <a:pos x="T8" y="T9"/>
                </a:cxn>
              </a:cxnLst>
              <a:rect l="0" t="0" r="r" b="b"/>
              <a:pathLst>
                <a:path w="93" h="136">
                  <a:moveTo>
                    <a:pt x="0" y="118"/>
                  </a:moveTo>
                  <a:lnTo>
                    <a:pt x="43" y="136"/>
                  </a:lnTo>
                  <a:lnTo>
                    <a:pt x="93"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21"/>
            <p:cNvSpPr/>
            <p:nvPr/>
          </p:nvSpPr>
          <p:spPr bwMode="auto">
            <a:xfrm>
              <a:off x="4078287" y="7331711"/>
              <a:ext cx="149225" cy="215900"/>
            </a:xfrm>
            <a:custGeom>
              <a:avLst/>
              <a:gdLst>
                <a:gd name="T0" fmla="*/ 0 w 94"/>
                <a:gd name="T1" fmla="*/ 118 h 136"/>
                <a:gd name="T2" fmla="*/ 43 w 94"/>
                <a:gd name="T3" fmla="*/ 136 h 136"/>
                <a:gd name="T4" fmla="*/ 94 w 94"/>
                <a:gd name="T5" fmla="*/ 19 h 136"/>
                <a:gd name="T6" fmla="*/ 51 w 94"/>
                <a:gd name="T7" fmla="*/ 0 h 136"/>
                <a:gd name="T8" fmla="*/ 0 w 94"/>
                <a:gd name="T9" fmla="*/ 118 h 136"/>
              </a:gdLst>
              <a:ahLst/>
              <a:cxnLst>
                <a:cxn ang="0">
                  <a:pos x="T0" y="T1"/>
                </a:cxn>
                <a:cxn ang="0">
                  <a:pos x="T2" y="T3"/>
                </a:cxn>
                <a:cxn ang="0">
                  <a:pos x="T4" y="T5"/>
                </a:cxn>
                <a:cxn ang="0">
                  <a:pos x="T6" y="T7"/>
                </a:cxn>
                <a:cxn ang="0">
                  <a:pos x="T8" y="T9"/>
                </a:cxn>
              </a:cxnLst>
              <a:rect l="0" t="0" r="r" b="b"/>
              <a:pathLst>
                <a:path w="94" h="136">
                  <a:moveTo>
                    <a:pt x="0" y="118"/>
                  </a:moveTo>
                  <a:lnTo>
                    <a:pt x="43" y="136"/>
                  </a:lnTo>
                  <a:lnTo>
                    <a:pt x="94" y="19"/>
                  </a:lnTo>
                  <a:lnTo>
                    <a:pt x="51" y="0"/>
                  </a:lnTo>
                  <a:lnTo>
                    <a:pt x="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22"/>
            <p:cNvSpPr/>
            <p:nvPr/>
          </p:nvSpPr>
          <p:spPr bwMode="auto">
            <a:xfrm>
              <a:off x="3908425" y="7260274"/>
              <a:ext cx="149225" cy="211138"/>
            </a:xfrm>
            <a:custGeom>
              <a:avLst/>
              <a:gdLst>
                <a:gd name="T0" fmla="*/ 0 w 94"/>
                <a:gd name="T1" fmla="*/ 114 h 133"/>
                <a:gd name="T2" fmla="*/ 40 w 94"/>
                <a:gd name="T3" fmla="*/ 133 h 133"/>
                <a:gd name="T4" fmla="*/ 94 w 94"/>
                <a:gd name="T5" fmla="*/ 18 h 133"/>
                <a:gd name="T6" fmla="*/ 51 w 94"/>
                <a:gd name="T7" fmla="*/ 0 h 133"/>
                <a:gd name="T8" fmla="*/ 0 w 94"/>
                <a:gd name="T9" fmla="*/ 114 h 133"/>
              </a:gdLst>
              <a:ahLst/>
              <a:cxnLst>
                <a:cxn ang="0">
                  <a:pos x="T0" y="T1"/>
                </a:cxn>
                <a:cxn ang="0">
                  <a:pos x="T2" y="T3"/>
                </a:cxn>
                <a:cxn ang="0">
                  <a:pos x="T4" y="T5"/>
                </a:cxn>
                <a:cxn ang="0">
                  <a:pos x="T6" y="T7"/>
                </a:cxn>
                <a:cxn ang="0">
                  <a:pos x="T8" y="T9"/>
                </a:cxn>
              </a:cxnLst>
              <a:rect l="0" t="0" r="r" b="b"/>
              <a:pathLst>
                <a:path w="94" h="133">
                  <a:moveTo>
                    <a:pt x="0" y="114"/>
                  </a:moveTo>
                  <a:lnTo>
                    <a:pt x="40" y="133"/>
                  </a:lnTo>
                  <a:lnTo>
                    <a:pt x="94" y="18"/>
                  </a:lnTo>
                  <a:lnTo>
                    <a:pt x="51" y="0"/>
                  </a:ln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23"/>
            <p:cNvSpPr/>
            <p:nvPr/>
          </p:nvSpPr>
          <p:spPr bwMode="auto">
            <a:xfrm>
              <a:off x="3735387" y="7184074"/>
              <a:ext cx="147638" cy="211138"/>
            </a:xfrm>
            <a:custGeom>
              <a:avLst/>
              <a:gdLst>
                <a:gd name="T0" fmla="*/ 0 w 93"/>
                <a:gd name="T1" fmla="*/ 114 h 133"/>
                <a:gd name="T2" fmla="*/ 43 w 93"/>
                <a:gd name="T3" fmla="*/ 133 h 133"/>
                <a:gd name="T4" fmla="*/ 93 w 93"/>
                <a:gd name="T5" fmla="*/ 18 h 133"/>
                <a:gd name="T6" fmla="*/ 53 w 93"/>
                <a:gd name="T7" fmla="*/ 0 h 133"/>
                <a:gd name="T8" fmla="*/ 0 w 93"/>
                <a:gd name="T9" fmla="*/ 114 h 133"/>
              </a:gdLst>
              <a:ahLst/>
              <a:cxnLst>
                <a:cxn ang="0">
                  <a:pos x="T0" y="T1"/>
                </a:cxn>
                <a:cxn ang="0">
                  <a:pos x="T2" y="T3"/>
                </a:cxn>
                <a:cxn ang="0">
                  <a:pos x="T4" y="T5"/>
                </a:cxn>
                <a:cxn ang="0">
                  <a:pos x="T6" y="T7"/>
                </a:cxn>
                <a:cxn ang="0">
                  <a:pos x="T8" y="T9"/>
                </a:cxn>
              </a:cxnLst>
              <a:rect l="0" t="0" r="r" b="b"/>
              <a:pathLst>
                <a:path w="93" h="133">
                  <a:moveTo>
                    <a:pt x="0" y="114"/>
                  </a:moveTo>
                  <a:lnTo>
                    <a:pt x="43" y="133"/>
                  </a:lnTo>
                  <a:lnTo>
                    <a:pt x="93" y="18"/>
                  </a:lnTo>
                  <a:lnTo>
                    <a:pt x="53" y="0"/>
                  </a:ln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24"/>
            <p:cNvSpPr/>
            <p:nvPr/>
          </p:nvSpPr>
          <p:spPr bwMode="auto">
            <a:xfrm>
              <a:off x="1973262" y="6806249"/>
              <a:ext cx="2919413" cy="1403350"/>
            </a:xfrm>
            <a:custGeom>
              <a:avLst/>
              <a:gdLst>
                <a:gd name="T0" fmla="*/ 0 w 1839"/>
                <a:gd name="T1" fmla="*/ 85 h 884"/>
                <a:gd name="T2" fmla="*/ 1801 w 1839"/>
                <a:gd name="T3" fmla="*/ 884 h 884"/>
                <a:gd name="T4" fmla="*/ 1839 w 1839"/>
                <a:gd name="T5" fmla="*/ 799 h 884"/>
                <a:gd name="T6" fmla="*/ 40 w 1839"/>
                <a:gd name="T7" fmla="*/ 0 h 884"/>
                <a:gd name="T8" fmla="*/ 0 w 1839"/>
                <a:gd name="T9" fmla="*/ 85 h 884"/>
              </a:gdLst>
              <a:ahLst/>
              <a:cxnLst>
                <a:cxn ang="0">
                  <a:pos x="T0" y="T1"/>
                </a:cxn>
                <a:cxn ang="0">
                  <a:pos x="T2" y="T3"/>
                </a:cxn>
                <a:cxn ang="0">
                  <a:pos x="T4" y="T5"/>
                </a:cxn>
                <a:cxn ang="0">
                  <a:pos x="T6" y="T7"/>
                </a:cxn>
                <a:cxn ang="0">
                  <a:pos x="T8" y="T9"/>
                </a:cxn>
              </a:cxnLst>
              <a:rect l="0" t="0" r="r" b="b"/>
              <a:pathLst>
                <a:path w="1839" h="884">
                  <a:moveTo>
                    <a:pt x="0" y="85"/>
                  </a:moveTo>
                  <a:lnTo>
                    <a:pt x="1801" y="884"/>
                  </a:lnTo>
                  <a:lnTo>
                    <a:pt x="1839" y="799"/>
                  </a:lnTo>
                  <a:lnTo>
                    <a:pt x="40" y="0"/>
                  </a:lnTo>
                  <a:lnTo>
                    <a:pt x="0" y="85"/>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1" name="组合 90"/>
          <p:cNvGrpSpPr/>
          <p:nvPr/>
        </p:nvGrpSpPr>
        <p:grpSpPr>
          <a:xfrm>
            <a:off x="10890590" y="410839"/>
            <a:ext cx="917678" cy="1912422"/>
            <a:chOff x="4189412" y="2183449"/>
            <a:chExt cx="1228725" cy="2560637"/>
          </a:xfrm>
        </p:grpSpPr>
        <p:sp>
          <p:nvSpPr>
            <p:cNvPr id="41" name="Freeform 240"/>
            <p:cNvSpPr/>
            <p:nvPr/>
          </p:nvSpPr>
          <p:spPr bwMode="auto">
            <a:xfrm>
              <a:off x="4824412" y="332803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41"/>
            <p:cNvSpPr>
              <a:spLocks noEditPoints="1"/>
            </p:cNvSpPr>
            <p:nvPr/>
          </p:nvSpPr>
          <p:spPr bwMode="auto">
            <a:xfrm>
              <a:off x="4298950" y="233108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97 w 182"/>
                <a:gd name="T11" fmla="*/ 218 h 220"/>
                <a:gd name="T12" fmla="*/ 97 w 182"/>
                <a:gd name="T13" fmla="*/ 218 h 220"/>
                <a:gd name="T14" fmla="*/ 97 w 182"/>
                <a:gd name="T15" fmla="*/ 218 h 220"/>
                <a:gd name="T16" fmla="*/ 119 w 182"/>
                <a:gd name="T17" fmla="*/ 0 h 220"/>
                <a:gd name="T18" fmla="*/ 99 w 182"/>
                <a:gd name="T19" fmla="*/ 2 h 220"/>
                <a:gd name="T20" fmla="*/ 11 w 182"/>
                <a:gd name="T21" fmla="*/ 130 h 220"/>
                <a:gd name="T22" fmla="*/ 63 w 182"/>
                <a:gd name="T23" fmla="*/ 205 h 220"/>
                <a:gd name="T24" fmla="*/ 56 w 182"/>
                <a:gd name="T25" fmla="*/ 200 h 220"/>
                <a:gd name="T26" fmla="*/ 182 w 182"/>
                <a:gd name="T27" fmla="*/ 20 h 220"/>
                <a:gd name="T28" fmla="*/ 119 w 182"/>
                <a:gd name="T2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97" y="218"/>
                  </a:moveTo>
                  <a:cubicBezTo>
                    <a:pt x="97" y="218"/>
                    <a:pt x="97" y="218"/>
                    <a:pt x="97" y="218"/>
                  </a:cubicBezTo>
                  <a:cubicBezTo>
                    <a:pt x="97" y="218"/>
                    <a:pt x="97" y="218"/>
                    <a:pt x="97" y="218"/>
                  </a:cubicBezTo>
                  <a:moveTo>
                    <a:pt x="119" y="0"/>
                  </a:moveTo>
                  <a:cubicBezTo>
                    <a:pt x="113" y="0"/>
                    <a:pt x="106" y="1"/>
                    <a:pt x="99" y="2"/>
                  </a:cubicBezTo>
                  <a:cubicBezTo>
                    <a:pt x="40" y="13"/>
                    <a:pt x="0" y="70"/>
                    <a:pt x="11" y="130"/>
                  </a:cubicBezTo>
                  <a:cubicBezTo>
                    <a:pt x="17" y="162"/>
                    <a:pt x="37" y="189"/>
                    <a:pt x="63" y="205"/>
                  </a:cubicBezTo>
                  <a:cubicBezTo>
                    <a:pt x="61" y="203"/>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42"/>
            <p:cNvSpPr>
              <a:spLocks noEditPoints="1"/>
            </p:cNvSpPr>
            <p:nvPr/>
          </p:nvSpPr>
          <p:spPr bwMode="auto">
            <a:xfrm>
              <a:off x="4565650" y="2416811"/>
              <a:ext cx="766763" cy="847725"/>
            </a:xfrm>
            <a:custGeom>
              <a:avLst/>
              <a:gdLst>
                <a:gd name="T0" fmla="*/ 34 w 181"/>
                <a:gd name="T1" fmla="*/ 198 h 200"/>
                <a:gd name="T2" fmla="*/ 34 w 181"/>
                <a:gd name="T3" fmla="*/ 198 h 200"/>
                <a:gd name="T4" fmla="*/ 34 w 181"/>
                <a:gd name="T5" fmla="*/ 198 h 200"/>
                <a:gd name="T6" fmla="*/ 0 w 181"/>
                <a:gd name="T7" fmla="*/ 185 h 200"/>
                <a:gd name="T8" fmla="*/ 34 w 181"/>
                <a:gd name="T9" fmla="*/ 198 h 200"/>
                <a:gd name="T10" fmla="*/ 0 w 181"/>
                <a:gd name="T11" fmla="*/ 185 h 200"/>
                <a:gd name="T12" fmla="*/ 119 w 181"/>
                <a:gd name="T13" fmla="*/ 0 h 200"/>
                <a:gd name="T14" fmla="*/ 119 w 181"/>
                <a:gd name="T15" fmla="*/ 0 h 200"/>
                <a:gd name="T16" fmla="*/ 164 w 181"/>
                <a:gd name="T17" fmla="*/ 70 h 200"/>
                <a:gd name="T18" fmla="*/ 76 w 181"/>
                <a:gd name="T19" fmla="*/ 198 h 200"/>
                <a:gd name="T20" fmla="*/ 64 w 181"/>
                <a:gd name="T21" fmla="*/ 200 h 200"/>
                <a:gd name="T22" fmla="*/ 146 w 181"/>
                <a:gd name="T23" fmla="*/ 153 h 200"/>
                <a:gd name="T24" fmla="*/ 119 w 181"/>
                <a:gd name="T2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200">
                  <a:moveTo>
                    <a:pt x="34" y="198"/>
                  </a:moveTo>
                  <a:cubicBezTo>
                    <a:pt x="34" y="198"/>
                    <a:pt x="34" y="198"/>
                    <a:pt x="34" y="198"/>
                  </a:cubicBezTo>
                  <a:cubicBezTo>
                    <a:pt x="34" y="198"/>
                    <a:pt x="34" y="198"/>
                    <a:pt x="34" y="198"/>
                  </a:cubicBezTo>
                  <a:moveTo>
                    <a:pt x="0" y="185"/>
                  </a:moveTo>
                  <a:cubicBezTo>
                    <a:pt x="11" y="191"/>
                    <a:pt x="22" y="195"/>
                    <a:pt x="34" y="198"/>
                  </a:cubicBezTo>
                  <a:cubicBezTo>
                    <a:pt x="22" y="195"/>
                    <a:pt x="11" y="191"/>
                    <a:pt x="0" y="185"/>
                  </a:cubicBezTo>
                  <a:moveTo>
                    <a:pt x="119" y="0"/>
                  </a:moveTo>
                  <a:cubicBezTo>
                    <a:pt x="119" y="0"/>
                    <a:pt x="119" y="0"/>
                    <a:pt x="119" y="0"/>
                  </a:cubicBezTo>
                  <a:cubicBezTo>
                    <a:pt x="142" y="16"/>
                    <a:pt x="159" y="40"/>
                    <a:pt x="164" y="70"/>
                  </a:cubicBezTo>
                  <a:cubicBezTo>
                    <a:pt x="175" y="130"/>
                    <a:pt x="135" y="187"/>
                    <a:pt x="76" y="198"/>
                  </a:cubicBezTo>
                  <a:cubicBezTo>
                    <a:pt x="72" y="199"/>
                    <a:pt x="68" y="199"/>
                    <a:pt x="64" y="200"/>
                  </a:cubicBezTo>
                  <a:cubicBezTo>
                    <a:pt x="96" y="197"/>
                    <a:pt x="127" y="181"/>
                    <a:pt x="146" y="153"/>
                  </a:cubicBezTo>
                  <a:cubicBezTo>
                    <a:pt x="181" y="103"/>
                    <a:pt x="169" y="34"/>
                    <a:pt x="1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43"/>
            <p:cNvSpPr/>
            <p:nvPr/>
          </p:nvSpPr>
          <p:spPr bwMode="auto">
            <a:xfrm>
              <a:off x="4535487" y="2416811"/>
              <a:ext cx="771525" cy="847725"/>
            </a:xfrm>
            <a:custGeom>
              <a:avLst/>
              <a:gdLst>
                <a:gd name="T0" fmla="*/ 126 w 182"/>
                <a:gd name="T1" fmla="*/ 0 h 200"/>
                <a:gd name="T2" fmla="*/ 0 w 182"/>
                <a:gd name="T3" fmla="*/ 180 h 200"/>
                <a:gd name="T4" fmla="*/ 7 w 182"/>
                <a:gd name="T5" fmla="*/ 185 h 200"/>
                <a:gd name="T6" fmla="*/ 41 w 182"/>
                <a:gd name="T7" fmla="*/ 198 h 200"/>
                <a:gd name="T8" fmla="*/ 41 w 182"/>
                <a:gd name="T9" fmla="*/ 198 h 200"/>
                <a:gd name="T10" fmla="*/ 41 w 182"/>
                <a:gd name="T11" fmla="*/ 198 h 200"/>
                <a:gd name="T12" fmla="*/ 63 w 182"/>
                <a:gd name="T13" fmla="*/ 200 h 200"/>
                <a:gd name="T14" fmla="*/ 71 w 182"/>
                <a:gd name="T15" fmla="*/ 200 h 200"/>
                <a:gd name="T16" fmla="*/ 83 w 182"/>
                <a:gd name="T17" fmla="*/ 198 h 200"/>
                <a:gd name="T18" fmla="*/ 171 w 182"/>
                <a:gd name="T19" fmla="*/ 70 h 200"/>
                <a:gd name="T20" fmla="*/ 126 w 182"/>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00">
                  <a:moveTo>
                    <a:pt x="126" y="0"/>
                  </a:moveTo>
                  <a:cubicBezTo>
                    <a:pt x="0" y="180"/>
                    <a:pt x="0" y="180"/>
                    <a:pt x="0" y="180"/>
                  </a:cubicBezTo>
                  <a:cubicBezTo>
                    <a:pt x="3" y="182"/>
                    <a:pt x="5" y="183"/>
                    <a:pt x="7" y="185"/>
                  </a:cubicBezTo>
                  <a:cubicBezTo>
                    <a:pt x="18" y="191"/>
                    <a:pt x="29" y="195"/>
                    <a:pt x="41" y="198"/>
                  </a:cubicBezTo>
                  <a:cubicBezTo>
                    <a:pt x="41" y="198"/>
                    <a:pt x="41" y="198"/>
                    <a:pt x="41" y="198"/>
                  </a:cubicBezTo>
                  <a:cubicBezTo>
                    <a:pt x="41" y="198"/>
                    <a:pt x="41" y="198"/>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44"/>
            <p:cNvSpPr/>
            <p:nvPr/>
          </p:nvSpPr>
          <p:spPr bwMode="auto">
            <a:xfrm>
              <a:off x="4819650" y="343916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45"/>
            <p:cNvSpPr/>
            <p:nvPr/>
          </p:nvSpPr>
          <p:spPr bwMode="auto">
            <a:xfrm>
              <a:off x="4319587" y="231521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46"/>
            <p:cNvSpPr>
              <a:spLocks noEditPoints="1"/>
            </p:cNvSpPr>
            <p:nvPr/>
          </p:nvSpPr>
          <p:spPr bwMode="auto">
            <a:xfrm>
              <a:off x="4189412" y="2183449"/>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19446" y="4125275"/>
            <a:ext cx="2397125" cy="2743201"/>
            <a:chOff x="-428625" y="11096626"/>
            <a:chExt cx="2397125" cy="2743201"/>
          </a:xfrm>
        </p:grpSpPr>
        <p:sp>
          <p:nvSpPr>
            <p:cNvPr id="49" name="Freeform 273"/>
            <p:cNvSpPr/>
            <p:nvPr/>
          </p:nvSpPr>
          <p:spPr bwMode="auto">
            <a:xfrm>
              <a:off x="1066800" y="11368089"/>
              <a:ext cx="901700" cy="857250"/>
            </a:xfrm>
            <a:custGeom>
              <a:avLst/>
              <a:gdLst>
                <a:gd name="T0" fmla="*/ 146 w 213"/>
                <a:gd name="T1" fmla="*/ 59 h 202"/>
                <a:gd name="T2" fmla="*/ 0 w 213"/>
                <a:gd name="T3" fmla="*/ 32 h 202"/>
                <a:gd name="T4" fmla="*/ 183 w 213"/>
                <a:gd name="T5" fmla="*/ 202 h 202"/>
                <a:gd name="T6" fmla="*/ 146 w 213"/>
                <a:gd name="T7" fmla="*/ 59 h 202"/>
              </a:gdLst>
              <a:ahLst/>
              <a:cxnLst>
                <a:cxn ang="0">
                  <a:pos x="T0" y="T1"/>
                </a:cxn>
                <a:cxn ang="0">
                  <a:pos x="T2" y="T3"/>
                </a:cxn>
                <a:cxn ang="0">
                  <a:pos x="T4" y="T5"/>
                </a:cxn>
                <a:cxn ang="0">
                  <a:pos x="T6" y="T7"/>
                </a:cxn>
              </a:cxnLst>
              <a:rect l="0" t="0" r="r" b="b"/>
              <a:pathLst>
                <a:path w="213" h="202">
                  <a:moveTo>
                    <a:pt x="146" y="59"/>
                  </a:moveTo>
                  <a:cubicBezTo>
                    <a:pt x="95" y="12"/>
                    <a:pt x="30" y="0"/>
                    <a:pt x="0" y="32"/>
                  </a:cubicBezTo>
                  <a:cubicBezTo>
                    <a:pt x="183" y="202"/>
                    <a:pt x="183" y="202"/>
                    <a:pt x="183" y="202"/>
                  </a:cubicBezTo>
                  <a:cubicBezTo>
                    <a:pt x="213" y="170"/>
                    <a:pt x="196" y="106"/>
                    <a:pt x="146" y="59"/>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50" name="组合 49"/>
            <p:cNvGrpSpPr/>
            <p:nvPr/>
          </p:nvGrpSpPr>
          <p:grpSpPr>
            <a:xfrm>
              <a:off x="-428625" y="11096626"/>
              <a:ext cx="2278063" cy="2743201"/>
              <a:chOff x="-428625" y="11096626"/>
              <a:chExt cx="2278063" cy="2743201"/>
            </a:xfrm>
          </p:grpSpPr>
          <p:sp>
            <p:nvSpPr>
              <p:cNvPr id="51" name="Freeform 256"/>
              <p:cNvSpPr/>
              <p:nvPr/>
            </p:nvSpPr>
            <p:spPr bwMode="auto">
              <a:xfrm>
                <a:off x="-387350" y="12055476"/>
                <a:ext cx="88900" cy="25400"/>
              </a:xfrm>
              <a:custGeom>
                <a:avLst/>
                <a:gdLst>
                  <a:gd name="T0" fmla="*/ 1 w 21"/>
                  <a:gd name="T1" fmla="*/ 0 h 6"/>
                  <a:gd name="T2" fmla="*/ 0 w 21"/>
                  <a:gd name="T3" fmla="*/ 1 h 6"/>
                  <a:gd name="T4" fmla="*/ 21 w 21"/>
                  <a:gd name="T5" fmla="*/ 6 h 6"/>
                  <a:gd name="T6" fmla="*/ 1 w 21"/>
                  <a:gd name="T7" fmla="*/ 0 h 6"/>
                </a:gdLst>
                <a:ahLst/>
                <a:cxnLst>
                  <a:cxn ang="0">
                    <a:pos x="T0" y="T1"/>
                  </a:cxn>
                  <a:cxn ang="0">
                    <a:pos x="T2" y="T3"/>
                  </a:cxn>
                  <a:cxn ang="0">
                    <a:pos x="T4" y="T5"/>
                  </a:cxn>
                  <a:cxn ang="0">
                    <a:pos x="T6" y="T7"/>
                  </a:cxn>
                </a:cxnLst>
                <a:rect l="0" t="0" r="r" b="b"/>
                <a:pathLst>
                  <a:path w="21" h="6">
                    <a:moveTo>
                      <a:pt x="1" y="0"/>
                    </a:moveTo>
                    <a:cubicBezTo>
                      <a:pt x="1" y="0"/>
                      <a:pt x="0" y="0"/>
                      <a:pt x="0" y="1"/>
                    </a:cubicBezTo>
                    <a:cubicBezTo>
                      <a:pt x="7" y="2"/>
                      <a:pt x="14" y="4"/>
                      <a:pt x="21" y="6"/>
                    </a:cubicBezTo>
                    <a:cubicBezTo>
                      <a:pt x="14" y="4"/>
                      <a:pt x="7" y="2"/>
                      <a:pt x="1" y="0"/>
                    </a:cubicBezTo>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57"/>
              <p:cNvSpPr>
                <a:spLocks noEditPoints="1"/>
              </p:cNvSpPr>
              <p:nvPr/>
            </p:nvSpPr>
            <p:spPr bwMode="auto">
              <a:xfrm>
                <a:off x="-133350" y="13055601"/>
                <a:ext cx="373063" cy="157163"/>
              </a:xfrm>
              <a:custGeom>
                <a:avLst/>
                <a:gdLst>
                  <a:gd name="T0" fmla="*/ 87 w 88"/>
                  <a:gd name="T1" fmla="*/ 36 h 37"/>
                  <a:gd name="T2" fmla="*/ 88 w 88"/>
                  <a:gd name="T3" fmla="*/ 37 h 37"/>
                  <a:gd name="T4" fmla="*/ 87 w 88"/>
                  <a:gd name="T5" fmla="*/ 36 h 37"/>
                  <a:gd name="T6" fmla="*/ 87 w 88"/>
                  <a:gd name="T7" fmla="*/ 36 h 37"/>
                  <a:gd name="T8" fmla="*/ 87 w 88"/>
                  <a:gd name="T9" fmla="*/ 36 h 37"/>
                  <a:gd name="T10" fmla="*/ 87 w 88"/>
                  <a:gd name="T11" fmla="*/ 36 h 37"/>
                  <a:gd name="T12" fmla="*/ 86 w 88"/>
                  <a:gd name="T13" fmla="*/ 36 h 37"/>
                  <a:gd name="T14" fmla="*/ 87 w 88"/>
                  <a:gd name="T15" fmla="*/ 36 h 37"/>
                  <a:gd name="T16" fmla="*/ 86 w 88"/>
                  <a:gd name="T17" fmla="*/ 36 h 37"/>
                  <a:gd name="T18" fmla="*/ 0 w 88"/>
                  <a:gd name="T19" fmla="*/ 0 h 37"/>
                  <a:gd name="T20" fmla="*/ 0 w 88"/>
                  <a:gd name="T21" fmla="*/ 0 h 37"/>
                  <a:gd name="T22" fmla="*/ 86 w 88"/>
                  <a:gd name="T23" fmla="*/ 36 h 37"/>
                  <a:gd name="T24" fmla="*/ 0 w 8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37">
                    <a:moveTo>
                      <a:pt x="87" y="36"/>
                    </a:moveTo>
                    <a:cubicBezTo>
                      <a:pt x="87" y="37"/>
                      <a:pt x="88" y="37"/>
                      <a:pt x="88" y="37"/>
                    </a:cubicBezTo>
                    <a:cubicBezTo>
                      <a:pt x="88" y="37"/>
                      <a:pt x="87" y="37"/>
                      <a:pt x="87" y="36"/>
                    </a:cubicBezTo>
                    <a:moveTo>
                      <a:pt x="87" y="36"/>
                    </a:moveTo>
                    <a:cubicBezTo>
                      <a:pt x="87" y="36"/>
                      <a:pt x="87" y="36"/>
                      <a:pt x="87" y="36"/>
                    </a:cubicBezTo>
                    <a:cubicBezTo>
                      <a:pt x="87" y="36"/>
                      <a:pt x="87" y="36"/>
                      <a:pt x="87" y="36"/>
                    </a:cubicBezTo>
                    <a:moveTo>
                      <a:pt x="86" y="36"/>
                    </a:moveTo>
                    <a:cubicBezTo>
                      <a:pt x="86" y="36"/>
                      <a:pt x="87" y="36"/>
                      <a:pt x="87" y="36"/>
                    </a:cubicBezTo>
                    <a:cubicBezTo>
                      <a:pt x="87" y="36"/>
                      <a:pt x="86" y="36"/>
                      <a:pt x="86" y="36"/>
                    </a:cubicBezTo>
                    <a:moveTo>
                      <a:pt x="0" y="0"/>
                    </a:moveTo>
                    <a:cubicBezTo>
                      <a:pt x="0" y="0"/>
                      <a:pt x="0" y="0"/>
                      <a:pt x="0" y="0"/>
                    </a:cubicBezTo>
                    <a:cubicBezTo>
                      <a:pt x="31" y="10"/>
                      <a:pt x="60" y="22"/>
                      <a:pt x="86" y="36"/>
                    </a:cubicBezTo>
                    <a:cubicBezTo>
                      <a:pt x="60" y="22"/>
                      <a:pt x="31" y="10"/>
                      <a:pt x="0" y="0"/>
                    </a:cubicBezTo>
                  </a:path>
                </a:pathLst>
              </a:custGeom>
              <a:solidFill>
                <a:srgbClr val="9B82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58"/>
              <p:cNvSpPr/>
              <p:nvPr/>
            </p:nvSpPr>
            <p:spPr bwMode="auto">
              <a:xfrm>
                <a:off x="-425450" y="12979401"/>
                <a:ext cx="292100" cy="76200"/>
              </a:xfrm>
              <a:custGeom>
                <a:avLst/>
                <a:gdLst>
                  <a:gd name="T0" fmla="*/ 0 w 69"/>
                  <a:gd name="T1" fmla="*/ 0 h 18"/>
                  <a:gd name="T2" fmla="*/ 0 w 69"/>
                  <a:gd name="T3" fmla="*/ 0 h 18"/>
                  <a:gd name="T4" fmla="*/ 69 w 69"/>
                  <a:gd name="T5" fmla="*/ 18 h 18"/>
                  <a:gd name="T6" fmla="*/ 69 w 69"/>
                  <a:gd name="T7" fmla="*/ 18 h 18"/>
                  <a:gd name="T8" fmla="*/ 0 w 69"/>
                  <a:gd name="T9" fmla="*/ 0 h 18"/>
                </a:gdLst>
                <a:ahLst/>
                <a:cxnLst>
                  <a:cxn ang="0">
                    <a:pos x="T0" y="T1"/>
                  </a:cxn>
                  <a:cxn ang="0">
                    <a:pos x="T2" y="T3"/>
                  </a:cxn>
                  <a:cxn ang="0">
                    <a:pos x="T4" y="T5"/>
                  </a:cxn>
                  <a:cxn ang="0">
                    <a:pos x="T6" y="T7"/>
                  </a:cxn>
                  <a:cxn ang="0">
                    <a:pos x="T8" y="T9"/>
                  </a:cxn>
                </a:cxnLst>
                <a:rect l="0" t="0" r="r" b="b"/>
                <a:pathLst>
                  <a:path w="69" h="18">
                    <a:moveTo>
                      <a:pt x="0" y="0"/>
                    </a:moveTo>
                    <a:cubicBezTo>
                      <a:pt x="0" y="0"/>
                      <a:pt x="0" y="0"/>
                      <a:pt x="0" y="0"/>
                    </a:cubicBezTo>
                    <a:cubicBezTo>
                      <a:pt x="24" y="5"/>
                      <a:pt x="47" y="11"/>
                      <a:pt x="69" y="18"/>
                    </a:cubicBezTo>
                    <a:cubicBezTo>
                      <a:pt x="69" y="18"/>
                      <a:pt x="69" y="18"/>
                      <a:pt x="69" y="18"/>
                    </a:cubicBezTo>
                    <a:cubicBezTo>
                      <a:pt x="47" y="11"/>
                      <a:pt x="24" y="5"/>
                      <a:pt x="0" y="0"/>
                    </a:cubicBezTo>
                  </a:path>
                </a:pathLst>
              </a:custGeom>
              <a:solidFill>
                <a:srgbClr val="9D75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60"/>
              <p:cNvSpPr/>
              <p:nvPr/>
            </p:nvSpPr>
            <p:spPr bwMode="auto">
              <a:xfrm>
                <a:off x="-212725" y="13208001"/>
                <a:ext cx="419100" cy="436563"/>
              </a:xfrm>
              <a:custGeom>
                <a:avLst/>
                <a:gdLst>
                  <a:gd name="T0" fmla="*/ 87 w 99"/>
                  <a:gd name="T1" fmla="*/ 10 h 103"/>
                  <a:gd name="T2" fmla="*/ 49 w 99"/>
                  <a:gd name="T3" fmla="*/ 12 h 103"/>
                  <a:gd name="T4" fmla="*/ 0 w 99"/>
                  <a:gd name="T5" fmla="*/ 56 h 103"/>
                  <a:gd name="T6" fmla="*/ 52 w 99"/>
                  <a:gd name="T7" fmla="*/ 103 h 103"/>
                  <a:gd name="T8" fmla="*/ 89 w 99"/>
                  <a:gd name="T9" fmla="*/ 47 h 103"/>
                  <a:gd name="T10" fmla="*/ 87 w 99"/>
                  <a:gd name="T11" fmla="*/ 10 h 103"/>
                </a:gdLst>
                <a:ahLst/>
                <a:cxnLst>
                  <a:cxn ang="0">
                    <a:pos x="T0" y="T1"/>
                  </a:cxn>
                  <a:cxn ang="0">
                    <a:pos x="T2" y="T3"/>
                  </a:cxn>
                  <a:cxn ang="0">
                    <a:pos x="T4" y="T5"/>
                  </a:cxn>
                  <a:cxn ang="0">
                    <a:pos x="T6" y="T7"/>
                  </a:cxn>
                  <a:cxn ang="0">
                    <a:pos x="T8" y="T9"/>
                  </a:cxn>
                  <a:cxn ang="0">
                    <a:pos x="T10" y="T11"/>
                  </a:cxn>
                </a:cxnLst>
                <a:rect l="0" t="0" r="r" b="b"/>
                <a:pathLst>
                  <a:path w="99" h="103">
                    <a:moveTo>
                      <a:pt x="87" y="10"/>
                    </a:moveTo>
                    <a:cubicBezTo>
                      <a:pt x="76" y="0"/>
                      <a:pt x="59" y="1"/>
                      <a:pt x="49" y="12"/>
                    </a:cubicBezTo>
                    <a:cubicBezTo>
                      <a:pt x="0" y="56"/>
                      <a:pt x="0" y="56"/>
                      <a:pt x="0" y="56"/>
                    </a:cubicBezTo>
                    <a:cubicBezTo>
                      <a:pt x="52" y="103"/>
                      <a:pt x="52" y="103"/>
                      <a:pt x="52" y="103"/>
                    </a:cubicBezTo>
                    <a:cubicBezTo>
                      <a:pt x="89" y="47"/>
                      <a:pt x="89" y="47"/>
                      <a:pt x="89" y="47"/>
                    </a:cubicBezTo>
                    <a:cubicBezTo>
                      <a:pt x="99" y="36"/>
                      <a:pt x="98" y="19"/>
                      <a:pt x="87" y="10"/>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61"/>
              <p:cNvSpPr/>
              <p:nvPr/>
            </p:nvSpPr>
            <p:spPr bwMode="auto">
              <a:xfrm>
                <a:off x="774700" y="13374689"/>
                <a:ext cx="396875" cy="465138"/>
              </a:xfrm>
              <a:custGeom>
                <a:avLst/>
                <a:gdLst>
                  <a:gd name="T0" fmla="*/ 20 w 94"/>
                  <a:gd name="T1" fmla="*/ 6 h 110"/>
                  <a:gd name="T2" fmla="*/ 5 w 94"/>
                  <a:gd name="T3" fmla="*/ 40 h 110"/>
                  <a:gd name="T4" fmla="*/ 17 w 94"/>
                  <a:gd name="T5" fmla="*/ 110 h 110"/>
                  <a:gd name="T6" fmla="*/ 94 w 94"/>
                  <a:gd name="T7" fmla="*/ 90 h 110"/>
                  <a:gd name="T8" fmla="*/ 55 w 94"/>
                  <a:gd name="T9" fmla="*/ 21 h 110"/>
                  <a:gd name="T10" fmla="*/ 20 w 94"/>
                  <a:gd name="T11" fmla="*/ 6 h 110"/>
                </a:gdLst>
                <a:ahLst/>
                <a:cxnLst>
                  <a:cxn ang="0">
                    <a:pos x="T0" y="T1"/>
                  </a:cxn>
                  <a:cxn ang="0">
                    <a:pos x="T2" y="T3"/>
                  </a:cxn>
                  <a:cxn ang="0">
                    <a:pos x="T4" y="T5"/>
                  </a:cxn>
                  <a:cxn ang="0">
                    <a:pos x="T6" y="T7"/>
                  </a:cxn>
                  <a:cxn ang="0">
                    <a:pos x="T8" y="T9"/>
                  </a:cxn>
                  <a:cxn ang="0">
                    <a:pos x="T10" y="T11"/>
                  </a:cxn>
                </a:cxnLst>
                <a:rect l="0" t="0" r="r" b="b"/>
                <a:pathLst>
                  <a:path w="94" h="110">
                    <a:moveTo>
                      <a:pt x="20" y="6"/>
                    </a:moveTo>
                    <a:cubicBezTo>
                      <a:pt x="7" y="11"/>
                      <a:pt x="0" y="26"/>
                      <a:pt x="5" y="40"/>
                    </a:cubicBezTo>
                    <a:cubicBezTo>
                      <a:pt x="17" y="110"/>
                      <a:pt x="17" y="110"/>
                      <a:pt x="17" y="110"/>
                    </a:cubicBezTo>
                    <a:cubicBezTo>
                      <a:pt x="94" y="90"/>
                      <a:pt x="94" y="90"/>
                      <a:pt x="94" y="90"/>
                    </a:cubicBezTo>
                    <a:cubicBezTo>
                      <a:pt x="55" y="21"/>
                      <a:pt x="55" y="21"/>
                      <a:pt x="55" y="21"/>
                    </a:cubicBezTo>
                    <a:cubicBezTo>
                      <a:pt x="50" y="7"/>
                      <a:pt x="34" y="0"/>
                      <a:pt x="20" y="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62"/>
              <p:cNvSpPr/>
              <p:nvPr/>
            </p:nvSpPr>
            <p:spPr bwMode="auto">
              <a:xfrm>
                <a:off x="112712" y="11550651"/>
                <a:ext cx="276225" cy="271463"/>
              </a:xfrm>
              <a:custGeom>
                <a:avLst/>
                <a:gdLst>
                  <a:gd name="T0" fmla="*/ 38 w 65"/>
                  <a:gd name="T1" fmla="*/ 3 h 64"/>
                  <a:gd name="T2" fmla="*/ 3 w 65"/>
                  <a:gd name="T3" fmla="*/ 27 h 64"/>
                  <a:gd name="T4" fmla="*/ 27 w 65"/>
                  <a:gd name="T5" fmla="*/ 61 h 64"/>
                  <a:gd name="T6" fmla="*/ 62 w 65"/>
                  <a:gd name="T7" fmla="*/ 38 h 64"/>
                  <a:gd name="T8" fmla="*/ 38 w 65"/>
                  <a:gd name="T9" fmla="*/ 3 h 64"/>
                </a:gdLst>
                <a:ahLst/>
                <a:cxnLst>
                  <a:cxn ang="0">
                    <a:pos x="T0" y="T1"/>
                  </a:cxn>
                  <a:cxn ang="0">
                    <a:pos x="T2" y="T3"/>
                  </a:cxn>
                  <a:cxn ang="0">
                    <a:pos x="T4" y="T5"/>
                  </a:cxn>
                  <a:cxn ang="0">
                    <a:pos x="T6" y="T7"/>
                  </a:cxn>
                  <a:cxn ang="0">
                    <a:pos x="T8" y="T9"/>
                  </a:cxn>
                </a:cxnLst>
                <a:rect l="0" t="0" r="r" b="b"/>
                <a:pathLst>
                  <a:path w="65" h="64">
                    <a:moveTo>
                      <a:pt x="38" y="3"/>
                    </a:moveTo>
                    <a:cubicBezTo>
                      <a:pt x="22" y="0"/>
                      <a:pt x="7" y="10"/>
                      <a:pt x="3" y="27"/>
                    </a:cubicBezTo>
                    <a:cubicBezTo>
                      <a:pt x="0" y="43"/>
                      <a:pt x="11" y="58"/>
                      <a:pt x="27" y="61"/>
                    </a:cubicBezTo>
                    <a:cubicBezTo>
                      <a:pt x="43" y="64"/>
                      <a:pt x="59" y="54"/>
                      <a:pt x="62" y="38"/>
                    </a:cubicBezTo>
                    <a:cubicBezTo>
                      <a:pt x="65" y="22"/>
                      <a:pt x="54" y="6"/>
                      <a:pt x="38" y="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63"/>
              <p:cNvSpPr/>
              <p:nvPr/>
            </p:nvSpPr>
            <p:spPr bwMode="auto">
              <a:xfrm>
                <a:off x="1249362" y="11766551"/>
                <a:ext cx="269875" cy="276225"/>
              </a:xfrm>
              <a:custGeom>
                <a:avLst/>
                <a:gdLst>
                  <a:gd name="T0" fmla="*/ 38 w 64"/>
                  <a:gd name="T1" fmla="*/ 3 h 65"/>
                  <a:gd name="T2" fmla="*/ 3 w 64"/>
                  <a:gd name="T3" fmla="*/ 27 h 65"/>
                  <a:gd name="T4" fmla="*/ 27 w 64"/>
                  <a:gd name="T5" fmla="*/ 62 h 65"/>
                  <a:gd name="T6" fmla="*/ 61 w 64"/>
                  <a:gd name="T7" fmla="*/ 38 h 65"/>
                  <a:gd name="T8" fmla="*/ 38 w 64"/>
                  <a:gd name="T9" fmla="*/ 3 h 65"/>
                </a:gdLst>
                <a:ahLst/>
                <a:cxnLst>
                  <a:cxn ang="0">
                    <a:pos x="T0" y="T1"/>
                  </a:cxn>
                  <a:cxn ang="0">
                    <a:pos x="T2" y="T3"/>
                  </a:cxn>
                  <a:cxn ang="0">
                    <a:pos x="T4" y="T5"/>
                  </a:cxn>
                  <a:cxn ang="0">
                    <a:pos x="T6" y="T7"/>
                  </a:cxn>
                  <a:cxn ang="0">
                    <a:pos x="T8" y="T9"/>
                  </a:cxn>
                </a:cxnLst>
                <a:rect l="0" t="0" r="r" b="b"/>
                <a:pathLst>
                  <a:path w="64" h="65">
                    <a:moveTo>
                      <a:pt x="38" y="3"/>
                    </a:moveTo>
                    <a:cubicBezTo>
                      <a:pt x="22" y="0"/>
                      <a:pt x="6" y="11"/>
                      <a:pt x="3" y="27"/>
                    </a:cubicBezTo>
                    <a:cubicBezTo>
                      <a:pt x="0" y="43"/>
                      <a:pt x="10" y="59"/>
                      <a:pt x="27" y="62"/>
                    </a:cubicBezTo>
                    <a:cubicBezTo>
                      <a:pt x="43" y="65"/>
                      <a:pt x="58" y="54"/>
                      <a:pt x="61" y="38"/>
                    </a:cubicBezTo>
                    <a:cubicBezTo>
                      <a:pt x="64" y="22"/>
                      <a:pt x="54" y="7"/>
                      <a:pt x="38" y="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264"/>
              <p:cNvSpPr/>
              <p:nvPr/>
            </p:nvSpPr>
            <p:spPr bwMode="auto">
              <a:xfrm>
                <a:off x="-428625" y="11553826"/>
                <a:ext cx="2168525" cy="2176463"/>
              </a:xfrm>
              <a:custGeom>
                <a:avLst/>
                <a:gdLst>
                  <a:gd name="T0" fmla="*/ 301 w 512"/>
                  <a:gd name="T1" fmla="*/ 25 h 513"/>
                  <a:gd name="T2" fmla="*/ 24 w 512"/>
                  <a:gd name="T3" fmla="*/ 212 h 513"/>
                  <a:gd name="T4" fmla="*/ 211 w 512"/>
                  <a:gd name="T5" fmla="*/ 488 h 513"/>
                  <a:gd name="T6" fmla="*/ 488 w 512"/>
                  <a:gd name="T7" fmla="*/ 301 h 513"/>
                  <a:gd name="T8" fmla="*/ 301 w 512"/>
                  <a:gd name="T9" fmla="*/ 25 h 513"/>
                </a:gdLst>
                <a:ahLst/>
                <a:cxnLst>
                  <a:cxn ang="0">
                    <a:pos x="T0" y="T1"/>
                  </a:cxn>
                  <a:cxn ang="0">
                    <a:pos x="T2" y="T3"/>
                  </a:cxn>
                  <a:cxn ang="0">
                    <a:pos x="T4" y="T5"/>
                  </a:cxn>
                  <a:cxn ang="0">
                    <a:pos x="T6" y="T7"/>
                  </a:cxn>
                  <a:cxn ang="0">
                    <a:pos x="T8" y="T9"/>
                  </a:cxn>
                </a:cxnLst>
                <a:rect l="0" t="0" r="r" b="b"/>
                <a:pathLst>
                  <a:path w="512" h="513">
                    <a:moveTo>
                      <a:pt x="301" y="25"/>
                    </a:moveTo>
                    <a:cubicBezTo>
                      <a:pt x="173" y="0"/>
                      <a:pt x="49" y="84"/>
                      <a:pt x="24" y="212"/>
                    </a:cubicBezTo>
                    <a:cubicBezTo>
                      <a:pt x="0" y="340"/>
                      <a:pt x="83" y="464"/>
                      <a:pt x="211" y="488"/>
                    </a:cubicBezTo>
                    <a:cubicBezTo>
                      <a:pt x="339" y="513"/>
                      <a:pt x="463" y="429"/>
                      <a:pt x="488" y="301"/>
                    </a:cubicBezTo>
                    <a:cubicBezTo>
                      <a:pt x="512" y="173"/>
                      <a:pt x="429" y="49"/>
                      <a:pt x="301" y="25"/>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65"/>
              <p:cNvSpPr/>
              <p:nvPr/>
            </p:nvSpPr>
            <p:spPr bwMode="auto">
              <a:xfrm>
                <a:off x="-247650" y="11736389"/>
                <a:ext cx="1804988" cy="1811338"/>
              </a:xfrm>
              <a:custGeom>
                <a:avLst/>
                <a:gdLst>
                  <a:gd name="T0" fmla="*/ 250 w 426"/>
                  <a:gd name="T1" fmla="*/ 21 h 427"/>
                  <a:gd name="T2" fmla="*/ 20 w 426"/>
                  <a:gd name="T3" fmla="*/ 176 h 427"/>
                  <a:gd name="T4" fmla="*/ 176 w 426"/>
                  <a:gd name="T5" fmla="*/ 406 h 427"/>
                  <a:gd name="T6" fmla="*/ 406 w 426"/>
                  <a:gd name="T7" fmla="*/ 251 h 427"/>
                  <a:gd name="T8" fmla="*/ 250 w 426"/>
                  <a:gd name="T9" fmla="*/ 21 h 427"/>
                </a:gdLst>
                <a:ahLst/>
                <a:cxnLst>
                  <a:cxn ang="0">
                    <a:pos x="T0" y="T1"/>
                  </a:cxn>
                  <a:cxn ang="0">
                    <a:pos x="T2" y="T3"/>
                  </a:cxn>
                  <a:cxn ang="0">
                    <a:pos x="T4" y="T5"/>
                  </a:cxn>
                  <a:cxn ang="0">
                    <a:pos x="T6" y="T7"/>
                  </a:cxn>
                  <a:cxn ang="0">
                    <a:pos x="T8" y="T9"/>
                  </a:cxn>
                </a:cxnLst>
                <a:rect l="0" t="0" r="r" b="b"/>
                <a:pathLst>
                  <a:path w="426" h="427">
                    <a:moveTo>
                      <a:pt x="250" y="21"/>
                    </a:moveTo>
                    <a:cubicBezTo>
                      <a:pt x="144" y="0"/>
                      <a:pt x="41" y="70"/>
                      <a:pt x="20" y="176"/>
                    </a:cubicBezTo>
                    <a:cubicBezTo>
                      <a:pt x="0" y="283"/>
                      <a:pt x="70" y="386"/>
                      <a:pt x="176" y="406"/>
                    </a:cubicBezTo>
                    <a:cubicBezTo>
                      <a:pt x="282" y="427"/>
                      <a:pt x="385" y="357"/>
                      <a:pt x="406" y="251"/>
                    </a:cubicBezTo>
                    <a:cubicBezTo>
                      <a:pt x="426" y="144"/>
                      <a:pt x="356" y="41"/>
                      <a:pt x="250"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266"/>
              <p:cNvSpPr/>
              <p:nvPr/>
            </p:nvSpPr>
            <p:spPr bwMode="auto">
              <a:xfrm>
                <a:off x="-196850" y="11791951"/>
                <a:ext cx="1703388" cy="1700213"/>
              </a:xfrm>
              <a:custGeom>
                <a:avLst/>
                <a:gdLst>
                  <a:gd name="T0" fmla="*/ 238 w 402"/>
                  <a:gd name="T1" fmla="*/ 8 h 401"/>
                  <a:gd name="T2" fmla="*/ 239 w 402"/>
                  <a:gd name="T3" fmla="*/ 3 h 401"/>
                  <a:gd name="T4" fmla="*/ 201 w 402"/>
                  <a:gd name="T5" fmla="*/ 0 h 401"/>
                  <a:gd name="T6" fmla="*/ 4 w 402"/>
                  <a:gd name="T7" fmla="*/ 163 h 401"/>
                  <a:gd name="T8" fmla="*/ 0 w 402"/>
                  <a:gd name="T9" fmla="*/ 201 h 401"/>
                  <a:gd name="T10" fmla="*/ 163 w 402"/>
                  <a:gd name="T11" fmla="*/ 398 h 401"/>
                  <a:gd name="T12" fmla="*/ 201 w 402"/>
                  <a:gd name="T13" fmla="*/ 401 h 401"/>
                  <a:gd name="T14" fmla="*/ 398 w 402"/>
                  <a:gd name="T15" fmla="*/ 238 h 401"/>
                  <a:gd name="T16" fmla="*/ 402 w 402"/>
                  <a:gd name="T17" fmla="*/ 200 h 401"/>
                  <a:gd name="T18" fmla="*/ 239 w 402"/>
                  <a:gd name="T19" fmla="*/ 3 h 401"/>
                  <a:gd name="T20" fmla="*/ 238 w 402"/>
                  <a:gd name="T21" fmla="*/ 8 h 401"/>
                  <a:gd name="T22" fmla="*/ 237 w 402"/>
                  <a:gd name="T23" fmla="*/ 13 h 401"/>
                  <a:gd name="T24" fmla="*/ 392 w 402"/>
                  <a:gd name="T25" fmla="*/ 200 h 401"/>
                  <a:gd name="T26" fmla="*/ 389 w 402"/>
                  <a:gd name="T27" fmla="*/ 237 h 401"/>
                  <a:gd name="T28" fmla="*/ 201 w 402"/>
                  <a:gd name="T29" fmla="*/ 392 h 401"/>
                  <a:gd name="T30" fmla="*/ 165 w 402"/>
                  <a:gd name="T31" fmla="*/ 388 h 401"/>
                  <a:gd name="T32" fmla="*/ 10 w 402"/>
                  <a:gd name="T33" fmla="*/ 201 h 401"/>
                  <a:gd name="T34" fmla="*/ 13 w 402"/>
                  <a:gd name="T35" fmla="*/ 164 h 401"/>
                  <a:gd name="T36" fmla="*/ 201 w 402"/>
                  <a:gd name="T37" fmla="*/ 9 h 401"/>
                  <a:gd name="T38" fmla="*/ 237 w 402"/>
                  <a:gd name="T39" fmla="*/ 13 h 401"/>
                  <a:gd name="T40" fmla="*/ 238 w 402"/>
                  <a:gd name="T41" fmla="*/ 8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2" h="401">
                    <a:moveTo>
                      <a:pt x="238" y="8"/>
                    </a:moveTo>
                    <a:cubicBezTo>
                      <a:pt x="239" y="3"/>
                      <a:pt x="239" y="3"/>
                      <a:pt x="239" y="3"/>
                    </a:cubicBezTo>
                    <a:cubicBezTo>
                      <a:pt x="226" y="1"/>
                      <a:pt x="213" y="0"/>
                      <a:pt x="201" y="0"/>
                    </a:cubicBezTo>
                    <a:cubicBezTo>
                      <a:pt x="106" y="0"/>
                      <a:pt x="22" y="66"/>
                      <a:pt x="4" y="163"/>
                    </a:cubicBezTo>
                    <a:cubicBezTo>
                      <a:pt x="1" y="175"/>
                      <a:pt x="0" y="188"/>
                      <a:pt x="0" y="201"/>
                    </a:cubicBezTo>
                    <a:cubicBezTo>
                      <a:pt x="0" y="295"/>
                      <a:pt x="67" y="379"/>
                      <a:pt x="163" y="398"/>
                    </a:cubicBezTo>
                    <a:cubicBezTo>
                      <a:pt x="176" y="400"/>
                      <a:pt x="189" y="401"/>
                      <a:pt x="201" y="401"/>
                    </a:cubicBezTo>
                    <a:cubicBezTo>
                      <a:pt x="296" y="401"/>
                      <a:pt x="380" y="335"/>
                      <a:pt x="398" y="238"/>
                    </a:cubicBezTo>
                    <a:cubicBezTo>
                      <a:pt x="401" y="226"/>
                      <a:pt x="402" y="213"/>
                      <a:pt x="402" y="200"/>
                    </a:cubicBezTo>
                    <a:cubicBezTo>
                      <a:pt x="402" y="106"/>
                      <a:pt x="335" y="22"/>
                      <a:pt x="239" y="3"/>
                    </a:cubicBezTo>
                    <a:cubicBezTo>
                      <a:pt x="238" y="8"/>
                      <a:pt x="238" y="8"/>
                      <a:pt x="238" y="8"/>
                    </a:cubicBezTo>
                    <a:cubicBezTo>
                      <a:pt x="237" y="13"/>
                      <a:pt x="237" y="13"/>
                      <a:pt x="237" y="13"/>
                    </a:cubicBezTo>
                    <a:cubicBezTo>
                      <a:pt x="329" y="30"/>
                      <a:pt x="392" y="110"/>
                      <a:pt x="392" y="200"/>
                    </a:cubicBezTo>
                    <a:cubicBezTo>
                      <a:pt x="392" y="212"/>
                      <a:pt x="391" y="224"/>
                      <a:pt x="389" y="237"/>
                    </a:cubicBezTo>
                    <a:cubicBezTo>
                      <a:pt x="371" y="328"/>
                      <a:pt x="291" y="392"/>
                      <a:pt x="201" y="392"/>
                    </a:cubicBezTo>
                    <a:cubicBezTo>
                      <a:pt x="189" y="392"/>
                      <a:pt x="177" y="391"/>
                      <a:pt x="165" y="388"/>
                    </a:cubicBezTo>
                    <a:cubicBezTo>
                      <a:pt x="73" y="371"/>
                      <a:pt x="10" y="291"/>
                      <a:pt x="10" y="201"/>
                    </a:cubicBezTo>
                    <a:cubicBezTo>
                      <a:pt x="10" y="189"/>
                      <a:pt x="11" y="177"/>
                      <a:pt x="13" y="164"/>
                    </a:cubicBezTo>
                    <a:cubicBezTo>
                      <a:pt x="31" y="73"/>
                      <a:pt x="111" y="9"/>
                      <a:pt x="201" y="9"/>
                    </a:cubicBezTo>
                    <a:cubicBezTo>
                      <a:pt x="213" y="9"/>
                      <a:pt x="225" y="10"/>
                      <a:pt x="237" y="13"/>
                    </a:cubicBezTo>
                    <a:lnTo>
                      <a:pt x="238" y="8"/>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267"/>
              <p:cNvSpPr/>
              <p:nvPr/>
            </p:nvSpPr>
            <p:spPr bwMode="auto">
              <a:xfrm>
                <a:off x="-171450" y="12080876"/>
                <a:ext cx="1962150" cy="1700213"/>
              </a:xfrm>
              <a:custGeom>
                <a:avLst/>
                <a:gdLst>
                  <a:gd name="T0" fmla="*/ 0 w 463"/>
                  <a:gd name="T1" fmla="*/ 265 h 401"/>
                  <a:gd name="T2" fmla="*/ 327 w 463"/>
                  <a:gd name="T3" fmla="*/ 328 h 401"/>
                  <a:gd name="T4" fmla="*/ 390 w 463"/>
                  <a:gd name="T5" fmla="*/ 0 h 401"/>
                  <a:gd name="T6" fmla="*/ 0 w 463"/>
                  <a:gd name="T7" fmla="*/ 265 h 401"/>
                </a:gdLst>
                <a:ahLst/>
                <a:cxnLst>
                  <a:cxn ang="0">
                    <a:pos x="T0" y="T1"/>
                  </a:cxn>
                  <a:cxn ang="0">
                    <a:pos x="T2" y="T3"/>
                  </a:cxn>
                  <a:cxn ang="0">
                    <a:pos x="T4" y="T5"/>
                  </a:cxn>
                  <a:cxn ang="0">
                    <a:pos x="T6" y="T7"/>
                  </a:cxn>
                </a:cxnLst>
                <a:rect l="0" t="0" r="r" b="b"/>
                <a:pathLst>
                  <a:path w="463" h="401">
                    <a:moveTo>
                      <a:pt x="0" y="265"/>
                    </a:moveTo>
                    <a:cubicBezTo>
                      <a:pt x="73" y="373"/>
                      <a:pt x="219" y="401"/>
                      <a:pt x="327" y="328"/>
                    </a:cubicBezTo>
                    <a:cubicBezTo>
                      <a:pt x="435" y="255"/>
                      <a:pt x="463" y="108"/>
                      <a:pt x="390" y="0"/>
                    </a:cubicBezTo>
                    <a:lnTo>
                      <a:pt x="0" y="265"/>
                    </a:ln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268"/>
              <p:cNvSpPr/>
              <p:nvPr/>
            </p:nvSpPr>
            <p:spPr bwMode="auto">
              <a:xfrm>
                <a:off x="-34925" y="12172951"/>
                <a:ext cx="1635125" cy="1417638"/>
              </a:xfrm>
              <a:custGeom>
                <a:avLst/>
                <a:gdLst>
                  <a:gd name="T0" fmla="*/ 0 w 386"/>
                  <a:gd name="T1" fmla="*/ 220 h 334"/>
                  <a:gd name="T2" fmla="*/ 273 w 386"/>
                  <a:gd name="T3" fmla="*/ 273 h 334"/>
                  <a:gd name="T4" fmla="*/ 325 w 386"/>
                  <a:gd name="T5" fmla="*/ 0 h 334"/>
                  <a:gd name="T6" fmla="*/ 0 w 386"/>
                  <a:gd name="T7" fmla="*/ 220 h 334"/>
                </a:gdLst>
                <a:ahLst/>
                <a:cxnLst>
                  <a:cxn ang="0">
                    <a:pos x="T0" y="T1"/>
                  </a:cxn>
                  <a:cxn ang="0">
                    <a:pos x="T2" y="T3"/>
                  </a:cxn>
                  <a:cxn ang="0">
                    <a:pos x="T4" y="T5"/>
                  </a:cxn>
                  <a:cxn ang="0">
                    <a:pos x="T6" y="T7"/>
                  </a:cxn>
                </a:cxnLst>
                <a:rect l="0" t="0" r="r" b="b"/>
                <a:pathLst>
                  <a:path w="386" h="334">
                    <a:moveTo>
                      <a:pt x="0" y="220"/>
                    </a:moveTo>
                    <a:cubicBezTo>
                      <a:pt x="61" y="310"/>
                      <a:pt x="184" y="334"/>
                      <a:pt x="273" y="273"/>
                    </a:cubicBezTo>
                    <a:cubicBezTo>
                      <a:pt x="363" y="213"/>
                      <a:pt x="386" y="89"/>
                      <a:pt x="325" y="0"/>
                    </a:cubicBezTo>
                    <a:lnTo>
                      <a:pt x="0" y="22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269"/>
              <p:cNvSpPr/>
              <p:nvPr/>
            </p:nvSpPr>
            <p:spPr bwMode="auto">
              <a:xfrm>
                <a:off x="523875" y="12509501"/>
                <a:ext cx="263525" cy="266700"/>
              </a:xfrm>
              <a:custGeom>
                <a:avLst/>
                <a:gdLst>
                  <a:gd name="T0" fmla="*/ 36 w 62"/>
                  <a:gd name="T1" fmla="*/ 3 h 63"/>
                  <a:gd name="T2" fmla="*/ 3 w 62"/>
                  <a:gd name="T3" fmla="*/ 26 h 63"/>
                  <a:gd name="T4" fmla="*/ 26 w 62"/>
                  <a:gd name="T5" fmla="*/ 60 h 63"/>
                  <a:gd name="T6" fmla="*/ 59 w 62"/>
                  <a:gd name="T7" fmla="*/ 37 h 63"/>
                  <a:gd name="T8" fmla="*/ 36 w 62"/>
                  <a:gd name="T9" fmla="*/ 3 h 63"/>
                </a:gdLst>
                <a:ahLst/>
                <a:cxnLst>
                  <a:cxn ang="0">
                    <a:pos x="T0" y="T1"/>
                  </a:cxn>
                  <a:cxn ang="0">
                    <a:pos x="T2" y="T3"/>
                  </a:cxn>
                  <a:cxn ang="0">
                    <a:pos x="T4" y="T5"/>
                  </a:cxn>
                  <a:cxn ang="0">
                    <a:pos x="T6" y="T7"/>
                  </a:cxn>
                  <a:cxn ang="0">
                    <a:pos x="T8" y="T9"/>
                  </a:cxn>
                </a:cxnLst>
                <a:rect l="0" t="0" r="r" b="b"/>
                <a:pathLst>
                  <a:path w="62" h="63">
                    <a:moveTo>
                      <a:pt x="36" y="3"/>
                    </a:moveTo>
                    <a:cubicBezTo>
                      <a:pt x="21" y="0"/>
                      <a:pt x="6" y="10"/>
                      <a:pt x="3" y="26"/>
                    </a:cubicBezTo>
                    <a:cubicBezTo>
                      <a:pt x="0" y="42"/>
                      <a:pt x="10" y="57"/>
                      <a:pt x="26" y="60"/>
                    </a:cubicBezTo>
                    <a:cubicBezTo>
                      <a:pt x="41" y="63"/>
                      <a:pt x="56" y="53"/>
                      <a:pt x="59" y="37"/>
                    </a:cubicBezTo>
                    <a:cubicBezTo>
                      <a:pt x="62" y="21"/>
                      <a:pt x="52" y="6"/>
                      <a:pt x="3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270"/>
              <p:cNvSpPr/>
              <p:nvPr/>
            </p:nvSpPr>
            <p:spPr bwMode="auto">
              <a:xfrm>
                <a:off x="-196850" y="11791951"/>
                <a:ext cx="1703388" cy="1700213"/>
              </a:xfrm>
              <a:custGeom>
                <a:avLst/>
                <a:gdLst>
                  <a:gd name="T0" fmla="*/ 238 w 402"/>
                  <a:gd name="T1" fmla="*/ 8 h 401"/>
                  <a:gd name="T2" fmla="*/ 239 w 402"/>
                  <a:gd name="T3" fmla="*/ 3 h 401"/>
                  <a:gd name="T4" fmla="*/ 201 w 402"/>
                  <a:gd name="T5" fmla="*/ 0 h 401"/>
                  <a:gd name="T6" fmla="*/ 4 w 402"/>
                  <a:gd name="T7" fmla="*/ 163 h 401"/>
                  <a:gd name="T8" fmla="*/ 0 w 402"/>
                  <a:gd name="T9" fmla="*/ 201 h 401"/>
                  <a:gd name="T10" fmla="*/ 163 w 402"/>
                  <a:gd name="T11" fmla="*/ 398 h 401"/>
                  <a:gd name="T12" fmla="*/ 201 w 402"/>
                  <a:gd name="T13" fmla="*/ 401 h 401"/>
                  <a:gd name="T14" fmla="*/ 398 w 402"/>
                  <a:gd name="T15" fmla="*/ 238 h 401"/>
                  <a:gd name="T16" fmla="*/ 402 w 402"/>
                  <a:gd name="T17" fmla="*/ 200 h 401"/>
                  <a:gd name="T18" fmla="*/ 239 w 402"/>
                  <a:gd name="T19" fmla="*/ 3 h 401"/>
                  <a:gd name="T20" fmla="*/ 238 w 402"/>
                  <a:gd name="T21" fmla="*/ 8 h 401"/>
                  <a:gd name="T22" fmla="*/ 237 w 402"/>
                  <a:gd name="T23" fmla="*/ 13 h 401"/>
                  <a:gd name="T24" fmla="*/ 392 w 402"/>
                  <a:gd name="T25" fmla="*/ 200 h 401"/>
                  <a:gd name="T26" fmla="*/ 389 w 402"/>
                  <a:gd name="T27" fmla="*/ 237 h 401"/>
                  <a:gd name="T28" fmla="*/ 201 w 402"/>
                  <a:gd name="T29" fmla="*/ 392 h 401"/>
                  <a:gd name="T30" fmla="*/ 165 w 402"/>
                  <a:gd name="T31" fmla="*/ 388 h 401"/>
                  <a:gd name="T32" fmla="*/ 10 w 402"/>
                  <a:gd name="T33" fmla="*/ 201 h 401"/>
                  <a:gd name="T34" fmla="*/ 13 w 402"/>
                  <a:gd name="T35" fmla="*/ 164 h 401"/>
                  <a:gd name="T36" fmla="*/ 201 w 402"/>
                  <a:gd name="T37" fmla="*/ 9 h 401"/>
                  <a:gd name="T38" fmla="*/ 237 w 402"/>
                  <a:gd name="T39" fmla="*/ 13 h 401"/>
                  <a:gd name="T40" fmla="*/ 238 w 402"/>
                  <a:gd name="T41" fmla="*/ 8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2" h="401">
                    <a:moveTo>
                      <a:pt x="238" y="8"/>
                    </a:moveTo>
                    <a:cubicBezTo>
                      <a:pt x="239" y="3"/>
                      <a:pt x="239" y="3"/>
                      <a:pt x="239" y="3"/>
                    </a:cubicBezTo>
                    <a:cubicBezTo>
                      <a:pt x="226" y="1"/>
                      <a:pt x="213" y="0"/>
                      <a:pt x="201" y="0"/>
                    </a:cubicBezTo>
                    <a:cubicBezTo>
                      <a:pt x="106" y="0"/>
                      <a:pt x="22" y="66"/>
                      <a:pt x="4" y="163"/>
                    </a:cubicBezTo>
                    <a:cubicBezTo>
                      <a:pt x="1" y="175"/>
                      <a:pt x="0" y="188"/>
                      <a:pt x="0" y="201"/>
                    </a:cubicBezTo>
                    <a:cubicBezTo>
                      <a:pt x="0" y="295"/>
                      <a:pt x="67" y="379"/>
                      <a:pt x="163" y="398"/>
                    </a:cubicBezTo>
                    <a:cubicBezTo>
                      <a:pt x="176" y="400"/>
                      <a:pt x="189" y="401"/>
                      <a:pt x="201" y="401"/>
                    </a:cubicBezTo>
                    <a:cubicBezTo>
                      <a:pt x="296" y="401"/>
                      <a:pt x="380" y="335"/>
                      <a:pt x="398" y="238"/>
                    </a:cubicBezTo>
                    <a:cubicBezTo>
                      <a:pt x="401" y="226"/>
                      <a:pt x="402" y="213"/>
                      <a:pt x="402" y="200"/>
                    </a:cubicBezTo>
                    <a:cubicBezTo>
                      <a:pt x="402" y="106"/>
                      <a:pt x="335" y="22"/>
                      <a:pt x="239" y="3"/>
                    </a:cubicBezTo>
                    <a:cubicBezTo>
                      <a:pt x="238" y="8"/>
                      <a:pt x="238" y="8"/>
                      <a:pt x="238" y="8"/>
                    </a:cubicBezTo>
                    <a:cubicBezTo>
                      <a:pt x="237" y="13"/>
                      <a:pt x="237" y="13"/>
                      <a:pt x="237" y="13"/>
                    </a:cubicBezTo>
                    <a:cubicBezTo>
                      <a:pt x="329" y="30"/>
                      <a:pt x="392" y="110"/>
                      <a:pt x="392" y="200"/>
                    </a:cubicBezTo>
                    <a:cubicBezTo>
                      <a:pt x="392" y="212"/>
                      <a:pt x="391" y="224"/>
                      <a:pt x="389" y="237"/>
                    </a:cubicBezTo>
                    <a:cubicBezTo>
                      <a:pt x="371" y="328"/>
                      <a:pt x="291" y="392"/>
                      <a:pt x="201" y="392"/>
                    </a:cubicBezTo>
                    <a:cubicBezTo>
                      <a:pt x="189" y="392"/>
                      <a:pt x="177" y="391"/>
                      <a:pt x="165" y="388"/>
                    </a:cubicBezTo>
                    <a:cubicBezTo>
                      <a:pt x="73" y="371"/>
                      <a:pt x="10" y="291"/>
                      <a:pt x="10" y="201"/>
                    </a:cubicBezTo>
                    <a:cubicBezTo>
                      <a:pt x="10" y="189"/>
                      <a:pt x="11" y="177"/>
                      <a:pt x="13" y="164"/>
                    </a:cubicBezTo>
                    <a:cubicBezTo>
                      <a:pt x="31" y="73"/>
                      <a:pt x="111" y="9"/>
                      <a:pt x="201" y="9"/>
                    </a:cubicBezTo>
                    <a:cubicBezTo>
                      <a:pt x="213" y="9"/>
                      <a:pt x="225" y="10"/>
                      <a:pt x="237" y="13"/>
                    </a:cubicBezTo>
                    <a:lnTo>
                      <a:pt x="238" y="8"/>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271"/>
              <p:cNvSpPr/>
              <p:nvPr/>
            </p:nvSpPr>
            <p:spPr bwMode="auto">
              <a:xfrm>
                <a:off x="-357188" y="11202989"/>
                <a:ext cx="1050925" cy="609600"/>
              </a:xfrm>
              <a:custGeom>
                <a:avLst/>
                <a:gdLst>
                  <a:gd name="T0" fmla="*/ 103 w 248"/>
                  <a:gd name="T1" fmla="*/ 25 h 144"/>
                  <a:gd name="T2" fmla="*/ 16 w 248"/>
                  <a:gd name="T3" fmla="*/ 144 h 144"/>
                  <a:gd name="T4" fmla="*/ 248 w 248"/>
                  <a:gd name="T5" fmla="*/ 54 h 144"/>
                  <a:gd name="T6" fmla="*/ 103 w 248"/>
                  <a:gd name="T7" fmla="*/ 25 h 144"/>
                </a:gdLst>
                <a:ahLst/>
                <a:cxnLst>
                  <a:cxn ang="0">
                    <a:pos x="T0" y="T1"/>
                  </a:cxn>
                  <a:cxn ang="0">
                    <a:pos x="T2" y="T3"/>
                  </a:cxn>
                  <a:cxn ang="0">
                    <a:pos x="T4" y="T5"/>
                  </a:cxn>
                  <a:cxn ang="0">
                    <a:pos x="T6" y="T7"/>
                  </a:cxn>
                </a:cxnLst>
                <a:rect l="0" t="0" r="r" b="b"/>
                <a:pathLst>
                  <a:path w="248" h="144">
                    <a:moveTo>
                      <a:pt x="103" y="25"/>
                    </a:moveTo>
                    <a:cubicBezTo>
                      <a:pt x="39" y="50"/>
                      <a:pt x="0" y="103"/>
                      <a:pt x="16" y="144"/>
                    </a:cubicBezTo>
                    <a:cubicBezTo>
                      <a:pt x="248" y="54"/>
                      <a:pt x="248" y="54"/>
                      <a:pt x="248" y="54"/>
                    </a:cubicBezTo>
                    <a:cubicBezTo>
                      <a:pt x="232" y="13"/>
                      <a:pt x="167" y="0"/>
                      <a:pt x="103" y="25"/>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272"/>
              <p:cNvSpPr/>
              <p:nvPr/>
            </p:nvSpPr>
            <p:spPr bwMode="auto">
              <a:xfrm>
                <a:off x="-311150" y="11431589"/>
                <a:ext cx="1050925" cy="458788"/>
              </a:xfrm>
              <a:custGeom>
                <a:avLst/>
                <a:gdLst>
                  <a:gd name="T0" fmla="*/ 235 w 248"/>
                  <a:gd name="T1" fmla="*/ 1 h 108"/>
                  <a:gd name="T2" fmla="*/ 7 w 248"/>
                  <a:gd name="T3" fmla="*/ 90 h 108"/>
                  <a:gd name="T4" fmla="*/ 2 w 248"/>
                  <a:gd name="T5" fmla="*/ 101 h 108"/>
                  <a:gd name="T6" fmla="*/ 13 w 248"/>
                  <a:gd name="T7" fmla="*/ 106 h 108"/>
                  <a:gd name="T8" fmla="*/ 241 w 248"/>
                  <a:gd name="T9" fmla="*/ 18 h 108"/>
                  <a:gd name="T10" fmla="*/ 246 w 248"/>
                  <a:gd name="T11" fmla="*/ 6 h 108"/>
                  <a:gd name="T12" fmla="*/ 235 w 248"/>
                  <a:gd name="T13" fmla="*/ 1 h 108"/>
                </a:gdLst>
                <a:ahLst/>
                <a:cxnLst>
                  <a:cxn ang="0">
                    <a:pos x="T0" y="T1"/>
                  </a:cxn>
                  <a:cxn ang="0">
                    <a:pos x="T2" y="T3"/>
                  </a:cxn>
                  <a:cxn ang="0">
                    <a:pos x="T4" y="T5"/>
                  </a:cxn>
                  <a:cxn ang="0">
                    <a:pos x="T6" y="T7"/>
                  </a:cxn>
                  <a:cxn ang="0">
                    <a:pos x="T8" y="T9"/>
                  </a:cxn>
                  <a:cxn ang="0">
                    <a:pos x="T10" y="T11"/>
                  </a:cxn>
                  <a:cxn ang="0">
                    <a:pos x="T12" y="T13"/>
                  </a:cxn>
                </a:cxnLst>
                <a:rect l="0" t="0" r="r" b="b"/>
                <a:pathLst>
                  <a:path w="248" h="108">
                    <a:moveTo>
                      <a:pt x="235" y="1"/>
                    </a:moveTo>
                    <a:cubicBezTo>
                      <a:pt x="7" y="90"/>
                      <a:pt x="7" y="90"/>
                      <a:pt x="7" y="90"/>
                    </a:cubicBezTo>
                    <a:cubicBezTo>
                      <a:pt x="3" y="91"/>
                      <a:pt x="0" y="96"/>
                      <a:pt x="2" y="101"/>
                    </a:cubicBezTo>
                    <a:cubicBezTo>
                      <a:pt x="4" y="105"/>
                      <a:pt x="9" y="108"/>
                      <a:pt x="13" y="106"/>
                    </a:cubicBezTo>
                    <a:cubicBezTo>
                      <a:pt x="241" y="18"/>
                      <a:pt x="241" y="18"/>
                      <a:pt x="241" y="18"/>
                    </a:cubicBezTo>
                    <a:cubicBezTo>
                      <a:pt x="246" y="16"/>
                      <a:pt x="248" y="11"/>
                      <a:pt x="246" y="6"/>
                    </a:cubicBezTo>
                    <a:cubicBezTo>
                      <a:pt x="245" y="2"/>
                      <a:pt x="239" y="0"/>
                      <a:pt x="235"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74"/>
              <p:cNvSpPr/>
              <p:nvPr/>
            </p:nvSpPr>
            <p:spPr bwMode="auto">
              <a:xfrm>
                <a:off x="1006475" y="11499851"/>
                <a:ext cx="842963" cy="788988"/>
              </a:xfrm>
              <a:custGeom>
                <a:avLst/>
                <a:gdLst>
                  <a:gd name="T0" fmla="*/ 16 w 199"/>
                  <a:gd name="T1" fmla="*/ 3 h 186"/>
                  <a:gd name="T2" fmla="*/ 4 w 199"/>
                  <a:gd name="T3" fmla="*/ 4 h 186"/>
                  <a:gd name="T4" fmla="*/ 4 w 199"/>
                  <a:gd name="T5" fmla="*/ 16 h 186"/>
                  <a:gd name="T6" fmla="*/ 183 w 199"/>
                  <a:gd name="T7" fmla="*/ 182 h 186"/>
                  <a:gd name="T8" fmla="*/ 195 w 199"/>
                  <a:gd name="T9" fmla="*/ 182 h 186"/>
                  <a:gd name="T10" fmla="*/ 195 w 199"/>
                  <a:gd name="T11" fmla="*/ 170 h 186"/>
                  <a:gd name="T12" fmla="*/ 16 w 199"/>
                  <a:gd name="T13" fmla="*/ 3 h 186"/>
                </a:gdLst>
                <a:ahLst/>
                <a:cxnLst>
                  <a:cxn ang="0">
                    <a:pos x="T0" y="T1"/>
                  </a:cxn>
                  <a:cxn ang="0">
                    <a:pos x="T2" y="T3"/>
                  </a:cxn>
                  <a:cxn ang="0">
                    <a:pos x="T4" y="T5"/>
                  </a:cxn>
                  <a:cxn ang="0">
                    <a:pos x="T6" y="T7"/>
                  </a:cxn>
                  <a:cxn ang="0">
                    <a:pos x="T8" y="T9"/>
                  </a:cxn>
                  <a:cxn ang="0">
                    <a:pos x="T10" y="T11"/>
                  </a:cxn>
                  <a:cxn ang="0">
                    <a:pos x="T12" y="T13"/>
                  </a:cxn>
                </a:cxnLst>
                <a:rect l="0" t="0" r="r" b="b"/>
                <a:pathLst>
                  <a:path w="199" h="186">
                    <a:moveTo>
                      <a:pt x="16" y="3"/>
                    </a:moveTo>
                    <a:cubicBezTo>
                      <a:pt x="13" y="0"/>
                      <a:pt x="7" y="0"/>
                      <a:pt x="4" y="4"/>
                    </a:cubicBezTo>
                    <a:cubicBezTo>
                      <a:pt x="0" y="7"/>
                      <a:pt x="1" y="13"/>
                      <a:pt x="4" y="16"/>
                    </a:cubicBezTo>
                    <a:cubicBezTo>
                      <a:pt x="183" y="182"/>
                      <a:pt x="183" y="182"/>
                      <a:pt x="183" y="182"/>
                    </a:cubicBezTo>
                    <a:cubicBezTo>
                      <a:pt x="186" y="186"/>
                      <a:pt x="192" y="186"/>
                      <a:pt x="195" y="182"/>
                    </a:cubicBezTo>
                    <a:cubicBezTo>
                      <a:pt x="199" y="178"/>
                      <a:pt x="198" y="173"/>
                      <a:pt x="195" y="170"/>
                    </a:cubicBezTo>
                    <a:lnTo>
                      <a:pt x="16" y="3"/>
                    </a:ln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75"/>
              <p:cNvSpPr/>
              <p:nvPr/>
            </p:nvSpPr>
            <p:spPr bwMode="auto">
              <a:xfrm>
                <a:off x="731837" y="11936414"/>
                <a:ext cx="101600" cy="96838"/>
              </a:xfrm>
              <a:custGeom>
                <a:avLst/>
                <a:gdLst>
                  <a:gd name="T0" fmla="*/ 14 w 24"/>
                  <a:gd name="T1" fmla="*/ 1 h 23"/>
                  <a:gd name="T2" fmla="*/ 1 w 24"/>
                  <a:gd name="T3" fmla="*/ 9 h 23"/>
                  <a:gd name="T4" fmla="*/ 10 w 24"/>
                  <a:gd name="T5" fmla="*/ 22 h 23"/>
                  <a:gd name="T6" fmla="*/ 22 w 24"/>
                  <a:gd name="T7" fmla="*/ 13 h 23"/>
                  <a:gd name="T8" fmla="*/ 14 w 24"/>
                  <a:gd name="T9" fmla="*/ 1 h 23"/>
                </a:gdLst>
                <a:ahLst/>
                <a:cxnLst>
                  <a:cxn ang="0">
                    <a:pos x="T0" y="T1"/>
                  </a:cxn>
                  <a:cxn ang="0">
                    <a:pos x="T2" y="T3"/>
                  </a:cxn>
                  <a:cxn ang="0">
                    <a:pos x="T4" y="T5"/>
                  </a:cxn>
                  <a:cxn ang="0">
                    <a:pos x="T6" y="T7"/>
                  </a:cxn>
                  <a:cxn ang="0">
                    <a:pos x="T8" y="T9"/>
                  </a:cxn>
                </a:cxnLst>
                <a:rect l="0" t="0" r="r" b="b"/>
                <a:pathLst>
                  <a:path w="24" h="23">
                    <a:moveTo>
                      <a:pt x="14" y="1"/>
                    </a:moveTo>
                    <a:cubicBezTo>
                      <a:pt x="8" y="0"/>
                      <a:pt x="2" y="3"/>
                      <a:pt x="1" y="9"/>
                    </a:cubicBezTo>
                    <a:cubicBezTo>
                      <a:pt x="0" y="15"/>
                      <a:pt x="4" y="21"/>
                      <a:pt x="10" y="22"/>
                    </a:cubicBezTo>
                    <a:cubicBezTo>
                      <a:pt x="16" y="23"/>
                      <a:pt x="21" y="19"/>
                      <a:pt x="22" y="13"/>
                    </a:cubicBezTo>
                    <a:cubicBezTo>
                      <a:pt x="24"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76"/>
              <p:cNvSpPr/>
              <p:nvPr/>
            </p:nvSpPr>
            <p:spPr bwMode="auto">
              <a:xfrm>
                <a:off x="227012" y="12033251"/>
                <a:ext cx="106363" cy="106363"/>
              </a:xfrm>
              <a:custGeom>
                <a:avLst/>
                <a:gdLst>
                  <a:gd name="T0" fmla="*/ 6 w 25"/>
                  <a:gd name="T1" fmla="*/ 4 h 25"/>
                  <a:gd name="T2" fmla="*/ 3 w 25"/>
                  <a:gd name="T3" fmla="*/ 19 h 25"/>
                  <a:gd name="T4" fmla="*/ 18 w 25"/>
                  <a:gd name="T5" fmla="*/ 21 h 25"/>
                  <a:gd name="T6" fmla="*/ 21 w 25"/>
                  <a:gd name="T7" fmla="*/ 7 h 25"/>
                  <a:gd name="T8" fmla="*/ 6 w 25"/>
                  <a:gd name="T9" fmla="*/ 4 h 25"/>
                </a:gdLst>
                <a:ahLst/>
                <a:cxnLst>
                  <a:cxn ang="0">
                    <a:pos x="T0" y="T1"/>
                  </a:cxn>
                  <a:cxn ang="0">
                    <a:pos x="T2" y="T3"/>
                  </a:cxn>
                  <a:cxn ang="0">
                    <a:pos x="T4" y="T5"/>
                  </a:cxn>
                  <a:cxn ang="0">
                    <a:pos x="T6" y="T7"/>
                  </a:cxn>
                  <a:cxn ang="0">
                    <a:pos x="T8" y="T9"/>
                  </a:cxn>
                </a:cxnLst>
                <a:rect l="0" t="0" r="r" b="b"/>
                <a:pathLst>
                  <a:path w="25" h="25">
                    <a:moveTo>
                      <a:pt x="6" y="4"/>
                    </a:moveTo>
                    <a:cubicBezTo>
                      <a:pt x="1" y="7"/>
                      <a:pt x="0" y="14"/>
                      <a:pt x="3" y="19"/>
                    </a:cubicBezTo>
                    <a:cubicBezTo>
                      <a:pt x="7" y="24"/>
                      <a:pt x="13" y="25"/>
                      <a:pt x="18" y="21"/>
                    </a:cubicBezTo>
                    <a:cubicBezTo>
                      <a:pt x="23" y="18"/>
                      <a:pt x="25" y="12"/>
                      <a:pt x="21" y="7"/>
                    </a:cubicBezTo>
                    <a:cubicBezTo>
                      <a:pt x="18" y="2"/>
                      <a:pt x="11" y="0"/>
                      <a:pt x="6" y="4"/>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7"/>
              <p:cNvSpPr/>
              <p:nvPr/>
            </p:nvSpPr>
            <p:spPr bwMode="auto">
              <a:xfrm>
                <a:off x="-52388" y="12466639"/>
                <a:ext cx="98425" cy="96838"/>
              </a:xfrm>
              <a:custGeom>
                <a:avLst/>
                <a:gdLst>
                  <a:gd name="T0" fmla="*/ 14 w 23"/>
                  <a:gd name="T1" fmla="*/ 1 h 23"/>
                  <a:gd name="T2" fmla="*/ 1 w 23"/>
                  <a:gd name="T3" fmla="*/ 10 h 23"/>
                  <a:gd name="T4" fmla="*/ 10 w 23"/>
                  <a:gd name="T5" fmla="*/ 22 h 23"/>
                  <a:gd name="T6" fmla="*/ 22 w 23"/>
                  <a:gd name="T7" fmla="*/ 14 h 23"/>
                  <a:gd name="T8" fmla="*/ 14 w 23"/>
                  <a:gd name="T9" fmla="*/ 1 h 23"/>
                </a:gdLst>
                <a:ahLst/>
                <a:cxnLst>
                  <a:cxn ang="0">
                    <a:pos x="T0" y="T1"/>
                  </a:cxn>
                  <a:cxn ang="0">
                    <a:pos x="T2" y="T3"/>
                  </a:cxn>
                  <a:cxn ang="0">
                    <a:pos x="T4" y="T5"/>
                  </a:cxn>
                  <a:cxn ang="0">
                    <a:pos x="T6" y="T7"/>
                  </a:cxn>
                  <a:cxn ang="0">
                    <a:pos x="T8" y="T9"/>
                  </a:cxn>
                </a:cxnLst>
                <a:rect l="0" t="0" r="r" b="b"/>
                <a:pathLst>
                  <a:path w="23" h="23">
                    <a:moveTo>
                      <a:pt x="14" y="1"/>
                    </a:moveTo>
                    <a:cubicBezTo>
                      <a:pt x="8" y="0"/>
                      <a:pt x="2" y="4"/>
                      <a:pt x="1" y="10"/>
                    </a:cubicBezTo>
                    <a:cubicBezTo>
                      <a:pt x="0" y="15"/>
                      <a:pt x="4" y="21"/>
                      <a:pt x="10" y="22"/>
                    </a:cubicBezTo>
                    <a:cubicBezTo>
                      <a:pt x="16" y="23"/>
                      <a:pt x="21" y="19"/>
                      <a:pt x="22" y="14"/>
                    </a:cubicBezTo>
                    <a:cubicBezTo>
                      <a:pt x="23"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8"/>
              <p:cNvSpPr/>
              <p:nvPr/>
            </p:nvSpPr>
            <p:spPr bwMode="auto">
              <a:xfrm>
                <a:off x="49212" y="12966701"/>
                <a:ext cx="101600" cy="101600"/>
              </a:xfrm>
              <a:custGeom>
                <a:avLst/>
                <a:gdLst>
                  <a:gd name="T0" fmla="*/ 6 w 24"/>
                  <a:gd name="T1" fmla="*/ 3 h 24"/>
                  <a:gd name="T2" fmla="*/ 3 w 24"/>
                  <a:gd name="T3" fmla="*/ 18 h 24"/>
                  <a:gd name="T4" fmla="*/ 18 w 24"/>
                  <a:gd name="T5" fmla="*/ 21 h 24"/>
                  <a:gd name="T6" fmla="*/ 21 w 24"/>
                  <a:gd name="T7" fmla="*/ 6 h 24"/>
                  <a:gd name="T8" fmla="*/ 6 w 24"/>
                  <a:gd name="T9" fmla="*/ 3 h 24"/>
                </a:gdLst>
                <a:ahLst/>
                <a:cxnLst>
                  <a:cxn ang="0">
                    <a:pos x="T0" y="T1"/>
                  </a:cxn>
                  <a:cxn ang="0">
                    <a:pos x="T2" y="T3"/>
                  </a:cxn>
                  <a:cxn ang="0">
                    <a:pos x="T4" y="T5"/>
                  </a:cxn>
                  <a:cxn ang="0">
                    <a:pos x="T6" y="T7"/>
                  </a:cxn>
                  <a:cxn ang="0">
                    <a:pos x="T8" y="T9"/>
                  </a:cxn>
                </a:cxnLst>
                <a:rect l="0" t="0" r="r" b="b"/>
                <a:pathLst>
                  <a:path w="24" h="24">
                    <a:moveTo>
                      <a:pt x="6" y="3"/>
                    </a:moveTo>
                    <a:cubicBezTo>
                      <a:pt x="1" y="7"/>
                      <a:pt x="0" y="13"/>
                      <a:pt x="3" y="18"/>
                    </a:cubicBezTo>
                    <a:cubicBezTo>
                      <a:pt x="7" y="23"/>
                      <a:pt x="13" y="24"/>
                      <a:pt x="18" y="21"/>
                    </a:cubicBezTo>
                    <a:cubicBezTo>
                      <a:pt x="23" y="18"/>
                      <a:pt x="24" y="11"/>
                      <a:pt x="21" y="6"/>
                    </a:cubicBezTo>
                    <a:cubicBezTo>
                      <a:pt x="18" y="1"/>
                      <a:pt x="11" y="0"/>
                      <a:pt x="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79"/>
              <p:cNvSpPr/>
              <p:nvPr/>
            </p:nvSpPr>
            <p:spPr bwMode="auto">
              <a:xfrm>
                <a:off x="477837" y="13250864"/>
                <a:ext cx="101600" cy="96838"/>
              </a:xfrm>
              <a:custGeom>
                <a:avLst/>
                <a:gdLst>
                  <a:gd name="T0" fmla="*/ 14 w 24"/>
                  <a:gd name="T1" fmla="*/ 1 h 23"/>
                  <a:gd name="T2" fmla="*/ 2 w 24"/>
                  <a:gd name="T3" fmla="*/ 10 h 23"/>
                  <a:gd name="T4" fmla="*/ 10 w 24"/>
                  <a:gd name="T5" fmla="*/ 22 h 23"/>
                  <a:gd name="T6" fmla="*/ 23 w 24"/>
                  <a:gd name="T7" fmla="*/ 14 h 23"/>
                  <a:gd name="T8" fmla="*/ 14 w 24"/>
                  <a:gd name="T9" fmla="*/ 1 h 23"/>
                </a:gdLst>
                <a:ahLst/>
                <a:cxnLst>
                  <a:cxn ang="0">
                    <a:pos x="T0" y="T1"/>
                  </a:cxn>
                  <a:cxn ang="0">
                    <a:pos x="T2" y="T3"/>
                  </a:cxn>
                  <a:cxn ang="0">
                    <a:pos x="T4" y="T5"/>
                  </a:cxn>
                  <a:cxn ang="0">
                    <a:pos x="T6" y="T7"/>
                  </a:cxn>
                  <a:cxn ang="0">
                    <a:pos x="T8" y="T9"/>
                  </a:cxn>
                </a:cxnLst>
                <a:rect l="0" t="0" r="r" b="b"/>
                <a:pathLst>
                  <a:path w="24" h="23">
                    <a:moveTo>
                      <a:pt x="14" y="1"/>
                    </a:moveTo>
                    <a:cubicBezTo>
                      <a:pt x="8" y="0"/>
                      <a:pt x="3" y="4"/>
                      <a:pt x="2" y="10"/>
                    </a:cubicBezTo>
                    <a:cubicBezTo>
                      <a:pt x="0" y="15"/>
                      <a:pt x="4" y="21"/>
                      <a:pt x="10" y="22"/>
                    </a:cubicBezTo>
                    <a:cubicBezTo>
                      <a:pt x="16" y="23"/>
                      <a:pt x="21" y="20"/>
                      <a:pt x="23" y="14"/>
                    </a:cubicBezTo>
                    <a:cubicBezTo>
                      <a:pt x="24" y="8"/>
                      <a:pt x="20" y="2"/>
                      <a:pt x="14"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80"/>
              <p:cNvSpPr/>
              <p:nvPr/>
            </p:nvSpPr>
            <p:spPr bwMode="auto">
              <a:xfrm>
                <a:off x="977900" y="13144501"/>
                <a:ext cx="104775" cy="106363"/>
              </a:xfrm>
              <a:custGeom>
                <a:avLst/>
                <a:gdLst>
                  <a:gd name="T0" fmla="*/ 7 w 25"/>
                  <a:gd name="T1" fmla="*/ 4 h 25"/>
                  <a:gd name="T2" fmla="*/ 4 w 25"/>
                  <a:gd name="T3" fmla="*/ 18 h 25"/>
                  <a:gd name="T4" fmla="*/ 19 w 25"/>
                  <a:gd name="T5" fmla="*/ 21 h 25"/>
                  <a:gd name="T6" fmla="*/ 21 w 25"/>
                  <a:gd name="T7" fmla="*/ 6 h 25"/>
                  <a:gd name="T8" fmla="*/ 7 w 25"/>
                  <a:gd name="T9" fmla="*/ 4 h 25"/>
                </a:gdLst>
                <a:ahLst/>
                <a:cxnLst>
                  <a:cxn ang="0">
                    <a:pos x="T0" y="T1"/>
                  </a:cxn>
                  <a:cxn ang="0">
                    <a:pos x="T2" y="T3"/>
                  </a:cxn>
                  <a:cxn ang="0">
                    <a:pos x="T4" y="T5"/>
                  </a:cxn>
                  <a:cxn ang="0">
                    <a:pos x="T6" y="T7"/>
                  </a:cxn>
                  <a:cxn ang="0">
                    <a:pos x="T8" y="T9"/>
                  </a:cxn>
                </a:cxnLst>
                <a:rect l="0" t="0" r="r" b="b"/>
                <a:pathLst>
                  <a:path w="25" h="25">
                    <a:moveTo>
                      <a:pt x="7" y="4"/>
                    </a:moveTo>
                    <a:cubicBezTo>
                      <a:pt x="2" y="7"/>
                      <a:pt x="0" y="13"/>
                      <a:pt x="4" y="18"/>
                    </a:cubicBezTo>
                    <a:cubicBezTo>
                      <a:pt x="7" y="23"/>
                      <a:pt x="14" y="25"/>
                      <a:pt x="19" y="21"/>
                    </a:cubicBezTo>
                    <a:cubicBezTo>
                      <a:pt x="23" y="18"/>
                      <a:pt x="25" y="11"/>
                      <a:pt x="21" y="6"/>
                    </a:cubicBezTo>
                    <a:cubicBezTo>
                      <a:pt x="18" y="1"/>
                      <a:pt x="11" y="0"/>
                      <a:pt x="7" y="4"/>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81"/>
              <p:cNvSpPr/>
              <p:nvPr/>
            </p:nvSpPr>
            <p:spPr bwMode="auto">
              <a:xfrm>
                <a:off x="1265237" y="12720639"/>
                <a:ext cx="98425" cy="98425"/>
              </a:xfrm>
              <a:custGeom>
                <a:avLst/>
                <a:gdLst>
                  <a:gd name="T0" fmla="*/ 13 w 23"/>
                  <a:gd name="T1" fmla="*/ 1 h 23"/>
                  <a:gd name="T2" fmla="*/ 1 w 23"/>
                  <a:gd name="T3" fmla="*/ 9 h 23"/>
                  <a:gd name="T4" fmla="*/ 9 w 23"/>
                  <a:gd name="T5" fmla="*/ 22 h 23"/>
                  <a:gd name="T6" fmla="*/ 22 w 23"/>
                  <a:gd name="T7" fmla="*/ 13 h 23"/>
                  <a:gd name="T8" fmla="*/ 13 w 23"/>
                  <a:gd name="T9" fmla="*/ 1 h 23"/>
                </a:gdLst>
                <a:ahLst/>
                <a:cxnLst>
                  <a:cxn ang="0">
                    <a:pos x="T0" y="T1"/>
                  </a:cxn>
                  <a:cxn ang="0">
                    <a:pos x="T2" y="T3"/>
                  </a:cxn>
                  <a:cxn ang="0">
                    <a:pos x="T4" y="T5"/>
                  </a:cxn>
                  <a:cxn ang="0">
                    <a:pos x="T6" y="T7"/>
                  </a:cxn>
                  <a:cxn ang="0">
                    <a:pos x="T8" y="T9"/>
                  </a:cxn>
                </a:cxnLst>
                <a:rect l="0" t="0" r="r" b="b"/>
                <a:pathLst>
                  <a:path w="23" h="23">
                    <a:moveTo>
                      <a:pt x="13" y="1"/>
                    </a:moveTo>
                    <a:cubicBezTo>
                      <a:pt x="7" y="0"/>
                      <a:pt x="2" y="4"/>
                      <a:pt x="1" y="9"/>
                    </a:cubicBezTo>
                    <a:cubicBezTo>
                      <a:pt x="0" y="15"/>
                      <a:pt x="3" y="21"/>
                      <a:pt x="9" y="22"/>
                    </a:cubicBezTo>
                    <a:cubicBezTo>
                      <a:pt x="15" y="23"/>
                      <a:pt x="21" y="19"/>
                      <a:pt x="22" y="13"/>
                    </a:cubicBezTo>
                    <a:cubicBezTo>
                      <a:pt x="23" y="8"/>
                      <a:pt x="19" y="2"/>
                      <a:pt x="13" y="1"/>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282"/>
              <p:cNvSpPr/>
              <p:nvPr/>
            </p:nvSpPr>
            <p:spPr bwMode="auto">
              <a:xfrm>
                <a:off x="1158875" y="12215814"/>
                <a:ext cx="103188" cy="101600"/>
              </a:xfrm>
              <a:custGeom>
                <a:avLst/>
                <a:gdLst>
                  <a:gd name="T0" fmla="*/ 6 w 24"/>
                  <a:gd name="T1" fmla="*/ 3 h 24"/>
                  <a:gd name="T2" fmla="*/ 3 w 24"/>
                  <a:gd name="T3" fmla="*/ 18 h 24"/>
                  <a:gd name="T4" fmla="*/ 18 w 24"/>
                  <a:gd name="T5" fmla="*/ 21 h 24"/>
                  <a:gd name="T6" fmla="*/ 21 w 24"/>
                  <a:gd name="T7" fmla="*/ 6 h 24"/>
                  <a:gd name="T8" fmla="*/ 6 w 24"/>
                  <a:gd name="T9" fmla="*/ 3 h 24"/>
                </a:gdLst>
                <a:ahLst/>
                <a:cxnLst>
                  <a:cxn ang="0">
                    <a:pos x="T0" y="T1"/>
                  </a:cxn>
                  <a:cxn ang="0">
                    <a:pos x="T2" y="T3"/>
                  </a:cxn>
                  <a:cxn ang="0">
                    <a:pos x="T4" y="T5"/>
                  </a:cxn>
                  <a:cxn ang="0">
                    <a:pos x="T6" y="T7"/>
                  </a:cxn>
                  <a:cxn ang="0">
                    <a:pos x="T8" y="T9"/>
                  </a:cxn>
                </a:cxnLst>
                <a:rect l="0" t="0" r="r" b="b"/>
                <a:pathLst>
                  <a:path w="24" h="24">
                    <a:moveTo>
                      <a:pt x="6" y="3"/>
                    </a:moveTo>
                    <a:cubicBezTo>
                      <a:pt x="1" y="6"/>
                      <a:pt x="0" y="13"/>
                      <a:pt x="3" y="18"/>
                    </a:cubicBezTo>
                    <a:cubicBezTo>
                      <a:pt x="6" y="23"/>
                      <a:pt x="13" y="24"/>
                      <a:pt x="18" y="21"/>
                    </a:cubicBezTo>
                    <a:cubicBezTo>
                      <a:pt x="23" y="17"/>
                      <a:pt x="24" y="11"/>
                      <a:pt x="21" y="6"/>
                    </a:cubicBezTo>
                    <a:cubicBezTo>
                      <a:pt x="17" y="1"/>
                      <a:pt x="11" y="0"/>
                      <a:pt x="6" y="3"/>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283"/>
              <p:cNvSpPr/>
              <p:nvPr/>
            </p:nvSpPr>
            <p:spPr bwMode="auto">
              <a:xfrm>
                <a:off x="150812" y="11941176"/>
                <a:ext cx="560388" cy="822325"/>
              </a:xfrm>
              <a:custGeom>
                <a:avLst/>
                <a:gdLst>
                  <a:gd name="T0" fmla="*/ 184 w 353"/>
                  <a:gd name="T1" fmla="*/ 13 h 518"/>
                  <a:gd name="T2" fmla="*/ 299 w 353"/>
                  <a:gd name="T3" fmla="*/ 414 h 518"/>
                  <a:gd name="T4" fmla="*/ 0 w 353"/>
                  <a:gd name="T5" fmla="*/ 475 h 518"/>
                  <a:gd name="T6" fmla="*/ 8 w 353"/>
                  <a:gd name="T7" fmla="*/ 518 h 518"/>
                  <a:gd name="T8" fmla="*/ 353 w 353"/>
                  <a:gd name="T9" fmla="*/ 448 h 518"/>
                  <a:gd name="T10" fmla="*/ 227 w 353"/>
                  <a:gd name="T11" fmla="*/ 0 h 518"/>
                  <a:gd name="T12" fmla="*/ 184 w 353"/>
                  <a:gd name="T13" fmla="*/ 13 h 518"/>
                  <a:gd name="T14" fmla="*/ 184 w 353"/>
                  <a:gd name="T15" fmla="*/ 13 h 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518">
                    <a:moveTo>
                      <a:pt x="184" y="13"/>
                    </a:moveTo>
                    <a:lnTo>
                      <a:pt x="299" y="414"/>
                    </a:lnTo>
                    <a:lnTo>
                      <a:pt x="0" y="475"/>
                    </a:lnTo>
                    <a:lnTo>
                      <a:pt x="8" y="518"/>
                    </a:lnTo>
                    <a:lnTo>
                      <a:pt x="353" y="448"/>
                    </a:lnTo>
                    <a:lnTo>
                      <a:pt x="227" y="0"/>
                    </a:lnTo>
                    <a:lnTo>
                      <a:pt x="184" y="13"/>
                    </a:lnTo>
                    <a:lnTo>
                      <a:pt x="184" y="13"/>
                    </a:ln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284"/>
              <p:cNvSpPr/>
              <p:nvPr/>
            </p:nvSpPr>
            <p:spPr bwMode="auto">
              <a:xfrm>
                <a:off x="-250825" y="11312526"/>
                <a:ext cx="563563" cy="407988"/>
              </a:xfrm>
              <a:custGeom>
                <a:avLst/>
                <a:gdLst>
                  <a:gd name="T0" fmla="*/ 97 w 133"/>
                  <a:gd name="T1" fmla="*/ 0 h 96"/>
                  <a:gd name="T2" fmla="*/ 10 w 133"/>
                  <a:gd name="T3" fmla="*/ 96 h 96"/>
                  <a:gd name="T4" fmla="*/ 133 w 133"/>
                  <a:gd name="T5" fmla="*/ 51 h 96"/>
                  <a:gd name="T6" fmla="*/ 97 w 133"/>
                  <a:gd name="T7" fmla="*/ 0 h 96"/>
                </a:gdLst>
                <a:ahLst/>
                <a:cxnLst>
                  <a:cxn ang="0">
                    <a:pos x="T0" y="T1"/>
                  </a:cxn>
                  <a:cxn ang="0">
                    <a:pos x="T2" y="T3"/>
                  </a:cxn>
                  <a:cxn ang="0">
                    <a:pos x="T4" y="T5"/>
                  </a:cxn>
                  <a:cxn ang="0">
                    <a:pos x="T6" y="T7"/>
                  </a:cxn>
                </a:cxnLst>
                <a:rect l="0" t="0" r="r" b="b"/>
                <a:pathLst>
                  <a:path w="133" h="96">
                    <a:moveTo>
                      <a:pt x="97" y="0"/>
                    </a:moveTo>
                    <a:cubicBezTo>
                      <a:pt x="97" y="0"/>
                      <a:pt x="0" y="53"/>
                      <a:pt x="10" y="96"/>
                    </a:cubicBezTo>
                    <a:cubicBezTo>
                      <a:pt x="133" y="51"/>
                      <a:pt x="133" y="51"/>
                      <a:pt x="133" y="51"/>
                    </a:cubicBezTo>
                    <a:cubicBezTo>
                      <a:pt x="133" y="51"/>
                      <a:pt x="81" y="19"/>
                      <a:pt x="97" y="0"/>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285"/>
              <p:cNvSpPr/>
              <p:nvPr/>
            </p:nvSpPr>
            <p:spPr bwMode="auto">
              <a:xfrm>
                <a:off x="1155700" y="11334751"/>
                <a:ext cx="474663" cy="508000"/>
              </a:xfrm>
              <a:custGeom>
                <a:avLst/>
                <a:gdLst>
                  <a:gd name="T0" fmla="*/ 0 w 112"/>
                  <a:gd name="T1" fmla="*/ 44 h 120"/>
                  <a:gd name="T2" fmla="*/ 80 w 112"/>
                  <a:gd name="T3" fmla="*/ 120 h 120"/>
                  <a:gd name="T4" fmla="*/ 112 w 112"/>
                  <a:gd name="T5" fmla="*/ 62 h 120"/>
                  <a:gd name="T6" fmla="*/ 0 w 112"/>
                  <a:gd name="T7" fmla="*/ 44 h 120"/>
                </a:gdLst>
                <a:ahLst/>
                <a:cxnLst>
                  <a:cxn ang="0">
                    <a:pos x="T0" y="T1"/>
                  </a:cxn>
                  <a:cxn ang="0">
                    <a:pos x="T2" y="T3"/>
                  </a:cxn>
                  <a:cxn ang="0">
                    <a:pos x="T4" y="T5"/>
                  </a:cxn>
                  <a:cxn ang="0">
                    <a:pos x="T6" y="T7"/>
                  </a:cxn>
                </a:cxnLst>
                <a:rect l="0" t="0" r="r" b="b"/>
                <a:pathLst>
                  <a:path w="112" h="120">
                    <a:moveTo>
                      <a:pt x="0" y="44"/>
                    </a:moveTo>
                    <a:cubicBezTo>
                      <a:pt x="80" y="120"/>
                      <a:pt x="80" y="120"/>
                      <a:pt x="80" y="120"/>
                    </a:cubicBezTo>
                    <a:cubicBezTo>
                      <a:pt x="48" y="56"/>
                      <a:pt x="112" y="62"/>
                      <a:pt x="112" y="62"/>
                    </a:cubicBezTo>
                    <a:cubicBezTo>
                      <a:pt x="48" y="0"/>
                      <a:pt x="0" y="44"/>
                      <a:pt x="0" y="44"/>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Oval 286"/>
              <p:cNvSpPr>
                <a:spLocks noChangeArrowheads="1"/>
              </p:cNvSpPr>
              <p:nvPr/>
            </p:nvSpPr>
            <p:spPr bwMode="auto">
              <a:xfrm>
                <a:off x="-90488" y="11096626"/>
                <a:ext cx="271463" cy="271463"/>
              </a:xfrm>
              <a:prstGeom prst="ellipse">
                <a:avLst/>
              </a:pr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Oval 288"/>
              <p:cNvSpPr>
                <a:spLocks noChangeArrowheads="1"/>
              </p:cNvSpPr>
              <p:nvPr/>
            </p:nvSpPr>
            <p:spPr bwMode="auto">
              <a:xfrm>
                <a:off x="1570038" y="11368088"/>
                <a:ext cx="271463" cy="271463"/>
              </a:xfrm>
              <a:prstGeom prst="ellipse">
                <a:avLst/>
              </a:pr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1" name="组合 80"/>
          <p:cNvGrpSpPr/>
          <p:nvPr/>
        </p:nvGrpSpPr>
        <p:grpSpPr>
          <a:xfrm>
            <a:off x="2691210" y="4104165"/>
            <a:ext cx="1901825" cy="2297113"/>
            <a:chOff x="1414463" y="7759701"/>
            <a:chExt cx="1901825" cy="2297113"/>
          </a:xfrm>
        </p:grpSpPr>
        <p:sp>
          <p:nvSpPr>
            <p:cNvPr id="82" name="Freeform 289"/>
            <p:cNvSpPr/>
            <p:nvPr/>
          </p:nvSpPr>
          <p:spPr bwMode="auto">
            <a:xfrm>
              <a:off x="1414463" y="8366126"/>
              <a:ext cx="1901825" cy="1690688"/>
            </a:xfrm>
            <a:custGeom>
              <a:avLst/>
              <a:gdLst>
                <a:gd name="T0" fmla="*/ 366 w 449"/>
                <a:gd name="T1" fmla="*/ 37 h 399"/>
                <a:gd name="T2" fmla="*/ 200 w 449"/>
                <a:gd name="T3" fmla="*/ 55 h 399"/>
                <a:gd name="T4" fmla="*/ 90 w 449"/>
                <a:gd name="T5" fmla="*/ 11 h 399"/>
                <a:gd name="T6" fmla="*/ 17 w 449"/>
                <a:gd name="T7" fmla="*/ 105 h 399"/>
                <a:gd name="T8" fmla="*/ 142 w 449"/>
                <a:gd name="T9" fmla="*/ 339 h 399"/>
                <a:gd name="T10" fmla="*/ 146 w 449"/>
                <a:gd name="T11" fmla="*/ 341 h 399"/>
                <a:gd name="T12" fmla="*/ 435 w 449"/>
                <a:gd name="T13" fmla="*/ 189 h 399"/>
                <a:gd name="T14" fmla="*/ 366 w 449"/>
                <a:gd name="T15" fmla="*/ 37 h 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399">
                  <a:moveTo>
                    <a:pt x="366" y="37"/>
                  </a:moveTo>
                  <a:cubicBezTo>
                    <a:pt x="310" y="17"/>
                    <a:pt x="257" y="68"/>
                    <a:pt x="200" y="55"/>
                  </a:cubicBezTo>
                  <a:cubicBezTo>
                    <a:pt x="160" y="45"/>
                    <a:pt x="138" y="0"/>
                    <a:pt x="90" y="11"/>
                  </a:cubicBezTo>
                  <a:cubicBezTo>
                    <a:pt x="50" y="20"/>
                    <a:pt x="24" y="61"/>
                    <a:pt x="17" y="105"/>
                  </a:cubicBezTo>
                  <a:cubicBezTo>
                    <a:pt x="0" y="202"/>
                    <a:pt x="71" y="299"/>
                    <a:pt x="142" y="339"/>
                  </a:cubicBezTo>
                  <a:cubicBezTo>
                    <a:pt x="143" y="340"/>
                    <a:pt x="145" y="341"/>
                    <a:pt x="146" y="341"/>
                  </a:cubicBezTo>
                  <a:cubicBezTo>
                    <a:pt x="256" y="399"/>
                    <a:pt x="402" y="329"/>
                    <a:pt x="435" y="189"/>
                  </a:cubicBezTo>
                  <a:cubicBezTo>
                    <a:pt x="449" y="126"/>
                    <a:pt x="421" y="56"/>
                    <a:pt x="366" y="37"/>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90"/>
            <p:cNvSpPr/>
            <p:nvPr/>
          </p:nvSpPr>
          <p:spPr bwMode="auto">
            <a:xfrm>
              <a:off x="1862138" y="8569326"/>
              <a:ext cx="1441450" cy="1111250"/>
            </a:xfrm>
            <a:custGeom>
              <a:avLst/>
              <a:gdLst>
                <a:gd name="T0" fmla="*/ 115 w 340"/>
                <a:gd name="T1" fmla="*/ 63 h 262"/>
                <a:gd name="T2" fmla="*/ 107 w 340"/>
                <a:gd name="T3" fmla="*/ 64 h 262"/>
                <a:gd name="T4" fmla="*/ 2 w 340"/>
                <a:gd name="T5" fmla="*/ 123 h 262"/>
                <a:gd name="T6" fmla="*/ 220 w 340"/>
                <a:gd name="T7" fmla="*/ 234 h 262"/>
                <a:gd name="T8" fmla="*/ 289 w 340"/>
                <a:gd name="T9" fmla="*/ 59 h 262"/>
                <a:gd name="T10" fmla="*/ 115 w 340"/>
                <a:gd name="T11" fmla="*/ 63 h 262"/>
              </a:gdLst>
              <a:ahLst/>
              <a:cxnLst>
                <a:cxn ang="0">
                  <a:pos x="T0" y="T1"/>
                </a:cxn>
                <a:cxn ang="0">
                  <a:pos x="T2" y="T3"/>
                </a:cxn>
                <a:cxn ang="0">
                  <a:pos x="T4" y="T5"/>
                </a:cxn>
                <a:cxn ang="0">
                  <a:pos x="T6" y="T7"/>
                </a:cxn>
                <a:cxn ang="0">
                  <a:pos x="T8" y="T9"/>
                </a:cxn>
                <a:cxn ang="0">
                  <a:pos x="T10" y="T11"/>
                </a:cxn>
              </a:cxnLst>
              <a:rect l="0" t="0" r="r" b="b"/>
              <a:pathLst>
                <a:path w="340" h="262">
                  <a:moveTo>
                    <a:pt x="115" y="63"/>
                  </a:moveTo>
                  <a:cubicBezTo>
                    <a:pt x="113" y="64"/>
                    <a:pt x="110" y="64"/>
                    <a:pt x="107" y="64"/>
                  </a:cubicBezTo>
                  <a:cubicBezTo>
                    <a:pt x="69" y="67"/>
                    <a:pt x="0" y="62"/>
                    <a:pt x="2" y="123"/>
                  </a:cubicBezTo>
                  <a:cubicBezTo>
                    <a:pt x="6" y="227"/>
                    <a:pt x="153" y="262"/>
                    <a:pt x="220" y="234"/>
                  </a:cubicBezTo>
                  <a:cubicBezTo>
                    <a:pt x="278" y="210"/>
                    <a:pt x="340" y="128"/>
                    <a:pt x="289" y="59"/>
                  </a:cubicBezTo>
                  <a:cubicBezTo>
                    <a:pt x="244" y="0"/>
                    <a:pt x="169" y="56"/>
                    <a:pt x="115" y="63"/>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291"/>
            <p:cNvSpPr/>
            <p:nvPr/>
          </p:nvSpPr>
          <p:spPr bwMode="auto">
            <a:xfrm>
              <a:off x="2100263" y="7759701"/>
              <a:ext cx="342900" cy="885825"/>
            </a:xfrm>
            <a:custGeom>
              <a:avLst/>
              <a:gdLst>
                <a:gd name="T0" fmla="*/ 0 w 81"/>
                <a:gd name="T1" fmla="*/ 56 h 209"/>
                <a:gd name="T2" fmla="*/ 57 w 81"/>
                <a:gd name="T3" fmla="*/ 209 h 209"/>
                <a:gd name="T4" fmla="*/ 76 w 81"/>
                <a:gd name="T5" fmla="*/ 194 h 209"/>
                <a:gd name="T6" fmla="*/ 0 w 81"/>
                <a:gd name="T7" fmla="*/ 56 h 209"/>
              </a:gdLst>
              <a:ahLst/>
              <a:cxnLst>
                <a:cxn ang="0">
                  <a:pos x="T0" y="T1"/>
                </a:cxn>
                <a:cxn ang="0">
                  <a:pos x="T2" y="T3"/>
                </a:cxn>
                <a:cxn ang="0">
                  <a:pos x="T4" y="T5"/>
                </a:cxn>
                <a:cxn ang="0">
                  <a:pos x="T6" y="T7"/>
                </a:cxn>
              </a:cxnLst>
              <a:rect l="0" t="0" r="r" b="b"/>
              <a:pathLst>
                <a:path w="81" h="209">
                  <a:moveTo>
                    <a:pt x="0" y="56"/>
                  </a:moveTo>
                  <a:cubicBezTo>
                    <a:pt x="40" y="99"/>
                    <a:pt x="41" y="159"/>
                    <a:pt x="57" y="209"/>
                  </a:cubicBezTo>
                  <a:cubicBezTo>
                    <a:pt x="76" y="194"/>
                    <a:pt x="76" y="194"/>
                    <a:pt x="76" y="194"/>
                  </a:cubicBezTo>
                  <a:cubicBezTo>
                    <a:pt x="76" y="142"/>
                    <a:pt x="81" y="0"/>
                    <a:pt x="0" y="5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292"/>
            <p:cNvSpPr/>
            <p:nvPr/>
          </p:nvSpPr>
          <p:spPr bwMode="auto">
            <a:xfrm>
              <a:off x="2235200" y="7962901"/>
              <a:ext cx="788988" cy="776288"/>
            </a:xfrm>
            <a:custGeom>
              <a:avLst/>
              <a:gdLst>
                <a:gd name="T0" fmla="*/ 47 w 186"/>
                <a:gd name="T1" fmla="*/ 97 h 183"/>
                <a:gd name="T2" fmla="*/ 104 w 186"/>
                <a:gd name="T3" fmla="*/ 165 h 183"/>
                <a:gd name="T4" fmla="*/ 182 w 186"/>
                <a:gd name="T5" fmla="*/ 0 h 183"/>
                <a:gd name="T6" fmla="*/ 47 w 186"/>
                <a:gd name="T7" fmla="*/ 97 h 183"/>
              </a:gdLst>
              <a:ahLst/>
              <a:cxnLst>
                <a:cxn ang="0">
                  <a:pos x="T0" y="T1"/>
                </a:cxn>
                <a:cxn ang="0">
                  <a:pos x="T2" y="T3"/>
                </a:cxn>
                <a:cxn ang="0">
                  <a:pos x="T4" y="T5"/>
                </a:cxn>
                <a:cxn ang="0">
                  <a:pos x="T6" y="T7"/>
                </a:cxn>
              </a:cxnLst>
              <a:rect l="0" t="0" r="r" b="b"/>
              <a:pathLst>
                <a:path w="186" h="183">
                  <a:moveTo>
                    <a:pt x="47" y="97"/>
                  </a:moveTo>
                  <a:cubicBezTo>
                    <a:pt x="0" y="153"/>
                    <a:pt x="48" y="183"/>
                    <a:pt x="104" y="165"/>
                  </a:cubicBezTo>
                  <a:cubicBezTo>
                    <a:pt x="172" y="142"/>
                    <a:pt x="186" y="65"/>
                    <a:pt x="182" y="0"/>
                  </a:cubicBezTo>
                  <a:cubicBezTo>
                    <a:pt x="182" y="8"/>
                    <a:pt x="59" y="82"/>
                    <a:pt x="47" y="97"/>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93"/>
            <p:cNvSpPr/>
            <p:nvPr/>
          </p:nvSpPr>
          <p:spPr bwMode="auto">
            <a:xfrm>
              <a:off x="2659063" y="8713788"/>
              <a:ext cx="411163" cy="465138"/>
            </a:xfrm>
            <a:custGeom>
              <a:avLst/>
              <a:gdLst>
                <a:gd name="T0" fmla="*/ 25 w 97"/>
                <a:gd name="T1" fmla="*/ 25 h 110"/>
                <a:gd name="T2" fmla="*/ 82 w 97"/>
                <a:gd name="T3" fmla="*/ 78 h 110"/>
                <a:gd name="T4" fmla="*/ 88 w 97"/>
                <a:gd name="T5" fmla="*/ 32 h 110"/>
                <a:gd name="T6" fmla="*/ 25 w 97"/>
                <a:gd name="T7" fmla="*/ 25 h 110"/>
              </a:gdLst>
              <a:ahLst/>
              <a:cxnLst>
                <a:cxn ang="0">
                  <a:pos x="T0" y="T1"/>
                </a:cxn>
                <a:cxn ang="0">
                  <a:pos x="T2" y="T3"/>
                </a:cxn>
                <a:cxn ang="0">
                  <a:pos x="T4" y="T5"/>
                </a:cxn>
                <a:cxn ang="0">
                  <a:pos x="T6" y="T7"/>
                </a:cxn>
              </a:cxnLst>
              <a:rect l="0" t="0" r="r" b="b"/>
              <a:pathLst>
                <a:path w="97" h="110">
                  <a:moveTo>
                    <a:pt x="25" y="25"/>
                  </a:moveTo>
                  <a:cubicBezTo>
                    <a:pt x="0" y="59"/>
                    <a:pt x="47" y="110"/>
                    <a:pt x="82" y="78"/>
                  </a:cubicBezTo>
                  <a:cubicBezTo>
                    <a:pt x="97" y="64"/>
                    <a:pt x="96" y="46"/>
                    <a:pt x="88" y="32"/>
                  </a:cubicBezTo>
                  <a:cubicBezTo>
                    <a:pt x="75" y="11"/>
                    <a:pt x="44" y="0"/>
                    <a:pt x="25"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7" name="Freeform 296"/>
          <p:cNvSpPr/>
          <p:nvPr/>
        </p:nvSpPr>
        <p:spPr bwMode="auto">
          <a:xfrm>
            <a:off x="4786880" y="5138579"/>
            <a:ext cx="504825" cy="534988"/>
          </a:xfrm>
          <a:custGeom>
            <a:avLst/>
            <a:gdLst>
              <a:gd name="T0" fmla="*/ 73 w 119"/>
              <a:gd name="T1" fmla="*/ 35 h 126"/>
              <a:gd name="T2" fmla="*/ 107 w 119"/>
              <a:gd name="T3" fmla="*/ 78 h 126"/>
              <a:gd name="T4" fmla="*/ 112 w 119"/>
              <a:gd name="T5" fmla="*/ 94 h 126"/>
              <a:gd name="T6" fmla="*/ 103 w 119"/>
              <a:gd name="T7" fmla="*/ 114 h 126"/>
              <a:gd name="T8" fmla="*/ 87 w 119"/>
              <a:gd name="T9" fmla="*/ 119 h 126"/>
              <a:gd name="T10" fmla="*/ 67 w 119"/>
              <a:gd name="T11" fmla="*/ 109 h 126"/>
              <a:gd name="T12" fmla="*/ 11 w 119"/>
              <a:gd name="T13" fmla="*/ 38 h 126"/>
              <a:gd name="T14" fmla="*/ 7 w 119"/>
              <a:gd name="T15" fmla="*/ 26 h 126"/>
              <a:gd name="T16" fmla="*/ 14 w 119"/>
              <a:gd name="T17" fmla="*/ 11 h 126"/>
              <a:gd name="T18" fmla="*/ 26 w 119"/>
              <a:gd name="T19" fmla="*/ 7 h 126"/>
              <a:gd name="T20" fmla="*/ 41 w 119"/>
              <a:gd name="T21" fmla="*/ 14 h 126"/>
              <a:gd name="T22" fmla="*/ 91 w 119"/>
              <a:gd name="T23" fmla="*/ 78 h 126"/>
              <a:gd name="T24" fmla="*/ 93 w 119"/>
              <a:gd name="T25" fmla="*/ 85 h 126"/>
              <a:gd name="T26" fmla="*/ 88 w 119"/>
              <a:gd name="T27" fmla="*/ 95 h 126"/>
              <a:gd name="T28" fmla="*/ 81 w 119"/>
              <a:gd name="T29" fmla="*/ 98 h 126"/>
              <a:gd name="T30" fmla="*/ 71 w 119"/>
              <a:gd name="T31" fmla="*/ 93 h 126"/>
              <a:gd name="T32" fmla="*/ 24 w 119"/>
              <a:gd name="T33" fmla="*/ 33 h 126"/>
              <a:gd name="T34" fmla="*/ 19 w 119"/>
              <a:gd name="T35" fmla="*/ 33 h 126"/>
              <a:gd name="T36" fmla="*/ 19 w 119"/>
              <a:gd name="T37" fmla="*/ 37 h 126"/>
              <a:gd name="T38" fmla="*/ 66 w 119"/>
              <a:gd name="T39" fmla="*/ 97 h 126"/>
              <a:gd name="T40" fmla="*/ 81 w 119"/>
              <a:gd name="T41" fmla="*/ 105 h 126"/>
              <a:gd name="T42" fmla="*/ 93 w 119"/>
              <a:gd name="T43" fmla="*/ 100 h 126"/>
              <a:gd name="T44" fmla="*/ 100 w 119"/>
              <a:gd name="T45" fmla="*/ 85 h 126"/>
              <a:gd name="T46" fmla="*/ 96 w 119"/>
              <a:gd name="T47" fmla="*/ 74 h 126"/>
              <a:gd name="T48" fmla="*/ 46 w 119"/>
              <a:gd name="T49" fmla="*/ 10 h 126"/>
              <a:gd name="T50" fmla="*/ 26 w 119"/>
              <a:gd name="T51" fmla="*/ 0 h 126"/>
              <a:gd name="T52" fmla="*/ 10 w 119"/>
              <a:gd name="T53" fmla="*/ 6 h 126"/>
              <a:gd name="T54" fmla="*/ 0 w 119"/>
              <a:gd name="T55" fmla="*/ 26 h 126"/>
              <a:gd name="T56" fmla="*/ 6 w 119"/>
              <a:gd name="T57" fmla="*/ 42 h 126"/>
              <a:gd name="T58" fmla="*/ 62 w 119"/>
              <a:gd name="T59" fmla="*/ 114 h 126"/>
              <a:gd name="T60" fmla="*/ 87 w 119"/>
              <a:gd name="T61" fmla="*/ 126 h 126"/>
              <a:gd name="T62" fmla="*/ 107 w 119"/>
              <a:gd name="T63" fmla="*/ 119 h 126"/>
              <a:gd name="T64" fmla="*/ 119 w 119"/>
              <a:gd name="T65" fmla="*/ 94 h 126"/>
              <a:gd name="T66" fmla="*/ 112 w 119"/>
              <a:gd name="T67" fmla="*/ 74 h 126"/>
              <a:gd name="T68" fmla="*/ 79 w 119"/>
              <a:gd name="T69" fmla="*/ 31 h 126"/>
              <a:gd name="T70" fmla="*/ 74 w 119"/>
              <a:gd name="T71" fmla="*/ 31 h 126"/>
              <a:gd name="T72" fmla="*/ 73 w 119"/>
              <a:gd name="T73" fmla="*/ 3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126">
                <a:moveTo>
                  <a:pt x="73" y="35"/>
                </a:moveTo>
                <a:cubicBezTo>
                  <a:pt x="107" y="78"/>
                  <a:pt x="107" y="78"/>
                  <a:pt x="107" y="78"/>
                </a:cubicBezTo>
                <a:cubicBezTo>
                  <a:pt x="111" y="83"/>
                  <a:pt x="112" y="88"/>
                  <a:pt x="112" y="94"/>
                </a:cubicBezTo>
                <a:cubicBezTo>
                  <a:pt x="112" y="101"/>
                  <a:pt x="109" y="109"/>
                  <a:pt x="103" y="114"/>
                </a:cubicBezTo>
                <a:cubicBezTo>
                  <a:pt x="98" y="117"/>
                  <a:pt x="93" y="119"/>
                  <a:pt x="87" y="119"/>
                </a:cubicBezTo>
                <a:cubicBezTo>
                  <a:pt x="80" y="119"/>
                  <a:pt x="72" y="116"/>
                  <a:pt x="67" y="109"/>
                </a:cubicBezTo>
                <a:cubicBezTo>
                  <a:pt x="11" y="38"/>
                  <a:pt x="11" y="38"/>
                  <a:pt x="11" y="38"/>
                </a:cubicBezTo>
                <a:cubicBezTo>
                  <a:pt x="8" y="34"/>
                  <a:pt x="7" y="30"/>
                  <a:pt x="7" y="26"/>
                </a:cubicBezTo>
                <a:cubicBezTo>
                  <a:pt x="7" y="20"/>
                  <a:pt x="10" y="15"/>
                  <a:pt x="14" y="11"/>
                </a:cubicBezTo>
                <a:cubicBezTo>
                  <a:pt x="18" y="8"/>
                  <a:pt x="22" y="7"/>
                  <a:pt x="26" y="7"/>
                </a:cubicBezTo>
                <a:cubicBezTo>
                  <a:pt x="32" y="7"/>
                  <a:pt x="37" y="10"/>
                  <a:pt x="41" y="14"/>
                </a:cubicBezTo>
                <a:cubicBezTo>
                  <a:pt x="91" y="78"/>
                  <a:pt x="91" y="78"/>
                  <a:pt x="91" y="78"/>
                </a:cubicBezTo>
                <a:cubicBezTo>
                  <a:pt x="92" y="80"/>
                  <a:pt x="93" y="83"/>
                  <a:pt x="93" y="85"/>
                </a:cubicBezTo>
                <a:cubicBezTo>
                  <a:pt x="93" y="89"/>
                  <a:pt x="92" y="93"/>
                  <a:pt x="88" y="95"/>
                </a:cubicBezTo>
                <a:cubicBezTo>
                  <a:pt x="86" y="97"/>
                  <a:pt x="83" y="98"/>
                  <a:pt x="81" y="98"/>
                </a:cubicBezTo>
                <a:cubicBezTo>
                  <a:pt x="77" y="98"/>
                  <a:pt x="73" y="96"/>
                  <a:pt x="71" y="93"/>
                </a:cubicBezTo>
                <a:cubicBezTo>
                  <a:pt x="24" y="33"/>
                  <a:pt x="24" y="33"/>
                  <a:pt x="24" y="33"/>
                </a:cubicBezTo>
                <a:cubicBezTo>
                  <a:pt x="23" y="32"/>
                  <a:pt x="21" y="32"/>
                  <a:pt x="19" y="33"/>
                </a:cubicBezTo>
                <a:cubicBezTo>
                  <a:pt x="18" y="34"/>
                  <a:pt x="18" y="36"/>
                  <a:pt x="19" y="37"/>
                </a:cubicBezTo>
                <a:cubicBezTo>
                  <a:pt x="66" y="97"/>
                  <a:pt x="66" y="97"/>
                  <a:pt x="66" y="97"/>
                </a:cubicBezTo>
                <a:cubicBezTo>
                  <a:pt x="69" y="102"/>
                  <a:pt x="75" y="105"/>
                  <a:pt x="81" y="105"/>
                </a:cubicBezTo>
                <a:cubicBezTo>
                  <a:pt x="85" y="105"/>
                  <a:pt x="89" y="103"/>
                  <a:pt x="93" y="100"/>
                </a:cubicBezTo>
                <a:cubicBezTo>
                  <a:pt x="97" y="97"/>
                  <a:pt x="100" y="91"/>
                  <a:pt x="100" y="85"/>
                </a:cubicBezTo>
                <a:cubicBezTo>
                  <a:pt x="100" y="81"/>
                  <a:pt x="99" y="77"/>
                  <a:pt x="96" y="74"/>
                </a:cubicBezTo>
                <a:cubicBezTo>
                  <a:pt x="46" y="10"/>
                  <a:pt x="46" y="10"/>
                  <a:pt x="46" y="10"/>
                </a:cubicBezTo>
                <a:cubicBezTo>
                  <a:pt x="41" y="4"/>
                  <a:pt x="34" y="0"/>
                  <a:pt x="26" y="0"/>
                </a:cubicBezTo>
                <a:cubicBezTo>
                  <a:pt x="20" y="0"/>
                  <a:pt x="15" y="2"/>
                  <a:pt x="10" y="6"/>
                </a:cubicBezTo>
                <a:cubicBezTo>
                  <a:pt x="4" y="11"/>
                  <a:pt x="0" y="18"/>
                  <a:pt x="0" y="26"/>
                </a:cubicBezTo>
                <a:cubicBezTo>
                  <a:pt x="0" y="32"/>
                  <a:pt x="2" y="37"/>
                  <a:pt x="6" y="42"/>
                </a:cubicBezTo>
                <a:cubicBezTo>
                  <a:pt x="62" y="114"/>
                  <a:pt x="62" y="114"/>
                  <a:pt x="62" y="114"/>
                </a:cubicBezTo>
                <a:cubicBezTo>
                  <a:pt x="68" y="122"/>
                  <a:pt x="78" y="126"/>
                  <a:pt x="87" y="126"/>
                </a:cubicBezTo>
                <a:cubicBezTo>
                  <a:pt x="94" y="126"/>
                  <a:pt x="101" y="124"/>
                  <a:pt x="107" y="119"/>
                </a:cubicBezTo>
                <a:cubicBezTo>
                  <a:pt x="115" y="113"/>
                  <a:pt x="119" y="103"/>
                  <a:pt x="119" y="94"/>
                </a:cubicBezTo>
                <a:cubicBezTo>
                  <a:pt x="119" y="87"/>
                  <a:pt x="117" y="80"/>
                  <a:pt x="112" y="74"/>
                </a:cubicBezTo>
                <a:cubicBezTo>
                  <a:pt x="79" y="31"/>
                  <a:pt x="79" y="31"/>
                  <a:pt x="79" y="31"/>
                </a:cubicBezTo>
                <a:cubicBezTo>
                  <a:pt x="78" y="30"/>
                  <a:pt x="75" y="30"/>
                  <a:pt x="74" y="31"/>
                </a:cubicBezTo>
                <a:cubicBezTo>
                  <a:pt x="73" y="32"/>
                  <a:pt x="72" y="34"/>
                  <a:pt x="73" y="35"/>
                </a:cubicBezTo>
                <a:close/>
              </a:path>
            </a:pathLst>
          </a:custGeom>
          <a:solidFill>
            <a:srgbClr val="DB1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298"/>
          <p:cNvSpPr/>
          <p:nvPr/>
        </p:nvSpPr>
        <p:spPr bwMode="auto">
          <a:xfrm>
            <a:off x="2335610" y="6166169"/>
            <a:ext cx="393700" cy="601663"/>
          </a:xfrm>
          <a:custGeom>
            <a:avLst/>
            <a:gdLst>
              <a:gd name="T0" fmla="*/ 14 w 93"/>
              <a:gd name="T1" fmla="*/ 69 h 142"/>
              <a:gd name="T2" fmla="*/ 39 w 93"/>
              <a:gd name="T3" fmla="*/ 20 h 142"/>
              <a:gd name="T4" fmla="*/ 61 w 93"/>
              <a:gd name="T5" fmla="*/ 6 h 142"/>
              <a:gd name="T6" fmla="*/ 73 w 93"/>
              <a:gd name="T7" fmla="*/ 9 h 142"/>
              <a:gd name="T8" fmla="*/ 87 w 93"/>
              <a:gd name="T9" fmla="*/ 32 h 142"/>
              <a:gd name="T10" fmla="*/ 84 w 93"/>
              <a:gd name="T11" fmla="*/ 43 h 142"/>
              <a:gd name="T12" fmla="*/ 43 w 93"/>
              <a:gd name="T13" fmla="*/ 124 h 142"/>
              <a:gd name="T14" fmla="*/ 26 w 93"/>
              <a:gd name="T15" fmla="*/ 135 h 142"/>
              <a:gd name="T16" fmla="*/ 18 w 93"/>
              <a:gd name="T17" fmla="*/ 133 h 142"/>
              <a:gd name="T18" fmla="*/ 7 w 93"/>
              <a:gd name="T19" fmla="*/ 116 h 142"/>
              <a:gd name="T20" fmla="*/ 9 w 93"/>
              <a:gd name="T21" fmla="*/ 107 h 142"/>
              <a:gd name="T22" fmla="*/ 45 w 93"/>
              <a:gd name="T23" fmla="*/ 35 h 142"/>
              <a:gd name="T24" fmla="*/ 56 w 93"/>
              <a:gd name="T25" fmla="*/ 29 h 142"/>
              <a:gd name="T26" fmla="*/ 62 w 93"/>
              <a:gd name="T27" fmla="*/ 30 h 142"/>
              <a:gd name="T28" fmla="*/ 69 w 93"/>
              <a:gd name="T29" fmla="*/ 41 h 142"/>
              <a:gd name="T30" fmla="*/ 67 w 93"/>
              <a:gd name="T31" fmla="*/ 47 h 142"/>
              <a:gd name="T32" fmla="*/ 33 w 93"/>
              <a:gd name="T33" fmla="*/ 114 h 142"/>
              <a:gd name="T34" fmla="*/ 35 w 93"/>
              <a:gd name="T35" fmla="*/ 119 h 142"/>
              <a:gd name="T36" fmla="*/ 40 w 93"/>
              <a:gd name="T37" fmla="*/ 117 h 142"/>
              <a:gd name="T38" fmla="*/ 73 w 93"/>
              <a:gd name="T39" fmla="*/ 50 h 142"/>
              <a:gd name="T40" fmla="*/ 76 w 93"/>
              <a:gd name="T41" fmla="*/ 41 h 142"/>
              <a:gd name="T42" fmla="*/ 65 w 93"/>
              <a:gd name="T43" fmla="*/ 24 h 142"/>
              <a:gd name="T44" fmla="*/ 56 w 93"/>
              <a:gd name="T45" fmla="*/ 22 h 142"/>
              <a:gd name="T46" fmla="*/ 39 w 93"/>
              <a:gd name="T47" fmla="*/ 32 h 142"/>
              <a:gd name="T48" fmla="*/ 3 w 93"/>
              <a:gd name="T49" fmla="*/ 104 h 142"/>
              <a:gd name="T50" fmla="*/ 0 w 93"/>
              <a:gd name="T51" fmla="*/ 116 h 142"/>
              <a:gd name="T52" fmla="*/ 15 w 93"/>
              <a:gd name="T53" fmla="*/ 139 h 142"/>
              <a:gd name="T54" fmla="*/ 26 w 93"/>
              <a:gd name="T55" fmla="*/ 142 h 142"/>
              <a:gd name="T56" fmla="*/ 49 w 93"/>
              <a:gd name="T57" fmla="*/ 127 h 142"/>
              <a:gd name="T58" fmla="*/ 90 w 93"/>
              <a:gd name="T59" fmla="*/ 46 h 142"/>
              <a:gd name="T60" fmla="*/ 93 w 93"/>
              <a:gd name="T61" fmla="*/ 32 h 142"/>
              <a:gd name="T62" fmla="*/ 76 w 93"/>
              <a:gd name="T63" fmla="*/ 3 h 142"/>
              <a:gd name="T64" fmla="*/ 61 w 93"/>
              <a:gd name="T65" fmla="*/ 0 h 142"/>
              <a:gd name="T66" fmla="*/ 33 w 93"/>
              <a:gd name="T67" fmla="*/ 17 h 142"/>
              <a:gd name="T68" fmla="*/ 8 w 93"/>
              <a:gd name="T69" fmla="*/ 66 h 142"/>
              <a:gd name="T70" fmla="*/ 10 w 93"/>
              <a:gd name="T71" fmla="*/ 70 h 142"/>
              <a:gd name="T72" fmla="*/ 14 w 93"/>
              <a:gd name="T73"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 h="142">
                <a:moveTo>
                  <a:pt x="14" y="69"/>
                </a:moveTo>
                <a:cubicBezTo>
                  <a:pt x="39" y="20"/>
                  <a:pt x="39" y="20"/>
                  <a:pt x="39" y="20"/>
                </a:cubicBezTo>
                <a:cubicBezTo>
                  <a:pt x="43" y="11"/>
                  <a:pt x="52" y="6"/>
                  <a:pt x="61" y="6"/>
                </a:cubicBezTo>
                <a:cubicBezTo>
                  <a:pt x="65" y="6"/>
                  <a:pt x="69" y="7"/>
                  <a:pt x="73" y="9"/>
                </a:cubicBezTo>
                <a:cubicBezTo>
                  <a:pt x="81" y="13"/>
                  <a:pt x="87" y="22"/>
                  <a:pt x="87" y="32"/>
                </a:cubicBezTo>
                <a:cubicBezTo>
                  <a:pt x="87" y="35"/>
                  <a:pt x="86" y="39"/>
                  <a:pt x="84" y="43"/>
                </a:cubicBezTo>
                <a:cubicBezTo>
                  <a:pt x="43" y="124"/>
                  <a:pt x="43" y="124"/>
                  <a:pt x="43" y="124"/>
                </a:cubicBezTo>
                <a:cubicBezTo>
                  <a:pt x="40" y="131"/>
                  <a:pt x="33" y="135"/>
                  <a:pt x="26" y="135"/>
                </a:cubicBezTo>
                <a:cubicBezTo>
                  <a:pt x="23" y="135"/>
                  <a:pt x="20" y="134"/>
                  <a:pt x="18" y="133"/>
                </a:cubicBezTo>
                <a:cubicBezTo>
                  <a:pt x="11" y="129"/>
                  <a:pt x="7" y="123"/>
                  <a:pt x="7" y="116"/>
                </a:cubicBezTo>
                <a:cubicBezTo>
                  <a:pt x="7" y="113"/>
                  <a:pt x="8" y="110"/>
                  <a:pt x="9" y="107"/>
                </a:cubicBezTo>
                <a:cubicBezTo>
                  <a:pt x="45" y="35"/>
                  <a:pt x="45" y="35"/>
                  <a:pt x="45" y="35"/>
                </a:cubicBezTo>
                <a:cubicBezTo>
                  <a:pt x="47" y="31"/>
                  <a:pt x="52" y="29"/>
                  <a:pt x="56" y="29"/>
                </a:cubicBezTo>
                <a:cubicBezTo>
                  <a:pt x="58" y="29"/>
                  <a:pt x="60" y="29"/>
                  <a:pt x="62" y="30"/>
                </a:cubicBezTo>
                <a:cubicBezTo>
                  <a:pt x="66" y="32"/>
                  <a:pt x="69" y="36"/>
                  <a:pt x="69" y="41"/>
                </a:cubicBezTo>
                <a:cubicBezTo>
                  <a:pt x="69" y="43"/>
                  <a:pt x="68" y="45"/>
                  <a:pt x="67" y="47"/>
                </a:cubicBezTo>
                <a:cubicBezTo>
                  <a:pt x="33" y="114"/>
                  <a:pt x="33" y="114"/>
                  <a:pt x="33" y="114"/>
                </a:cubicBezTo>
                <a:cubicBezTo>
                  <a:pt x="33" y="116"/>
                  <a:pt x="33" y="118"/>
                  <a:pt x="35" y="119"/>
                </a:cubicBezTo>
                <a:cubicBezTo>
                  <a:pt x="37" y="120"/>
                  <a:pt x="39" y="119"/>
                  <a:pt x="40" y="117"/>
                </a:cubicBezTo>
                <a:cubicBezTo>
                  <a:pt x="73" y="50"/>
                  <a:pt x="73" y="50"/>
                  <a:pt x="73" y="50"/>
                </a:cubicBezTo>
                <a:cubicBezTo>
                  <a:pt x="75" y="47"/>
                  <a:pt x="76" y="44"/>
                  <a:pt x="76" y="41"/>
                </a:cubicBezTo>
                <a:cubicBezTo>
                  <a:pt x="76" y="34"/>
                  <a:pt x="72" y="27"/>
                  <a:pt x="65" y="24"/>
                </a:cubicBezTo>
                <a:cubicBezTo>
                  <a:pt x="62" y="22"/>
                  <a:pt x="59" y="22"/>
                  <a:pt x="56" y="22"/>
                </a:cubicBezTo>
                <a:cubicBezTo>
                  <a:pt x="49" y="22"/>
                  <a:pt x="43" y="26"/>
                  <a:pt x="39" y="32"/>
                </a:cubicBezTo>
                <a:cubicBezTo>
                  <a:pt x="3" y="104"/>
                  <a:pt x="3" y="104"/>
                  <a:pt x="3" y="104"/>
                </a:cubicBezTo>
                <a:cubicBezTo>
                  <a:pt x="1" y="108"/>
                  <a:pt x="0" y="112"/>
                  <a:pt x="0" y="116"/>
                </a:cubicBezTo>
                <a:cubicBezTo>
                  <a:pt x="0" y="125"/>
                  <a:pt x="6" y="134"/>
                  <a:pt x="15" y="139"/>
                </a:cubicBezTo>
                <a:cubicBezTo>
                  <a:pt x="18" y="141"/>
                  <a:pt x="22" y="142"/>
                  <a:pt x="26" y="142"/>
                </a:cubicBezTo>
                <a:cubicBezTo>
                  <a:pt x="35" y="142"/>
                  <a:pt x="45" y="136"/>
                  <a:pt x="49" y="127"/>
                </a:cubicBezTo>
                <a:cubicBezTo>
                  <a:pt x="90" y="46"/>
                  <a:pt x="90" y="46"/>
                  <a:pt x="90" y="46"/>
                </a:cubicBezTo>
                <a:cubicBezTo>
                  <a:pt x="92" y="41"/>
                  <a:pt x="93" y="36"/>
                  <a:pt x="93" y="32"/>
                </a:cubicBezTo>
                <a:cubicBezTo>
                  <a:pt x="93" y="20"/>
                  <a:pt x="87" y="9"/>
                  <a:pt x="76" y="3"/>
                </a:cubicBezTo>
                <a:cubicBezTo>
                  <a:pt x="71" y="1"/>
                  <a:pt x="66" y="0"/>
                  <a:pt x="61" y="0"/>
                </a:cubicBezTo>
                <a:cubicBezTo>
                  <a:pt x="50" y="0"/>
                  <a:pt x="38" y="6"/>
                  <a:pt x="33" y="17"/>
                </a:cubicBezTo>
                <a:cubicBezTo>
                  <a:pt x="8" y="66"/>
                  <a:pt x="8" y="66"/>
                  <a:pt x="8" y="66"/>
                </a:cubicBezTo>
                <a:cubicBezTo>
                  <a:pt x="7" y="68"/>
                  <a:pt x="8" y="70"/>
                  <a:pt x="10" y="70"/>
                </a:cubicBezTo>
                <a:cubicBezTo>
                  <a:pt x="11" y="71"/>
                  <a:pt x="13" y="71"/>
                  <a:pt x="14" y="69"/>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300"/>
          <p:cNvSpPr/>
          <p:nvPr/>
        </p:nvSpPr>
        <p:spPr bwMode="auto">
          <a:xfrm>
            <a:off x="11091228" y="5520374"/>
            <a:ext cx="403225" cy="596900"/>
          </a:xfrm>
          <a:custGeom>
            <a:avLst/>
            <a:gdLst>
              <a:gd name="T0" fmla="*/ 80 w 95"/>
              <a:gd name="T1" fmla="*/ 73 h 141"/>
              <a:gd name="T2" fmla="*/ 55 w 95"/>
              <a:gd name="T3" fmla="*/ 121 h 141"/>
              <a:gd name="T4" fmla="*/ 32 w 95"/>
              <a:gd name="T5" fmla="*/ 135 h 141"/>
              <a:gd name="T6" fmla="*/ 20 w 95"/>
              <a:gd name="T7" fmla="*/ 132 h 141"/>
              <a:gd name="T8" fmla="*/ 7 w 95"/>
              <a:gd name="T9" fmla="*/ 109 h 141"/>
              <a:gd name="T10" fmla="*/ 10 w 95"/>
              <a:gd name="T11" fmla="*/ 98 h 141"/>
              <a:gd name="T12" fmla="*/ 52 w 95"/>
              <a:gd name="T13" fmla="*/ 17 h 141"/>
              <a:gd name="T14" fmla="*/ 69 w 95"/>
              <a:gd name="T15" fmla="*/ 7 h 141"/>
              <a:gd name="T16" fmla="*/ 78 w 95"/>
              <a:gd name="T17" fmla="*/ 9 h 141"/>
              <a:gd name="T18" fmla="*/ 88 w 95"/>
              <a:gd name="T19" fmla="*/ 26 h 141"/>
              <a:gd name="T20" fmla="*/ 86 w 95"/>
              <a:gd name="T21" fmla="*/ 35 h 141"/>
              <a:gd name="T22" fmla="*/ 48 w 95"/>
              <a:gd name="T23" fmla="*/ 106 h 141"/>
              <a:gd name="T24" fmla="*/ 37 w 95"/>
              <a:gd name="T25" fmla="*/ 112 h 141"/>
              <a:gd name="T26" fmla="*/ 32 w 95"/>
              <a:gd name="T27" fmla="*/ 111 h 141"/>
              <a:gd name="T28" fmla="*/ 25 w 95"/>
              <a:gd name="T29" fmla="*/ 100 h 141"/>
              <a:gd name="T30" fmla="*/ 26 w 95"/>
              <a:gd name="T31" fmla="*/ 94 h 141"/>
              <a:gd name="T32" fmla="*/ 62 w 95"/>
              <a:gd name="T33" fmla="*/ 27 h 141"/>
              <a:gd name="T34" fmla="*/ 60 w 95"/>
              <a:gd name="T35" fmla="*/ 23 h 141"/>
              <a:gd name="T36" fmla="*/ 56 w 95"/>
              <a:gd name="T37" fmla="*/ 24 h 141"/>
              <a:gd name="T38" fmla="*/ 20 w 95"/>
              <a:gd name="T39" fmla="*/ 91 h 141"/>
              <a:gd name="T40" fmla="*/ 18 w 95"/>
              <a:gd name="T41" fmla="*/ 100 h 141"/>
              <a:gd name="T42" fmla="*/ 28 w 95"/>
              <a:gd name="T43" fmla="*/ 117 h 141"/>
              <a:gd name="T44" fmla="*/ 37 w 95"/>
              <a:gd name="T45" fmla="*/ 119 h 141"/>
              <a:gd name="T46" fmla="*/ 54 w 95"/>
              <a:gd name="T47" fmla="*/ 109 h 141"/>
              <a:gd name="T48" fmla="*/ 92 w 95"/>
              <a:gd name="T49" fmla="*/ 38 h 141"/>
              <a:gd name="T50" fmla="*/ 95 w 95"/>
              <a:gd name="T51" fmla="*/ 26 h 141"/>
              <a:gd name="T52" fmla="*/ 81 w 95"/>
              <a:gd name="T53" fmla="*/ 3 h 141"/>
              <a:gd name="T54" fmla="*/ 69 w 95"/>
              <a:gd name="T55" fmla="*/ 0 h 141"/>
              <a:gd name="T56" fmla="*/ 46 w 95"/>
              <a:gd name="T57" fmla="*/ 14 h 141"/>
              <a:gd name="T58" fmla="*/ 4 w 95"/>
              <a:gd name="T59" fmla="*/ 94 h 141"/>
              <a:gd name="T60" fmla="*/ 0 w 95"/>
              <a:gd name="T61" fmla="*/ 109 h 141"/>
              <a:gd name="T62" fmla="*/ 17 w 95"/>
              <a:gd name="T63" fmla="*/ 138 h 141"/>
              <a:gd name="T64" fmla="*/ 32 w 95"/>
              <a:gd name="T65" fmla="*/ 141 h 141"/>
              <a:gd name="T66" fmla="*/ 60 w 95"/>
              <a:gd name="T67" fmla="*/ 124 h 141"/>
              <a:gd name="T68" fmla="*/ 86 w 95"/>
              <a:gd name="T69" fmla="*/ 76 h 141"/>
              <a:gd name="T70" fmla="*/ 84 w 95"/>
              <a:gd name="T71" fmla="*/ 71 h 141"/>
              <a:gd name="T72" fmla="*/ 80 w 95"/>
              <a:gd name="T73" fmla="*/ 7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141">
                <a:moveTo>
                  <a:pt x="80" y="73"/>
                </a:moveTo>
                <a:cubicBezTo>
                  <a:pt x="55" y="121"/>
                  <a:pt x="55" y="121"/>
                  <a:pt x="55" y="121"/>
                </a:cubicBezTo>
                <a:cubicBezTo>
                  <a:pt x="50" y="130"/>
                  <a:pt x="41" y="135"/>
                  <a:pt x="32" y="135"/>
                </a:cubicBezTo>
                <a:cubicBezTo>
                  <a:pt x="28" y="135"/>
                  <a:pt x="24" y="134"/>
                  <a:pt x="20" y="132"/>
                </a:cubicBezTo>
                <a:cubicBezTo>
                  <a:pt x="12" y="127"/>
                  <a:pt x="7" y="118"/>
                  <a:pt x="7" y="109"/>
                </a:cubicBezTo>
                <a:cubicBezTo>
                  <a:pt x="7" y="105"/>
                  <a:pt x="8" y="101"/>
                  <a:pt x="10" y="98"/>
                </a:cubicBezTo>
                <a:cubicBezTo>
                  <a:pt x="52" y="17"/>
                  <a:pt x="52" y="17"/>
                  <a:pt x="52" y="17"/>
                </a:cubicBezTo>
                <a:cubicBezTo>
                  <a:pt x="56" y="10"/>
                  <a:pt x="62" y="7"/>
                  <a:pt x="69" y="7"/>
                </a:cubicBezTo>
                <a:cubicBezTo>
                  <a:pt x="72" y="7"/>
                  <a:pt x="75" y="7"/>
                  <a:pt x="78" y="9"/>
                </a:cubicBezTo>
                <a:cubicBezTo>
                  <a:pt x="84" y="12"/>
                  <a:pt x="88" y="19"/>
                  <a:pt x="88" y="26"/>
                </a:cubicBezTo>
                <a:cubicBezTo>
                  <a:pt x="88" y="29"/>
                  <a:pt x="87" y="32"/>
                  <a:pt x="86" y="35"/>
                </a:cubicBezTo>
                <a:cubicBezTo>
                  <a:pt x="48" y="106"/>
                  <a:pt x="48" y="106"/>
                  <a:pt x="48" y="106"/>
                </a:cubicBezTo>
                <a:cubicBezTo>
                  <a:pt x="46" y="110"/>
                  <a:pt x="42" y="112"/>
                  <a:pt x="37" y="112"/>
                </a:cubicBezTo>
                <a:cubicBezTo>
                  <a:pt x="35" y="112"/>
                  <a:pt x="33" y="112"/>
                  <a:pt x="32" y="111"/>
                </a:cubicBezTo>
                <a:cubicBezTo>
                  <a:pt x="27" y="109"/>
                  <a:pt x="25" y="104"/>
                  <a:pt x="25" y="100"/>
                </a:cubicBezTo>
                <a:cubicBezTo>
                  <a:pt x="25" y="98"/>
                  <a:pt x="25" y="96"/>
                  <a:pt x="26" y="94"/>
                </a:cubicBezTo>
                <a:cubicBezTo>
                  <a:pt x="62" y="27"/>
                  <a:pt x="62" y="27"/>
                  <a:pt x="62" y="27"/>
                </a:cubicBezTo>
                <a:cubicBezTo>
                  <a:pt x="63" y="25"/>
                  <a:pt x="62" y="23"/>
                  <a:pt x="60" y="23"/>
                </a:cubicBezTo>
                <a:cubicBezTo>
                  <a:pt x="59" y="22"/>
                  <a:pt x="57" y="22"/>
                  <a:pt x="56" y="24"/>
                </a:cubicBezTo>
                <a:cubicBezTo>
                  <a:pt x="20" y="91"/>
                  <a:pt x="20" y="91"/>
                  <a:pt x="20" y="91"/>
                </a:cubicBezTo>
                <a:cubicBezTo>
                  <a:pt x="19" y="94"/>
                  <a:pt x="18" y="97"/>
                  <a:pt x="18" y="100"/>
                </a:cubicBezTo>
                <a:cubicBezTo>
                  <a:pt x="18" y="107"/>
                  <a:pt x="22" y="114"/>
                  <a:pt x="28" y="117"/>
                </a:cubicBezTo>
                <a:cubicBezTo>
                  <a:pt x="31" y="118"/>
                  <a:pt x="34" y="119"/>
                  <a:pt x="37" y="119"/>
                </a:cubicBezTo>
                <a:cubicBezTo>
                  <a:pt x="44" y="119"/>
                  <a:pt x="51" y="115"/>
                  <a:pt x="54" y="109"/>
                </a:cubicBezTo>
                <a:cubicBezTo>
                  <a:pt x="92" y="38"/>
                  <a:pt x="92" y="38"/>
                  <a:pt x="92" y="38"/>
                </a:cubicBezTo>
                <a:cubicBezTo>
                  <a:pt x="94" y="34"/>
                  <a:pt x="95" y="30"/>
                  <a:pt x="95" y="26"/>
                </a:cubicBezTo>
                <a:cubicBezTo>
                  <a:pt x="95" y="17"/>
                  <a:pt x="90" y="8"/>
                  <a:pt x="81" y="3"/>
                </a:cubicBezTo>
                <a:cubicBezTo>
                  <a:pt x="77" y="1"/>
                  <a:pt x="73" y="0"/>
                  <a:pt x="69" y="0"/>
                </a:cubicBezTo>
                <a:cubicBezTo>
                  <a:pt x="60" y="0"/>
                  <a:pt x="51" y="5"/>
                  <a:pt x="46" y="14"/>
                </a:cubicBezTo>
                <a:cubicBezTo>
                  <a:pt x="4" y="94"/>
                  <a:pt x="4" y="94"/>
                  <a:pt x="4" y="94"/>
                </a:cubicBezTo>
                <a:cubicBezTo>
                  <a:pt x="1" y="99"/>
                  <a:pt x="0" y="104"/>
                  <a:pt x="0" y="109"/>
                </a:cubicBezTo>
                <a:cubicBezTo>
                  <a:pt x="0" y="121"/>
                  <a:pt x="6" y="132"/>
                  <a:pt x="17" y="138"/>
                </a:cubicBezTo>
                <a:cubicBezTo>
                  <a:pt x="22" y="140"/>
                  <a:pt x="27" y="141"/>
                  <a:pt x="32" y="141"/>
                </a:cubicBezTo>
                <a:cubicBezTo>
                  <a:pt x="44" y="141"/>
                  <a:pt x="55" y="135"/>
                  <a:pt x="60" y="124"/>
                </a:cubicBezTo>
                <a:cubicBezTo>
                  <a:pt x="86" y="76"/>
                  <a:pt x="86" y="76"/>
                  <a:pt x="86" y="76"/>
                </a:cubicBezTo>
                <a:cubicBezTo>
                  <a:pt x="87" y="74"/>
                  <a:pt x="86" y="72"/>
                  <a:pt x="84" y="71"/>
                </a:cubicBezTo>
                <a:cubicBezTo>
                  <a:pt x="83" y="71"/>
                  <a:pt x="81" y="71"/>
                  <a:pt x="80" y="7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92" name="组合 91"/>
          <p:cNvGrpSpPr/>
          <p:nvPr/>
        </p:nvGrpSpPr>
        <p:grpSpPr>
          <a:xfrm>
            <a:off x="1064022" y="3531333"/>
            <a:ext cx="3330575" cy="454025"/>
            <a:chOff x="7840662" y="3743961"/>
            <a:chExt cx="3330575" cy="454025"/>
          </a:xfrm>
        </p:grpSpPr>
        <p:sp>
          <p:nvSpPr>
            <p:cNvPr id="93" name="Freeform 97"/>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98"/>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99"/>
            <p:cNvSpPr/>
            <p:nvPr/>
          </p:nvSpPr>
          <p:spPr bwMode="auto">
            <a:xfrm>
              <a:off x="10844212" y="374396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96" name="Picture 1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67725" y="382492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Freeform 101"/>
            <p:cNvSpPr/>
            <p:nvPr/>
          </p:nvSpPr>
          <p:spPr bwMode="auto">
            <a:xfrm>
              <a:off x="10463212" y="378206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02"/>
            <p:cNvSpPr/>
            <p:nvPr/>
          </p:nvSpPr>
          <p:spPr bwMode="auto">
            <a:xfrm>
              <a:off x="10475912" y="394398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03"/>
            <p:cNvSpPr/>
            <p:nvPr/>
          </p:nvSpPr>
          <p:spPr bwMode="auto">
            <a:xfrm>
              <a:off x="8091487" y="3761424"/>
              <a:ext cx="396875" cy="347663"/>
            </a:xfrm>
            <a:custGeom>
              <a:avLst/>
              <a:gdLst>
                <a:gd name="T0" fmla="*/ 0 w 250"/>
                <a:gd name="T1" fmla="*/ 133 h 219"/>
                <a:gd name="T2" fmla="*/ 248 w 250"/>
                <a:gd name="T3" fmla="*/ 219 h 219"/>
                <a:gd name="T4" fmla="*/ 250 w 250"/>
                <a:gd name="T5" fmla="*/ 0 h 219"/>
                <a:gd name="T6" fmla="*/ 0 w 250"/>
                <a:gd name="T7" fmla="*/ 64 h 219"/>
                <a:gd name="T8" fmla="*/ 0 w 250"/>
                <a:gd name="T9" fmla="*/ 133 h 219"/>
              </a:gdLst>
              <a:ahLst/>
              <a:cxnLst>
                <a:cxn ang="0">
                  <a:pos x="T0" y="T1"/>
                </a:cxn>
                <a:cxn ang="0">
                  <a:pos x="T2" y="T3"/>
                </a:cxn>
                <a:cxn ang="0">
                  <a:pos x="T4" y="T5"/>
                </a:cxn>
                <a:cxn ang="0">
                  <a:pos x="T6" y="T7"/>
                </a:cxn>
                <a:cxn ang="0">
                  <a:pos x="T8" y="T9"/>
                </a:cxn>
              </a:cxnLst>
              <a:rect l="0" t="0" r="r" b="b"/>
              <a:pathLst>
                <a:path w="250" h="219">
                  <a:moveTo>
                    <a:pt x="0" y="133"/>
                  </a:moveTo>
                  <a:lnTo>
                    <a:pt x="248" y="219"/>
                  </a:lnTo>
                  <a:lnTo>
                    <a:pt x="250"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104"/>
            <p:cNvSpPr/>
            <p:nvPr/>
          </p:nvSpPr>
          <p:spPr bwMode="auto">
            <a:xfrm>
              <a:off x="7840662" y="3853499"/>
              <a:ext cx="250825"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1" name="Freeform 194"/>
          <p:cNvSpPr/>
          <p:nvPr/>
        </p:nvSpPr>
        <p:spPr bwMode="auto">
          <a:xfrm>
            <a:off x="1186260" y="2805846"/>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5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3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5"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3"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1000" fill="hold"/>
                                        <p:tgtEl>
                                          <p:spTgt spid="4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1000"/>
                                        <p:tgtEl>
                                          <p:spTgt spid="92"/>
                                        </p:tgtEl>
                                      </p:cBhvr>
                                    </p:animEffect>
                                    <p:anim calcmode="lin" valueType="num">
                                      <p:cBhvr>
                                        <p:cTn id="17" dur="1000" fill="hold"/>
                                        <p:tgtEl>
                                          <p:spTgt spid="92"/>
                                        </p:tgtEl>
                                        <p:attrNameLst>
                                          <p:attrName>ppt_x</p:attrName>
                                        </p:attrNameLst>
                                      </p:cBhvr>
                                      <p:tavLst>
                                        <p:tav tm="0">
                                          <p:val>
                                            <p:strVal val="#ppt_x"/>
                                          </p:val>
                                        </p:tav>
                                        <p:tav tm="100000">
                                          <p:val>
                                            <p:strVal val="#ppt_x"/>
                                          </p:val>
                                        </p:tav>
                                      </p:tavLst>
                                    </p:anim>
                                    <p:anim calcmode="lin" valueType="num">
                                      <p:cBhvr>
                                        <p:cTn id="18" dur="1000" fill="hold"/>
                                        <p:tgtEl>
                                          <p:spTgt spid="9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fade">
                                      <p:cBhvr>
                                        <p:cTn id="21" dur="1000"/>
                                        <p:tgtEl>
                                          <p:spTgt spid="101"/>
                                        </p:tgtEl>
                                      </p:cBhvr>
                                    </p:animEffect>
                                    <p:anim calcmode="lin" valueType="num">
                                      <p:cBhvr>
                                        <p:cTn id="22" dur="1000" fill="hold"/>
                                        <p:tgtEl>
                                          <p:spTgt spid="101"/>
                                        </p:tgtEl>
                                        <p:attrNameLst>
                                          <p:attrName>ppt_x</p:attrName>
                                        </p:attrNameLst>
                                      </p:cBhvr>
                                      <p:tavLst>
                                        <p:tav tm="0">
                                          <p:val>
                                            <p:strVal val="#ppt_x"/>
                                          </p:val>
                                        </p:tav>
                                        <p:tav tm="100000">
                                          <p:val>
                                            <p:strVal val="#ppt_x"/>
                                          </p:val>
                                        </p:tav>
                                      </p:tavLst>
                                    </p:anim>
                                    <p:anim calcmode="lin" valueType="num">
                                      <p:cBhvr>
                                        <p:cTn id="23" dur="1000" fill="hold"/>
                                        <p:tgtEl>
                                          <p:spTgt spid="101"/>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fade">
                                      <p:cBhvr>
                                        <p:cTn id="31" dur="1000"/>
                                        <p:tgtEl>
                                          <p:spTgt spid="87"/>
                                        </p:tgtEl>
                                      </p:cBhvr>
                                    </p:animEffect>
                                    <p:anim calcmode="lin" valueType="num">
                                      <p:cBhvr>
                                        <p:cTn id="32" dur="1000" fill="hold"/>
                                        <p:tgtEl>
                                          <p:spTgt spid="87"/>
                                        </p:tgtEl>
                                        <p:attrNameLst>
                                          <p:attrName>ppt_x</p:attrName>
                                        </p:attrNameLst>
                                      </p:cBhvr>
                                      <p:tavLst>
                                        <p:tav tm="0">
                                          <p:val>
                                            <p:strVal val="#ppt_x"/>
                                          </p:val>
                                        </p:tav>
                                        <p:tav tm="100000">
                                          <p:val>
                                            <p:strVal val="#ppt_x"/>
                                          </p:val>
                                        </p:tav>
                                      </p:tavLst>
                                    </p:anim>
                                    <p:anim calcmode="lin" valueType="num">
                                      <p:cBhvr>
                                        <p:cTn id="33" dur="1000" fill="hold"/>
                                        <p:tgtEl>
                                          <p:spTgt spid="8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90"/>
                                        </p:tgtEl>
                                        <p:attrNameLst>
                                          <p:attrName>style.visibility</p:attrName>
                                        </p:attrNameLst>
                                      </p:cBhvr>
                                      <p:to>
                                        <p:strVal val="visible"/>
                                      </p:to>
                                    </p:set>
                                    <p:animEffect transition="in" filter="fade">
                                      <p:cBhvr>
                                        <p:cTn id="36" dur="1000"/>
                                        <p:tgtEl>
                                          <p:spTgt spid="90"/>
                                        </p:tgtEl>
                                      </p:cBhvr>
                                    </p:animEffect>
                                    <p:anim calcmode="lin" valueType="num">
                                      <p:cBhvr>
                                        <p:cTn id="37" dur="1000" fill="hold"/>
                                        <p:tgtEl>
                                          <p:spTgt spid="90"/>
                                        </p:tgtEl>
                                        <p:attrNameLst>
                                          <p:attrName>ppt_x</p:attrName>
                                        </p:attrNameLst>
                                      </p:cBhvr>
                                      <p:tavLst>
                                        <p:tav tm="0">
                                          <p:val>
                                            <p:strVal val="#ppt_x"/>
                                          </p:val>
                                        </p:tav>
                                        <p:tav tm="100000">
                                          <p:val>
                                            <p:strVal val="#ppt_x"/>
                                          </p:val>
                                        </p:tav>
                                      </p:tavLst>
                                    </p:anim>
                                    <p:anim calcmode="lin" valueType="num">
                                      <p:cBhvr>
                                        <p:cTn id="38" dur="1000" fill="hold"/>
                                        <p:tgtEl>
                                          <p:spTgt spid="90"/>
                                        </p:tgtEl>
                                        <p:attrNameLst>
                                          <p:attrName>ppt_y</p:attrName>
                                        </p:attrNameLst>
                                      </p:cBhvr>
                                      <p:tavLst>
                                        <p:tav tm="0">
                                          <p:val>
                                            <p:strVal val="#ppt_y+.1"/>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par>
                                <p:cTn id="42" presetID="53" presetClass="entr" presetSubtype="16" fill="hold" grpId="0" nodeType="withEffect">
                                  <p:stCondLst>
                                    <p:cond delay="30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par>
                                <p:cTn id="47" presetID="22" presetClass="entr" presetSubtype="8" fill="hold" grpId="0" nodeType="withEffect">
                                  <p:stCondLst>
                                    <p:cond delay="70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8" fill="hold" grpId="0" nodeType="withEffect">
                                  <p:stCondLst>
                                    <p:cond delay="80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par>
                                <p:cTn id="53" presetID="53" presetClass="entr" presetSubtype="16" fill="hold" grpId="0" nodeType="withEffect">
                                  <p:stCondLst>
                                    <p:cond delay="30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par>
                                <p:cTn id="58" presetID="22" presetClass="entr" presetSubtype="8" fill="hold" grpId="0" nodeType="withEffect">
                                  <p:stCondLst>
                                    <p:cond delay="700"/>
                                  </p:stCondLst>
                                  <p:childTnLst>
                                    <p:set>
                                      <p:cBhvr>
                                        <p:cTn id="59" dur="1" fill="hold">
                                          <p:stCondLst>
                                            <p:cond delay="0"/>
                                          </p:stCondLst>
                                        </p:cTn>
                                        <p:tgtEl>
                                          <p:spTgt spid="9"/>
                                        </p:tgtEl>
                                        <p:attrNameLst>
                                          <p:attrName>style.visibility</p:attrName>
                                        </p:attrNameLst>
                                      </p:cBhvr>
                                      <p:to>
                                        <p:strVal val="visible"/>
                                      </p:to>
                                    </p:set>
                                    <p:animEffect transition="in" filter="wipe(left)">
                                      <p:cBhvr>
                                        <p:cTn id="60" dur="500"/>
                                        <p:tgtEl>
                                          <p:spTgt spid="9"/>
                                        </p:tgtEl>
                                      </p:cBhvr>
                                    </p:animEffect>
                                  </p:childTnLst>
                                </p:cTn>
                              </p:par>
                              <p:par>
                                <p:cTn id="61" presetID="22" presetClass="entr" presetSubtype="8" fill="hold" grpId="0" nodeType="withEffect">
                                  <p:stCondLst>
                                    <p:cond delay="800"/>
                                  </p:stCondLst>
                                  <p:childTnLst>
                                    <p:set>
                                      <p:cBhvr>
                                        <p:cTn id="62" dur="1" fill="hold">
                                          <p:stCondLst>
                                            <p:cond delay="0"/>
                                          </p:stCondLst>
                                        </p:cTn>
                                        <p:tgtEl>
                                          <p:spTgt spid="10"/>
                                        </p:tgtEl>
                                        <p:attrNameLst>
                                          <p:attrName>style.visibility</p:attrName>
                                        </p:attrNameLst>
                                      </p:cBhvr>
                                      <p:to>
                                        <p:strVal val="visible"/>
                                      </p:to>
                                    </p:set>
                                    <p:animEffect transition="in" filter="wipe(left)">
                                      <p:cBhvr>
                                        <p:cTn id="63" dur="500"/>
                                        <p:tgtEl>
                                          <p:spTgt spid="10"/>
                                        </p:tgtEl>
                                      </p:cBhvr>
                                    </p:animEffect>
                                  </p:childTnLst>
                                </p:cTn>
                              </p:par>
                              <p:par>
                                <p:cTn id="64" presetID="53" presetClass="entr" presetSubtype="16" fill="hold" grpId="0" nodeType="withEffect">
                                  <p:stCondLst>
                                    <p:cond delay="30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par>
                                <p:cTn id="69" presetID="22" presetClass="entr" presetSubtype="8" fill="hold" grpId="0" nodeType="withEffect">
                                  <p:stCondLst>
                                    <p:cond delay="700"/>
                                  </p:stCondLst>
                                  <p:childTnLst>
                                    <p:set>
                                      <p:cBhvr>
                                        <p:cTn id="70" dur="1" fill="hold">
                                          <p:stCondLst>
                                            <p:cond delay="0"/>
                                          </p:stCondLst>
                                        </p:cTn>
                                        <p:tgtEl>
                                          <p:spTgt spid="12"/>
                                        </p:tgtEl>
                                        <p:attrNameLst>
                                          <p:attrName>style.visibility</p:attrName>
                                        </p:attrNameLst>
                                      </p:cBhvr>
                                      <p:to>
                                        <p:strVal val="visible"/>
                                      </p:to>
                                    </p:set>
                                    <p:animEffect transition="in" filter="wipe(left)">
                                      <p:cBhvr>
                                        <p:cTn id="71" dur="500"/>
                                        <p:tgtEl>
                                          <p:spTgt spid="12"/>
                                        </p:tgtEl>
                                      </p:cBhvr>
                                    </p:animEffect>
                                  </p:childTnLst>
                                </p:cTn>
                              </p:par>
                              <p:par>
                                <p:cTn id="72" presetID="22" presetClass="entr" presetSubtype="8" fill="hold" grpId="0" nodeType="withEffect">
                                  <p:stCondLst>
                                    <p:cond delay="800"/>
                                  </p:stCondLst>
                                  <p:childTnLst>
                                    <p:set>
                                      <p:cBhvr>
                                        <p:cTn id="73" dur="1" fill="hold">
                                          <p:stCondLst>
                                            <p:cond delay="0"/>
                                          </p:stCondLst>
                                        </p:cTn>
                                        <p:tgtEl>
                                          <p:spTgt spid="13"/>
                                        </p:tgtEl>
                                        <p:attrNameLst>
                                          <p:attrName>style.visibility</p:attrName>
                                        </p:attrNameLst>
                                      </p:cBhvr>
                                      <p:to>
                                        <p:strVal val="visible"/>
                                      </p:to>
                                    </p:set>
                                    <p:animEffect transition="in" filter="wipe(left)">
                                      <p:cBhvr>
                                        <p:cTn id="74" dur="500"/>
                                        <p:tgtEl>
                                          <p:spTgt spid="13"/>
                                        </p:tgtEl>
                                      </p:cBhvr>
                                    </p:animEffect>
                                  </p:childTnLst>
                                </p:cTn>
                              </p:par>
                              <p:par>
                                <p:cTn id="75" presetID="53" presetClass="entr" presetSubtype="16" fill="hold" grpId="0" nodeType="withEffect">
                                  <p:stCondLst>
                                    <p:cond delay="300"/>
                                  </p:stCondLst>
                                  <p:childTnLst>
                                    <p:set>
                                      <p:cBhvr>
                                        <p:cTn id="76" dur="1" fill="hold">
                                          <p:stCondLst>
                                            <p:cond delay="0"/>
                                          </p:stCondLst>
                                        </p:cTn>
                                        <p:tgtEl>
                                          <p:spTgt spid="14"/>
                                        </p:tgtEl>
                                        <p:attrNameLst>
                                          <p:attrName>style.visibility</p:attrName>
                                        </p:attrNameLst>
                                      </p:cBhvr>
                                      <p:to>
                                        <p:strVal val="visible"/>
                                      </p:to>
                                    </p:set>
                                    <p:anim calcmode="lin" valueType="num">
                                      <p:cBhvr>
                                        <p:cTn id="77" dur="500" fill="hold"/>
                                        <p:tgtEl>
                                          <p:spTgt spid="14"/>
                                        </p:tgtEl>
                                        <p:attrNameLst>
                                          <p:attrName>ppt_w</p:attrName>
                                        </p:attrNameLst>
                                      </p:cBhvr>
                                      <p:tavLst>
                                        <p:tav tm="0">
                                          <p:val>
                                            <p:fltVal val="0"/>
                                          </p:val>
                                        </p:tav>
                                        <p:tav tm="100000">
                                          <p:val>
                                            <p:strVal val="#ppt_w"/>
                                          </p:val>
                                        </p:tav>
                                      </p:tavLst>
                                    </p:anim>
                                    <p:anim calcmode="lin" valueType="num">
                                      <p:cBhvr>
                                        <p:cTn id="78" dur="500" fill="hold"/>
                                        <p:tgtEl>
                                          <p:spTgt spid="14"/>
                                        </p:tgtEl>
                                        <p:attrNameLst>
                                          <p:attrName>ppt_h</p:attrName>
                                        </p:attrNameLst>
                                      </p:cBhvr>
                                      <p:tavLst>
                                        <p:tav tm="0">
                                          <p:val>
                                            <p:fltVal val="0"/>
                                          </p:val>
                                        </p:tav>
                                        <p:tav tm="100000">
                                          <p:val>
                                            <p:strVal val="#ppt_h"/>
                                          </p:val>
                                        </p:tav>
                                      </p:tavLst>
                                    </p:anim>
                                    <p:animEffect transition="in" filter="fade">
                                      <p:cBhvr>
                                        <p:cTn id="79" dur="500"/>
                                        <p:tgtEl>
                                          <p:spTgt spid="14"/>
                                        </p:tgtEl>
                                      </p:cBhvr>
                                    </p:animEffect>
                                  </p:childTnLst>
                                </p:cTn>
                              </p:par>
                              <p:par>
                                <p:cTn id="80" presetID="22" presetClass="entr" presetSubtype="8" fill="hold" grpId="0" nodeType="withEffect">
                                  <p:stCondLst>
                                    <p:cond delay="700"/>
                                  </p:stCondLst>
                                  <p:childTnLst>
                                    <p:set>
                                      <p:cBhvr>
                                        <p:cTn id="81" dur="1" fill="hold">
                                          <p:stCondLst>
                                            <p:cond delay="0"/>
                                          </p:stCondLst>
                                        </p:cTn>
                                        <p:tgtEl>
                                          <p:spTgt spid="15"/>
                                        </p:tgtEl>
                                        <p:attrNameLst>
                                          <p:attrName>style.visibility</p:attrName>
                                        </p:attrNameLst>
                                      </p:cBhvr>
                                      <p:to>
                                        <p:strVal val="visible"/>
                                      </p:to>
                                    </p:set>
                                    <p:animEffect transition="in" filter="wipe(left)">
                                      <p:cBhvr>
                                        <p:cTn id="82" dur="500"/>
                                        <p:tgtEl>
                                          <p:spTgt spid="15"/>
                                        </p:tgtEl>
                                      </p:cBhvr>
                                    </p:animEffect>
                                  </p:childTnLst>
                                </p:cTn>
                              </p:par>
                              <p:par>
                                <p:cTn id="83" presetID="22" presetClass="entr" presetSubtype="8" fill="hold" grpId="0" nodeType="withEffect">
                                  <p:stCondLst>
                                    <p:cond delay="800"/>
                                  </p:stCondLst>
                                  <p:childTnLst>
                                    <p:set>
                                      <p:cBhvr>
                                        <p:cTn id="84" dur="1" fill="hold">
                                          <p:stCondLst>
                                            <p:cond delay="0"/>
                                          </p:stCondLst>
                                        </p:cTn>
                                        <p:tgtEl>
                                          <p:spTgt spid="16"/>
                                        </p:tgtEl>
                                        <p:attrNameLst>
                                          <p:attrName>style.visibility</p:attrName>
                                        </p:attrNameLst>
                                      </p:cBhvr>
                                      <p:to>
                                        <p:strVal val="visible"/>
                                      </p:to>
                                    </p:set>
                                    <p:animEffect transition="in" filter="wipe(left)">
                                      <p:cBhvr>
                                        <p:cTn id="85" dur="500"/>
                                        <p:tgtEl>
                                          <p:spTgt spid="16"/>
                                        </p:tgtEl>
                                      </p:cBhvr>
                                    </p:animEffect>
                                  </p:childTnLst>
                                </p:cTn>
                              </p:par>
                              <p:par>
                                <p:cTn id="86" presetID="2" presetClass="entr" presetSubtype="2" decel="40000" fill="hold" nodeType="with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additive="base">
                                        <p:cTn id="88" dur="500" fill="hold"/>
                                        <p:tgtEl>
                                          <p:spTgt spid="17"/>
                                        </p:tgtEl>
                                        <p:attrNameLst>
                                          <p:attrName>ppt_x</p:attrName>
                                        </p:attrNameLst>
                                      </p:cBhvr>
                                      <p:tavLst>
                                        <p:tav tm="0">
                                          <p:val>
                                            <p:strVal val="1+#ppt_w/2"/>
                                          </p:val>
                                        </p:tav>
                                        <p:tav tm="100000">
                                          <p:val>
                                            <p:strVal val="#ppt_x"/>
                                          </p:val>
                                        </p:tav>
                                      </p:tavLst>
                                    </p:anim>
                                    <p:anim calcmode="lin" valueType="num">
                                      <p:cBhvr additive="base">
                                        <p:cTn id="89" dur="500" fill="hold"/>
                                        <p:tgtEl>
                                          <p:spTgt spid="17"/>
                                        </p:tgtEl>
                                        <p:attrNameLst>
                                          <p:attrName>ppt_y</p:attrName>
                                        </p:attrNameLst>
                                      </p:cBhvr>
                                      <p:tavLst>
                                        <p:tav tm="0">
                                          <p:val>
                                            <p:strVal val="#ppt_y"/>
                                          </p:val>
                                        </p:tav>
                                        <p:tav tm="100000">
                                          <p:val>
                                            <p:strVal val="#ppt_y"/>
                                          </p:val>
                                        </p:tav>
                                      </p:tavLst>
                                    </p:anim>
                                  </p:childTnLst>
                                </p:cTn>
                              </p:par>
                              <p:par>
                                <p:cTn id="90" presetID="2" presetClass="entr" presetSubtype="2" decel="40000" fill="hold" grpId="0" nodeType="withEffect">
                                  <p:stCondLst>
                                    <p:cond delay="100"/>
                                  </p:stCondLst>
                                  <p:childTnLst>
                                    <p:set>
                                      <p:cBhvr>
                                        <p:cTn id="91" dur="1" fill="hold">
                                          <p:stCondLst>
                                            <p:cond delay="0"/>
                                          </p:stCondLst>
                                        </p:cTn>
                                        <p:tgtEl>
                                          <p:spTgt spid="18"/>
                                        </p:tgtEl>
                                        <p:attrNameLst>
                                          <p:attrName>style.visibility</p:attrName>
                                        </p:attrNameLst>
                                      </p:cBhvr>
                                      <p:to>
                                        <p:strVal val="visible"/>
                                      </p:to>
                                    </p:set>
                                    <p:anim calcmode="lin" valueType="num">
                                      <p:cBhvr additive="base">
                                        <p:cTn id="92" dur="500" fill="hold"/>
                                        <p:tgtEl>
                                          <p:spTgt spid="18"/>
                                        </p:tgtEl>
                                        <p:attrNameLst>
                                          <p:attrName>ppt_x</p:attrName>
                                        </p:attrNameLst>
                                      </p:cBhvr>
                                      <p:tavLst>
                                        <p:tav tm="0">
                                          <p:val>
                                            <p:strVal val="1+#ppt_w/2"/>
                                          </p:val>
                                        </p:tav>
                                        <p:tav tm="100000">
                                          <p:val>
                                            <p:strVal val="#ppt_x"/>
                                          </p:val>
                                        </p:tav>
                                      </p:tavLst>
                                    </p:anim>
                                    <p:anim calcmode="lin" valueType="num">
                                      <p:cBhvr additive="base">
                                        <p:cTn id="93" dur="500" fill="hold"/>
                                        <p:tgtEl>
                                          <p:spTgt spid="18"/>
                                        </p:tgtEl>
                                        <p:attrNameLst>
                                          <p:attrName>ppt_y</p:attrName>
                                        </p:attrNameLst>
                                      </p:cBhvr>
                                      <p:tavLst>
                                        <p:tav tm="0">
                                          <p:val>
                                            <p:strVal val="#ppt_y"/>
                                          </p:val>
                                        </p:tav>
                                        <p:tav tm="100000">
                                          <p:val>
                                            <p:strVal val="#ppt_y"/>
                                          </p:val>
                                        </p:tav>
                                      </p:tavLst>
                                    </p:anim>
                                  </p:childTnLst>
                                </p:cTn>
                              </p:par>
                              <p:par>
                                <p:cTn id="94" presetID="2" presetClass="entr" presetSubtype="2" decel="40000" fill="hold" nodeType="with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1+#ppt_w/2"/>
                                          </p:val>
                                        </p:tav>
                                        <p:tav tm="100000">
                                          <p:val>
                                            <p:strVal val="#ppt_x"/>
                                          </p:val>
                                        </p:tav>
                                      </p:tavLst>
                                    </p:anim>
                                    <p:anim calcmode="lin" valueType="num">
                                      <p:cBhvr additive="base">
                                        <p:cTn id="97" dur="500" fill="hold"/>
                                        <p:tgtEl>
                                          <p:spTgt spid="19"/>
                                        </p:tgtEl>
                                        <p:attrNameLst>
                                          <p:attrName>ppt_y</p:attrName>
                                        </p:attrNameLst>
                                      </p:cBhvr>
                                      <p:tavLst>
                                        <p:tav tm="0">
                                          <p:val>
                                            <p:strVal val="#ppt_y"/>
                                          </p:val>
                                        </p:tav>
                                        <p:tav tm="100000">
                                          <p:val>
                                            <p:strVal val="#ppt_y"/>
                                          </p:val>
                                        </p:tav>
                                      </p:tavLst>
                                    </p:anim>
                                  </p:childTnLst>
                                </p:cTn>
                              </p:par>
                              <p:par>
                                <p:cTn id="98" presetID="2" presetClass="entr" presetSubtype="2" decel="40000" fill="hold" grpId="0" nodeType="withEffect">
                                  <p:stCondLst>
                                    <p:cond delay="100"/>
                                  </p:stCondLst>
                                  <p:childTnLst>
                                    <p:set>
                                      <p:cBhvr>
                                        <p:cTn id="99" dur="1" fill="hold">
                                          <p:stCondLst>
                                            <p:cond delay="0"/>
                                          </p:stCondLst>
                                        </p:cTn>
                                        <p:tgtEl>
                                          <p:spTgt spid="20"/>
                                        </p:tgtEl>
                                        <p:attrNameLst>
                                          <p:attrName>style.visibility</p:attrName>
                                        </p:attrNameLst>
                                      </p:cBhvr>
                                      <p:to>
                                        <p:strVal val="visible"/>
                                      </p:to>
                                    </p:set>
                                    <p:anim calcmode="lin" valueType="num">
                                      <p:cBhvr additive="base">
                                        <p:cTn id="100" dur="500" fill="hold"/>
                                        <p:tgtEl>
                                          <p:spTgt spid="20"/>
                                        </p:tgtEl>
                                        <p:attrNameLst>
                                          <p:attrName>ppt_x</p:attrName>
                                        </p:attrNameLst>
                                      </p:cBhvr>
                                      <p:tavLst>
                                        <p:tav tm="0">
                                          <p:val>
                                            <p:strVal val="1+#ppt_w/2"/>
                                          </p:val>
                                        </p:tav>
                                        <p:tav tm="100000">
                                          <p:val>
                                            <p:strVal val="#ppt_x"/>
                                          </p:val>
                                        </p:tav>
                                      </p:tavLst>
                                    </p:anim>
                                    <p:anim calcmode="lin" valueType="num">
                                      <p:cBhvr additive="base">
                                        <p:cTn id="101" dur="500" fill="hold"/>
                                        <p:tgtEl>
                                          <p:spTgt spid="20"/>
                                        </p:tgtEl>
                                        <p:attrNameLst>
                                          <p:attrName>ppt_y</p:attrName>
                                        </p:attrNameLst>
                                      </p:cBhvr>
                                      <p:tavLst>
                                        <p:tav tm="0">
                                          <p:val>
                                            <p:strVal val="#ppt_y"/>
                                          </p:val>
                                        </p:tav>
                                        <p:tav tm="100000">
                                          <p:val>
                                            <p:strVal val="#ppt_y"/>
                                          </p:val>
                                        </p:tav>
                                      </p:tavLst>
                                    </p:anim>
                                  </p:childTnLst>
                                </p:cTn>
                              </p:par>
                              <p:par>
                                <p:cTn id="102" presetID="2" presetClass="entr" presetSubtype="2" decel="40000" fill="hold" nodeType="withEffect">
                                  <p:stCondLst>
                                    <p:cond delay="0"/>
                                  </p:stCondLst>
                                  <p:childTnLst>
                                    <p:set>
                                      <p:cBhvr>
                                        <p:cTn id="103" dur="1" fill="hold">
                                          <p:stCondLst>
                                            <p:cond delay="0"/>
                                          </p:stCondLst>
                                        </p:cTn>
                                        <p:tgtEl>
                                          <p:spTgt spid="21"/>
                                        </p:tgtEl>
                                        <p:attrNameLst>
                                          <p:attrName>style.visibility</p:attrName>
                                        </p:attrNameLst>
                                      </p:cBhvr>
                                      <p:to>
                                        <p:strVal val="visible"/>
                                      </p:to>
                                    </p:set>
                                    <p:anim calcmode="lin" valueType="num">
                                      <p:cBhvr additive="base">
                                        <p:cTn id="104" dur="500" fill="hold"/>
                                        <p:tgtEl>
                                          <p:spTgt spid="21"/>
                                        </p:tgtEl>
                                        <p:attrNameLst>
                                          <p:attrName>ppt_x</p:attrName>
                                        </p:attrNameLst>
                                      </p:cBhvr>
                                      <p:tavLst>
                                        <p:tav tm="0">
                                          <p:val>
                                            <p:strVal val="1+#ppt_w/2"/>
                                          </p:val>
                                        </p:tav>
                                        <p:tav tm="100000">
                                          <p:val>
                                            <p:strVal val="#ppt_x"/>
                                          </p:val>
                                        </p:tav>
                                      </p:tavLst>
                                    </p:anim>
                                    <p:anim calcmode="lin" valueType="num">
                                      <p:cBhvr additive="base">
                                        <p:cTn id="105" dur="500" fill="hold"/>
                                        <p:tgtEl>
                                          <p:spTgt spid="21"/>
                                        </p:tgtEl>
                                        <p:attrNameLst>
                                          <p:attrName>ppt_y</p:attrName>
                                        </p:attrNameLst>
                                      </p:cBhvr>
                                      <p:tavLst>
                                        <p:tav tm="0">
                                          <p:val>
                                            <p:strVal val="#ppt_y"/>
                                          </p:val>
                                        </p:tav>
                                        <p:tav tm="100000">
                                          <p:val>
                                            <p:strVal val="#ppt_y"/>
                                          </p:val>
                                        </p:tav>
                                      </p:tavLst>
                                    </p:anim>
                                  </p:childTnLst>
                                </p:cTn>
                              </p:par>
                              <p:par>
                                <p:cTn id="106" presetID="2" presetClass="entr" presetSubtype="2" decel="40000" fill="hold" grpId="0" nodeType="withEffect">
                                  <p:stCondLst>
                                    <p:cond delay="100"/>
                                  </p:stCondLst>
                                  <p:childTnLst>
                                    <p:set>
                                      <p:cBhvr>
                                        <p:cTn id="107" dur="1" fill="hold">
                                          <p:stCondLst>
                                            <p:cond delay="0"/>
                                          </p:stCondLst>
                                        </p:cTn>
                                        <p:tgtEl>
                                          <p:spTgt spid="22"/>
                                        </p:tgtEl>
                                        <p:attrNameLst>
                                          <p:attrName>style.visibility</p:attrName>
                                        </p:attrNameLst>
                                      </p:cBhvr>
                                      <p:to>
                                        <p:strVal val="visible"/>
                                      </p:to>
                                    </p:set>
                                    <p:anim calcmode="lin" valueType="num">
                                      <p:cBhvr additive="base">
                                        <p:cTn id="108" dur="500" fill="hold"/>
                                        <p:tgtEl>
                                          <p:spTgt spid="22"/>
                                        </p:tgtEl>
                                        <p:attrNameLst>
                                          <p:attrName>ppt_x</p:attrName>
                                        </p:attrNameLst>
                                      </p:cBhvr>
                                      <p:tavLst>
                                        <p:tav tm="0">
                                          <p:val>
                                            <p:strVal val="1+#ppt_w/2"/>
                                          </p:val>
                                        </p:tav>
                                        <p:tav tm="100000">
                                          <p:val>
                                            <p:strVal val="#ppt_x"/>
                                          </p:val>
                                        </p:tav>
                                      </p:tavLst>
                                    </p:anim>
                                    <p:anim calcmode="lin" valueType="num">
                                      <p:cBhvr additive="base">
                                        <p:cTn id="109" dur="500" fill="hold"/>
                                        <p:tgtEl>
                                          <p:spTgt spid="22"/>
                                        </p:tgtEl>
                                        <p:attrNameLst>
                                          <p:attrName>ppt_y</p:attrName>
                                        </p:attrNameLst>
                                      </p:cBhvr>
                                      <p:tavLst>
                                        <p:tav tm="0">
                                          <p:val>
                                            <p:strVal val="#ppt_y"/>
                                          </p:val>
                                        </p:tav>
                                        <p:tav tm="100000">
                                          <p:val>
                                            <p:strVal val="#ppt_y"/>
                                          </p:val>
                                        </p:tav>
                                      </p:tavLst>
                                    </p:anim>
                                  </p:childTnLst>
                                </p:cTn>
                              </p:par>
                              <p:par>
                                <p:cTn id="110" presetID="2" presetClass="entr" presetSubtype="2" decel="40000" fill="hold" nodeType="with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additive="base">
                                        <p:cTn id="112" dur="500" fill="hold"/>
                                        <p:tgtEl>
                                          <p:spTgt spid="23"/>
                                        </p:tgtEl>
                                        <p:attrNameLst>
                                          <p:attrName>ppt_x</p:attrName>
                                        </p:attrNameLst>
                                      </p:cBhvr>
                                      <p:tavLst>
                                        <p:tav tm="0">
                                          <p:val>
                                            <p:strVal val="1+#ppt_w/2"/>
                                          </p:val>
                                        </p:tav>
                                        <p:tav tm="100000">
                                          <p:val>
                                            <p:strVal val="#ppt_x"/>
                                          </p:val>
                                        </p:tav>
                                      </p:tavLst>
                                    </p:anim>
                                    <p:anim calcmode="lin" valueType="num">
                                      <p:cBhvr additive="base">
                                        <p:cTn id="113" dur="500" fill="hold"/>
                                        <p:tgtEl>
                                          <p:spTgt spid="23"/>
                                        </p:tgtEl>
                                        <p:attrNameLst>
                                          <p:attrName>ppt_y</p:attrName>
                                        </p:attrNameLst>
                                      </p:cBhvr>
                                      <p:tavLst>
                                        <p:tav tm="0">
                                          <p:val>
                                            <p:strVal val="#ppt_y"/>
                                          </p:val>
                                        </p:tav>
                                        <p:tav tm="100000">
                                          <p:val>
                                            <p:strVal val="#ppt_y"/>
                                          </p:val>
                                        </p:tav>
                                      </p:tavLst>
                                    </p:anim>
                                  </p:childTnLst>
                                </p:cTn>
                              </p:par>
                              <p:par>
                                <p:cTn id="114" presetID="2" presetClass="entr" presetSubtype="2" decel="40000" fill="hold" grpId="0" nodeType="withEffect">
                                  <p:stCondLst>
                                    <p:cond delay="10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500" fill="hold"/>
                                        <p:tgtEl>
                                          <p:spTgt spid="24"/>
                                        </p:tgtEl>
                                        <p:attrNameLst>
                                          <p:attrName>ppt_x</p:attrName>
                                        </p:attrNameLst>
                                      </p:cBhvr>
                                      <p:tavLst>
                                        <p:tav tm="0">
                                          <p:val>
                                            <p:strVal val="1+#ppt_w/2"/>
                                          </p:val>
                                        </p:tav>
                                        <p:tav tm="100000">
                                          <p:val>
                                            <p:strVal val="#ppt_x"/>
                                          </p:val>
                                        </p:tav>
                                      </p:tavLst>
                                    </p:anim>
                                    <p:anim calcmode="lin" valueType="num">
                                      <p:cBhvr additive="base">
                                        <p:cTn id="117" dur="500" fill="hold"/>
                                        <p:tgtEl>
                                          <p:spTgt spid="24"/>
                                        </p:tgtEl>
                                        <p:attrNameLst>
                                          <p:attrName>ppt_y</p:attrName>
                                        </p:attrNameLst>
                                      </p:cBhvr>
                                      <p:tavLst>
                                        <p:tav tm="0">
                                          <p:val>
                                            <p:strVal val="#ppt_y"/>
                                          </p:val>
                                        </p:tav>
                                        <p:tav tm="100000">
                                          <p:val>
                                            <p:strVal val="#ppt_y"/>
                                          </p:val>
                                        </p:tav>
                                      </p:tavLst>
                                    </p:anim>
                                  </p:childTnLst>
                                </p:cTn>
                              </p:par>
                            </p:childTnLst>
                          </p:cTn>
                        </p:par>
                        <p:par>
                          <p:cTn id="118" fill="hold">
                            <p:stCondLst>
                              <p:cond delay="1500"/>
                            </p:stCondLst>
                            <p:childTnLst>
                              <p:par>
                                <p:cTn id="119" presetID="10" presetClass="entr" presetSubtype="0"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500"/>
                                        <p:tgtEl>
                                          <p:spTgt spid="8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88"/>
                                        </p:tgtEl>
                                        <p:attrNameLst>
                                          <p:attrName>style.visibility</p:attrName>
                                        </p:attrNameLst>
                                      </p:cBhvr>
                                      <p:to>
                                        <p:strVal val="visible"/>
                                      </p:to>
                                    </p:set>
                                    <p:animEffect transition="in" filter="fade">
                                      <p:cBhvr>
                                        <p:cTn id="124"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animBg="1"/>
      <p:bldP spid="9" grpId="0"/>
      <p:bldP spid="10" grpId="0"/>
      <p:bldP spid="11" grpId="0" animBg="1"/>
      <p:bldP spid="12" grpId="0"/>
      <p:bldP spid="13" grpId="0"/>
      <p:bldP spid="14" grpId="0" animBg="1"/>
      <p:bldP spid="15" grpId="0"/>
      <p:bldP spid="16" grpId="0"/>
      <p:bldP spid="18" grpId="0" animBg="1"/>
      <p:bldP spid="20" grpId="0" animBg="1"/>
      <p:bldP spid="22" grpId="0" animBg="1"/>
      <p:bldP spid="24" grpId="0" animBg="1"/>
      <p:bldP spid="87" grpId="0" animBg="1"/>
      <p:bldP spid="88" grpId="0" animBg="1"/>
      <p:bldP spid="89" grpId="0" animBg="1"/>
      <p:bldP spid="10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4</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5"/>
          <p:cNvSpPr>
            <a:spLocks noEditPoints="1"/>
          </p:cNvSpPr>
          <p:nvPr/>
        </p:nvSpPr>
        <p:spPr bwMode="auto">
          <a:xfrm>
            <a:off x="5233988" y="3397568"/>
            <a:ext cx="1695450" cy="1695450"/>
          </a:xfrm>
          <a:custGeom>
            <a:avLst/>
            <a:gdLst>
              <a:gd name="T0" fmla="*/ 315 w 636"/>
              <a:gd name="T1" fmla="*/ 634 h 636"/>
              <a:gd name="T2" fmla="*/ 352 w 636"/>
              <a:gd name="T3" fmla="*/ 634 h 636"/>
              <a:gd name="T4" fmla="*/ 256 w 636"/>
              <a:gd name="T5" fmla="*/ 626 h 636"/>
              <a:gd name="T6" fmla="*/ 390 w 636"/>
              <a:gd name="T7" fmla="*/ 624 h 636"/>
              <a:gd name="T8" fmla="*/ 218 w 636"/>
              <a:gd name="T9" fmla="*/ 620 h 636"/>
              <a:gd name="T10" fmla="*/ 407 w 636"/>
              <a:gd name="T11" fmla="*/ 622 h 636"/>
              <a:gd name="T12" fmla="*/ 200 w 636"/>
              <a:gd name="T13" fmla="*/ 613 h 636"/>
              <a:gd name="T14" fmla="*/ 200 w 636"/>
              <a:gd name="T15" fmla="*/ 613 h 636"/>
              <a:gd name="T16" fmla="*/ 446 w 636"/>
              <a:gd name="T17" fmla="*/ 609 h 636"/>
              <a:gd name="T18" fmla="*/ 166 w 636"/>
              <a:gd name="T19" fmla="*/ 593 h 636"/>
              <a:gd name="T20" fmla="*/ 497 w 636"/>
              <a:gd name="T21" fmla="*/ 579 h 636"/>
              <a:gd name="T22" fmla="*/ 116 w 636"/>
              <a:gd name="T23" fmla="*/ 561 h 636"/>
              <a:gd name="T24" fmla="*/ 510 w 636"/>
              <a:gd name="T25" fmla="*/ 567 h 636"/>
              <a:gd name="T26" fmla="*/ 102 w 636"/>
              <a:gd name="T27" fmla="*/ 551 h 636"/>
              <a:gd name="T28" fmla="*/ 540 w 636"/>
              <a:gd name="T29" fmla="*/ 545 h 636"/>
              <a:gd name="T30" fmla="*/ 540 w 636"/>
              <a:gd name="T31" fmla="*/ 545 h 636"/>
              <a:gd name="T32" fmla="*/ 78 w 636"/>
              <a:gd name="T33" fmla="*/ 523 h 636"/>
              <a:gd name="T34" fmla="*/ 579 w 636"/>
              <a:gd name="T35" fmla="*/ 500 h 636"/>
              <a:gd name="T36" fmla="*/ 45 w 636"/>
              <a:gd name="T37" fmla="*/ 473 h 636"/>
              <a:gd name="T38" fmla="*/ 596 w 636"/>
              <a:gd name="T39" fmla="*/ 465 h 636"/>
              <a:gd name="T40" fmla="*/ 25 w 636"/>
              <a:gd name="T41" fmla="*/ 440 h 636"/>
              <a:gd name="T42" fmla="*/ 606 w 636"/>
              <a:gd name="T43" fmla="*/ 450 h 636"/>
              <a:gd name="T44" fmla="*/ 20 w 636"/>
              <a:gd name="T45" fmla="*/ 424 h 636"/>
              <a:gd name="T46" fmla="*/ 20 w 636"/>
              <a:gd name="T47" fmla="*/ 424 h 636"/>
              <a:gd name="T48" fmla="*/ 622 w 636"/>
              <a:gd name="T49" fmla="*/ 413 h 636"/>
              <a:gd name="T50" fmla="*/ 11 w 636"/>
              <a:gd name="T51" fmla="*/ 384 h 636"/>
              <a:gd name="T52" fmla="*/ 633 w 636"/>
              <a:gd name="T53" fmla="*/ 355 h 636"/>
              <a:gd name="T54" fmla="*/ 2 w 636"/>
              <a:gd name="T55" fmla="*/ 325 h 636"/>
              <a:gd name="T56" fmla="*/ 632 w 636"/>
              <a:gd name="T57" fmla="*/ 337 h 636"/>
              <a:gd name="T58" fmla="*/ 634 w 636"/>
              <a:gd name="T59" fmla="*/ 339 h 636"/>
              <a:gd name="T60" fmla="*/ 4 w 636"/>
              <a:gd name="T61" fmla="*/ 308 h 636"/>
              <a:gd name="T62" fmla="*/ 634 w 636"/>
              <a:gd name="T63" fmla="*/ 279 h 636"/>
              <a:gd name="T64" fmla="*/ 10 w 636"/>
              <a:gd name="T65" fmla="*/ 249 h 636"/>
              <a:gd name="T66" fmla="*/ 620 w 636"/>
              <a:gd name="T67" fmla="*/ 221 h 636"/>
              <a:gd name="T68" fmla="*/ 12 w 636"/>
              <a:gd name="T69" fmla="*/ 231 h 636"/>
              <a:gd name="T70" fmla="*/ 612 w 636"/>
              <a:gd name="T71" fmla="*/ 205 h 636"/>
              <a:gd name="T72" fmla="*/ 27 w 636"/>
              <a:gd name="T73" fmla="*/ 197 h 636"/>
              <a:gd name="T74" fmla="*/ 27 w 636"/>
              <a:gd name="T75" fmla="*/ 197 h 636"/>
              <a:gd name="T76" fmla="*/ 599 w 636"/>
              <a:gd name="T77" fmla="*/ 171 h 636"/>
              <a:gd name="T78" fmla="*/ 55 w 636"/>
              <a:gd name="T79" fmla="*/ 145 h 636"/>
              <a:gd name="T80" fmla="*/ 568 w 636"/>
              <a:gd name="T81" fmla="*/ 120 h 636"/>
              <a:gd name="T82" fmla="*/ 76 w 636"/>
              <a:gd name="T83" fmla="*/ 112 h 636"/>
              <a:gd name="T84" fmla="*/ 539 w 636"/>
              <a:gd name="T85" fmla="*/ 94 h 636"/>
              <a:gd name="T86" fmla="*/ 89 w 636"/>
              <a:gd name="T87" fmla="*/ 100 h 636"/>
              <a:gd name="T88" fmla="*/ 526 w 636"/>
              <a:gd name="T89" fmla="*/ 81 h 636"/>
              <a:gd name="T90" fmla="*/ 526 w 636"/>
              <a:gd name="T91" fmla="*/ 81 h 636"/>
              <a:gd name="T92" fmla="*/ 119 w 636"/>
              <a:gd name="T93" fmla="*/ 74 h 636"/>
              <a:gd name="T94" fmla="*/ 497 w 636"/>
              <a:gd name="T95" fmla="*/ 54 h 636"/>
              <a:gd name="T96" fmla="*/ 168 w 636"/>
              <a:gd name="T97" fmla="*/ 40 h 636"/>
              <a:gd name="T98" fmla="*/ 444 w 636"/>
              <a:gd name="T99" fmla="*/ 27 h 636"/>
              <a:gd name="T100" fmla="*/ 182 w 636"/>
              <a:gd name="T101" fmla="*/ 30 h 636"/>
              <a:gd name="T102" fmla="*/ 427 w 636"/>
              <a:gd name="T103" fmla="*/ 22 h 636"/>
              <a:gd name="T104" fmla="*/ 219 w 636"/>
              <a:gd name="T105" fmla="*/ 19 h 636"/>
              <a:gd name="T106" fmla="*/ 219 w 636"/>
              <a:gd name="T107" fmla="*/ 19 h 636"/>
              <a:gd name="T108" fmla="*/ 392 w 636"/>
              <a:gd name="T109" fmla="*/ 10 h 636"/>
              <a:gd name="T110" fmla="*/ 276 w 636"/>
              <a:gd name="T111" fmla="*/ 6 h 636"/>
              <a:gd name="T112" fmla="*/ 333 w 636"/>
              <a:gd name="T113" fmla="*/ 0 h 636"/>
              <a:gd name="T114" fmla="*/ 314 w 636"/>
              <a:gd name="T115"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6" h="636">
                <a:moveTo>
                  <a:pt x="313" y="636"/>
                </a:moveTo>
                <a:cubicBezTo>
                  <a:pt x="313" y="636"/>
                  <a:pt x="313" y="636"/>
                  <a:pt x="313" y="636"/>
                </a:cubicBezTo>
                <a:cubicBezTo>
                  <a:pt x="307" y="636"/>
                  <a:pt x="300" y="635"/>
                  <a:pt x="294" y="635"/>
                </a:cubicBezTo>
                <a:cubicBezTo>
                  <a:pt x="293" y="635"/>
                  <a:pt x="292" y="634"/>
                  <a:pt x="292" y="633"/>
                </a:cubicBezTo>
                <a:cubicBezTo>
                  <a:pt x="292" y="632"/>
                  <a:pt x="293" y="631"/>
                  <a:pt x="294" y="631"/>
                </a:cubicBezTo>
                <a:cubicBezTo>
                  <a:pt x="301" y="632"/>
                  <a:pt x="307" y="632"/>
                  <a:pt x="313" y="632"/>
                </a:cubicBezTo>
                <a:cubicBezTo>
                  <a:pt x="314" y="632"/>
                  <a:pt x="315" y="633"/>
                  <a:pt x="315" y="634"/>
                </a:cubicBezTo>
                <a:cubicBezTo>
                  <a:pt x="315" y="635"/>
                  <a:pt x="314" y="636"/>
                  <a:pt x="313" y="636"/>
                </a:cubicBezTo>
                <a:close/>
                <a:moveTo>
                  <a:pt x="333" y="636"/>
                </a:moveTo>
                <a:cubicBezTo>
                  <a:pt x="332" y="636"/>
                  <a:pt x="331" y="635"/>
                  <a:pt x="331" y="634"/>
                </a:cubicBezTo>
                <a:cubicBezTo>
                  <a:pt x="331" y="633"/>
                  <a:pt x="332" y="632"/>
                  <a:pt x="333" y="632"/>
                </a:cubicBezTo>
                <a:cubicBezTo>
                  <a:pt x="339" y="632"/>
                  <a:pt x="345" y="631"/>
                  <a:pt x="352" y="631"/>
                </a:cubicBezTo>
                <a:cubicBezTo>
                  <a:pt x="353" y="630"/>
                  <a:pt x="354" y="631"/>
                  <a:pt x="354" y="632"/>
                </a:cubicBezTo>
                <a:cubicBezTo>
                  <a:pt x="354" y="633"/>
                  <a:pt x="353" y="634"/>
                  <a:pt x="352" y="634"/>
                </a:cubicBezTo>
                <a:cubicBezTo>
                  <a:pt x="346" y="635"/>
                  <a:pt x="339" y="635"/>
                  <a:pt x="333" y="636"/>
                </a:cubicBezTo>
                <a:cubicBezTo>
                  <a:pt x="333" y="636"/>
                  <a:pt x="333" y="636"/>
                  <a:pt x="333" y="636"/>
                </a:cubicBezTo>
                <a:close/>
                <a:moveTo>
                  <a:pt x="275" y="633"/>
                </a:moveTo>
                <a:cubicBezTo>
                  <a:pt x="275" y="633"/>
                  <a:pt x="275" y="633"/>
                  <a:pt x="275" y="633"/>
                </a:cubicBezTo>
                <a:cubicBezTo>
                  <a:pt x="268" y="632"/>
                  <a:pt x="262" y="631"/>
                  <a:pt x="256" y="630"/>
                </a:cubicBezTo>
                <a:cubicBezTo>
                  <a:pt x="255" y="629"/>
                  <a:pt x="254" y="629"/>
                  <a:pt x="254" y="628"/>
                </a:cubicBezTo>
                <a:cubicBezTo>
                  <a:pt x="254" y="627"/>
                  <a:pt x="255" y="626"/>
                  <a:pt x="256" y="626"/>
                </a:cubicBezTo>
                <a:cubicBezTo>
                  <a:pt x="263" y="627"/>
                  <a:pt x="269" y="628"/>
                  <a:pt x="275" y="629"/>
                </a:cubicBezTo>
                <a:cubicBezTo>
                  <a:pt x="276" y="629"/>
                  <a:pt x="277" y="630"/>
                  <a:pt x="277" y="631"/>
                </a:cubicBezTo>
                <a:cubicBezTo>
                  <a:pt x="277" y="632"/>
                  <a:pt x="276" y="633"/>
                  <a:pt x="275" y="633"/>
                </a:cubicBezTo>
                <a:close/>
                <a:moveTo>
                  <a:pt x="371" y="631"/>
                </a:moveTo>
                <a:cubicBezTo>
                  <a:pt x="370" y="631"/>
                  <a:pt x="369" y="631"/>
                  <a:pt x="369" y="630"/>
                </a:cubicBezTo>
                <a:cubicBezTo>
                  <a:pt x="369" y="629"/>
                  <a:pt x="370" y="628"/>
                  <a:pt x="371" y="628"/>
                </a:cubicBezTo>
                <a:cubicBezTo>
                  <a:pt x="377" y="627"/>
                  <a:pt x="383" y="626"/>
                  <a:pt x="390" y="624"/>
                </a:cubicBezTo>
                <a:cubicBezTo>
                  <a:pt x="391" y="624"/>
                  <a:pt x="392" y="625"/>
                  <a:pt x="392" y="626"/>
                </a:cubicBezTo>
                <a:cubicBezTo>
                  <a:pt x="392" y="626"/>
                  <a:pt x="391" y="627"/>
                  <a:pt x="390" y="628"/>
                </a:cubicBezTo>
                <a:cubicBezTo>
                  <a:pt x="384" y="629"/>
                  <a:pt x="378" y="630"/>
                  <a:pt x="371" y="631"/>
                </a:cubicBezTo>
                <a:cubicBezTo>
                  <a:pt x="371" y="631"/>
                  <a:pt x="371" y="631"/>
                  <a:pt x="371" y="631"/>
                </a:cubicBezTo>
                <a:close/>
                <a:moveTo>
                  <a:pt x="237" y="625"/>
                </a:moveTo>
                <a:cubicBezTo>
                  <a:pt x="237" y="625"/>
                  <a:pt x="237" y="625"/>
                  <a:pt x="237" y="625"/>
                </a:cubicBezTo>
                <a:cubicBezTo>
                  <a:pt x="230" y="624"/>
                  <a:pt x="224" y="622"/>
                  <a:pt x="218" y="620"/>
                </a:cubicBezTo>
                <a:cubicBezTo>
                  <a:pt x="217" y="619"/>
                  <a:pt x="217" y="618"/>
                  <a:pt x="217" y="617"/>
                </a:cubicBezTo>
                <a:cubicBezTo>
                  <a:pt x="217" y="617"/>
                  <a:pt x="218" y="616"/>
                  <a:pt x="219" y="616"/>
                </a:cubicBezTo>
                <a:cubicBezTo>
                  <a:pt x="225" y="618"/>
                  <a:pt x="231" y="620"/>
                  <a:pt x="238" y="622"/>
                </a:cubicBezTo>
                <a:cubicBezTo>
                  <a:pt x="239" y="622"/>
                  <a:pt x="239" y="623"/>
                  <a:pt x="239" y="624"/>
                </a:cubicBezTo>
                <a:cubicBezTo>
                  <a:pt x="239" y="625"/>
                  <a:pt x="238" y="625"/>
                  <a:pt x="237" y="625"/>
                </a:cubicBezTo>
                <a:close/>
                <a:moveTo>
                  <a:pt x="409" y="623"/>
                </a:moveTo>
                <a:cubicBezTo>
                  <a:pt x="408" y="623"/>
                  <a:pt x="407" y="622"/>
                  <a:pt x="407" y="622"/>
                </a:cubicBezTo>
                <a:cubicBezTo>
                  <a:pt x="407" y="621"/>
                  <a:pt x="407" y="620"/>
                  <a:pt x="408" y="619"/>
                </a:cubicBezTo>
                <a:cubicBezTo>
                  <a:pt x="414" y="617"/>
                  <a:pt x="420" y="615"/>
                  <a:pt x="426" y="613"/>
                </a:cubicBezTo>
                <a:cubicBezTo>
                  <a:pt x="427" y="613"/>
                  <a:pt x="428" y="613"/>
                  <a:pt x="429" y="614"/>
                </a:cubicBezTo>
                <a:cubicBezTo>
                  <a:pt x="429" y="615"/>
                  <a:pt x="429" y="616"/>
                  <a:pt x="428" y="617"/>
                </a:cubicBezTo>
                <a:cubicBezTo>
                  <a:pt x="422" y="619"/>
                  <a:pt x="415" y="621"/>
                  <a:pt x="409" y="623"/>
                </a:cubicBezTo>
                <a:cubicBezTo>
                  <a:pt x="409" y="623"/>
                  <a:pt x="409" y="623"/>
                  <a:pt x="409" y="623"/>
                </a:cubicBezTo>
                <a:close/>
                <a:moveTo>
                  <a:pt x="200" y="613"/>
                </a:moveTo>
                <a:cubicBezTo>
                  <a:pt x="200" y="613"/>
                  <a:pt x="200" y="613"/>
                  <a:pt x="200" y="613"/>
                </a:cubicBezTo>
                <a:cubicBezTo>
                  <a:pt x="194" y="611"/>
                  <a:pt x="188" y="608"/>
                  <a:pt x="182" y="605"/>
                </a:cubicBezTo>
                <a:cubicBezTo>
                  <a:pt x="181" y="605"/>
                  <a:pt x="181" y="604"/>
                  <a:pt x="181" y="603"/>
                </a:cubicBezTo>
                <a:cubicBezTo>
                  <a:pt x="182" y="602"/>
                  <a:pt x="183" y="602"/>
                  <a:pt x="184" y="602"/>
                </a:cubicBezTo>
                <a:cubicBezTo>
                  <a:pt x="189" y="605"/>
                  <a:pt x="195" y="607"/>
                  <a:pt x="201" y="610"/>
                </a:cubicBezTo>
                <a:cubicBezTo>
                  <a:pt x="202" y="610"/>
                  <a:pt x="203" y="611"/>
                  <a:pt x="202" y="612"/>
                </a:cubicBezTo>
                <a:cubicBezTo>
                  <a:pt x="202" y="613"/>
                  <a:pt x="201" y="613"/>
                  <a:pt x="200" y="613"/>
                </a:cubicBezTo>
                <a:close/>
                <a:moveTo>
                  <a:pt x="445" y="610"/>
                </a:moveTo>
                <a:cubicBezTo>
                  <a:pt x="444" y="610"/>
                  <a:pt x="444" y="609"/>
                  <a:pt x="443" y="608"/>
                </a:cubicBezTo>
                <a:cubicBezTo>
                  <a:pt x="443" y="608"/>
                  <a:pt x="443" y="607"/>
                  <a:pt x="444" y="606"/>
                </a:cubicBezTo>
                <a:cubicBezTo>
                  <a:pt x="450" y="604"/>
                  <a:pt x="456" y="601"/>
                  <a:pt x="461" y="598"/>
                </a:cubicBezTo>
                <a:cubicBezTo>
                  <a:pt x="462" y="597"/>
                  <a:pt x="463" y="598"/>
                  <a:pt x="464" y="599"/>
                </a:cubicBezTo>
                <a:cubicBezTo>
                  <a:pt x="464" y="600"/>
                  <a:pt x="464" y="601"/>
                  <a:pt x="463" y="601"/>
                </a:cubicBezTo>
                <a:cubicBezTo>
                  <a:pt x="457" y="604"/>
                  <a:pt x="451" y="607"/>
                  <a:pt x="446" y="609"/>
                </a:cubicBezTo>
                <a:cubicBezTo>
                  <a:pt x="445" y="609"/>
                  <a:pt x="445" y="610"/>
                  <a:pt x="445" y="610"/>
                </a:cubicBezTo>
                <a:close/>
                <a:moveTo>
                  <a:pt x="166" y="597"/>
                </a:moveTo>
                <a:cubicBezTo>
                  <a:pt x="165" y="597"/>
                  <a:pt x="165" y="597"/>
                  <a:pt x="165" y="596"/>
                </a:cubicBezTo>
                <a:cubicBezTo>
                  <a:pt x="159" y="593"/>
                  <a:pt x="153" y="590"/>
                  <a:pt x="148" y="586"/>
                </a:cubicBezTo>
                <a:cubicBezTo>
                  <a:pt x="147" y="586"/>
                  <a:pt x="147" y="585"/>
                  <a:pt x="147" y="584"/>
                </a:cubicBezTo>
                <a:cubicBezTo>
                  <a:pt x="148" y="583"/>
                  <a:pt x="149" y="583"/>
                  <a:pt x="150" y="583"/>
                </a:cubicBezTo>
                <a:cubicBezTo>
                  <a:pt x="155" y="587"/>
                  <a:pt x="161" y="590"/>
                  <a:pt x="166" y="593"/>
                </a:cubicBezTo>
                <a:cubicBezTo>
                  <a:pt x="167" y="594"/>
                  <a:pt x="168" y="595"/>
                  <a:pt x="167" y="596"/>
                </a:cubicBezTo>
                <a:cubicBezTo>
                  <a:pt x="167" y="596"/>
                  <a:pt x="166" y="597"/>
                  <a:pt x="166" y="597"/>
                </a:cubicBezTo>
                <a:close/>
                <a:moveTo>
                  <a:pt x="479" y="592"/>
                </a:moveTo>
                <a:cubicBezTo>
                  <a:pt x="479" y="592"/>
                  <a:pt x="478" y="592"/>
                  <a:pt x="478" y="591"/>
                </a:cubicBezTo>
                <a:cubicBezTo>
                  <a:pt x="477" y="590"/>
                  <a:pt x="477" y="589"/>
                  <a:pt x="478" y="589"/>
                </a:cubicBezTo>
                <a:cubicBezTo>
                  <a:pt x="484" y="585"/>
                  <a:pt x="489" y="582"/>
                  <a:pt x="494" y="578"/>
                </a:cubicBezTo>
                <a:cubicBezTo>
                  <a:pt x="495" y="578"/>
                  <a:pt x="496" y="578"/>
                  <a:pt x="497" y="579"/>
                </a:cubicBezTo>
                <a:cubicBezTo>
                  <a:pt x="497" y="580"/>
                  <a:pt x="497" y="581"/>
                  <a:pt x="496" y="581"/>
                </a:cubicBezTo>
                <a:cubicBezTo>
                  <a:pt x="491" y="585"/>
                  <a:pt x="486" y="588"/>
                  <a:pt x="480" y="592"/>
                </a:cubicBezTo>
                <a:cubicBezTo>
                  <a:pt x="480" y="592"/>
                  <a:pt x="479" y="592"/>
                  <a:pt x="479" y="592"/>
                </a:cubicBezTo>
                <a:close/>
                <a:moveTo>
                  <a:pt x="133" y="576"/>
                </a:moveTo>
                <a:cubicBezTo>
                  <a:pt x="133" y="576"/>
                  <a:pt x="132" y="576"/>
                  <a:pt x="132" y="576"/>
                </a:cubicBezTo>
                <a:cubicBezTo>
                  <a:pt x="127" y="572"/>
                  <a:pt x="122" y="568"/>
                  <a:pt x="117" y="564"/>
                </a:cubicBezTo>
                <a:cubicBezTo>
                  <a:pt x="116" y="563"/>
                  <a:pt x="116" y="562"/>
                  <a:pt x="116" y="561"/>
                </a:cubicBezTo>
                <a:cubicBezTo>
                  <a:pt x="117" y="560"/>
                  <a:pt x="118" y="560"/>
                  <a:pt x="119" y="561"/>
                </a:cubicBezTo>
                <a:cubicBezTo>
                  <a:pt x="124" y="565"/>
                  <a:pt x="129" y="569"/>
                  <a:pt x="134" y="573"/>
                </a:cubicBezTo>
                <a:cubicBezTo>
                  <a:pt x="135" y="573"/>
                  <a:pt x="135" y="574"/>
                  <a:pt x="134" y="575"/>
                </a:cubicBezTo>
                <a:cubicBezTo>
                  <a:pt x="134" y="576"/>
                  <a:pt x="134" y="576"/>
                  <a:pt x="133" y="576"/>
                </a:cubicBezTo>
                <a:close/>
                <a:moveTo>
                  <a:pt x="511" y="570"/>
                </a:moveTo>
                <a:cubicBezTo>
                  <a:pt x="511" y="570"/>
                  <a:pt x="510" y="570"/>
                  <a:pt x="510" y="570"/>
                </a:cubicBezTo>
                <a:cubicBezTo>
                  <a:pt x="509" y="569"/>
                  <a:pt x="509" y="568"/>
                  <a:pt x="510" y="567"/>
                </a:cubicBezTo>
                <a:cubicBezTo>
                  <a:pt x="515" y="563"/>
                  <a:pt x="520" y="559"/>
                  <a:pt x="525" y="555"/>
                </a:cubicBezTo>
                <a:cubicBezTo>
                  <a:pt x="526" y="554"/>
                  <a:pt x="527" y="554"/>
                  <a:pt x="527" y="555"/>
                </a:cubicBezTo>
                <a:cubicBezTo>
                  <a:pt x="528" y="556"/>
                  <a:pt x="528" y="557"/>
                  <a:pt x="527" y="558"/>
                </a:cubicBezTo>
                <a:cubicBezTo>
                  <a:pt x="522" y="562"/>
                  <a:pt x="517" y="566"/>
                  <a:pt x="512" y="570"/>
                </a:cubicBezTo>
                <a:cubicBezTo>
                  <a:pt x="512" y="570"/>
                  <a:pt x="511" y="570"/>
                  <a:pt x="511" y="570"/>
                </a:cubicBezTo>
                <a:close/>
                <a:moveTo>
                  <a:pt x="103" y="551"/>
                </a:moveTo>
                <a:cubicBezTo>
                  <a:pt x="103" y="551"/>
                  <a:pt x="102" y="551"/>
                  <a:pt x="102" y="551"/>
                </a:cubicBezTo>
                <a:cubicBezTo>
                  <a:pt x="97" y="547"/>
                  <a:pt x="93" y="542"/>
                  <a:pt x="88" y="537"/>
                </a:cubicBezTo>
                <a:cubicBezTo>
                  <a:pt x="87" y="537"/>
                  <a:pt x="88" y="535"/>
                  <a:pt x="88" y="535"/>
                </a:cubicBezTo>
                <a:cubicBezTo>
                  <a:pt x="89" y="534"/>
                  <a:pt x="90" y="534"/>
                  <a:pt x="91" y="535"/>
                </a:cubicBezTo>
                <a:cubicBezTo>
                  <a:pt x="95" y="539"/>
                  <a:pt x="100" y="544"/>
                  <a:pt x="104" y="548"/>
                </a:cubicBezTo>
                <a:cubicBezTo>
                  <a:pt x="105" y="549"/>
                  <a:pt x="105" y="550"/>
                  <a:pt x="104" y="551"/>
                </a:cubicBezTo>
                <a:cubicBezTo>
                  <a:pt x="104" y="551"/>
                  <a:pt x="104" y="551"/>
                  <a:pt x="103" y="551"/>
                </a:cubicBezTo>
                <a:close/>
                <a:moveTo>
                  <a:pt x="540" y="545"/>
                </a:moveTo>
                <a:cubicBezTo>
                  <a:pt x="540" y="545"/>
                  <a:pt x="539" y="545"/>
                  <a:pt x="539" y="544"/>
                </a:cubicBezTo>
                <a:cubicBezTo>
                  <a:pt x="538" y="544"/>
                  <a:pt x="538" y="543"/>
                  <a:pt x="539" y="542"/>
                </a:cubicBezTo>
                <a:cubicBezTo>
                  <a:pt x="543" y="538"/>
                  <a:pt x="548" y="533"/>
                  <a:pt x="552" y="528"/>
                </a:cubicBezTo>
                <a:cubicBezTo>
                  <a:pt x="553" y="527"/>
                  <a:pt x="554" y="527"/>
                  <a:pt x="555" y="528"/>
                </a:cubicBezTo>
                <a:cubicBezTo>
                  <a:pt x="555" y="529"/>
                  <a:pt x="555" y="530"/>
                  <a:pt x="555" y="530"/>
                </a:cubicBezTo>
                <a:cubicBezTo>
                  <a:pt x="551" y="535"/>
                  <a:pt x="546" y="540"/>
                  <a:pt x="541" y="545"/>
                </a:cubicBezTo>
                <a:cubicBezTo>
                  <a:pt x="541" y="545"/>
                  <a:pt x="541" y="545"/>
                  <a:pt x="540" y="545"/>
                </a:cubicBezTo>
                <a:close/>
                <a:moveTo>
                  <a:pt x="77" y="524"/>
                </a:moveTo>
                <a:cubicBezTo>
                  <a:pt x="76" y="524"/>
                  <a:pt x="76" y="523"/>
                  <a:pt x="75" y="523"/>
                </a:cubicBezTo>
                <a:cubicBezTo>
                  <a:pt x="71" y="518"/>
                  <a:pt x="67" y="513"/>
                  <a:pt x="63" y="508"/>
                </a:cubicBezTo>
                <a:cubicBezTo>
                  <a:pt x="63" y="507"/>
                  <a:pt x="63" y="506"/>
                  <a:pt x="64" y="505"/>
                </a:cubicBezTo>
                <a:cubicBezTo>
                  <a:pt x="64" y="505"/>
                  <a:pt x="65" y="505"/>
                  <a:pt x="66" y="506"/>
                </a:cubicBezTo>
                <a:cubicBezTo>
                  <a:pt x="70" y="511"/>
                  <a:pt x="74" y="516"/>
                  <a:pt x="78" y="521"/>
                </a:cubicBezTo>
                <a:cubicBezTo>
                  <a:pt x="79" y="521"/>
                  <a:pt x="78" y="522"/>
                  <a:pt x="78" y="523"/>
                </a:cubicBezTo>
                <a:cubicBezTo>
                  <a:pt x="77" y="523"/>
                  <a:pt x="77" y="524"/>
                  <a:pt x="77" y="524"/>
                </a:cubicBezTo>
                <a:close/>
                <a:moveTo>
                  <a:pt x="566" y="516"/>
                </a:moveTo>
                <a:cubicBezTo>
                  <a:pt x="566" y="516"/>
                  <a:pt x="565" y="516"/>
                  <a:pt x="565" y="516"/>
                </a:cubicBezTo>
                <a:cubicBezTo>
                  <a:pt x="564" y="515"/>
                  <a:pt x="564" y="514"/>
                  <a:pt x="565" y="513"/>
                </a:cubicBezTo>
                <a:cubicBezTo>
                  <a:pt x="569" y="508"/>
                  <a:pt x="572" y="503"/>
                  <a:pt x="576" y="498"/>
                </a:cubicBezTo>
                <a:cubicBezTo>
                  <a:pt x="577" y="497"/>
                  <a:pt x="578" y="497"/>
                  <a:pt x="579" y="498"/>
                </a:cubicBezTo>
                <a:cubicBezTo>
                  <a:pt x="579" y="498"/>
                  <a:pt x="580" y="499"/>
                  <a:pt x="579" y="500"/>
                </a:cubicBezTo>
                <a:cubicBezTo>
                  <a:pt x="575" y="505"/>
                  <a:pt x="571" y="511"/>
                  <a:pt x="567" y="516"/>
                </a:cubicBezTo>
                <a:cubicBezTo>
                  <a:pt x="567" y="516"/>
                  <a:pt x="566" y="516"/>
                  <a:pt x="566" y="516"/>
                </a:cubicBezTo>
                <a:close/>
                <a:moveTo>
                  <a:pt x="54" y="493"/>
                </a:moveTo>
                <a:cubicBezTo>
                  <a:pt x="53" y="493"/>
                  <a:pt x="52" y="492"/>
                  <a:pt x="52" y="492"/>
                </a:cubicBezTo>
                <a:cubicBezTo>
                  <a:pt x="49" y="486"/>
                  <a:pt x="45" y="481"/>
                  <a:pt x="42" y="475"/>
                </a:cubicBezTo>
                <a:cubicBezTo>
                  <a:pt x="41" y="474"/>
                  <a:pt x="42" y="473"/>
                  <a:pt x="43" y="473"/>
                </a:cubicBezTo>
                <a:cubicBezTo>
                  <a:pt x="43" y="472"/>
                  <a:pt x="45" y="473"/>
                  <a:pt x="45" y="473"/>
                </a:cubicBezTo>
                <a:cubicBezTo>
                  <a:pt x="48" y="479"/>
                  <a:pt x="52" y="485"/>
                  <a:pt x="55" y="490"/>
                </a:cubicBezTo>
                <a:cubicBezTo>
                  <a:pt x="56" y="491"/>
                  <a:pt x="55" y="492"/>
                  <a:pt x="54" y="492"/>
                </a:cubicBezTo>
                <a:cubicBezTo>
                  <a:pt x="54" y="492"/>
                  <a:pt x="54" y="493"/>
                  <a:pt x="54" y="493"/>
                </a:cubicBezTo>
                <a:close/>
                <a:moveTo>
                  <a:pt x="588" y="485"/>
                </a:moveTo>
                <a:cubicBezTo>
                  <a:pt x="588" y="485"/>
                  <a:pt x="587" y="485"/>
                  <a:pt x="587" y="484"/>
                </a:cubicBezTo>
                <a:cubicBezTo>
                  <a:pt x="586" y="484"/>
                  <a:pt x="586" y="483"/>
                  <a:pt x="587" y="482"/>
                </a:cubicBezTo>
                <a:cubicBezTo>
                  <a:pt x="590" y="477"/>
                  <a:pt x="593" y="471"/>
                  <a:pt x="596" y="465"/>
                </a:cubicBezTo>
                <a:cubicBezTo>
                  <a:pt x="597" y="464"/>
                  <a:pt x="598" y="464"/>
                  <a:pt x="599" y="465"/>
                </a:cubicBezTo>
                <a:cubicBezTo>
                  <a:pt x="599" y="465"/>
                  <a:pt x="600" y="466"/>
                  <a:pt x="599" y="467"/>
                </a:cubicBezTo>
                <a:cubicBezTo>
                  <a:pt x="596" y="473"/>
                  <a:pt x="593" y="478"/>
                  <a:pt x="590" y="484"/>
                </a:cubicBezTo>
                <a:cubicBezTo>
                  <a:pt x="589" y="484"/>
                  <a:pt x="589" y="485"/>
                  <a:pt x="588" y="485"/>
                </a:cubicBezTo>
                <a:close/>
                <a:moveTo>
                  <a:pt x="34" y="459"/>
                </a:moveTo>
                <a:cubicBezTo>
                  <a:pt x="34" y="459"/>
                  <a:pt x="33" y="459"/>
                  <a:pt x="33" y="458"/>
                </a:cubicBezTo>
                <a:cubicBezTo>
                  <a:pt x="30" y="452"/>
                  <a:pt x="27" y="446"/>
                  <a:pt x="25" y="440"/>
                </a:cubicBezTo>
                <a:cubicBezTo>
                  <a:pt x="24" y="440"/>
                  <a:pt x="25" y="439"/>
                  <a:pt x="26" y="438"/>
                </a:cubicBezTo>
                <a:cubicBezTo>
                  <a:pt x="27" y="438"/>
                  <a:pt x="28" y="438"/>
                  <a:pt x="28" y="439"/>
                </a:cubicBezTo>
                <a:cubicBezTo>
                  <a:pt x="31" y="445"/>
                  <a:pt x="33" y="451"/>
                  <a:pt x="36" y="457"/>
                </a:cubicBezTo>
                <a:cubicBezTo>
                  <a:pt x="36" y="457"/>
                  <a:pt x="36" y="458"/>
                  <a:pt x="35" y="459"/>
                </a:cubicBezTo>
                <a:cubicBezTo>
                  <a:pt x="35" y="459"/>
                  <a:pt x="35" y="459"/>
                  <a:pt x="34" y="459"/>
                </a:cubicBezTo>
                <a:close/>
                <a:moveTo>
                  <a:pt x="606" y="451"/>
                </a:moveTo>
                <a:cubicBezTo>
                  <a:pt x="606" y="451"/>
                  <a:pt x="606" y="451"/>
                  <a:pt x="606" y="450"/>
                </a:cubicBezTo>
                <a:cubicBezTo>
                  <a:pt x="605" y="450"/>
                  <a:pt x="604" y="449"/>
                  <a:pt x="605" y="448"/>
                </a:cubicBezTo>
                <a:cubicBezTo>
                  <a:pt x="607" y="442"/>
                  <a:pt x="610" y="436"/>
                  <a:pt x="612" y="430"/>
                </a:cubicBezTo>
                <a:cubicBezTo>
                  <a:pt x="612" y="429"/>
                  <a:pt x="613" y="429"/>
                  <a:pt x="614" y="429"/>
                </a:cubicBezTo>
                <a:cubicBezTo>
                  <a:pt x="615" y="430"/>
                  <a:pt x="616" y="431"/>
                  <a:pt x="615" y="432"/>
                </a:cubicBezTo>
                <a:cubicBezTo>
                  <a:pt x="613" y="438"/>
                  <a:pt x="611" y="444"/>
                  <a:pt x="608" y="450"/>
                </a:cubicBezTo>
                <a:cubicBezTo>
                  <a:pt x="608" y="450"/>
                  <a:pt x="607" y="451"/>
                  <a:pt x="606" y="451"/>
                </a:cubicBezTo>
                <a:close/>
                <a:moveTo>
                  <a:pt x="20" y="424"/>
                </a:moveTo>
                <a:cubicBezTo>
                  <a:pt x="19" y="424"/>
                  <a:pt x="18" y="423"/>
                  <a:pt x="18" y="422"/>
                </a:cubicBezTo>
                <a:cubicBezTo>
                  <a:pt x="16" y="416"/>
                  <a:pt x="14" y="410"/>
                  <a:pt x="12" y="404"/>
                </a:cubicBezTo>
                <a:cubicBezTo>
                  <a:pt x="12" y="403"/>
                  <a:pt x="12" y="402"/>
                  <a:pt x="13" y="402"/>
                </a:cubicBezTo>
                <a:cubicBezTo>
                  <a:pt x="14" y="401"/>
                  <a:pt x="15" y="402"/>
                  <a:pt x="15" y="403"/>
                </a:cubicBezTo>
                <a:cubicBezTo>
                  <a:pt x="17" y="409"/>
                  <a:pt x="19" y="415"/>
                  <a:pt x="21" y="421"/>
                </a:cubicBezTo>
                <a:cubicBezTo>
                  <a:pt x="22" y="422"/>
                  <a:pt x="21" y="423"/>
                  <a:pt x="20" y="423"/>
                </a:cubicBezTo>
                <a:cubicBezTo>
                  <a:pt x="20" y="424"/>
                  <a:pt x="20" y="424"/>
                  <a:pt x="20" y="424"/>
                </a:cubicBezTo>
                <a:close/>
                <a:moveTo>
                  <a:pt x="620" y="415"/>
                </a:moveTo>
                <a:cubicBezTo>
                  <a:pt x="620" y="415"/>
                  <a:pt x="620" y="415"/>
                  <a:pt x="620" y="414"/>
                </a:cubicBezTo>
                <a:cubicBezTo>
                  <a:pt x="619" y="414"/>
                  <a:pt x="618" y="413"/>
                  <a:pt x="618" y="412"/>
                </a:cubicBezTo>
                <a:cubicBezTo>
                  <a:pt x="620" y="406"/>
                  <a:pt x="622" y="400"/>
                  <a:pt x="624" y="394"/>
                </a:cubicBezTo>
                <a:cubicBezTo>
                  <a:pt x="624" y="393"/>
                  <a:pt x="625" y="392"/>
                  <a:pt x="626" y="392"/>
                </a:cubicBezTo>
                <a:cubicBezTo>
                  <a:pt x="627" y="393"/>
                  <a:pt x="627" y="394"/>
                  <a:pt x="627" y="395"/>
                </a:cubicBezTo>
                <a:cubicBezTo>
                  <a:pt x="625" y="401"/>
                  <a:pt x="624" y="407"/>
                  <a:pt x="622" y="413"/>
                </a:cubicBezTo>
                <a:cubicBezTo>
                  <a:pt x="622" y="414"/>
                  <a:pt x="621" y="415"/>
                  <a:pt x="620" y="415"/>
                </a:cubicBezTo>
                <a:close/>
                <a:moveTo>
                  <a:pt x="9" y="386"/>
                </a:moveTo>
                <a:cubicBezTo>
                  <a:pt x="8" y="386"/>
                  <a:pt x="8" y="386"/>
                  <a:pt x="7" y="385"/>
                </a:cubicBezTo>
                <a:cubicBezTo>
                  <a:pt x="6" y="379"/>
                  <a:pt x="5" y="372"/>
                  <a:pt x="4" y="366"/>
                </a:cubicBezTo>
                <a:cubicBezTo>
                  <a:pt x="4" y="365"/>
                  <a:pt x="4" y="364"/>
                  <a:pt x="5" y="364"/>
                </a:cubicBezTo>
                <a:cubicBezTo>
                  <a:pt x="6" y="364"/>
                  <a:pt x="7" y="364"/>
                  <a:pt x="7" y="365"/>
                </a:cubicBezTo>
                <a:cubicBezTo>
                  <a:pt x="8" y="372"/>
                  <a:pt x="10" y="378"/>
                  <a:pt x="11" y="384"/>
                </a:cubicBezTo>
                <a:cubicBezTo>
                  <a:pt x="11" y="385"/>
                  <a:pt x="10" y="386"/>
                  <a:pt x="10" y="386"/>
                </a:cubicBezTo>
                <a:cubicBezTo>
                  <a:pt x="9" y="386"/>
                  <a:pt x="9" y="386"/>
                  <a:pt x="9" y="386"/>
                </a:cubicBezTo>
                <a:close/>
                <a:moveTo>
                  <a:pt x="629" y="377"/>
                </a:moveTo>
                <a:cubicBezTo>
                  <a:pt x="629" y="377"/>
                  <a:pt x="629" y="377"/>
                  <a:pt x="629" y="377"/>
                </a:cubicBezTo>
                <a:cubicBezTo>
                  <a:pt x="628" y="377"/>
                  <a:pt x="627" y="376"/>
                  <a:pt x="628" y="375"/>
                </a:cubicBezTo>
                <a:cubicBezTo>
                  <a:pt x="629" y="369"/>
                  <a:pt x="630" y="362"/>
                  <a:pt x="631" y="356"/>
                </a:cubicBezTo>
                <a:cubicBezTo>
                  <a:pt x="631" y="355"/>
                  <a:pt x="632" y="354"/>
                  <a:pt x="633" y="355"/>
                </a:cubicBezTo>
                <a:cubicBezTo>
                  <a:pt x="634" y="355"/>
                  <a:pt x="634" y="356"/>
                  <a:pt x="634" y="356"/>
                </a:cubicBezTo>
                <a:cubicBezTo>
                  <a:pt x="633" y="363"/>
                  <a:pt x="632" y="369"/>
                  <a:pt x="631" y="376"/>
                </a:cubicBezTo>
                <a:cubicBezTo>
                  <a:pt x="631" y="377"/>
                  <a:pt x="630" y="377"/>
                  <a:pt x="629" y="377"/>
                </a:cubicBezTo>
                <a:close/>
                <a:moveTo>
                  <a:pt x="3" y="348"/>
                </a:moveTo>
                <a:cubicBezTo>
                  <a:pt x="2" y="348"/>
                  <a:pt x="2" y="348"/>
                  <a:pt x="2" y="347"/>
                </a:cubicBezTo>
                <a:cubicBezTo>
                  <a:pt x="1" y="340"/>
                  <a:pt x="1" y="334"/>
                  <a:pt x="0" y="327"/>
                </a:cubicBezTo>
                <a:cubicBezTo>
                  <a:pt x="0" y="326"/>
                  <a:pt x="1" y="326"/>
                  <a:pt x="2" y="325"/>
                </a:cubicBezTo>
                <a:cubicBezTo>
                  <a:pt x="3" y="325"/>
                  <a:pt x="4" y="326"/>
                  <a:pt x="4" y="327"/>
                </a:cubicBezTo>
                <a:cubicBezTo>
                  <a:pt x="4" y="334"/>
                  <a:pt x="5" y="340"/>
                  <a:pt x="5" y="346"/>
                </a:cubicBezTo>
                <a:cubicBezTo>
                  <a:pt x="5" y="347"/>
                  <a:pt x="4" y="348"/>
                  <a:pt x="3" y="348"/>
                </a:cubicBezTo>
                <a:cubicBezTo>
                  <a:pt x="3" y="348"/>
                  <a:pt x="3" y="348"/>
                  <a:pt x="3" y="348"/>
                </a:cubicBezTo>
                <a:close/>
                <a:moveTo>
                  <a:pt x="634" y="339"/>
                </a:moveTo>
                <a:cubicBezTo>
                  <a:pt x="634" y="339"/>
                  <a:pt x="634" y="339"/>
                  <a:pt x="634" y="339"/>
                </a:cubicBezTo>
                <a:cubicBezTo>
                  <a:pt x="633" y="339"/>
                  <a:pt x="632" y="338"/>
                  <a:pt x="632" y="337"/>
                </a:cubicBezTo>
                <a:cubicBezTo>
                  <a:pt x="633" y="331"/>
                  <a:pt x="633" y="324"/>
                  <a:pt x="633" y="318"/>
                </a:cubicBezTo>
                <a:cubicBezTo>
                  <a:pt x="633" y="311"/>
                  <a:pt x="633" y="305"/>
                  <a:pt x="632" y="299"/>
                </a:cubicBezTo>
                <a:cubicBezTo>
                  <a:pt x="632" y="298"/>
                  <a:pt x="633" y="297"/>
                  <a:pt x="634" y="297"/>
                </a:cubicBezTo>
                <a:cubicBezTo>
                  <a:pt x="635" y="297"/>
                  <a:pt x="636" y="298"/>
                  <a:pt x="636" y="299"/>
                </a:cubicBezTo>
                <a:cubicBezTo>
                  <a:pt x="636" y="305"/>
                  <a:pt x="636" y="311"/>
                  <a:pt x="636" y="318"/>
                </a:cubicBezTo>
                <a:cubicBezTo>
                  <a:pt x="636" y="324"/>
                  <a:pt x="636" y="331"/>
                  <a:pt x="636" y="337"/>
                </a:cubicBezTo>
                <a:cubicBezTo>
                  <a:pt x="636" y="338"/>
                  <a:pt x="635" y="339"/>
                  <a:pt x="634" y="339"/>
                </a:cubicBezTo>
                <a:close/>
                <a:moveTo>
                  <a:pt x="2" y="310"/>
                </a:moveTo>
                <a:cubicBezTo>
                  <a:pt x="2" y="310"/>
                  <a:pt x="2" y="310"/>
                  <a:pt x="2" y="310"/>
                </a:cubicBezTo>
                <a:cubicBezTo>
                  <a:pt x="1" y="310"/>
                  <a:pt x="0" y="309"/>
                  <a:pt x="0" y="308"/>
                </a:cubicBezTo>
                <a:cubicBezTo>
                  <a:pt x="1" y="301"/>
                  <a:pt x="1" y="295"/>
                  <a:pt x="2" y="289"/>
                </a:cubicBezTo>
                <a:cubicBezTo>
                  <a:pt x="2" y="288"/>
                  <a:pt x="3" y="287"/>
                  <a:pt x="4" y="287"/>
                </a:cubicBezTo>
                <a:cubicBezTo>
                  <a:pt x="5" y="287"/>
                  <a:pt x="5" y="288"/>
                  <a:pt x="5" y="289"/>
                </a:cubicBezTo>
                <a:cubicBezTo>
                  <a:pt x="5" y="295"/>
                  <a:pt x="4" y="302"/>
                  <a:pt x="4" y="308"/>
                </a:cubicBezTo>
                <a:cubicBezTo>
                  <a:pt x="4" y="309"/>
                  <a:pt x="3" y="310"/>
                  <a:pt x="2" y="310"/>
                </a:cubicBezTo>
                <a:close/>
                <a:moveTo>
                  <a:pt x="632" y="281"/>
                </a:moveTo>
                <a:cubicBezTo>
                  <a:pt x="631" y="281"/>
                  <a:pt x="631" y="281"/>
                  <a:pt x="631" y="280"/>
                </a:cubicBezTo>
                <a:cubicBezTo>
                  <a:pt x="630" y="273"/>
                  <a:pt x="629" y="267"/>
                  <a:pt x="628" y="261"/>
                </a:cubicBezTo>
                <a:cubicBezTo>
                  <a:pt x="628" y="260"/>
                  <a:pt x="628" y="259"/>
                  <a:pt x="629" y="259"/>
                </a:cubicBezTo>
                <a:cubicBezTo>
                  <a:pt x="630" y="259"/>
                  <a:pt x="631" y="259"/>
                  <a:pt x="631" y="260"/>
                </a:cubicBezTo>
                <a:cubicBezTo>
                  <a:pt x="632" y="267"/>
                  <a:pt x="633" y="273"/>
                  <a:pt x="634" y="279"/>
                </a:cubicBezTo>
                <a:cubicBezTo>
                  <a:pt x="634" y="280"/>
                  <a:pt x="634" y="281"/>
                  <a:pt x="633" y="281"/>
                </a:cubicBezTo>
                <a:cubicBezTo>
                  <a:pt x="632" y="281"/>
                  <a:pt x="632" y="281"/>
                  <a:pt x="632" y="281"/>
                </a:cubicBezTo>
                <a:close/>
                <a:moveTo>
                  <a:pt x="6" y="271"/>
                </a:moveTo>
                <a:cubicBezTo>
                  <a:pt x="6" y="271"/>
                  <a:pt x="6" y="271"/>
                  <a:pt x="5" y="271"/>
                </a:cubicBezTo>
                <a:cubicBezTo>
                  <a:pt x="4" y="271"/>
                  <a:pt x="4" y="270"/>
                  <a:pt x="4" y="269"/>
                </a:cubicBezTo>
                <a:cubicBezTo>
                  <a:pt x="5" y="263"/>
                  <a:pt x="6" y="256"/>
                  <a:pt x="7" y="250"/>
                </a:cubicBezTo>
                <a:cubicBezTo>
                  <a:pt x="8" y="249"/>
                  <a:pt x="9" y="249"/>
                  <a:pt x="10" y="249"/>
                </a:cubicBezTo>
                <a:cubicBezTo>
                  <a:pt x="11" y="249"/>
                  <a:pt x="11" y="250"/>
                  <a:pt x="11" y="251"/>
                </a:cubicBezTo>
                <a:cubicBezTo>
                  <a:pt x="10" y="257"/>
                  <a:pt x="8" y="264"/>
                  <a:pt x="7" y="270"/>
                </a:cubicBezTo>
                <a:cubicBezTo>
                  <a:pt x="7" y="271"/>
                  <a:pt x="7" y="271"/>
                  <a:pt x="6" y="271"/>
                </a:cubicBezTo>
                <a:close/>
                <a:moveTo>
                  <a:pt x="625" y="243"/>
                </a:moveTo>
                <a:cubicBezTo>
                  <a:pt x="625" y="243"/>
                  <a:pt x="624" y="243"/>
                  <a:pt x="624" y="242"/>
                </a:cubicBezTo>
                <a:cubicBezTo>
                  <a:pt x="622" y="236"/>
                  <a:pt x="620" y="230"/>
                  <a:pt x="618" y="224"/>
                </a:cubicBezTo>
                <a:cubicBezTo>
                  <a:pt x="618" y="223"/>
                  <a:pt x="619" y="222"/>
                  <a:pt x="620" y="221"/>
                </a:cubicBezTo>
                <a:cubicBezTo>
                  <a:pt x="621" y="221"/>
                  <a:pt x="622" y="222"/>
                  <a:pt x="622" y="223"/>
                </a:cubicBezTo>
                <a:cubicBezTo>
                  <a:pt x="624" y="229"/>
                  <a:pt x="626" y="235"/>
                  <a:pt x="627" y="241"/>
                </a:cubicBezTo>
                <a:cubicBezTo>
                  <a:pt x="627" y="242"/>
                  <a:pt x="627" y="243"/>
                  <a:pt x="626" y="243"/>
                </a:cubicBezTo>
                <a:cubicBezTo>
                  <a:pt x="626" y="243"/>
                  <a:pt x="626" y="243"/>
                  <a:pt x="625" y="243"/>
                </a:cubicBezTo>
                <a:close/>
                <a:moveTo>
                  <a:pt x="14" y="234"/>
                </a:moveTo>
                <a:cubicBezTo>
                  <a:pt x="14" y="234"/>
                  <a:pt x="14" y="234"/>
                  <a:pt x="13" y="234"/>
                </a:cubicBezTo>
                <a:cubicBezTo>
                  <a:pt x="12" y="233"/>
                  <a:pt x="12" y="232"/>
                  <a:pt x="12" y="231"/>
                </a:cubicBezTo>
                <a:cubicBezTo>
                  <a:pt x="14" y="225"/>
                  <a:pt x="16" y="219"/>
                  <a:pt x="18" y="213"/>
                </a:cubicBezTo>
                <a:cubicBezTo>
                  <a:pt x="18" y="212"/>
                  <a:pt x="19" y="211"/>
                  <a:pt x="20" y="212"/>
                </a:cubicBezTo>
                <a:cubicBezTo>
                  <a:pt x="21" y="212"/>
                  <a:pt x="22" y="213"/>
                  <a:pt x="21" y="214"/>
                </a:cubicBezTo>
                <a:cubicBezTo>
                  <a:pt x="19" y="220"/>
                  <a:pt x="17" y="226"/>
                  <a:pt x="16" y="232"/>
                </a:cubicBezTo>
                <a:cubicBezTo>
                  <a:pt x="15" y="233"/>
                  <a:pt x="15" y="234"/>
                  <a:pt x="14" y="234"/>
                </a:cubicBezTo>
                <a:close/>
                <a:moveTo>
                  <a:pt x="614" y="207"/>
                </a:moveTo>
                <a:cubicBezTo>
                  <a:pt x="613" y="207"/>
                  <a:pt x="612" y="206"/>
                  <a:pt x="612" y="205"/>
                </a:cubicBezTo>
                <a:cubicBezTo>
                  <a:pt x="610" y="200"/>
                  <a:pt x="607" y="194"/>
                  <a:pt x="605" y="188"/>
                </a:cubicBezTo>
                <a:cubicBezTo>
                  <a:pt x="604" y="187"/>
                  <a:pt x="605" y="186"/>
                  <a:pt x="606" y="185"/>
                </a:cubicBezTo>
                <a:cubicBezTo>
                  <a:pt x="607" y="185"/>
                  <a:pt x="608" y="185"/>
                  <a:pt x="608" y="186"/>
                </a:cubicBezTo>
                <a:cubicBezTo>
                  <a:pt x="611" y="192"/>
                  <a:pt x="613" y="198"/>
                  <a:pt x="616" y="204"/>
                </a:cubicBezTo>
                <a:cubicBezTo>
                  <a:pt x="616" y="205"/>
                  <a:pt x="615" y="206"/>
                  <a:pt x="614" y="206"/>
                </a:cubicBezTo>
                <a:cubicBezTo>
                  <a:pt x="614" y="207"/>
                  <a:pt x="614" y="207"/>
                  <a:pt x="614" y="207"/>
                </a:cubicBezTo>
                <a:close/>
                <a:moveTo>
                  <a:pt x="27" y="197"/>
                </a:moveTo>
                <a:cubicBezTo>
                  <a:pt x="26" y="197"/>
                  <a:pt x="26" y="197"/>
                  <a:pt x="26" y="197"/>
                </a:cubicBezTo>
                <a:cubicBezTo>
                  <a:pt x="25" y="197"/>
                  <a:pt x="25" y="196"/>
                  <a:pt x="25" y="195"/>
                </a:cubicBezTo>
                <a:cubicBezTo>
                  <a:pt x="27" y="189"/>
                  <a:pt x="30" y="183"/>
                  <a:pt x="33" y="177"/>
                </a:cubicBezTo>
                <a:cubicBezTo>
                  <a:pt x="33" y="176"/>
                  <a:pt x="35" y="176"/>
                  <a:pt x="35" y="176"/>
                </a:cubicBezTo>
                <a:cubicBezTo>
                  <a:pt x="36" y="177"/>
                  <a:pt x="37" y="178"/>
                  <a:pt x="36" y="179"/>
                </a:cubicBezTo>
                <a:cubicBezTo>
                  <a:pt x="33" y="184"/>
                  <a:pt x="31" y="190"/>
                  <a:pt x="28" y="196"/>
                </a:cubicBezTo>
                <a:cubicBezTo>
                  <a:pt x="28" y="197"/>
                  <a:pt x="27" y="197"/>
                  <a:pt x="27" y="197"/>
                </a:cubicBezTo>
                <a:close/>
                <a:moveTo>
                  <a:pt x="598" y="172"/>
                </a:moveTo>
                <a:cubicBezTo>
                  <a:pt x="597" y="172"/>
                  <a:pt x="597" y="171"/>
                  <a:pt x="596" y="171"/>
                </a:cubicBezTo>
                <a:cubicBezTo>
                  <a:pt x="593" y="165"/>
                  <a:pt x="590" y="159"/>
                  <a:pt x="587" y="154"/>
                </a:cubicBezTo>
                <a:cubicBezTo>
                  <a:pt x="586" y="153"/>
                  <a:pt x="587" y="152"/>
                  <a:pt x="587" y="151"/>
                </a:cubicBezTo>
                <a:cubicBezTo>
                  <a:pt x="588" y="151"/>
                  <a:pt x="589" y="151"/>
                  <a:pt x="590" y="152"/>
                </a:cubicBezTo>
                <a:cubicBezTo>
                  <a:pt x="593" y="158"/>
                  <a:pt x="596" y="163"/>
                  <a:pt x="600" y="169"/>
                </a:cubicBezTo>
                <a:cubicBezTo>
                  <a:pt x="600" y="170"/>
                  <a:pt x="600" y="171"/>
                  <a:pt x="599" y="171"/>
                </a:cubicBezTo>
                <a:cubicBezTo>
                  <a:pt x="599" y="171"/>
                  <a:pt x="598" y="172"/>
                  <a:pt x="598" y="172"/>
                </a:cubicBezTo>
                <a:close/>
                <a:moveTo>
                  <a:pt x="44" y="163"/>
                </a:moveTo>
                <a:cubicBezTo>
                  <a:pt x="43" y="163"/>
                  <a:pt x="43" y="162"/>
                  <a:pt x="43" y="162"/>
                </a:cubicBezTo>
                <a:cubicBezTo>
                  <a:pt x="42" y="162"/>
                  <a:pt x="42" y="161"/>
                  <a:pt x="42" y="160"/>
                </a:cubicBezTo>
                <a:cubicBezTo>
                  <a:pt x="45" y="154"/>
                  <a:pt x="49" y="149"/>
                  <a:pt x="52" y="143"/>
                </a:cubicBezTo>
                <a:cubicBezTo>
                  <a:pt x="53" y="143"/>
                  <a:pt x="54" y="142"/>
                  <a:pt x="55" y="143"/>
                </a:cubicBezTo>
                <a:cubicBezTo>
                  <a:pt x="56" y="143"/>
                  <a:pt x="56" y="144"/>
                  <a:pt x="55" y="145"/>
                </a:cubicBezTo>
                <a:cubicBezTo>
                  <a:pt x="52" y="151"/>
                  <a:pt x="48" y="156"/>
                  <a:pt x="45" y="162"/>
                </a:cubicBezTo>
                <a:cubicBezTo>
                  <a:pt x="45" y="162"/>
                  <a:pt x="44" y="163"/>
                  <a:pt x="44" y="163"/>
                </a:cubicBezTo>
                <a:close/>
                <a:moveTo>
                  <a:pt x="578" y="139"/>
                </a:moveTo>
                <a:cubicBezTo>
                  <a:pt x="577" y="139"/>
                  <a:pt x="577" y="138"/>
                  <a:pt x="576" y="138"/>
                </a:cubicBezTo>
                <a:cubicBezTo>
                  <a:pt x="573" y="133"/>
                  <a:pt x="569" y="128"/>
                  <a:pt x="565" y="123"/>
                </a:cubicBezTo>
                <a:cubicBezTo>
                  <a:pt x="564" y="122"/>
                  <a:pt x="564" y="121"/>
                  <a:pt x="565" y="120"/>
                </a:cubicBezTo>
                <a:cubicBezTo>
                  <a:pt x="566" y="119"/>
                  <a:pt x="567" y="120"/>
                  <a:pt x="568" y="120"/>
                </a:cubicBezTo>
                <a:cubicBezTo>
                  <a:pt x="572" y="125"/>
                  <a:pt x="576" y="131"/>
                  <a:pt x="579" y="136"/>
                </a:cubicBezTo>
                <a:cubicBezTo>
                  <a:pt x="580" y="137"/>
                  <a:pt x="580" y="138"/>
                  <a:pt x="579" y="138"/>
                </a:cubicBezTo>
                <a:cubicBezTo>
                  <a:pt x="579" y="139"/>
                  <a:pt x="578" y="139"/>
                  <a:pt x="578" y="139"/>
                </a:cubicBezTo>
                <a:close/>
                <a:moveTo>
                  <a:pt x="65" y="130"/>
                </a:moveTo>
                <a:cubicBezTo>
                  <a:pt x="65" y="130"/>
                  <a:pt x="64" y="130"/>
                  <a:pt x="64" y="130"/>
                </a:cubicBezTo>
                <a:cubicBezTo>
                  <a:pt x="63" y="129"/>
                  <a:pt x="63" y="128"/>
                  <a:pt x="63" y="127"/>
                </a:cubicBezTo>
                <a:cubicBezTo>
                  <a:pt x="67" y="122"/>
                  <a:pt x="71" y="117"/>
                  <a:pt x="76" y="112"/>
                </a:cubicBezTo>
                <a:cubicBezTo>
                  <a:pt x="76" y="112"/>
                  <a:pt x="77" y="111"/>
                  <a:pt x="78" y="112"/>
                </a:cubicBezTo>
                <a:cubicBezTo>
                  <a:pt x="79" y="113"/>
                  <a:pt x="79" y="114"/>
                  <a:pt x="78" y="115"/>
                </a:cubicBezTo>
                <a:cubicBezTo>
                  <a:pt x="74" y="119"/>
                  <a:pt x="70" y="124"/>
                  <a:pt x="66" y="130"/>
                </a:cubicBezTo>
                <a:cubicBezTo>
                  <a:pt x="66" y="130"/>
                  <a:pt x="65" y="130"/>
                  <a:pt x="65" y="130"/>
                </a:cubicBezTo>
                <a:close/>
                <a:moveTo>
                  <a:pt x="554" y="108"/>
                </a:moveTo>
                <a:cubicBezTo>
                  <a:pt x="553" y="108"/>
                  <a:pt x="553" y="108"/>
                  <a:pt x="553" y="108"/>
                </a:cubicBezTo>
                <a:cubicBezTo>
                  <a:pt x="548" y="103"/>
                  <a:pt x="544" y="98"/>
                  <a:pt x="539" y="94"/>
                </a:cubicBezTo>
                <a:cubicBezTo>
                  <a:pt x="539" y="93"/>
                  <a:pt x="539" y="92"/>
                  <a:pt x="539" y="91"/>
                </a:cubicBezTo>
                <a:cubicBezTo>
                  <a:pt x="540" y="91"/>
                  <a:pt x="541" y="91"/>
                  <a:pt x="542" y="91"/>
                </a:cubicBezTo>
                <a:cubicBezTo>
                  <a:pt x="546" y="96"/>
                  <a:pt x="551" y="101"/>
                  <a:pt x="555" y="105"/>
                </a:cubicBezTo>
                <a:cubicBezTo>
                  <a:pt x="556" y="106"/>
                  <a:pt x="556" y="107"/>
                  <a:pt x="555" y="108"/>
                </a:cubicBezTo>
                <a:cubicBezTo>
                  <a:pt x="555" y="108"/>
                  <a:pt x="554" y="108"/>
                  <a:pt x="554" y="108"/>
                </a:cubicBezTo>
                <a:close/>
                <a:moveTo>
                  <a:pt x="90" y="101"/>
                </a:moveTo>
                <a:cubicBezTo>
                  <a:pt x="89" y="101"/>
                  <a:pt x="89" y="101"/>
                  <a:pt x="89" y="100"/>
                </a:cubicBezTo>
                <a:cubicBezTo>
                  <a:pt x="88" y="100"/>
                  <a:pt x="88" y="99"/>
                  <a:pt x="89" y="98"/>
                </a:cubicBezTo>
                <a:cubicBezTo>
                  <a:pt x="93" y="93"/>
                  <a:pt x="98" y="89"/>
                  <a:pt x="102" y="84"/>
                </a:cubicBezTo>
                <a:cubicBezTo>
                  <a:pt x="103" y="84"/>
                  <a:pt x="104" y="84"/>
                  <a:pt x="105" y="84"/>
                </a:cubicBezTo>
                <a:cubicBezTo>
                  <a:pt x="106" y="85"/>
                  <a:pt x="106" y="86"/>
                  <a:pt x="105" y="87"/>
                </a:cubicBezTo>
                <a:cubicBezTo>
                  <a:pt x="100" y="91"/>
                  <a:pt x="96" y="96"/>
                  <a:pt x="91" y="100"/>
                </a:cubicBezTo>
                <a:cubicBezTo>
                  <a:pt x="91" y="101"/>
                  <a:pt x="90" y="101"/>
                  <a:pt x="90" y="101"/>
                </a:cubicBezTo>
                <a:close/>
                <a:moveTo>
                  <a:pt x="526" y="81"/>
                </a:moveTo>
                <a:cubicBezTo>
                  <a:pt x="526" y="81"/>
                  <a:pt x="526" y="81"/>
                  <a:pt x="525" y="81"/>
                </a:cubicBezTo>
                <a:cubicBezTo>
                  <a:pt x="520" y="77"/>
                  <a:pt x="515" y="73"/>
                  <a:pt x="510" y="69"/>
                </a:cubicBezTo>
                <a:cubicBezTo>
                  <a:pt x="510" y="68"/>
                  <a:pt x="509" y="67"/>
                  <a:pt x="510" y="66"/>
                </a:cubicBezTo>
                <a:cubicBezTo>
                  <a:pt x="511" y="65"/>
                  <a:pt x="512" y="65"/>
                  <a:pt x="513" y="66"/>
                </a:cubicBezTo>
                <a:cubicBezTo>
                  <a:pt x="518" y="70"/>
                  <a:pt x="523" y="74"/>
                  <a:pt x="528" y="78"/>
                </a:cubicBezTo>
                <a:cubicBezTo>
                  <a:pt x="528" y="79"/>
                  <a:pt x="528" y="80"/>
                  <a:pt x="528" y="81"/>
                </a:cubicBezTo>
                <a:cubicBezTo>
                  <a:pt x="527" y="81"/>
                  <a:pt x="527" y="81"/>
                  <a:pt x="526" y="81"/>
                </a:cubicBezTo>
                <a:close/>
                <a:moveTo>
                  <a:pt x="118" y="75"/>
                </a:moveTo>
                <a:cubicBezTo>
                  <a:pt x="118" y="75"/>
                  <a:pt x="117" y="74"/>
                  <a:pt x="117" y="74"/>
                </a:cubicBezTo>
                <a:cubicBezTo>
                  <a:pt x="116" y="73"/>
                  <a:pt x="116" y="72"/>
                  <a:pt x="117" y="72"/>
                </a:cubicBezTo>
                <a:cubicBezTo>
                  <a:pt x="122" y="67"/>
                  <a:pt x="127" y="63"/>
                  <a:pt x="132" y="60"/>
                </a:cubicBezTo>
                <a:cubicBezTo>
                  <a:pt x="133" y="59"/>
                  <a:pt x="134" y="59"/>
                  <a:pt x="135" y="60"/>
                </a:cubicBezTo>
                <a:cubicBezTo>
                  <a:pt x="135" y="61"/>
                  <a:pt x="135" y="62"/>
                  <a:pt x="134" y="63"/>
                </a:cubicBezTo>
                <a:cubicBezTo>
                  <a:pt x="129" y="66"/>
                  <a:pt x="124" y="70"/>
                  <a:pt x="119" y="74"/>
                </a:cubicBezTo>
                <a:cubicBezTo>
                  <a:pt x="119" y="75"/>
                  <a:pt x="119" y="75"/>
                  <a:pt x="118" y="75"/>
                </a:cubicBezTo>
                <a:close/>
                <a:moveTo>
                  <a:pt x="496" y="58"/>
                </a:moveTo>
                <a:cubicBezTo>
                  <a:pt x="496" y="58"/>
                  <a:pt x="495" y="58"/>
                  <a:pt x="495" y="57"/>
                </a:cubicBezTo>
                <a:cubicBezTo>
                  <a:pt x="490" y="54"/>
                  <a:pt x="484" y="50"/>
                  <a:pt x="479" y="47"/>
                </a:cubicBezTo>
                <a:cubicBezTo>
                  <a:pt x="478" y="47"/>
                  <a:pt x="478" y="46"/>
                  <a:pt x="478" y="45"/>
                </a:cubicBezTo>
                <a:cubicBezTo>
                  <a:pt x="479" y="44"/>
                  <a:pt x="480" y="44"/>
                  <a:pt x="480" y="44"/>
                </a:cubicBezTo>
                <a:cubicBezTo>
                  <a:pt x="486" y="47"/>
                  <a:pt x="491" y="51"/>
                  <a:pt x="497" y="54"/>
                </a:cubicBezTo>
                <a:cubicBezTo>
                  <a:pt x="498" y="55"/>
                  <a:pt x="498" y="56"/>
                  <a:pt x="497" y="57"/>
                </a:cubicBezTo>
                <a:cubicBezTo>
                  <a:pt x="497" y="57"/>
                  <a:pt x="496" y="58"/>
                  <a:pt x="496" y="58"/>
                </a:cubicBezTo>
                <a:close/>
                <a:moveTo>
                  <a:pt x="149" y="52"/>
                </a:moveTo>
                <a:cubicBezTo>
                  <a:pt x="149" y="52"/>
                  <a:pt x="148" y="52"/>
                  <a:pt x="148" y="51"/>
                </a:cubicBezTo>
                <a:cubicBezTo>
                  <a:pt x="147" y="50"/>
                  <a:pt x="148" y="49"/>
                  <a:pt x="148" y="49"/>
                </a:cubicBezTo>
                <a:cubicBezTo>
                  <a:pt x="154" y="45"/>
                  <a:pt x="160" y="42"/>
                  <a:pt x="165" y="39"/>
                </a:cubicBezTo>
                <a:cubicBezTo>
                  <a:pt x="166" y="38"/>
                  <a:pt x="167" y="39"/>
                  <a:pt x="168" y="40"/>
                </a:cubicBezTo>
                <a:cubicBezTo>
                  <a:pt x="168" y="41"/>
                  <a:pt x="168" y="42"/>
                  <a:pt x="167" y="42"/>
                </a:cubicBezTo>
                <a:cubicBezTo>
                  <a:pt x="161" y="45"/>
                  <a:pt x="156" y="48"/>
                  <a:pt x="150" y="52"/>
                </a:cubicBezTo>
                <a:cubicBezTo>
                  <a:pt x="150" y="52"/>
                  <a:pt x="150" y="52"/>
                  <a:pt x="149" y="52"/>
                </a:cubicBezTo>
                <a:close/>
                <a:moveTo>
                  <a:pt x="463" y="38"/>
                </a:moveTo>
                <a:cubicBezTo>
                  <a:pt x="462" y="38"/>
                  <a:pt x="462" y="38"/>
                  <a:pt x="462" y="38"/>
                </a:cubicBezTo>
                <a:cubicBezTo>
                  <a:pt x="456" y="35"/>
                  <a:pt x="450" y="32"/>
                  <a:pt x="444" y="30"/>
                </a:cubicBezTo>
                <a:cubicBezTo>
                  <a:pt x="444" y="29"/>
                  <a:pt x="443" y="28"/>
                  <a:pt x="444" y="27"/>
                </a:cubicBezTo>
                <a:cubicBezTo>
                  <a:pt x="444" y="26"/>
                  <a:pt x="445" y="26"/>
                  <a:pt x="446" y="26"/>
                </a:cubicBezTo>
                <a:cubicBezTo>
                  <a:pt x="452" y="29"/>
                  <a:pt x="458" y="32"/>
                  <a:pt x="463" y="35"/>
                </a:cubicBezTo>
                <a:cubicBezTo>
                  <a:pt x="464" y="35"/>
                  <a:pt x="465" y="36"/>
                  <a:pt x="464" y="37"/>
                </a:cubicBezTo>
                <a:cubicBezTo>
                  <a:pt x="464" y="38"/>
                  <a:pt x="463" y="38"/>
                  <a:pt x="463" y="38"/>
                </a:cubicBezTo>
                <a:close/>
                <a:moveTo>
                  <a:pt x="183" y="34"/>
                </a:moveTo>
                <a:cubicBezTo>
                  <a:pt x="183" y="34"/>
                  <a:pt x="182" y="33"/>
                  <a:pt x="182" y="32"/>
                </a:cubicBezTo>
                <a:cubicBezTo>
                  <a:pt x="181" y="32"/>
                  <a:pt x="182" y="31"/>
                  <a:pt x="182" y="30"/>
                </a:cubicBezTo>
                <a:cubicBezTo>
                  <a:pt x="188" y="27"/>
                  <a:pt x="194" y="25"/>
                  <a:pt x="200" y="22"/>
                </a:cubicBezTo>
                <a:cubicBezTo>
                  <a:pt x="201" y="22"/>
                  <a:pt x="202" y="22"/>
                  <a:pt x="202" y="23"/>
                </a:cubicBezTo>
                <a:cubicBezTo>
                  <a:pt x="203" y="24"/>
                  <a:pt x="202" y="25"/>
                  <a:pt x="201" y="26"/>
                </a:cubicBezTo>
                <a:cubicBezTo>
                  <a:pt x="196" y="28"/>
                  <a:pt x="190" y="31"/>
                  <a:pt x="184" y="33"/>
                </a:cubicBezTo>
                <a:cubicBezTo>
                  <a:pt x="184" y="33"/>
                  <a:pt x="183" y="34"/>
                  <a:pt x="183" y="34"/>
                </a:cubicBezTo>
                <a:close/>
                <a:moveTo>
                  <a:pt x="427" y="23"/>
                </a:moveTo>
                <a:cubicBezTo>
                  <a:pt x="427" y="23"/>
                  <a:pt x="427" y="22"/>
                  <a:pt x="427" y="22"/>
                </a:cubicBezTo>
                <a:cubicBezTo>
                  <a:pt x="421" y="20"/>
                  <a:pt x="415" y="18"/>
                  <a:pt x="408" y="16"/>
                </a:cubicBezTo>
                <a:cubicBezTo>
                  <a:pt x="408" y="16"/>
                  <a:pt x="407" y="15"/>
                  <a:pt x="407" y="14"/>
                </a:cubicBezTo>
                <a:cubicBezTo>
                  <a:pt x="408" y="13"/>
                  <a:pt x="409" y="13"/>
                  <a:pt x="409" y="13"/>
                </a:cubicBezTo>
                <a:cubicBezTo>
                  <a:pt x="416" y="15"/>
                  <a:pt x="422" y="17"/>
                  <a:pt x="428" y="19"/>
                </a:cubicBezTo>
                <a:cubicBezTo>
                  <a:pt x="429" y="19"/>
                  <a:pt x="429" y="20"/>
                  <a:pt x="429" y="21"/>
                </a:cubicBezTo>
                <a:cubicBezTo>
                  <a:pt x="429" y="22"/>
                  <a:pt x="428" y="23"/>
                  <a:pt x="427" y="23"/>
                </a:cubicBezTo>
                <a:close/>
                <a:moveTo>
                  <a:pt x="219" y="19"/>
                </a:moveTo>
                <a:cubicBezTo>
                  <a:pt x="218" y="19"/>
                  <a:pt x="218" y="19"/>
                  <a:pt x="217" y="18"/>
                </a:cubicBezTo>
                <a:cubicBezTo>
                  <a:pt x="217" y="17"/>
                  <a:pt x="217" y="16"/>
                  <a:pt x="218" y="16"/>
                </a:cubicBezTo>
                <a:cubicBezTo>
                  <a:pt x="224" y="14"/>
                  <a:pt x="231" y="12"/>
                  <a:pt x="237" y="10"/>
                </a:cubicBezTo>
                <a:cubicBezTo>
                  <a:pt x="238" y="10"/>
                  <a:pt x="239" y="11"/>
                  <a:pt x="239" y="11"/>
                </a:cubicBezTo>
                <a:cubicBezTo>
                  <a:pt x="239" y="12"/>
                  <a:pt x="239" y="13"/>
                  <a:pt x="238" y="14"/>
                </a:cubicBezTo>
                <a:cubicBezTo>
                  <a:pt x="232" y="15"/>
                  <a:pt x="226" y="17"/>
                  <a:pt x="220" y="19"/>
                </a:cubicBezTo>
                <a:cubicBezTo>
                  <a:pt x="219" y="19"/>
                  <a:pt x="219" y="19"/>
                  <a:pt x="219" y="19"/>
                </a:cubicBezTo>
                <a:close/>
                <a:moveTo>
                  <a:pt x="390" y="11"/>
                </a:moveTo>
                <a:cubicBezTo>
                  <a:pt x="390" y="11"/>
                  <a:pt x="390" y="11"/>
                  <a:pt x="390" y="11"/>
                </a:cubicBezTo>
                <a:cubicBezTo>
                  <a:pt x="384" y="10"/>
                  <a:pt x="377" y="9"/>
                  <a:pt x="371" y="8"/>
                </a:cubicBezTo>
                <a:cubicBezTo>
                  <a:pt x="370" y="7"/>
                  <a:pt x="369" y="7"/>
                  <a:pt x="370" y="6"/>
                </a:cubicBezTo>
                <a:cubicBezTo>
                  <a:pt x="370" y="5"/>
                  <a:pt x="371" y="4"/>
                  <a:pt x="372" y="4"/>
                </a:cubicBezTo>
                <a:cubicBezTo>
                  <a:pt x="378" y="5"/>
                  <a:pt x="384" y="7"/>
                  <a:pt x="391" y="8"/>
                </a:cubicBezTo>
                <a:cubicBezTo>
                  <a:pt x="392" y="8"/>
                  <a:pt x="392" y="9"/>
                  <a:pt x="392" y="10"/>
                </a:cubicBezTo>
                <a:cubicBezTo>
                  <a:pt x="392" y="11"/>
                  <a:pt x="391" y="11"/>
                  <a:pt x="390" y="11"/>
                </a:cubicBezTo>
                <a:close/>
                <a:moveTo>
                  <a:pt x="256" y="9"/>
                </a:moveTo>
                <a:cubicBezTo>
                  <a:pt x="255" y="9"/>
                  <a:pt x="255" y="9"/>
                  <a:pt x="255" y="8"/>
                </a:cubicBezTo>
                <a:cubicBezTo>
                  <a:pt x="254" y="7"/>
                  <a:pt x="255" y="6"/>
                  <a:pt x="256" y="6"/>
                </a:cubicBezTo>
                <a:cubicBezTo>
                  <a:pt x="262" y="5"/>
                  <a:pt x="269" y="3"/>
                  <a:pt x="275" y="3"/>
                </a:cubicBezTo>
                <a:cubicBezTo>
                  <a:pt x="276" y="2"/>
                  <a:pt x="277" y="3"/>
                  <a:pt x="277" y="4"/>
                </a:cubicBezTo>
                <a:cubicBezTo>
                  <a:pt x="277" y="5"/>
                  <a:pt x="276" y="6"/>
                  <a:pt x="276" y="6"/>
                </a:cubicBezTo>
                <a:cubicBezTo>
                  <a:pt x="269" y="7"/>
                  <a:pt x="263" y="8"/>
                  <a:pt x="257" y="9"/>
                </a:cubicBezTo>
                <a:cubicBezTo>
                  <a:pt x="256" y="9"/>
                  <a:pt x="256" y="9"/>
                  <a:pt x="256" y="9"/>
                </a:cubicBezTo>
                <a:close/>
                <a:moveTo>
                  <a:pt x="352" y="5"/>
                </a:moveTo>
                <a:cubicBezTo>
                  <a:pt x="352" y="5"/>
                  <a:pt x="352" y="5"/>
                  <a:pt x="352" y="5"/>
                </a:cubicBezTo>
                <a:cubicBezTo>
                  <a:pt x="346" y="4"/>
                  <a:pt x="339" y="4"/>
                  <a:pt x="333" y="4"/>
                </a:cubicBezTo>
                <a:cubicBezTo>
                  <a:pt x="332" y="4"/>
                  <a:pt x="331" y="3"/>
                  <a:pt x="331" y="2"/>
                </a:cubicBezTo>
                <a:cubicBezTo>
                  <a:pt x="331" y="1"/>
                  <a:pt x="332" y="0"/>
                  <a:pt x="333" y="0"/>
                </a:cubicBezTo>
                <a:cubicBezTo>
                  <a:pt x="340" y="0"/>
                  <a:pt x="346" y="1"/>
                  <a:pt x="352" y="2"/>
                </a:cubicBezTo>
                <a:cubicBezTo>
                  <a:pt x="353" y="2"/>
                  <a:pt x="354" y="2"/>
                  <a:pt x="354" y="3"/>
                </a:cubicBezTo>
                <a:cubicBezTo>
                  <a:pt x="354" y="4"/>
                  <a:pt x="353" y="5"/>
                  <a:pt x="352" y="5"/>
                </a:cubicBezTo>
                <a:close/>
                <a:moveTo>
                  <a:pt x="294" y="4"/>
                </a:moveTo>
                <a:cubicBezTo>
                  <a:pt x="294" y="4"/>
                  <a:pt x="293" y="3"/>
                  <a:pt x="293" y="3"/>
                </a:cubicBezTo>
                <a:cubicBezTo>
                  <a:pt x="293" y="2"/>
                  <a:pt x="293" y="1"/>
                  <a:pt x="294" y="1"/>
                </a:cubicBezTo>
                <a:cubicBezTo>
                  <a:pt x="301" y="0"/>
                  <a:pt x="307" y="0"/>
                  <a:pt x="314" y="0"/>
                </a:cubicBezTo>
                <a:cubicBezTo>
                  <a:pt x="314" y="0"/>
                  <a:pt x="314" y="0"/>
                  <a:pt x="314" y="0"/>
                </a:cubicBezTo>
                <a:cubicBezTo>
                  <a:pt x="315" y="0"/>
                  <a:pt x="316" y="1"/>
                  <a:pt x="316" y="1"/>
                </a:cubicBezTo>
                <a:cubicBezTo>
                  <a:pt x="316" y="2"/>
                  <a:pt x="315" y="3"/>
                  <a:pt x="314" y="3"/>
                </a:cubicBezTo>
                <a:cubicBezTo>
                  <a:pt x="307" y="3"/>
                  <a:pt x="301" y="4"/>
                  <a:pt x="295" y="4"/>
                </a:cubicBezTo>
                <a:cubicBezTo>
                  <a:pt x="295" y="4"/>
                  <a:pt x="295" y="4"/>
                  <a:pt x="294"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6"/>
          <p:cNvSpPr>
            <a:spLocks noEditPoints="1"/>
          </p:cNvSpPr>
          <p:nvPr/>
        </p:nvSpPr>
        <p:spPr bwMode="auto">
          <a:xfrm>
            <a:off x="4640263" y="2800668"/>
            <a:ext cx="2884488" cy="2887662"/>
          </a:xfrm>
          <a:custGeom>
            <a:avLst/>
            <a:gdLst>
              <a:gd name="T0" fmla="*/ 578 w 1083"/>
              <a:gd name="T1" fmla="*/ 1078 h 1083"/>
              <a:gd name="T2" fmla="*/ 501 w 1083"/>
              <a:gd name="T3" fmla="*/ 1082 h 1083"/>
              <a:gd name="T4" fmla="*/ 442 w 1083"/>
              <a:gd name="T5" fmla="*/ 1072 h 1083"/>
              <a:gd name="T6" fmla="*/ 636 w 1083"/>
              <a:gd name="T7" fmla="*/ 1075 h 1083"/>
              <a:gd name="T8" fmla="*/ 692 w 1083"/>
              <a:gd name="T9" fmla="*/ 1058 h 1083"/>
              <a:gd name="T10" fmla="*/ 388 w 1083"/>
              <a:gd name="T11" fmla="*/ 1061 h 1083"/>
              <a:gd name="T12" fmla="*/ 331 w 1083"/>
              <a:gd name="T13" fmla="*/ 1039 h 1083"/>
              <a:gd name="T14" fmla="*/ 747 w 1083"/>
              <a:gd name="T15" fmla="*/ 1043 h 1083"/>
              <a:gd name="T16" fmla="*/ 798 w 1083"/>
              <a:gd name="T17" fmla="*/ 1015 h 1083"/>
              <a:gd name="T18" fmla="*/ 281 w 1083"/>
              <a:gd name="T19" fmla="*/ 1016 h 1083"/>
              <a:gd name="T20" fmla="*/ 230 w 1083"/>
              <a:gd name="T21" fmla="*/ 983 h 1083"/>
              <a:gd name="T22" fmla="*/ 848 w 1083"/>
              <a:gd name="T23" fmla="*/ 988 h 1083"/>
              <a:gd name="T24" fmla="*/ 893 w 1083"/>
              <a:gd name="T25" fmla="*/ 949 h 1083"/>
              <a:gd name="T26" fmla="*/ 186 w 1083"/>
              <a:gd name="T27" fmla="*/ 950 h 1083"/>
              <a:gd name="T28" fmla="*/ 143 w 1083"/>
              <a:gd name="T29" fmla="*/ 906 h 1083"/>
              <a:gd name="T30" fmla="*/ 936 w 1083"/>
              <a:gd name="T31" fmla="*/ 912 h 1083"/>
              <a:gd name="T32" fmla="*/ 971 w 1083"/>
              <a:gd name="T33" fmla="*/ 865 h 1083"/>
              <a:gd name="T34" fmla="*/ 108 w 1083"/>
              <a:gd name="T35" fmla="*/ 865 h 1083"/>
              <a:gd name="T36" fmla="*/ 75 w 1083"/>
              <a:gd name="T37" fmla="*/ 813 h 1083"/>
              <a:gd name="T38" fmla="*/ 1005 w 1083"/>
              <a:gd name="T39" fmla="*/ 820 h 1083"/>
              <a:gd name="T40" fmla="*/ 1031 w 1083"/>
              <a:gd name="T41" fmla="*/ 766 h 1083"/>
              <a:gd name="T42" fmla="*/ 49 w 1083"/>
              <a:gd name="T43" fmla="*/ 765 h 1083"/>
              <a:gd name="T44" fmla="*/ 28 w 1083"/>
              <a:gd name="T45" fmla="*/ 708 h 1083"/>
              <a:gd name="T46" fmla="*/ 1053 w 1083"/>
              <a:gd name="T47" fmla="*/ 714 h 1083"/>
              <a:gd name="T48" fmla="*/ 1067 w 1083"/>
              <a:gd name="T49" fmla="*/ 656 h 1083"/>
              <a:gd name="T50" fmla="*/ 13 w 1083"/>
              <a:gd name="T51" fmla="*/ 656 h 1083"/>
              <a:gd name="T52" fmla="*/ 4 w 1083"/>
              <a:gd name="T53" fmla="*/ 595 h 1083"/>
              <a:gd name="T54" fmla="*/ 1078 w 1083"/>
              <a:gd name="T55" fmla="*/ 601 h 1083"/>
              <a:gd name="T56" fmla="*/ 1079 w 1083"/>
              <a:gd name="T57" fmla="*/ 542 h 1083"/>
              <a:gd name="T58" fmla="*/ 2 w 1083"/>
              <a:gd name="T59" fmla="*/ 541 h 1083"/>
              <a:gd name="T60" fmla="*/ 3 w 1083"/>
              <a:gd name="T61" fmla="*/ 481 h 1083"/>
              <a:gd name="T62" fmla="*/ 1079 w 1083"/>
              <a:gd name="T63" fmla="*/ 491 h 1083"/>
              <a:gd name="T64" fmla="*/ 1070 w 1083"/>
              <a:gd name="T65" fmla="*/ 431 h 1083"/>
              <a:gd name="T66" fmla="*/ 15 w 1083"/>
              <a:gd name="T67" fmla="*/ 426 h 1083"/>
              <a:gd name="T68" fmla="*/ 28 w 1083"/>
              <a:gd name="T69" fmla="*/ 368 h 1083"/>
              <a:gd name="T70" fmla="*/ 1055 w 1083"/>
              <a:gd name="T71" fmla="*/ 378 h 1083"/>
              <a:gd name="T72" fmla="*/ 1034 w 1083"/>
              <a:gd name="T73" fmla="*/ 321 h 1083"/>
              <a:gd name="T74" fmla="*/ 52 w 1083"/>
              <a:gd name="T75" fmla="*/ 316 h 1083"/>
              <a:gd name="T76" fmla="*/ 77 w 1083"/>
              <a:gd name="T77" fmla="*/ 262 h 1083"/>
              <a:gd name="T78" fmla="*/ 1008 w 1083"/>
              <a:gd name="T79" fmla="*/ 273 h 1083"/>
              <a:gd name="T80" fmla="*/ 976 w 1083"/>
              <a:gd name="T81" fmla="*/ 221 h 1083"/>
              <a:gd name="T82" fmla="*/ 111 w 1083"/>
              <a:gd name="T83" fmla="*/ 217 h 1083"/>
              <a:gd name="T84" fmla="*/ 148 w 1083"/>
              <a:gd name="T85" fmla="*/ 170 h 1083"/>
              <a:gd name="T86" fmla="*/ 940 w 1083"/>
              <a:gd name="T87" fmla="*/ 180 h 1083"/>
              <a:gd name="T88" fmla="*/ 897 w 1083"/>
              <a:gd name="T89" fmla="*/ 136 h 1083"/>
              <a:gd name="T90" fmla="*/ 191 w 1083"/>
              <a:gd name="T91" fmla="*/ 133 h 1083"/>
              <a:gd name="T92" fmla="*/ 236 w 1083"/>
              <a:gd name="T93" fmla="*/ 95 h 1083"/>
              <a:gd name="T94" fmla="*/ 853 w 1083"/>
              <a:gd name="T95" fmla="*/ 103 h 1083"/>
              <a:gd name="T96" fmla="*/ 803 w 1083"/>
              <a:gd name="T97" fmla="*/ 70 h 1083"/>
              <a:gd name="T98" fmla="*/ 286 w 1083"/>
              <a:gd name="T99" fmla="*/ 68 h 1083"/>
              <a:gd name="T100" fmla="*/ 338 w 1083"/>
              <a:gd name="T101" fmla="*/ 40 h 1083"/>
              <a:gd name="T102" fmla="*/ 752 w 1083"/>
              <a:gd name="T103" fmla="*/ 47 h 1083"/>
              <a:gd name="T104" fmla="*/ 696 w 1083"/>
              <a:gd name="T105" fmla="*/ 25 h 1083"/>
              <a:gd name="T106" fmla="*/ 393 w 1083"/>
              <a:gd name="T107" fmla="*/ 24 h 1083"/>
              <a:gd name="T108" fmla="*/ 449 w 1083"/>
              <a:gd name="T109" fmla="*/ 8 h 1083"/>
              <a:gd name="T110" fmla="*/ 641 w 1083"/>
              <a:gd name="T111" fmla="*/ 13 h 1083"/>
              <a:gd name="T112" fmla="*/ 582 w 1083"/>
              <a:gd name="T113" fmla="*/ 4 h 1083"/>
              <a:gd name="T114" fmla="*/ 507 w 1083"/>
              <a:gd name="T115" fmla="*/ 5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3" h="1083">
                <a:moveTo>
                  <a:pt x="540" y="1083"/>
                </a:moveTo>
                <a:cubicBezTo>
                  <a:pt x="540" y="1083"/>
                  <a:pt x="540" y="1083"/>
                  <a:pt x="540" y="1083"/>
                </a:cubicBezTo>
                <a:cubicBezTo>
                  <a:pt x="533" y="1083"/>
                  <a:pt x="527" y="1083"/>
                  <a:pt x="521" y="1083"/>
                </a:cubicBezTo>
                <a:cubicBezTo>
                  <a:pt x="520" y="1083"/>
                  <a:pt x="519" y="1082"/>
                  <a:pt x="519" y="1081"/>
                </a:cubicBezTo>
                <a:cubicBezTo>
                  <a:pt x="519" y="1080"/>
                  <a:pt x="520" y="1079"/>
                  <a:pt x="521" y="1079"/>
                </a:cubicBezTo>
                <a:cubicBezTo>
                  <a:pt x="527" y="1080"/>
                  <a:pt x="533" y="1080"/>
                  <a:pt x="540" y="1080"/>
                </a:cubicBezTo>
                <a:cubicBezTo>
                  <a:pt x="541" y="1080"/>
                  <a:pt x="542" y="1080"/>
                  <a:pt x="542" y="1081"/>
                </a:cubicBezTo>
                <a:cubicBezTo>
                  <a:pt x="542" y="1082"/>
                  <a:pt x="541" y="1083"/>
                  <a:pt x="540" y="1083"/>
                </a:cubicBezTo>
                <a:close/>
                <a:moveTo>
                  <a:pt x="559" y="1083"/>
                </a:moveTo>
                <a:cubicBezTo>
                  <a:pt x="558" y="1083"/>
                  <a:pt x="557" y="1082"/>
                  <a:pt x="557" y="1081"/>
                </a:cubicBezTo>
                <a:cubicBezTo>
                  <a:pt x="557" y="1080"/>
                  <a:pt x="558" y="1079"/>
                  <a:pt x="559" y="1079"/>
                </a:cubicBezTo>
                <a:cubicBezTo>
                  <a:pt x="566" y="1079"/>
                  <a:pt x="572" y="1079"/>
                  <a:pt x="578" y="1078"/>
                </a:cubicBezTo>
                <a:cubicBezTo>
                  <a:pt x="579" y="1078"/>
                  <a:pt x="580" y="1079"/>
                  <a:pt x="580" y="1080"/>
                </a:cubicBezTo>
                <a:cubicBezTo>
                  <a:pt x="580" y="1081"/>
                  <a:pt x="580" y="1082"/>
                  <a:pt x="579" y="1082"/>
                </a:cubicBezTo>
                <a:cubicBezTo>
                  <a:pt x="572" y="1082"/>
                  <a:pt x="566" y="1083"/>
                  <a:pt x="559" y="1083"/>
                </a:cubicBezTo>
                <a:cubicBezTo>
                  <a:pt x="559" y="1083"/>
                  <a:pt x="559" y="1083"/>
                  <a:pt x="559" y="1083"/>
                </a:cubicBezTo>
                <a:close/>
                <a:moveTo>
                  <a:pt x="501" y="1082"/>
                </a:moveTo>
                <a:cubicBezTo>
                  <a:pt x="501" y="1082"/>
                  <a:pt x="501" y="1082"/>
                  <a:pt x="501" y="1082"/>
                </a:cubicBezTo>
                <a:cubicBezTo>
                  <a:pt x="495" y="1081"/>
                  <a:pt x="488" y="1081"/>
                  <a:pt x="482" y="1080"/>
                </a:cubicBezTo>
                <a:cubicBezTo>
                  <a:pt x="481" y="1080"/>
                  <a:pt x="480" y="1079"/>
                  <a:pt x="480" y="1078"/>
                </a:cubicBezTo>
                <a:cubicBezTo>
                  <a:pt x="480" y="1077"/>
                  <a:pt x="481" y="1076"/>
                  <a:pt x="482" y="1076"/>
                </a:cubicBezTo>
                <a:cubicBezTo>
                  <a:pt x="489" y="1077"/>
                  <a:pt x="495" y="1078"/>
                  <a:pt x="501" y="1078"/>
                </a:cubicBezTo>
                <a:cubicBezTo>
                  <a:pt x="502" y="1078"/>
                  <a:pt x="503" y="1079"/>
                  <a:pt x="503" y="1080"/>
                </a:cubicBezTo>
                <a:cubicBezTo>
                  <a:pt x="503" y="1081"/>
                  <a:pt x="502" y="1082"/>
                  <a:pt x="501" y="1082"/>
                </a:cubicBezTo>
                <a:close/>
                <a:moveTo>
                  <a:pt x="598" y="1080"/>
                </a:moveTo>
                <a:cubicBezTo>
                  <a:pt x="597" y="1080"/>
                  <a:pt x="596" y="1080"/>
                  <a:pt x="596" y="1079"/>
                </a:cubicBezTo>
                <a:cubicBezTo>
                  <a:pt x="596" y="1078"/>
                  <a:pt x="597" y="1077"/>
                  <a:pt x="598" y="1077"/>
                </a:cubicBezTo>
                <a:cubicBezTo>
                  <a:pt x="604" y="1076"/>
                  <a:pt x="610" y="1075"/>
                  <a:pt x="617" y="1074"/>
                </a:cubicBezTo>
                <a:cubicBezTo>
                  <a:pt x="618" y="1074"/>
                  <a:pt x="618" y="1075"/>
                  <a:pt x="619" y="1076"/>
                </a:cubicBezTo>
                <a:cubicBezTo>
                  <a:pt x="619" y="1077"/>
                  <a:pt x="618" y="1078"/>
                  <a:pt x="617" y="1078"/>
                </a:cubicBezTo>
                <a:cubicBezTo>
                  <a:pt x="611" y="1079"/>
                  <a:pt x="604" y="1080"/>
                  <a:pt x="598" y="1080"/>
                </a:cubicBezTo>
                <a:cubicBezTo>
                  <a:pt x="598" y="1080"/>
                  <a:pt x="598" y="1080"/>
                  <a:pt x="598" y="1080"/>
                </a:cubicBezTo>
                <a:close/>
                <a:moveTo>
                  <a:pt x="463" y="1078"/>
                </a:moveTo>
                <a:cubicBezTo>
                  <a:pt x="463" y="1078"/>
                  <a:pt x="463" y="1078"/>
                  <a:pt x="463" y="1078"/>
                </a:cubicBezTo>
                <a:cubicBezTo>
                  <a:pt x="456" y="1077"/>
                  <a:pt x="450" y="1076"/>
                  <a:pt x="444" y="1074"/>
                </a:cubicBezTo>
                <a:cubicBezTo>
                  <a:pt x="443" y="1074"/>
                  <a:pt x="442" y="1073"/>
                  <a:pt x="442" y="1072"/>
                </a:cubicBezTo>
                <a:cubicBezTo>
                  <a:pt x="442" y="1071"/>
                  <a:pt x="443" y="1071"/>
                  <a:pt x="444" y="1071"/>
                </a:cubicBezTo>
                <a:cubicBezTo>
                  <a:pt x="451" y="1072"/>
                  <a:pt x="457" y="1073"/>
                  <a:pt x="463" y="1074"/>
                </a:cubicBezTo>
                <a:cubicBezTo>
                  <a:pt x="464" y="1074"/>
                  <a:pt x="465" y="1075"/>
                  <a:pt x="465" y="1076"/>
                </a:cubicBezTo>
                <a:cubicBezTo>
                  <a:pt x="465" y="1077"/>
                  <a:pt x="464" y="1078"/>
                  <a:pt x="463" y="1078"/>
                </a:cubicBezTo>
                <a:close/>
                <a:moveTo>
                  <a:pt x="636" y="1075"/>
                </a:moveTo>
                <a:cubicBezTo>
                  <a:pt x="635" y="1075"/>
                  <a:pt x="634" y="1074"/>
                  <a:pt x="634" y="1073"/>
                </a:cubicBezTo>
                <a:cubicBezTo>
                  <a:pt x="634" y="1073"/>
                  <a:pt x="635" y="1072"/>
                  <a:pt x="636" y="1071"/>
                </a:cubicBezTo>
                <a:cubicBezTo>
                  <a:pt x="642" y="1070"/>
                  <a:pt x="648" y="1069"/>
                  <a:pt x="654" y="1068"/>
                </a:cubicBezTo>
                <a:cubicBezTo>
                  <a:pt x="655" y="1068"/>
                  <a:pt x="656" y="1068"/>
                  <a:pt x="657" y="1069"/>
                </a:cubicBezTo>
                <a:cubicBezTo>
                  <a:pt x="657" y="1070"/>
                  <a:pt x="656" y="1071"/>
                  <a:pt x="655" y="1071"/>
                </a:cubicBezTo>
                <a:cubicBezTo>
                  <a:pt x="649" y="1073"/>
                  <a:pt x="643" y="1074"/>
                  <a:pt x="636" y="1075"/>
                </a:cubicBezTo>
                <a:cubicBezTo>
                  <a:pt x="636" y="1075"/>
                  <a:pt x="636" y="1075"/>
                  <a:pt x="636" y="1075"/>
                </a:cubicBezTo>
                <a:close/>
                <a:moveTo>
                  <a:pt x="425" y="1071"/>
                </a:moveTo>
                <a:cubicBezTo>
                  <a:pt x="425" y="1071"/>
                  <a:pt x="425" y="1071"/>
                  <a:pt x="425" y="1071"/>
                </a:cubicBezTo>
                <a:cubicBezTo>
                  <a:pt x="418" y="1069"/>
                  <a:pt x="412" y="1068"/>
                  <a:pt x="406" y="1066"/>
                </a:cubicBezTo>
                <a:cubicBezTo>
                  <a:pt x="405" y="1066"/>
                  <a:pt x="404" y="1065"/>
                  <a:pt x="405" y="1064"/>
                </a:cubicBezTo>
                <a:cubicBezTo>
                  <a:pt x="405" y="1063"/>
                  <a:pt x="406" y="1062"/>
                  <a:pt x="407" y="1063"/>
                </a:cubicBezTo>
                <a:cubicBezTo>
                  <a:pt x="413" y="1064"/>
                  <a:pt x="419" y="1066"/>
                  <a:pt x="425" y="1067"/>
                </a:cubicBezTo>
                <a:cubicBezTo>
                  <a:pt x="426" y="1067"/>
                  <a:pt x="427" y="1068"/>
                  <a:pt x="427" y="1069"/>
                </a:cubicBezTo>
                <a:cubicBezTo>
                  <a:pt x="427" y="1070"/>
                  <a:pt x="426" y="1071"/>
                  <a:pt x="425" y="1071"/>
                </a:cubicBezTo>
                <a:close/>
                <a:moveTo>
                  <a:pt x="674" y="1067"/>
                </a:moveTo>
                <a:cubicBezTo>
                  <a:pt x="673" y="1067"/>
                  <a:pt x="672" y="1066"/>
                  <a:pt x="672" y="1066"/>
                </a:cubicBezTo>
                <a:cubicBezTo>
                  <a:pt x="672" y="1065"/>
                  <a:pt x="672" y="1064"/>
                  <a:pt x="673" y="1063"/>
                </a:cubicBezTo>
                <a:cubicBezTo>
                  <a:pt x="679" y="1062"/>
                  <a:pt x="686" y="1060"/>
                  <a:pt x="692" y="1058"/>
                </a:cubicBezTo>
                <a:cubicBezTo>
                  <a:pt x="693" y="1058"/>
                  <a:pt x="694" y="1059"/>
                  <a:pt x="694" y="1060"/>
                </a:cubicBezTo>
                <a:cubicBezTo>
                  <a:pt x="694" y="1061"/>
                  <a:pt x="694" y="1061"/>
                  <a:pt x="693" y="1062"/>
                </a:cubicBezTo>
                <a:cubicBezTo>
                  <a:pt x="687" y="1064"/>
                  <a:pt x="680" y="1065"/>
                  <a:pt x="674" y="1067"/>
                </a:cubicBezTo>
                <a:cubicBezTo>
                  <a:pt x="674" y="1067"/>
                  <a:pt x="674" y="1067"/>
                  <a:pt x="674" y="1067"/>
                </a:cubicBezTo>
                <a:close/>
                <a:moveTo>
                  <a:pt x="388" y="1061"/>
                </a:moveTo>
                <a:cubicBezTo>
                  <a:pt x="387" y="1061"/>
                  <a:pt x="387" y="1061"/>
                  <a:pt x="387" y="1061"/>
                </a:cubicBezTo>
                <a:cubicBezTo>
                  <a:pt x="381" y="1059"/>
                  <a:pt x="375" y="1057"/>
                  <a:pt x="369" y="1055"/>
                </a:cubicBezTo>
                <a:cubicBezTo>
                  <a:pt x="368" y="1055"/>
                  <a:pt x="367" y="1054"/>
                  <a:pt x="368" y="1053"/>
                </a:cubicBezTo>
                <a:cubicBezTo>
                  <a:pt x="368" y="1052"/>
                  <a:pt x="369" y="1051"/>
                  <a:pt x="370" y="1052"/>
                </a:cubicBezTo>
                <a:cubicBezTo>
                  <a:pt x="376" y="1054"/>
                  <a:pt x="382" y="1056"/>
                  <a:pt x="388" y="1058"/>
                </a:cubicBezTo>
                <a:cubicBezTo>
                  <a:pt x="389" y="1058"/>
                  <a:pt x="390" y="1059"/>
                  <a:pt x="389" y="1060"/>
                </a:cubicBezTo>
                <a:cubicBezTo>
                  <a:pt x="389" y="1061"/>
                  <a:pt x="388" y="1061"/>
                  <a:pt x="388" y="1061"/>
                </a:cubicBezTo>
                <a:close/>
                <a:moveTo>
                  <a:pt x="711" y="1056"/>
                </a:moveTo>
                <a:cubicBezTo>
                  <a:pt x="710" y="1056"/>
                  <a:pt x="709" y="1056"/>
                  <a:pt x="709" y="1055"/>
                </a:cubicBezTo>
                <a:cubicBezTo>
                  <a:pt x="709" y="1054"/>
                  <a:pt x="709" y="1053"/>
                  <a:pt x="710" y="1053"/>
                </a:cubicBezTo>
                <a:cubicBezTo>
                  <a:pt x="716" y="1051"/>
                  <a:pt x="722" y="1049"/>
                  <a:pt x="728" y="1046"/>
                </a:cubicBezTo>
                <a:cubicBezTo>
                  <a:pt x="729" y="1046"/>
                  <a:pt x="730" y="1046"/>
                  <a:pt x="731" y="1047"/>
                </a:cubicBezTo>
                <a:cubicBezTo>
                  <a:pt x="731" y="1048"/>
                  <a:pt x="730" y="1049"/>
                  <a:pt x="730" y="1050"/>
                </a:cubicBezTo>
                <a:cubicBezTo>
                  <a:pt x="723" y="1052"/>
                  <a:pt x="717" y="1054"/>
                  <a:pt x="711" y="1056"/>
                </a:cubicBezTo>
                <a:cubicBezTo>
                  <a:pt x="711" y="1056"/>
                  <a:pt x="711" y="1056"/>
                  <a:pt x="711" y="1056"/>
                </a:cubicBezTo>
                <a:close/>
                <a:moveTo>
                  <a:pt x="351" y="1049"/>
                </a:moveTo>
                <a:cubicBezTo>
                  <a:pt x="351" y="1049"/>
                  <a:pt x="351" y="1049"/>
                  <a:pt x="350" y="1049"/>
                </a:cubicBezTo>
                <a:cubicBezTo>
                  <a:pt x="344" y="1046"/>
                  <a:pt x="338" y="1044"/>
                  <a:pt x="332" y="1041"/>
                </a:cubicBezTo>
                <a:cubicBezTo>
                  <a:pt x="331" y="1041"/>
                  <a:pt x="331" y="1040"/>
                  <a:pt x="331" y="1039"/>
                </a:cubicBezTo>
                <a:cubicBezTo>
                  <a:pt x="332" y="1038"/>
                  <a:pt x="333" y="1038"/>
                  <a:pt x="334" y="1038"/>
                </a:cubicBezTo>
                <a:cubicBezTo>
                  <a:pt x="340" y="1041"/>
                  <a:pt x="346" y="1043"/>
                  <a:pt x="352" y="1045"/>
                </a:cubicBezTo>
                <a:cubicBezTo>
                  <a:pt x="353" y="1046"/>
                  <a:pt x="353" y="1047"/>
                  <a:pt x="353" y="1048"/>
                </a:cubicBezTo>
                <a:cubicBezTo>
                  <a:pt x="352" y="1048"/>
                  <a:pt x="352" y="1049"/>
                  <a:pt x="351" y="1049"/>
                </a:cubicBezTo>
                <a:close/>
                <a:moveTo>
                  <a:pt x="747" y="1043"/>
                </a:moveTo>
                <a:cubicBezTo>
                  <a:pt x="746" y="1043"/>
                  <a:pt x="746" y="1042"/>
                  <a:pt x="745" y="1042"/>
                </a:cubicBezTo>
                <a:cubicBezTo>
                  <a:pt x="745" y="1041"/>
                  <a:pt x="745" y="1040"/>
                  <a:pt x="746" y="1039"/>
                </a:cubicBezTo>
                <a:cubicBezTo>
                  <a:pt x="752" y="1037"/>
                  <a:pt x="758" y="1034"/>
                  <a:pt x="764" y="1032"/>
                </a:cubicBezTo>
                <a:cubicBezTo>
                  <a:pt x="765" y="1031"/>
                  <a:pt x="766" y="1032"/>
                  <a:pt x="766" y="1033"/>
                </a:cubicBezTo>
                <a:cubicBezTo>
                  <a:pt x="767" y="1033"/>
                  <a:pt x="766" y="1034"/>
                  <a:pt x="765" y="1035"/>
                </a:cubicBezTo>
                <a:cubicBezTo>
                  <a:pt x="759" y="1038"/>
                  <a:pt x="754" y="1040"/>
                  <a:pt x="748" y="1043"/>
                </a:cubicBezTo>
                <a:cubicBezTo>
                  <a:pt x="747" y="1043"/>
                  <a:pt x="747" y="1043"/>
                  <a:pt x="747" y="1043"/>
                </a:cubicBezTo>
                <a:close/>
                <a:moveTo>
                  <a:pt x="315" y="1034"/>
                </a:moveTo>
                <a:cubicBezTo>
                  <a:pt x="315" y="1034"/>
                  <a:pt x="315" y="1034"/>
                  <a:pt x="315" y="1034"/>
                </a:cubicBezTo>
                <a:cubicBezTo>
                  <a:pt x="309" y="1031"/>
                  <a:pt x="303" y="1028"/>
                  <a:pt x="297" y="1025"/>
                </a:cubicBezTo>
                <a:cubicBezTo>
                  <a:pt x="296" y="1025"/>
                  <a:pt x="296" y="1024"/>
                  <a:pt x="296" y="1023"/>
                </a:cubicBezTo>
                <a:cubicBezTo>
                  <a:pt x="297" y="1022"/>
                  <a:pt x="298" y="1022"/>
                  <a:pt x="299" y="1022"/>
                </a:cubicBezTo>
                <a:cubicBezTo>
                  <a:pt x="304" y="1025"/>
                  <a:pt x="310" y="1028"/>
                  <a:pt x="316" y="1030"/>
                </a:cubicBezTo>
                <a:cubicBezTo>
                  <a:pt x="317" y="1031"/>
                  <a:pt x="317" y="1032"/>
                  <a:pt x="317" y="1033"/>
                </a:cubicBezTo>
                <a:cubicBezTo>
                  <a:pt x="317" y="1033"/>
                  <a:pt x="316" y="1034"/>
                  <a:pt x="315" y="1034"/>
                </a:cubicBezTo>
                <a:close/>
                <a:moveTo>
                  <a:pt x="782" y="1027"/>
                </a:moveTo>
                <a:cubicBezTo>
                  <a:pt x="781" y="1027"/>
                  <a:pt x="781" y="1026"/>
                  <a:pt x="780" y="1026"/>
                </a:cubicBezTo>
                <a:cubicBezTo>
                  <a:pt x="780" y="1025"/>
                  <a:pt x="780" y="1024"/>
                  <a:pt x="781" y="1023"/>
                </a:cubicBezTo>
                <a:cubicBezTo>
                  <a:pt x="787" y="1021"/>
                  <a:pt x="793" y="1018"/>
                  <a:pt x="798" y="1015"/>
                </a:cubicBezTo>
                <a:cubicBezTo>
                  <a:pt x="799" y="1014"/>
                  <a:pt x="800" y="1014"/>
                  <a:pt x="801" y="1015"/>
                </a:cubicBezTo>
                <a:cubicBezTo>
                  <a:pt x="801" y="1016"/>
                  <a:pt x="801" y="1017"/>
                  <a:pt x="800" y="1018"/>
                </a:cubicBezTo>
                <a:cubicBezTo>
                  <a:pt x="794" y="1021"/>
                  <a:pt x="788" y="1024"/>
                  <a:pt x="783" y="1027"/>
                </a:cubicBezTo>
                <a:cubicBezTo>
                  <a:pt x="782" y="1027"/>
                  <a:pt x="782" y="1027"/>
                  <a:pt x="782" y="1027"/>
                </a:cubicBezTo>
                <a:close/>
                <a:moveTo>
                  <a:pt x="281" y="1016"/>
                </a:moveTo>
                <a:cubicBezTo>
                  <a:pt x="281" y="1016"/>
                  <a:pt x="280" y="1016"/>
                  <a:pt x="280" y="1016"/>
                </a:cubicBezTo>
                <a:cubicBezTo>
                  <a:pt x="274" y="1013"/>
                  <a:pt x="269" y="1010"/>
                  <a:pt x="263" y="1006"/>
                </a:cubicBezTo>
                <a:cubicBezTo>
                  <a:pt x="262" y="1006"/>
                  <a:pt x="262" y="1005"/>
                  <a:pt x="263" y="1004"/>
                </a:cubicBezTo>
                <a:cubicBezTo>
                  <a:pt x="263" y="1003"/>
                  <a:pt x="264" y="1003"/>
                  <a:pt x="265" y="1003"/>
                </a:cubicBezTo>
                <a:cubicBezTo>
                  <a:pt x="270" y="1007"/>
                  <a:pt x="276" y="1010"/>
                  <a:pt x="282" y="1013"/>
                </a:cubicBezTo>
                <a:cubicBezTo>
                  <a:pt x="283" y="1013"/>
                  <a:pt x="283" y="1015"/>
                  <a:pt x="282" y="1015"/>
                </a:cubicBezTo>
                <a:cubicBezTo>
                  <a:pt x="282" y="1016"/>
                  <a:pt x="281" y="1016"/>
                  <a:pt x="281" y="1016"/>
                </a:cubicBezTo>
                <a:close/>
                <a:moveTo>
                  <a:pt x="816" y="1008"/>
                </a:moveTo>
                <a:cubicBezTo>
                  <a:pt x="815" y="1008"/>
                  <a:pt x="815" y="1008"/>
                  <a:pt x="814" y="1007"/>
                </a:cubicBezTo>
                <a:cubicBezTo>
                  <a:pt x="814" y="1007"/>
                  <a:pt x="814" y="1006"/>
                  <a:pt x="815" y="1005"/>
                </a:cubicBezTo>
                <a:cubicBezTo>
                  <a:pt x="820" y="1002"/>
                  <a:pt x="826" y="998"/>
                  <a:pt x="831" y="995"/>
                </a:cubicBezTo>
                <a:cubicBezTo>
                  <a:pt x="832" y="994"/>
                  <a:pt x="833" y="995"/>
                  <a:pt x="834" y="996"/>
                </a:cubicBezTo>
                <a:cubicBezTo>
                  <a:pt x="834" y="996"/>
                  <a:pt x="834" y="997"/>
                  <a:pt x="833" y="998"/>
                </a:cubicBezTo>
                <a:cubicBezTo>
                  <a:pt x="828" y="1001"/>
                  <a:pt x="822" y="1005"/>
                  <a:pt x="817" y="1008"/>
                </a:cubicBezTo>
                <a:cubicBezTo>
                  <a:pt x="816" y="1008"/>
                  <a:pt x="816" y="1008"/>
                  <a:pt x="816" y="1008"/>
                </a:cubicBezTo>
                <a:close/>
                <a:moveTo>
                  <a:pt x="248" y="996"/>
                </a:moveTo>
                <a:cubicBezTo>
                  <a:pt x="247" y="996"/>
                  <a:pt x="247" y="996"/>
                  <a:pt x="247" y="996"/>
                </a:cubicBezTo>
                <a:cubicBezTo>
                  <a:pt x="241" y="993"/>
                  <a:pt x="236" y="989"/>
                  <a:pt x="231" y="985"/>
                </a:cubicBezTo>
                <a:cubicBezTo>
                  <a:pt x="230" y="985"/>
                  <a:pt x="230" y="984"/>
                  <a:pt x="230" y="983"/>
                </a:cubicBezTo>
                <a:cubicBezTo>
                  <a:pt x="231" y="982"/>
                  <a:pt x="232" y="982"/>
                  <a:pt x="233" y="982"/>
                </a:cubicBezTo>
                <a:cubicBezTo>
                  <a:pt x="238" y="986"/>
                  <a:pt x="243" y="990"/>
                  <a:pt x="249" y="993"/>
                </a:cubicBezTo>
                <a:cubicBezTo>
                  <a:pt x="249" y="994"/>
                  <a:pt x="250" y="995"/>
                  <a:pt x="249" y="996"/>
                </a:cubicBezTo>
                <a:cubicBezTo>
                  <a:pt x="249" y="996"/>
                  <a:pt x="248" y="996"/>
                  <a:pt x="248" y="996"/>
                </a:cubicBezTo>
                <a:close/>
                <a:moveTo>
                  <a:pt x="848" y="988"/>
                </a:moveTo>
                <a:cubicBezTo>
                  <a:pt x="848" y="988"/>
                  <a:pt x="847" y="987"/>
                  <a:pt x="847" y="987"/>
                </a:cubicBezTo>
                <a:cubicBezTo>
                  <a:pt x="846" y="986"/>
                  <a:pt x="846" y="985"/>
                  <a:pt x="847" y="984"/>
                </a:cubicBezTo>
                <a:cubicBezTo>
                  <a:pt x="852" y="981"/>
                  <a:pt x="858" y="977"/>
                  <a:pt x="863" y="973"/>
                </a:cubicBezTo>
                <a:cubicBezTo>
                  <a:pt x="864" y="973"/>
                  <a:pt x="865" y="973"/>
                  <a:pt x="865" y="973"/>
                </a:cubicBezTo>
                <a:cubicBezTo>
                  <a:pt x="866" y="974"/>
                  <a:pt x="866" y="975"/>
                  <a:pt x="865" y="976"/>
                </a:cubicBezTo>
                <a:cubicBezTo>
                  <a:pt x="860" y="980"/>
                  <a:pt x="854" y="984"/>
                  <a:pt x="849" y="987"/>
                </a:cubicBezTo>
                <a:cubicBezTo>
                  <a:pt x="849" y="987"/>
                  <a:pt x="849" y="988"/>
                  <a:pt x="848" y="988"/>
                </a:cubicBezTo>
                <a:close/>
                <a:moveTo>
                  <a:pt x="216" y="974"/>
                </a:moveTo>
                <a:cubicBezTo>
                  <a:pt x="216" y="974"/>
                  <a:pt x="215" y="974"/>
                  <a:pt x="215" y="974"/>
                </a:cubicBezTo>
                <a:cubicBezTo>
                  <a:pt x="210" y="970"/>
                  <a:pt x="205" y="966"/>
                  <a:pt x="200" y="962"/>
                </a:cubicBezTo>
                <a:cubicBezTo>
                  <a:pt x="199" y="961"/>
                  <a:pt x="199" y="960"/>
                  <a:pt x="199" y="959"/>
                </a:cubicBezTo>
                <a:cubicBezTo>
                  <a:pt x="200" y="959"/>
                  <a:pt x="201" y="959"/>
                  <a:pt x="202" y="959"/>
                </a:cubicBezTo>
                <a:cubicBezTo>
                  <a:pt x="207" y="963"/>
                  <a:pt x="212" y="967"/>
                  <a:pt x="217" y="971"/>
                </a:cubicBezTo>
                <a:cubicBezTo>
                  <a:pt x="218" y="972"/>
                  <a:pt x="218" y="973"/>
                  <a:pt x="217" y="974"/>
                </a:cubicBezTo>
                <a:cubicBezTo>
                  <a:pt x="217" y="974"/>
                  <a:pt x="217" y="974"/>
                  <a:pt x="216" y="974"/>
                </a:cubicBezTo>
                <a:close/>
                <a:moveTo>
                  <a:pt x="879" y="964"/>
                </a:moveTo>
                <a:cubicBezTo>
                  <a:pt x="879" y="964"/>
                  <a:pt x="878" y="964"/>
                  <a:pt x="878" y="964"/>
                </a:cubicBezTo>
                <a:cubicBezTo>
                  <a:pt x="877" y="963"/>
                  <a:pt x="877" y="962"/>
                  <a:pt x="878" y="961"/>
                </a:cubicBezTo>
                <a:cubicBezTo>
                  <a:pt x="883" y="957"/>
                  <a:pt x="888" y="953"/>
                  <a:pt x="893" y="949"/>
                </a:cubicBezTo>
                <a:cubicBezTo>
                  <a:pt x="894" y="948"/>
                  <a:pt x="895" y="948"/>
                  <a:pt x="895" y="949"/>
                </a:cubicBezTo>
                <a:cubicBezTo>
                  <a:pt x="896" y="950"/>
                  <a:pt x="896" y="951"/>
                  <a:pt x="895" y="952"/>
                </a:cubicBezTo>
                <a:cubicBezTo>
                  <a:pt x="890" y="956"/>
                  <a:pt x="885" y="960"/>
                  <a:pt x="880" y="964"/>
                </a:cubicBezTo>
                <a:cubicBezTo>
                  <a:pt x="880" y="964"/>
                  <a:pt x="880" y="964"/>
                  <a:pt x="879" y="964"/>
                </a:cubicBezTo>
                <a:close/>
                <a:moveTo>
                  <a:pt x="186" y="950"/>
                </a:moveTo>
                <a:cubicBezTo>
                  <a:pt x="186" y="950"/>
                  <a:pt x="185" y="950"/>
                  <a:pt x="185" y="949"/>
                </a:cubicBezTo>
                <a:cubicBezTo>
                  <a:pt x="180" y="945"/>
                  <a:pt x="175" y="941"/>
                  <a:pt x="171" y="936"/>
                </a:cubicBezTo>
                <a:cubicBezTo>
                  <a:pt x="170" y="936"/>
                  <a:pt x="170" y="935"/>
                  <a:pt x="171" y="934"/>
                </a:cubicBezTo>
                <a:cubicBezTo>
                  <a:pt x="171" y="933"/>
                  <a:pt x="172" y="933"/>
                  <a:pt x="173" y="934"/>
                </a:cubicBezTo>
                <a:cubicBezTo>
                  <a:pt x="178" y="938"/>
                  <a:pt x="183" y="943"/>
                  <a:pt x="187" y="947"/>
                </a:cubicBezTo>
                <a:cubicBezTo>
                  <a:pt x="188" y="947"/>
                  <a:pt x="188" y="949"/>
                  <a:pt x="187" y="949"/>
                </a:cubicBezTo>
                <a:cubicBezTo>
                  <a:pt x="187" y="950"/>
                  <a:pt x="187" y="950"/>
                  <a:pt x="186" y="950"/>
                </a:cubicBezTo>
                <a:close/>
                <a:moveTo>
                  <a:pt x="908" y="939"/>
                </a:moveTo>
                <a:cubicBezTo>
                  <a:pt x="908" y="939"/>
                  <a:pt x="907" y="939"/>
                  <a:pt x="907" y="939"/>
                </a:cubicBezTo>
                <a:cubicBezTo>
                  <a:pt x="906" y="938"/>
                  <a:pt x="906" y="937"/>
                  <a:pt x="907" y="936"/>
                </a:cubicBezTo>
                <a:cubicBezTo>
                  <a:pt x="912" y="932"/>
                  <a:pt x="916" y="927"/>
                  <a:pt x="921" y="923"/>
                </a:cubicBezTo>
                <a:cubicBezTo>
                  <a:pt x="922" y="922"/>
                  <a:pt x="923" y="922"/>
                  <a:pt x="923" y="923"/>
                </a:cubicBezTo>
                <a:cubicBezTo>
                  <a:pt x="924" y="924"/>
                  <a:pt x="924" y="925"/>
                  <a:pt x="923" y="925"/>
                </a:cubicBezTo>
                <a:cubicBezTo>
                  <a:pt x="919" y="930"/>
                  <a:pt x="914" y="934"/>
                  <a:pt x="910" y="939"/>
                </a:cubicBezTo>
                <a:cubicBezTo>
                  <a:pt x="909" y="939"/>
                  <a:pt x="909" y="939"/>
                  <a:pt x="908" y="939"/>
                </a:cubicBezTo>
                <a:close/>
                <a:moveTo>
                  <a:pt x="158" y="923"/>
                </a:moveTo>
                <a:cubicBezTo>
                  <a:pt x="158" y="923"/>
                  <a:pt x="157" y="923"/>
                  <a:pt x="157" y="923"/>
                </a:cubicBezTo>
                <a:cubicBezTo>
                  <a:pt x="152" y="918"/>
                  <a:pt x="148" y="914"/>
                  <a:pt x="143" y="909"/>
                </a:cubicBezTo>
                <a:cubicBezTo>
                  <a:pt x="143" y="908"/>
                  <a:pt x="143" y="907"/>
                  <a:pt x="143" y="906"/>
                </a:cubicBezTo>
                <a:cubicBezTo>
                  <a:pt x="144" y="906"/>
                  <a:pt x="145" y="906"/>
                  <a:pt x="146" y="906"/>
                </a:cubicBezTo>
                <a:cubicBezTo>
                  <a:pt x="150" y="911"/>
                  <a:pt x="155" y="916"/>
                  <a:pt x="159" y="920"/>
                </a:cubicBezTo>
                <a:cubicBezTo>
                  <a:pt x="160" y="921"/>
                  <a:pt x="160" y="922"/>
                  <a:pt x="159" y="923"/>
                </a:cubicBezTo>
                <a:cubicBezTo>
                  <a:pt x="159" y="923"/>
                  <a:pt x="158" y="923"/>
                  <a:pt x="158" y="923"/>
                </a:cubicBezTo>
                <a:close/>
                <a:moveTo>
                  <a:pt x="936" y="912"/>
                </a:moveTo>
                <a:cubicBezTo>
                  <a:pt x="935" y="912"/>
                  <a:pt x="935" y="912"/>
                  <a:pt x="934" y="912"/>
                </a:cubicBezTo>
                <a:cubicBezTo>
                  <a:pt x="934" y="911"/>
                  <a:pt x="934" y="910"/>
                  <a:pt x="934" y="909"/>
                </a:cubicBezTo>
                <a:cubicBezTo>
                  <a:pt x="939" y="904"/>
                  <a:pt x="943" y="900"/>
                  <a:pt x="947" y="895"/>
                </a:cubicBezTo>
                <a:cubicBezTo>
                  <a:pt x="948" y="894"/>
                  <a:pt x="949" y="894"/>
                  <a:pt x="950" y="895"/>
                </a:cubicBezTo>
                <a:cubicBezTo>
                  <a:pt x="950" y="895"/>
                  <a:pt x="951" y="896"/>
                  <a:pt x="950" y="897"/>
                </a:cubicBezTo>
                <a:cubicBezTo>
                  <a:pt x="946" y="902"/>
                  <a:pt x="941" y="907"/>
                  <a:pt x="937" y="911"/>
                </a:cubicBezTo>
                <a:cubicBezTo>
                  <a:pt x="937" y="912"/>
                  <a:pt x="936" y="912"/>
                  <a:pt x="936" y="912"/>
                </a:cubicBezTo>
                <a:close/>
                <a:moveTo>
                  <a:pt x="132" y="895"/>
                </a:moveTo>
                <a:cubicBezTo>
                  <a:pt x="131" y="895"/>
                  <a:pt x="131" y="895"/>
                  <a:pt x="130" y="894"/>
                </a:cubicBezTo>
                <a:cubicBezTo>
                  <a:pt x="126" y="890"/>
                  <a:pt x="122" y="885"/>
                  <a:pt x="118" y="880"/>
                </a:cubicBezTo>
                <a:cubicBezTo>
                  <a:pt x="117" y="879"/>
                  <a:pt x="118" y="878"/>
                  <a:pt x="118" y="877"/>
                </a:cubicBezTo>
                <a:cubicBezTo>
                  <a:pt x="119" y="876"/>
                  <a:pt x="120" y="877"/>
                  <a:pt x="121" y="877"/>
                </a:cubicBezTo>
                <a:cubicBezTo>
                  <a:pt x="125" y="882"/>
                  <a:pt x="129" y="887"/>
                  <a:pt x="133" y="892"/>
                </a:cubicBezTo>
                <a:cubicBezTo>
                  <a:pt x="134" y="893"/>
                  <a:pt x="134" y="894"/>
                  <a:pt x="133" y="895"/>
                </a:cubicBezTo>
                <a:cubicBezTo>
                  <a:pt x="133" y="895"/>
                  <a:pt x="132" y="895"/>
                  <a:pt x="132" y="895"/>
                </a:cubicBezTo>
                <a:close/>
                <a:moveTo>
                  <a:pt x="961" y="883"/>
                </a:moveTo>
                <a:cubicBezTo>
                  <a:pt x="961" y="883"/>
                  <a:pt x="960" y="883"/>
                  <a:pt x="960" y="883"/>
                </a:cubicBezTo>
                <a:cubicBezTo>
                  <a:pt x="959" y="882"/>
                  <a:pt x="959" y="881"/>
                  <a:pt x="960" y="880"/>
                </a:cubicBezTo>
                <a:cubicBezTo>
                  <a:pt x="964" y="875"/>
                  <a:pt x="968" y="870"/>
                  <a:pt x="971" y="865"/>
                </a:cubicBezTo>
                <a:cubicBezTo>
                  <a:pt x="972" y="864"/>
                  <a:pt x="973" y="864"/>
                  <a:pt x="974" y="864"/>
                </a:cubicBezTo>
                <a:cubicBezTo>
                  <a:pt x="975" y="865"/>
                  <a:pt x="975" y="866"/>
                  <a:pt x="974" y="867"/>
                </a:cubicBezTo>
                <a:cubicBezTo>
                  <a:pt x="970" y="872"/>
                  <a:pt x="966" y="877"/>
                  <a:pt x="962" y="882"/>
                </a:cubicBezTo>
                <a:cubicBezTo>
                  <a:pt x="962" y="883"/>
                  <a:pt x="962" y="883"/>
                  <a:pt x="961" y="883"/>
                </a:cubicBezTo>
                <a:close/>
                <a:moveTo>
                  <a:pt x="108" y="865"/>
                </a:moveTo>
                <a:cubicBezTo>
                  <a:pt x="107" y="865"/>
                  <a:pt x="107" y="865"/>
                  <a:pt x="106" y="864"/>
                </a:cubicBezTo>
                <a:cubicBezTo>
                  <a:pt x="102" y="859"/>
                  <a:pt x="99" y="854"/>
                  <a:pt x="95" y="849"/>
                </a:cubicBezTo>
                <a:cubicBezTo>
                  <a:pt x="94" y="848"/>
                  <a:pt x="95" y="847"/>
                  <a:pt x="96" y="846"/>
                </a:cubicBezTo>
                <a:cubicBezTo>
                  <a:pt x="96" y="845"/>
                  <a:pt x="97" y="846"/>
                  <a:pt x="98" y="846"/>
                </a:cubicBezTo>
                <a:cubicBezTo>
                  <a:pt x="102" y="852"/>
                  <a:pt x="105" y="857"/>
                  <a:pt x="109" y="862"/>
                </a:cubicBezTo>
                <a:cubicBezTo>
                  <a:pt x="110" y="863"/>
                  <a:pt x="110" y="864"/>
                  <a:pt x="109" y="865"/>
                </a:cubicBezTo>
                <a:cubicBezTo>
                  <a:pt x="108" y="865"/>
                  <a:pt x="108" y="865"/>
                  <a:pt x="108" y="865"/>
                </a:cubicBezTo>
                <a:close/>
                <a:moveTo>
                  <a:pt x="984" y="852"/>
                </a:moveTo>
                <a:cubicBezTo>
                  <a:pt x="984" y="852"/>
                  <a:pt x="984" y="852"/>
                  <a:pt x="983" y="852"/>
                </a:cubicBezTo>
                <a:cubicBezTo>
                  <a:pt x="982" y="851"/>
                  <a:pt x="982" y="850"/>
                  <a:pt x="983" y="849"/>
                </a:cubicBezTo>
                <a:cubicBezTo>
                  <a:pt x="986" y="844"/>
                  <a:pt x="990" y="839"/>
                  <a:pt x="993" y="833"/>
                </a:cubicBezTo>
                <a:cubicBezTo>
                  <a:pt x="994" y="832"/>
                  <a:pt x="995" y="832"/>
                  <a:pt x="996" y="833"/>
                </a:cubicBezTo>
                <a:cubicBezTo>
                  <a:pt x="997" y="833"/>
                  <a:pt x="997" y="834"/>
                  <a:pt x="996" y="835"/>
                </a:cubicBezTo>
                <a:cubicBezTo>
                  <a:pt x="993" y="841"/>
                  <a:pt x="989" y="846"/>
                  <a:pt x="986" y="851"/>
                </a:cubicBezTo>
                <a:cubicBezTo>
                  <a:pt x="985" y="852"/>
                  <a:pt x="985" y="852"/>
                  <a:pt x="984" y="852"/>
                </a:cubicBezTo>
                <a:close/>
                <a:moveTo>
                  <a:pt x="86" y="833"/>
                </a:moveTo>
                <a:cubicBezTo>
                  <a:pt x="85" y="833"/>
                  <a:pt x="85" y="833"/>
                  <a:pt x="84" y="832"/>
                </a:cubicBezTo>
                <a:cubicBezTo>
                  <a:pt x="81" y="827"/>
                  <a:pt x="78" y="821"/>
                  <a:pt x="74" y="816"/>
                </a:cubicBezTo>
                <a:cubicBezTo>
                  <a:pt x="74" y="815"/>
                  <a:pt x="74" y="814"/>
                  <a:pt x="75" y="813"/>
                </a:cubicBezTo>
                <a:cubicBezTo>
                  <a:pt x="76" y="813"/>
                  <a:pt x="77" y="813"/>
                  <a:pt x="77" y="814"/>
                </a:cubicBezTo>
                <a:cubicBezTo>
                  <a:pt x="81" y="820"/>
                  <a:pt x="84" y="825"/>
                  <a:pt x="87" y="830"/>
                </a:cubicBezTo>
                <a:cubicBezTo>
                  <a:pt x="88" y="831"/>
                  <a:pt x="88" y="832"/>
                  <a:pt x="87" y="833"/>
                </a:cubicBezTo>
                <a:cubicBezTo>
                  <a:pt x="87" y="833"/>
                  <a:pt x="86" y="833"/>
                  <a:pt x="86" y="833"/>
                </a:cubicBezTo>
                <a:close/>
                <a:moveTo>
                  <a:pt x="1005" y="820"/>
                </a:moveTo>
                <a:cubicBezTo>
                  <a:pt x="1005" y="820"/>
                  <a:pt x="1005" y="820"/>
                  <a:pt x="1004" y="819"/>
                </a:cubicBezTo>
                <a:cubicBezTo>
                  <a:pt x="1003" y="819"/>
                  <a:pt x="1003" y="818"/>
                  <a:pt x="1004" y="817"/>
                </a:cubicBezTo>
                <a:cubicBezTo>
                  <a:pt x="1007" y="811"/>
                  <a:pt x="1010" y="806"/>
                  <a:pt x="1013" y="800"/>
                </a:cubicBezTo>
                <a:cubicBezTo>
                  <a:pt x="1014" y="799"/>
                  <a:pt x="1015" y="799"/>
                  <a:pt x="1016" y="799"/>
                </a:cubicBezTo>
                <a:cubicBezTo>
                  <a:pt x="1016" y="800"/>
                  <a:pt x="1017" y="801"/>
                  <a:pt x="1016" y="802"/>
                </a:cubicBezTo>
                <a:cubicBezTo>
                  <a:pt x="1013" y="808"/>
                  <a:pt x="1010" y="813"/>
                  <a:pt x="1007" y="819"/>
                </a:cubicBezTo>
                <a:cubicBezTo>
                  <a:pt x="1006" y="819"/>
                  <a:pt x="1006" y="820"/>
                  <a:pt x="1005" y="820"/>
                </a:cubicBezTo>
                <a:close/>
                <a:moveTo>
                  <a:pt x="66" y="800"/>
                </a:moveTo>
                <a:cubicBezTo>
                  <a:pt x="66" y="800"/>
                  <a:pt x="65" y="800"/>
                  <a:pt x="65" y="799"/>
                </a:cubicBezTo>
                <a:cubicBezTo>
                  <a:pt x="62" y="793"/>
                  <a:pt x="59" y="788"/>
                  <a:pt x="56" y="782"/>
                </a:cubicBezTo>
                <a:cubicBezTo>
                  <a:pt x="55" y="781"/>
                  <a:pt x="56" y="780"/>
                  <a:pt x="57" y="780"/>
                </a:cubicBezTo>
                <a:cubicBezTo>
                  <a:pt x="58" y="779"/>
                  <a:pt x="59" y="779"/>
                  <a:pt x="59" y="780"/>
                </a:cubicBezTo>
                <a:cubicBezTo>
                  <a:pt x="62" y="786"/>
                  <a:pt x="65" y="792"/>
                  <a:pt x="68" y="797"/>
                </a:cubicBezTo>
                <a:cubicBezTo>
                  <a:pt x="68" y="798"/>
                  <a:pt x="68" y="799"/>
                  <a:pt x="67" y="800"/>
                </a:cubicBezTo>
                <a:cubicBezTo>
                  <a:pt x="67" y="800"/>
                  <a:pt x="67" y="800"/>
                  <a:pt x="66" y="800"/>
                </a:cubicBezTo>
                <a:close/>
                <a:moveTo>
                  <a:pt x="1024" y="786"/>
                </a:moveTo>
                <a:cubicBezTo>
                  <a:pt x="1024" y="786"/>
                  <a:pt x="1023" y="786"/>
                  <a:pt x="1023" y="786"/>
                </a:cubicBezTo>
                <a:cubicBezTo>
                  <a:pt x="1022" y="785"/>
                  <a:pt x="1022" y="784"/>
                  <a:pt x="1022" y="783"/>
                </a:cubicBezTo>
                <a:cubicBezTo>
                  <a:pt x="1025" y="777"/>
                  <a:pt x="1028" y="772"/>
                  <a:pt x="1031" y="766"/>
                </a:cubicBezTo>
                <a:cubicBezTo>
                  <a:pt x="1031" y="765"/>
                  <a:pt x="1032" y="764"/>
                  <a:pt x="1033" y="765"/>
                </a:cubicBezTo>
                <a:cubicBezTo>
                  <a:pt x="1034" y="765"/>
                  <a:pt x="1034" y="766"/>
                  <a:pt x="1034" y="767"/>
                </a:cubicBezTo>
                <a:cubicBezTo>
                  <a:pt x="1031" y="773"/>
                  <a:pt x="1028" y="779"/>
                  <a:pt x="1025" y="785"/>
                </a:cubicBezTo>
                <a:cubicBezTo>
                  <a:pt x="1025" y="785"/>
                  <a:pt x="1024" y="786"/>
                  <a:pt x="1024" y="786"/>
                </a:cubicBezTo>
                <a:close/>
                <a:moveTo>
                  <a:pt x="49" y="765"/>
                </a:moveTo>
                <a:cubicBezTo>
                  <a:pt x="49" y="765"/>
                  <a:pt x="48" y="765"/>
                  <a:pt x="48" y="764"/>
                </a:cubicBezTo>
                <a:cubicBezTo>
                  <a:pt x="45" y="759"/>
                  <a:pt x="42" y="753"/>
                  <a:pt x="40" y="747"/>
                </a:cubicBezTo>
                <a:cubicBezTo>
                  <a:pt x="40" y="746"/>
                  <a:pt x="40" y="745"/>
                  <a:pt x="41" y="744"/>
                </a:cubicBezTo>
                <a:cubicBezTo>
                  <a:pt x="42" y="744"/>
                  <a:pt x="43" y="744"/>
                  <a:pt x="43" y="745"/>
                </a:cubicBezTo>
                <a:cubicBezTo>
                  <a:pt x="46" y="751"/>
                  <a:pt x="48" y="757"/>
                  <a:pt x="51" y="763"/>
                </a:cubicBezTo>
                <a:cubicBezTo>
                  <a:pt x="51" y="764"/>
                  <a:pt x="51" y="765"/>
                  <a:pt x="50" y="765"/>
                </a:cubicBezTo>
                <a:cubicBezTo>
                  <a:pt x="50" y="765"/>
                  <a:pt x="49" y="765"/>
                  <a:pt x="49" y="765"/>
                </a:cubicBezTo>
                <a:close/>
                <a:moveTo>
                  <a:pt x="1040" y="751"/>
                </a:moveTo>
                <a:cubicBezTo>
                  <a:pt x="1040" y="751"/>
                  <a:pt x="1039" y="751"/>
                  <a:pt x="1039" y="750"/>
                </a:cubicBezTo>
                <a:cubicBezTo>
                  <a:pt x="1038" y="750"/>
                  <a:pt x="1038" y="749"/>
                  <a:pt x="1038" y="748"/>
                </a:cubicBezTo>
                <a:cubicBezTo>
                  <a:pt x="1041" y="742"/>
                  <a:pt x="1043" y="736"/>
                  <a:pt x="1045" y="730"/>
                </a:cubicBezTo>
                <a:cubicBezTo>
                  <a:pt x="1046" y="729"/>
                  <a:pt x="1047" y="729"/>
                  <a:pt x="1048" y="729"/>
                </a:cubicBezTo>
                <a:cubicBezTo>
                  <a:pt x="1049" y="729"/>
                  <a:pt x="1049" y="730"/>
                  <a:pt x="1049" y="731"/>
                </a:cubicBezTo>
                <a:cubicBezTo>
                  <a:pt x="1046" y="737"/>
                  <a:pt x="1044" y="744"/>
                  <a:pt x="1042" y="749"/>
                </a:cubicBezTo>
                <a:cubicBezTo>
                  <a:pt x="1041" y="750"/>
                  <a:pt x="1041" y="751"/>
                  <a:pt x="1040" y="751"/>
                </a:cubicBezTo>
                <a:close/>
                <a:moveTo>
                  <a:pt x="35" y="730"/>
                </a:moveTo>
                <a:cubicBezTo>
                  <a:pt x="34" y="730"/>
                  <a:pt x="33" y="729"/>
                  <a:pt x="33" y="729"/>
                </a:cubicBezTo>
                <a:cubicBezTo>
                  <a:pt x="31" y="723"/>
                  <a:pt x="29" y="717"/>
                  <a:pt x="27" y="710"/>
                </a:cubicBezTo>
                <a:cubicBezTo>
                  <a:pt x="26" y="709"/>
                  <a:pt x="27" y="708"/>
                  <a:pt x="28" y="708"/>
                </a:cubicBezTo>
                <a:cubicBezTo>
                  <a:pt x="29" y="708"/>
                  <a:pt x="30" y="708"/>
                  <a:pt x="30" y="709"/>
                </a:cubicBezTo>
                <a:cubicBezTo>
                  <a:pt x="32" y="715"/>
                  <a:pt x="34" y="721"/>
                  <a:pt x="36" y="727"/>
                </a:cubicBezTo>
                <a:cubicBezTo>
                  <a:pt x="37" y="728"/>
                  <a:pt x="36" y="729"/>
                  <a:pt x="35" y="730"/>
                </a:cubicBezTo>
                <a:cubicBezTo>
                  <a:pt x="35" y="730"/>
                  <a:pt x="35" y="730"/>
                  <a:pt x="35" y="730"/>
                </a:cubicBezTo>
                <a:close/>
                <a:moveTo>
                  <a:pt x="1053" y="714"/>
                </a:moveTo>
                <a:cubicBezTo>
                  <a:pt x="1053" y="714"/>
                  <a:pt x="1053" y="714"/>
                  <a:pt x="1053" y="714"/>
                </a:cubicBezTo>
                <a:cubicBezTo>
                  <a:pt x="1052" y="714"/>
                  <a:pt x="1051" y="713"/>
                  <a:pt x="1052" y="712"/>
                </a:cubicBezTo>
                <a:cubicBezTo>
                  <a:pt x="1054" y="706"/>
                  <a:pt x="1056" y="700"/>
                  <a:pt x="1058" y="694"/>
                </a:cubicBezTo>
                <a:cubicBezTo>
                  <a:pt x="1058" y="693"/>
                  <a:pt x="1059" y="692"/>
                  <a:pt x="1060" y="692"/>
                </a:cubicBezTo>
                <a:cubicBezTo>
                  <a:pt x="1061" y="693"/>
                  <a:pt x="1061" y="694"/>
                  <a:pt x="1061" y="695"/>
                </a:cubicBezTo>
                <a:cubicBezTo>
                  <a:pt x="1059" y="701"/>
                  <a:pt x="1057" y="707"/>
                  <a:pt x="1055" y="713"/>
                </a:cubicBezTo>
                <a:cubicBezTo>
                  <a:pt x="1055" y="714"/>
                  <a:pt x="1054" y="714"/>
                  <a:pt x="1053" y="714"/>
                </a:cubicBezTo>
                <a:close/>
                <a:moveTo>
                  <a:pt x="23" y="693"/>
                </a:moveTo>
                <a:cubicBezTo>
                  <a:pt x="22" y="693"/>
                  <a:pt x="21" y="693"/>
                  <a:pt x="21" y="692"/>
                </a:cubicBezTo>
                <a:cubicBezTo>
                  <a:pt x="19" y="686"/>
                  <a:pt x="17" y="679"/>
                  <a:pt x="16" y="673"/>
                </a:cubicBezTo>
                <a:cubicBezTo>
                  <a:pt x="16" y="672"/>
                  <a:pt x="16" y="671"/>
                  <a:pt x="17" y="671"/>
                </a:cubicBezTo>
                <a:cubicBezTo>
                  <a:pt x="18" y="671"/>
                  <a:pt x="19" y="671"/>
                  <a:pt x="19" y="672"/>
                </a:cubicBezTo>
                <a:cubicBezTo>
                  <a:pt x="21" y="679"/>
                  <a:pt x="23" y="685"/>
                  <a:pt x="24" y="691"/>
                </a:cubicBezTo>
                <a:cubicBezTo>
                  <a:pt x="25" y="692"/>
                  <a:pt x="24" y="693"/>
                  <a:pt x="23" y="693"/>
                </a:cubicBezTo>
                <a:cubicBezTo>
                  <a:pt x="23" y="693"/>
                  <a:pt x="23" y="693"/>
                  <a:pt x="23" y="693"/>
                </a:cubicBezTo>
                <a:close/>
                <a:moveTo>
                  <a:pt x="1064" y="677"/>
                </a:moveTo>
                <a:cubicBezTo>
                  <a:pt x="1064" y="677"/>
                  <a:pt x="1064" y="677"/>
                  <a:pt x="1064" y="677"/>
                </a:cubicBezTo>
                <a:cubicBezTo>
                  <a:pt x="1063" y="677"/>
                  <a:pt x="1062" y="676"/>
                  <a:pt x="1063" y="675"/>
                </a:cubicBezTo>
                <a:cubicBezTo>
                  <a:pt x="1064" y="669"/>
                  <a:pt x="1066" y="663"/>
                  <a:pt x="1067" y="656"/>
                </a:cubicBezTo>
                <a:cubicBezTo>
                  <a:pt x="1067" y="655"/>
                  <a:pt x="1068" y="655"/>
                  <a:pt x="1069" y="655"/>
                </a:cubicBezTo>
                <a:cubicBezTo>
                  <a:pt x="1070" y="655"/>
                  <a:pt x="1071" y="656"/>
                  <a:pt x="1070" y="657"/>
                </a:cubicBezTo>
                <a:cubicBezTo>
                  <a:pt x="1069" y="663"/>
                  <a:pt x="1068" y="670"/>
                  <a:pt x="1066" y="676"/>
                </a:cubicBezTo>
                <a:cubicBezTo>
                  <a:pt x="1066" y="677"/>
                  <a:pt x="1065" y="677"/>
                  <a:pt x="1064" y="677"/>
                </a:cubicBezTo>
                <a:close/>
                <a:moveTo>
                  <a:pt x="13" y="656"/>
                </a:moveTo>
                <a:cubicBezTo>
                  <a:pt x="12" y="656"/>
                  <a:pt x="12" y="655"/>
                  <a:pt x="12" y="654"/>
                </a:cubicBezTo>
                <a:cubicBezTo>
                  <a:pt x="10" y="648"/>
                  <a:pt x="9" y="642"/>
                  <a:pt x="8" y="635"/>
                </a:cubicBezTo>
                <a:cubicBezTo>
                  <a:pt x="8" y="634"/>
                  <a:pt x="8" y="633"/>
                  <a:pt x="9" y="633"/>
                </a:cubicBezTo>
                <a:cubicBezTo>
                  <a:pt x="10" y="633"/>
                  <a:pt x="11" y="634"/>
                  <a:pt x="11" y="635"/>
                </a:cubicBezTo>
                <a:cubicBezTo>
                  <a:pt x="12" y="641"/>
                  <a:pt x="14" y="647"/>
                  <a:pt x="15" y="654"/>
                </a:cubicBezTo>
                <a:cubicBezTo>
                  <a:pt x="15" y="655"/>
                  <a:pt x="15" y="655"/>
                  <a:pt x="14" y="656"/>
                </a:cubicBezTo>
                <a:cubicBezTo>
                  <a:pt x="14" y="656"/>
                  <a:pt x="13" y="656"/>
                  <a:pt x="13" y="656"/>
                </a:cubicBezTo>
                <a:close/>
                <a:moveTo>
                  <a:pt x="1073" y="640"/>
                </a:moveTo>
                <a:cubicBezTo>
                  <a:pt x="1072" y="640"/>
                  <a:pt x="1072" y="640"/>
                  <a:pt x="1072" y="640"/>
                </a:cubicBezTo>
                <a:cubicBezTo>
                  <a:pt x="1071" y="639"/>
                  <a:pt x="1071" y="638"/>
                  <a:pt x="1071" y="637"/>
                </a:cubicBezTo>
                <a:cubicBezTo>
                  <a:pt x="1072" y="631"/>
                  <a:pt x="1073" y="625"/>
                  <a:pt x="1074" y="618"/>
                </a:cubicBezTo>
                <a:cubicBezTo>
                  <a:pt x="1074" y="617"/>
                  <a:pt x="1075" y="617"/>
                  <a:pt x="1076" y="617"/>
                </a:cubicBezTo>
                <a:cubicBezTo>
                  <a:pt x="1077" y="617"/>
                  <a:pt x="1077" y="618"/>
                  <a:pt x="1077" y="619"/>
                </a:cubicBezTo>
                <a:cubicBezTo>
                  <a:pt x="1076" y="625"/>
                  <a:pt x="1075" y="632"/>
                  <a:pt x="1074" y="638"/>
                </a:cubicBezTo>
                <a:cubicBezTo>
                  <a:pt x="1074" y="639"/>
                  <a:pt x="1073" y="640"/>
                  <a:pt x="1073" y="640"/>
                </a:cubicBezTo>
                <a:close/>
                <a:moveTo>
                  <a:pt x="7" y="618"/>
                </a:moveTo>
                <a:cubicBezTo>
                  <a:pt x="6" y="618"/>
                  <a:pt x="5" y="617"/>
                  <a:pt x="5" y="616"/>
                </a:cubicBezTo>
                <a:cubicBezTo>
                  <a:pt x="4" y="610"/>
                  <a:pt x="3" y="603"/>
                  <a:pt x="3" y="597"/>
                </a:cubicBezTo>
                <a:cubicBezTo>
                  <a:pt x="3" y="596"/>
                  <a:pt x="3" y="595"/>
                  <a:pt x="4" y="595"/>
                </a:cubicBezTo>
                <a:cubicBezTo>
                  <a:pt x="5" y="595"/>
                  <a:pt x="6" y="596"/>
                  <a:pt x="6" y="597"/>
                </a:cubicBezTo>
                <a:cubicBezTo>
                  <a:pt x="7" y="603"/>
                  <a:pt x="8" y="609"/>
                  <a:pt x="8" y="616"/>
                </a:cubicBezTo>
                <a:cubicBezTo>
                  <a:pt x="9" y="617"/>
                  <a:pt x="8" y="618"/>
                  <a:pt x="7" y="618"/>
                </a:cubicBezTo>
                <a:cubicBezTo>
                  <a:pt x="7" y="618"/>
                  <a:pt x="7" y="618"/>
                  <a:pt x="7" y="618"/>
                </a:cubicBezTo>
                <a:close/>
                <a:moveTo>
                  <a:pt x="1078" y="601"/>
                </a:moveTo>
                <a:cubicBezTo>
                  <a:pt x="1078" y="601"/>
                  <a:pt x="1078" y="601"/>
                  <a:pt x="1078" y="601"/>
                </a:cubicBezTo>
                <a:cubicBezTo>
                  <a:pt x="1077" y="601"/>
                  <a:pt x="1076" y="600"/>
                  <a:pt x="1076" y="599"/>
                </a:cubicBezTo>
                <a:cubicBezTo>
                  <a:pt x="1077" y="593"/>
                  <a:pt x="1077" y="587"/>
                  <a:pt x="1078" y="580"/>
                </a:cubicBezTo>
                <a:cubicBezTo>
                  <a:pt x="1078" y="579"/>
                  <a:pt x="1079" y="578"/>
                  <a:pt x="1080" y="579"/>
                </a:cubicBezTo>
                <a:cubicBezTo>
                  <a:pt x="1081" y="579"/>
                  <a:pt x="1082" y="579"/>
                  <a:pt x="1081" y="580"/>
                </a:cubicBezTo>
                <a:cubicBezTo>
                  <a:pt x="1081" y="587"/>
                  <a:pt x="1080" y="593"/>
                  <a:pt x="1080" y="600"/>
                </a:cubicBezTo>
                <a:cubicBezTo>
                  <a:pt x="1080" y="601"/>
                  <a:pt x="1079" y="601"/>
                  <a:pt x="1078" y="601"/>
                </a:cubicBezTo>
                <a:close/>
                <a:moveTo>
                  <a:pt x="3" y="579"/>
                </a:moveTo>
                <a:cubicBezTo>
                  <a:pt x="2" y="579"/>
                  <a:pt x="1" y="579"/>
                  <a:pt x="1" y="578"/>
                </a:cubicBezTo>
                <a:cubicBezTo>
                  <a:pt x="1" y="571"/>
                  <a:pt x="0" y="565"/>
                  <a:pt x="0" y="558"/>
                </a:cubicBezTo>
                <a:cubicBezTo>
                  <a:pt x="0" y="557"/>
                  <a:pt x="1" y="556"/>
                  <a:pt x="2" y="556"/>
                </a:cubicBezTo>
                <a:cubicBezTo>
                  <a:pt x="3" y="556"/>
                  <a:pt x="4" y="557"/>
                  <a:pt x="4" y="558"/>
                </a:cubicBezTo>
                <a:cubicBezTo>
                  <a:pt x="4" y="565"/>
                  <a:pt x="4" y="571"/>
                  <a:pt x="5" y="577"/>
                </a:cubicBezTo>
                <a:cubicBezTo>
                  <a:pt x="5" y="578"/>
                  <a:pt x="4" y="579"/>
                  <a:pt x="3" y="579"/>
                </a:cubicBezTo>
                <a:cubicBezTo>
                  <a:pt x="3" y="579"/>
                  <a:pt x="3" y="579"/>
                  <a:pt x="3" y="579"/>
                </a:cubicBezTo>
                <a:close/>
                <a:moveTo>
                  <a:pt x="1081" y="563"/>
                </a:moveTo>
                <a:cubicBezTo>
                  <a:pt x="1081" y="563"/>
                  <a:pt x="1081" y="563"/>
                  <a:pt x="1081" y="563"/>
                </a:cubicBezTo>
                <a:cubicBezTo>
                  <a:pt x="1080" y="563"/>
                  <a:pt x="1079" y="562"/>
                  <a:pt x="1079" y="561"/>
                </a:cubicBezTo>
                <a:cubicBezTo>
                  <a:pt x="1079" y="555"/>
                  <a:pt x="1079" y="548"/>
                  <a:pt x="1079" y="542"/>
                </a:cubicBezTo>
                <a:cubicBezTo>
                  <a:pt x="1079" y="541"/>
                  <a:pt x="1080" y="540"/>
                  <a:pt x="1081" y="540"/>
                </a:cubicBezTo>
                <a:cubicBezTo>
                  <a:pt x="1082" y="540"/>
                  <a:pt x="1083" y="541"/>
                  <a:pt x="1083" y="542"/>
                </a:cubicBezTo>
                <a:cubicBezTo>
                  <a:pt x="1083" y="548"/>
                  <a:pt x="1083" y="555"/>
                  <a:pt x="1082" y="561"/>
                </a:cubicBezTo>
                <a:cubicBezTo>
                  <a:pt x="1082" y="562"/>
                  <a:pt x="1082" y="563"/>
                  <a:pt x="1081" y="563"/>
                </a:cubicBezTo>
                <a:close/>
                <a:moveTo>
                  <a:pt x="2" y="541"/>
                </a:moveTo>
                <a:cubicBezTo>
                  <a:pt x="2" y="541"/>
                  <a:pt x="2" y="541"/>
                  <a:pt x="2" y="541"/>
                </a:cubicBezTo>
                <a:cubicBezTo>
                  <a:pt x="1" y="541"/>
                  <a:pt x="0" y="540"/>
                  <a:pt x="0" y="539"/>
                </a:cubicBezTo>
                <a:cubicBezTo>
                  <a:pt x="0" y="532"/>
                  <a:pt x="0" y="526"/>
                  <a:pt x="0" y="520"/>
                </a:cubicBezTo>
                <a:cubicBezTo>
                  <a:pt x="0" y="519"/>
                  <a:pt x="1" y="518"/>
                  <a:pt x="2" y="518"/>
                </a:cubicBezTo>
                <a:cubicBezTo>
                  <a:pt x="3" y="518"/>
                  <a:pt x="4" y="519"/>
                  <a:pt x="4" y="520"/>
                </a:cubicBezTo>
                <a:cubicBezTo>
                  <a:pt x="4" y="526"/>
                  <a:pt x="3" y="533"/>
                  <a:pt x="3" y="539"/>
                </a:cubicBezTo>
                <a:cubicBezTo>
                  <a:pt x="3" y="540"/>
                  <a:pt x="3" y="541"/>
                  <a:pt x="2" y="541"/>
                </a:cubicBezTo>
                <a:close/>
                <a:moveTo>
                  <a:pt x="1081" y="530"/>
                </a:moveTo>
                <a:cubicBezTo>
                  <a:pt x="1080" y="530"/>
                  <a:pt x="1079" y="529"/>
                  <a:pt x="1079" y="528"/>
                </a:cubicBezTo>
                <a:cubicBezTo>
                  <a:pt x="1079" y="522"/>
                  <a:pt x="1079" y="515"/>
                  <a:pt x="1078" y="509"/>
                </a:cubicBezTo>
                <a:cubicBezTo>
                  <a:pt x="1078" y="508"/>
                  <a:pt x="1079" y="507"/>
                  <a:pt x="1080" y="507"/>
                </a:cubicBezTo>
                <a:cubicBezTo>
                  <a:pt x="1081" y="507"/>
                  <a:pt x="1082" y="508"/>
                  <a:pt x="1082" y="509"/>
                </a:cubicBezTo>
                <a:cubicBezTo>
                  <a:pt x="1082" y="515"/>
                  <a:pt x="1082" y="522"/>
                  <a:pt x="1083" y="528"/>
                </a:cubicBezTo>
                <a:cubicBezTo>
                  <a:pt x="1083" y="529"/>
                  <a:pt x="1082" y="530"/>
                  <a:pt x="1081" y="530"/>
                </a:cubicBezTo>
                <a:cubicBezTo>
                  <a:pt x="1081" y="530"/>
                  <a:pt x="1081" y="530"/>
                  <a:pt x="1081" y="530"/>
                </a:cubicBezTo>
                <a:close/>
                <a:moveTo>
                  <a:pt x="3" y="502"/>
                </a:moveTo>
                <a:cubicBezTo>
                  <a:pt x="3" y="502"/>
                  <a:pt x="3" y="502"/>
                  <a:pt x="3" y="502"/>
                </a:cubicBezTo>
                <a:cubicBezTo>
                  <a:pt x="2" y="502"/>
                  <a:pt x="1" y="501"/>
                  <a:pt x="1" y="500"/>
                </a:cubicBezTo>
                <a:cubicBezTo>
                  <a:pt x="2" y="494"/>
                  <a:pt x="3" y="487"/>
                  <a:pt x="3" y="481"/>
                </a:cubicBezTo>
                <a:cubicBezTo>
                  <a:pt x="3" y="480"/>
                  <a:pt x="4" y="479"/>
                  <a:pt x="5" y="479"/>
                </a:cubicBezTo>
                <a:cubicBezTo>
                  <a:pt x="6" y="479"/>
                  <a:pt x="7" y="480"/>
                  <a:pt x="7" y="481"/>
                </a:cubicBezTo>
                <a:cubicBezTo>
                  <a:pt x="6" y="488"/>
                  <a:pt x="5" y="494"/>
                  <a:pt x="5" y="501"/>
                </a:cubicBezTo>
                <a:cubicBezTo>
                  <a:pt x="5" y="501"/>
                  <a:pt x="4" y="502"/>
                  <a:pt x="3" y="502"/>
                </a:cubicBezTo>
                <a:close/>
                <a:moveTo>
                  <a:pt x="1079" y="491"/>
                </a:moveTo>
                <a:cubicBezTo>
                  <a:pt x="1078" y="491"/>
                  <a:pt x="1077" y="491"/>
                  <a:pt x="1077" y="490"/>
                </a:cubicBezTo>
                <a:cubicBezTo>
                  <a:pt x="1076" y="483"/>
                  <a:pt x="1075" y="477"/>
                  <a:pt x="1075" y="471"/>
                </a:cubicBezTo>
                <a:cubicBezTo>
                  <a:pt x="1074" y="470"/>
                  <a:pt x="1075" y="469"/>
                  <a:pt x="1076" y="469"/>
                </a:cubicBezTo>
                <a:cubicBezTo>
                  <a:pt x="1077" y="469"/>
                  <a:pt x="1078" y="469"/>
                  <a:pt x="1078" y="470"/>
                </a:cubicBezTo>
                <a:cubicBezTo>
                  <a:pt x="1079" y="477"/>
                  <a:pt x="1080" y="483"/>
                  <a:pt x="1080" y="489"/>
                </a:cubicBezTo>
                <a:cubicBezTo>
                  <a:pt x="1080" y="490"/>
                  <a:pt x="1080" y="491"/>
                  <a:pt x="1079" y="491"/>
                </a:cubicBezTo>
                <a:cubicBezTo>
                  <a:pt x="1079" y="491"/>
                  <a:pt x="1079" y="491"/>
                  <a:pt x="1079" y="491"/>
                </a:cubicBezTo>
                <a:close/>
                <a:moveTo>
                  <a:pt x="7" y="464"/>
                </a:moveTo>
                <a:cubicBezTo>
                  <a:pt x="7" y="464"/>
                  <a:pt x="7" y="464"/>
                  <a:pt x="7" y="464"/>
                </a:cubicBezTo>
                <a:cubicBezTo>
                  <a:pt x="6" y="464"/>
                  <a:pt x="6" y="463"/>
                  <a:pt x="6" y="462"/>
                </a:cubicBezTo>
                <a:cubicBezTo>
                  <a:pt x="7" y="455"/>
                  <a:pt x="8" y="449"/>
                  <a:pt x="9" y="443"/>
                </a:cubicBezTo>
                <a:cubicBezTo>
                  <a:pt x="9" y="442"/>
                  <a:pt x="10" y="441"/>
                  <a:pt x="11" y="441"/>
                </a:cubicBezTo>
                <a:cubicBezTo>
                  <a:pt x="12" y="441"/>
                  <a:pt x="13" y="442"/>
                  <a:pt x="12" y="443"/>
                </a:cubicBezTo>
                <a:cubicBezTo>
                  <a:pt x="11" y="450"/>
                  <a:pt x="10" y="456"/>
                  <a:pt x="9" y="462"/>
                </a:cubicBezTo>
                <a:cubicBezTo>
                  <a:pt x="9" y="463"/>
                  <a:pt x="8" y="464"/>
                  <a:pt x="7" y="464"/>
                </a:cubicBezTo>
                <a:close/>
                <a:moveTo>
                  <a:pt x="1073" y="453"/>
                </a:moveTo>
                <a:cubicBezTo>
                  <a:pt x="1073" y="453"/>
                  <a:pt x="1072" y="453"/>
                  <a:pt x="1072" y="452"/>
                </a:cubicBezTo>
                <a:cubicBezTo>
                  <a:pt x="1071" y="445"/>
                  <a:pt x="1069" y="439"/>
                  <a:pt x="1068" y="433"/>
                </a:cubicBezTo>
                <a:cubicBezTo>
                  <a:pt x="1068" y="432"/>
                  <a:pt x="1069" y="431"/>
                  <a:pt x="1070" y="431"/>
                </a:cubicBezTo>
                <a:cubicBezTo>
                  <a:pt x="1071" y="430"/>
                  <a:pt x="1071" y="431"/>
                  <a:pt x="1072" y="432"/>
                </a:cubicBezTo>
                <a:cubicBezTo>
                  <a:pt x="1073" y="438"/>
                  <a:pt x="1074" y="445"/>
                  <a:pt x="1075" y="451"/>
                </a:cubicBezTo>
                <a:cubicBezTo>
                  <a:pt x="1075" y="452"/>
                  <a:pt x="1075" y="453"/>
                  <a:pt x="1074" y="453"/>
                </a:cubicBezTo>
                <a:cubicBezTo>
                  <a:pt x="1074" y="453"/>
                  <a:pt x="1074" y="453"/>
                  <a:pt x="1073" y="453"/>
                </a:cubicBezTo>
                <a:close/>
                <a:moveTo>
                  <a:pt x="15" y="426"/>
                </a:moveTo>
                <a:cubicBezTo>
                  <a:pt x="14" y="426"/>
                  <a:pt x="14" y="426"/>
                  <a:pt x="14" y="426"/>
                </a:cubicBezTo>
                <a:cubicBezTo>
                  <a:pt x="13" y="426"/>
                  <a:pt x="13" y="425"/>
                  <a:pt x="13" y="424"/>
                </a:cubicBezTo>
                <a:cubicBezTo>
                  <a:pt x="14" y="417"/>
                  <a:pt x="16" y="411"/>
                  <a:pt x="17" y="405"/>
                </a:cubicBezTo>
                <a:cubicBezTo>
                  <a:pt x="18" y="404"/>
                  <a:pt x="19" y="403"/>
                  <a:pt x="19" y="404"/>
                </a:cubicBezTo>
                <a:cubicBezTo>
                  <a:pt x="20" y="404"/>
                  <a:pt x="21" y="405"/>
                  <a:pt x="21" y="406"/>
                </a:cubicBezTo>
                <a:cubicBezTo>
                  <a:pt x="19" y="412"/>
                  <a:pt x="18" y="418"/>
                  <a:pt x="16" y="424"/>
                </a:cubicBezTo>
                <a:cubicBezTo>
                  <a:pt x="16" y="425"/>
                  <a:pt x="15" y="426"/>
                  <a:pt x="15" y="426"/>
                </a:cubicBezTo>
                <a:close/>
                <a:moveTo>
                  <a:pt x="1066" y="415"/>
                </a:moveTo>
                <a:cubicBezTo>
                  <a:pt x="1065" y="415"/>
                  <a:pt x="1064" y="415"/>
                  <a:pt x="1064" y="414"/>
                </a:cubicBezTo>
                <a:cubicBezTo>
                  <a:pt x="1062" y="408"/>
                  <a:pt x="1061" y="402"/>
                  <a:pt x="1059" y="395"/>
                </a:cubicBezTo>
                <a:cubicBezTo>
                  <a:pt x="1059" y="394"/>
                  <a:pt x="1059" y="393"/>
                  <a:pt x="1060" y="393"/>
                </a:cubicBezTo>
                <a:cubicBezTo>
                  <a:pt x="1061" y="393"/>
                  <a:pt x="1062" y="393"/>
                  <a:pt x="1063" y="394"/>
                </a:cubicBezTo>
                <a:cubicBezTo>
                  <a:pt x="1064" y="401"/>
                  <a:pt x="1066" y="407"/>
                  <a:pt x="1067" y="413"/>
                </a:cubicBezTo>
                <a:cubicBezTo>
                  <a:pt x="1068" y="414"/>
                  <a:pt x="1067" y="415"/>
                  <a:pt x="1066" y="415"/>
                </a:cubicBezTo>
                <a:cubicBezTo>
                  <a:pt x="1066" y="415"/>
                  <a:pt x="1066" y="415"/>
                  <a:pt x="1066" y="415"/>
                </a:cubicBezTo>
                <a:close/>
                <a:moveTo>
                  <a:pt x="24" y="389"/>
                </a:moveTo>
                <a:cubicBezTo>
                  <a:pt x="24" y="389"/>
                  <a:pt x="24" y="388"/>
                  <a:pt x="24" y="388"/>
                </a:cubicBezTo>
                <a:cubicBezTo>
                  <a:pt x="23" y="388"/>
                  <a:pt x="22" y="387"/>
                  <a:pt x="23" y="386"/>
                </a:cubicBezTo>
                <a:cubicBezTo>
                  <a:pt x="24" y="380"/>
                  <a:pt x="26" y="374"/>
                  <a:pt x="28" y="368"/>
                </a:cubicBezTo>
                <a:cubicBezTo>
                  <a:pt x="29" y="367"/>
                  <a:pt x="30" y="366"/>
                  <a:pt x="31" y="367"/>
                </a:cubicBezTo>
                <a:cubicBezTo>
                  <a:pt x="32" y="367"/>
                  <a:pt x="32" y="368"/>
                  <a:pt x="32" y="369"/>
                </a:cubicBezTo>
                <a:cubicBezTo>
                  <a:pt x="30" y="375"/>
                  <a:pt x="28" y="381"/>
                  <a:pt x="26" y="387"/>
                </a:cubicBezTo>
                <a:cubicBezTo>
                  <a:pt x="26" y="388"/>
                  <a:pt x="25" y="389"/>
                  <a:pt x="24" y="389"/>
                </a:cubicBezTo>
                <a:close/>
                <a:moveTo>
                  <a:pt x="1055" y="378"/>
                </a:moveTo>
                <a:cubicBezTo>
                  <a:pt x="1054" y="378"/>
                  <a:pt x="1054" y="378"/>
                  <a:pt x="1054" y="377"/>
                </a:cubicBezTo>
                <a:cubicBezTo>
                  <a:pt x="1052" y="371"/>
                  <a:pt x="1049" y="365"/>
                  <a:pt x="1047" y="359"/>
                </a:cubicBezTo>
                <a:cubicBezTo>
                  <a:pt x="1047" y="358"/>
                  <a:pt x="1047" y="357"/>
                  <a:pt x="1048" y="356"/>
                </a:cubicBezTo>
                <a:cubicBezTo>
                  <a:pt x="1049" y="356"/>
                  <a:pt x="1050" y="357"/>
                  <a:pt x="1051" y="358"/>
                </a:cubicBezTo>
                <a:cubicBezTo>
                  <a:pt x="1053" y="364"/>
                  <a:pt x="1055" y="370"/>
                  <a:pt x="1057" y="376"/>
                </a:cubicBezTo>
                <a:cubicBezTo>
                  <a:pt x="1057" y="377"/>
                  <a:pt x="1057" y="378"/>
                  <a:pt x="1056" y="378"/>
                </a:cubicBezTo>
                <a:cubicBezTo>
                  <a:pt x="1056" y="378"/>
                  <a:pt x="1055" y="378"/>
                  <a:pt x="1055" y="378"/>
                </a:cubicBezTo>
                <a:close/>
                <a:moveTo>
                  <a:pt x="37" y="352"/>
                </a:moveTo>
                <a:cubicBezTo>
                  <a:pt x="36" y="352"/>
                  <a:pt x="36" y="352"/>
                  <a:pt x="36" y="352"/>
                </a:cubicBezTo>
                <a:cubicBezTo>
                  <a:pt x="35" y="351"/>
                  <a:pt x="35" y="350"/>
                  <a:pt x="35" y="349"/>
                </a:cubicBezTo>
                <a:cubicBezTo>
                  <a:pt x="37" y="343"/>
                  <a:pt x="40" y="337"/>
                  <a:pt x="42" y="331"/>
                </a:cubicBezTo>
                <a:cubicBezTo>
                  <a:pt x="43" y="331"/>
                  <a:pt x="44" y="330"/>
                  <a:pt x="45" y="331"/>
                </a:cubicBezTo>
                <a:cubicBezTo>
                  <a:pt x="45" y="331"/>
                  <a:pt x="46" y="332"/>
                  <a:pt x="45" y="333"/>
                </a:cubicBezTo>
                <a:cubicBezTo>
                  <a:pt x="43" y="339"/>
                  <a:pt x="41" y="345"/>
                  <a:pt x="38" y="351"/>
                </a:cubicBezTo>
                <a:cubicBezTo>
                  <a:pt x="38" y="351"/>
                  <a:pt x="37" y="352"/>
                  <a:pt x="37" y="352"/>
                </a:cubicBezTo>
                <a:close/>
                <a:moveTo>
                  <a:pt x="1042" y="342"/>
                </a:moveTo>
                <a:cubicBezTo>
                  <a:pt x="1041" y="342"/>
                  <a:pt x="1041" y="341"/>
                  <a:pt x="1040" y="341"/>
                </a:cubicBezTo>
                <a:cubicBezTo>
                  <a:pt x="1038" y="335"/>
                  <a:pt x="1036" y="329"/>
                  <a:pt x="1033" y="323"/>
                </a:cubicBezTo>
                <a:cubicBezTo>
                  <a:pt x="1033" y="322"/>
                  <a:pt x="1033" y="321"/>
                  <a:pt x="1034" y="321"/>
                </a:cubicBezTo>
                <a:cubicBezTo>
                  <a:pt x="1035" y="320"/>
                  <a:pt x="1036" y="321"/>
                  <a:pt x="1036" y="322"/>
                </a:cubicBezTo>
                <a:cubicBezTo>
                  <a:pt x="1039" y="328"/>
                  <a:pt x="1041" y="334"/>
                  <a:pt x="1044" y="339"/>
                </a:cubicBezTo>
                <a:cubicBezTo>
                  <a:pt x="1044" y="340"/>
                  <a:pt x="1044" y="341"/>
                  <a:pt x="1043" y="342"/>
                </a:cubicBezTo>
                <a:cubicBezTo>
                  <a:pt x="1043" y="342"/>
                  <a:pt x="1042" y="342"/>
                  <a:pt x="1042" y="342"/>
                </a:cubicBezTo>
                <a:close/>
                <a:moveTo>
                  <a:pt x="52" y="316"/>
                </a:moveTo>
                <a:cubicBezTo>
                  <a:pt x="51" y="316"/>
                  <a:pt x="51" y="316"/>
                  <a:pt x="51" y="316"/>
                </a:cubicBezTo>
                <a:cubicBezTo>
                  <a:pt x="50" y="316"/>
                  <a:pt x="50" y="315"/>
                  <a:pt x="50" y="314"/>
                </a:cubicBezTo>
                <a:cubicBezTo>
                  <a:pt x="53" y="308"/>
                  <a:pt x="56" y="302"/>
                  <a:pt x="59" y="296"/>
                </a:cubicBezTo>
                <a:cubicBezTo>
                  <a:pt x="59" y="295"/>
                  <a:pt x="60" y="295"/>
                  <a:pt x="61" y="296"/>
                </a:cubicBezTo>
                <a:cubicBezTo>
                  <a:pt x="62" y="296"/>
                  <a:pt x="62" y="297"/>
                  <a:pt x="62" y="298"/>
                </a:cubicBezTo>
                <a:cubicBezTo>
                  <a:pt x="59" y="304"/>
                  <a:pt x="56" y="309"/>
                  <a:pt x="53" y="315"/>
                </a:cubicBezTo>
                <a:cubicBezTo>
                  <a:pt x="53" y="316"/>
                  <a:pt x="52" y="316"/>
                  <a:pt x="52" y="316"/>
                </a:cubicBezTo>
                <a:close/>
                <a:moveTo>
                  <a:pt x="1026" y="307"/>
                </a:moveTo>
                <a:cubicBezTo>
                  <a:pt x="1026" y="307"/>
                  <a:pt x="1025" y="306"/>
                  <a:pt x="1025" y="306"/>
                </a:cubicBezTo>
                <a:cubicBezTo>
                  <a:pt x="1022" y="300"/>
                  <a:pt x="1019" y="294"/>
                  <a:pt x="1016" y="289"/>
                </a:cubicBezTo>
                <a:cubicBezTo>
                  <a:pt x="1016" y="288"/>
                  <a:pt x="1016" y="287"/>
                  <a:pt x="1017" y="286"/>
                </a:cubicBezTo>
                <a:cubicBezTo>
                  <a:pt x="1018" y="286"/>
                  <a:pt x="1019" y="286"/>
                  <a:pt x="1019" y="287"/>
                </a:cubicBezTo>
                <a:cubicBezTo>
                  <a:pt x="1022" y="293"/>
                  <a:pt x="1025" y="298"/>
                  <a:pt x="1028" y="304"/>
                </a:cubicBezTo>
                <a:cubicBezTo>
                  <a:pt x="1028" y="305"/>
                  <a:pt x="1028" y="306"/>
                  <a:pt x="1027" y="307"/>
                </a:cubicBezTo>
                <a:cubicBezTo>
                  <a:pt x="1027" y="307"/>
                  <a:pt x="1027" y="307"/>
                  <a:pt x="1026" y="307"/>
                </a:cubicBezTo>
                <a:close/>
                <a:moveTo>
                  <a:pt x="69" y="282"/>
                </a:moveTo>
                <a:cubicBezTo>
                  <a:pt x="69" y="282"/>
                  <a:pt x="69" y="282"/>
                  <a:pt x="68" y="282"/>
                </a:cubicBezTo>
                <a:cubicBezTo>
                  <a:pt x="68" y="281"/>
                  <a:pt x="67" y="280"/>
                  <a:pt x="68" y="279"/>
                </a:cubicBezTo>
                <a:cubicBezTo>
                  <a:pt x="71" y="274"/>
                  <a:pt x="74" y="268"/>
                  <a:pt x="77" y="262"/>
                </a:cubicBezTo>
                <a:cubicBezTo>
                  <a:pt x="78" y="262"/>
                  <a:pt x="79" y="261"/>
                  <a:pt x="80" y="262"/>
                </a:cubicBezTo>
                <a:cubicBezTo>
                  <a:pt x="81" y="262"/>
                  <a:pt x="81" y="263"/>
                  <a:pt x="80" y="264"/>
                </a:cubicBezTo>
                <a:cubicBezTo>
                  <a:pt x="77" y="270"/>
                  <a:pt x="74" y="275"/>
                  <a:pt x="71" y="281"/>
                </a:cubicBezTo>
                <a:cubicBezTo>
                  <a:pt x="70" y="281"/>
                  <a:pt x="70" y="282"/>
                  <a:pt x="69" y="282"/>
                </a:cubicBezTo>
                <a:close/>
                <a:moveTo>
                  <a:pt x="1008" y="273"/>
                </a:moveTo>
                <a:cubicBezTo>
                  <a:pt x="1008" y="273"/>
                  <a:pt x="1007" y="272"/>
                  <a:pt x="1007" y="272"/>
                </a:cubicBezTo>
                <a:cubicBezTo>
                  <a:pt x="1004" y="266"/>
                  <a:pt x="1000" y="261"/>
                  <a:pt x="997" y="255"/>
                </a:cubicBezTo>
                <a:cubicBezTo>
                  <a:pt x="996" y="255"/>
                  <a:pt x="997" y="254"/>
                  <a:pt x="997" y="253"/>
                </a:cubicBezTo>
                <a:cubicBezTo>
                  <a:pt x="998" y="252"/>
                  <a:pt x="999" y="253"/>
                  <a:pt x="1000" y="254"/>
                </a:cubicBezTo>
                <a:cubicBezTo>
                  <a:pt x="1003" y="259"/>
                  <a:pt x="1007" y="265"/>
                  <a:pt x="1010" y="270"/>
                </a:cubicBezTo>
                <a:cubicBezTo>
                  <a:pt x="1010" y="271"/>
                  <a:pt x="1010" y="272"/>
                  <a:pt x="1009" y="273"/>
                </a:cubicBezTo>
                <a:cubicBezTo>
                  <a:pt x="1009" y="273"/>
                  <a:pt x="1009" y="273"/>
                  <a:pt x="1008" y="273"/>
                </a:cubicBezTo>
                <a:close/>
                <a:moveTo>
                  <a:pt x="89" y="249"/>
                </a:moveTo>
                <a:cubicBezTo>
                  <a:pt x="89" y="249"/>
                  <a:pt x="89" y="249"/>
                  <a:pt x="88" y="248"/>
                </a:cubicBezTo>
                <a:cubicBezTo>
                  <a:pt x="87" y="248"/>
                  <a:pt x="87" y="247"/>
                  <a:pt x="88" y="246"/>
                </a:cubicBezTo>
                <a:cubicBezTo>
                  <a:pt x="91" y="241"/>
                  <a:pt x="95" y="235"/>
                  <a:pt x="99" y="230"/>
                </a:cubicBezTo>
                <a:cubicBezTo>
                  <a:pt x="99" y="229"/>
                  <a:pt x="100" y="229"/>
                  <a:pt x="101" y="230"/>
                </a:cubicBezTo>
                <a:cubicBezTo>
                  <a:pt x="102" y="230"/>
                  <a:pt x="102" y="231"/>
                  <a:pt x="102" y="232"/>
                </a:cubicBezTo>
                <a:cubicBezTo>
                  <a:pt x="98" y="237"/>
                  <a:pt x="94" y="243"/>
                  <a:pt x="91" y="248"/>
                </a:cubicBezTo>
                <a:cubicBezTo>
                  <a:pt x="90" y="248"/>
                  <a:pt x="90" y="249"/>
                  <a:pt x="89" y="249"/>
                </a:cubicBezTo>
                <a:close/>
                <a:moveTo>
                  <a:pt x="988" y="240"/>
                </a:moveTo>
                <a:cubicBezTo>
                  <a:pt x="987" y="240"/>
                  <a:pt x="987" y="240"/>
                  <a:pt x="986" y="239"/>
                </a:cubicBezTo>
                <a:cubicBezTo>
                  <a:pt x="983" y="234"/>
                  <a:pt x="979" y="229"/>
                  <a:pt x="975" y="224"/>
                </a:cubicBezTo>
                <a:cubicBezTo>
                  <a:pt x="975" y="223"/>
                  <a:pt x="975" y="222"/>
                  <a:pt x="976" y="221"/>
                </a:cubicBezTo>
                <a:cubicBezTo>
                  <a:pt x="976" y="221"/>
                  <a:pt x="977" y="221"/>
                  <a:pt x="978" y="222"/>
                </a:cubicBezTo>
                <a:cubicBezTo>
                  <a:pt x="982" y="227"/>
                  <a:pt x="986" y="232"/>
                  <a:pt x="989" y="237"/>
                </a:cubicBezTo>
                <a:cubicBezTo>
                  <a:pt x="990" y="238"/>
                  <a:pt x="990" y="239"/>
                  <a:pt x="989" y="240"/>
                </a:cubicBezTo>
                <a:cubicBezTo>
                  <a:pt x="988" y="240"/>
                  <a:pt x="988" y="240"/>
                  <a:pt x="988" y="240"/>
                </a:cubicBezTo>
                <a:close/>
                <a:moveTo>
                  <a:pt x="111" y="217"/>
                </a:moveTo>
                <a:cubicBezTo>
                  <a:pt x="111" y="217"/>
                  <a:pt x="111" y="217"/>
                  <a:pt x="110" y="217"/>
                </a:cubicBezTo>
                <a:cubicBezTo>
                  <a:pt x="110" y="216"/>
                  <a:pt x="109" y="215"/>
                  <a:pt x="110" y="214"/>
                </a:cubicBezTo>
                <a:cubicBezTo>
                  <a:pt x="114" y="209"/>
                  <a:pt x="118" y="204"/>
                  <a:pt x="122" y="199"/>
                </a:cubicBezTo>
                <a:cubicBezTo>
                  <a:pt x="123" y="198"/>
                  <a:pt x="124" y="198"/>
                  <a:pt x="125" y="199"/>
                </a:cubicBezTo>
                <a:cubicBezTo>
                  <a:pt x="125" y="199"/>
                  <a:pt x="125" y="201"/>
                  <a:pt x="125" y="201"/>
                </a:cubicBezTo>
                <a:cubicBezTo>
                  <a:pt x="121" y="206"/>
                  <a:pt x="117" y="211"/>
                  <a:pt x="113" y="216"/>
                </a:cubicBezTo>
                <a:cubicBezTo>
                  <a:pt x="113" y="217"/>
                  <a:pt x="112" y="217"/>
                  <a:pt x="111" y="217"/>
                </a:cubicBezTo>
                <a:close/>
                <a:moveTo>
                  <a:pt x="965" y="209"/>
                </a:moveTo>
                <a:cubicBezTo>
                  <a:pt x="964" y="209"/>
                  <a:pt x="964" y="209"/>
                  <a:pt x="964" y="208"/>
                </a:cubicBezTo>
                <a:cubicBezTo>
                  <a:pt x="960" y="203"/>
                  <a:pt x="955" y="198"/>
                  <a:pt x="951" y="194"/>
                </a:cubicBezTo>
                <a:cubicBezTo>
                  <a:pt x="951" y="193"/>
                  <a:pt x="951" y="192"/>
                  <a:pt x="952" y="191"/>
                </a:cubicBezTo>
                <a:cubicBezTo>
                  <a:pt x="952" y="190"/>
                  <a:pt x="953" y="190"/>
                  <a:pt x="954" y="191"/>
                </a:cubicBezTo>
                <a:cubicBezTo>
                  <a:pt x="958" y="196"/>
                  <a:pt x="962" y="201"/>
                  <a:pt x="966" y="206"/>
                </a:cubicBezTo>
                <a:cubicBezTo>
                  <a:pt x="967" y="207"/>
                  <a:pt x="967" y="208"/>
                  <a:pt x="966" y="209"/>
                </a:cubicBezTo>
                <a:cubicBezTo>
                  <a:pt x="966" y="209"/>
                  <a:pt x="965" y="209"/>
                  <a:pt x="965" y="209"/>
                </a:cubicBezTo>
                <a:close/>
                <a:moveTo>
                  <a:pt x="136" y="187"/>
                </a:moveTo>
                <a:cubicBezTo>
                  <a:pt x="136" y="187"/>
                  <a:pt x="135" y="187"/>
                  <a:pt x="135" y="187"/>
                </a:cubicBezTo>
                <a:cubicBezTo>
                  <a:pt x="134" y="186"/>
                  <a:pt x="134" y="185"/>
                  <a:pt x="135" y="184"/>
                </a:cubicBezTo>
                <a:cubicBezTo>
                  <a:pt x="139" y="179"/>
                  <a:pt x="143" y="175"/>
                  <a:pt x="148" y="170"/>
                </a:cubicBezTo>
                <a:cubicBezTo>
                  <a:pt x="148" y="169"/>
                  <a:pt x="149" y="169"/>
                  <a:pt x="150" y="170"/>
                </a:cubicBezTo>
                <a:cubicBezTo>
                  <a:pt x="151" y="171"/>
                  <a:pt x="151" y="172"/>
                  <a:pt x="150" y="172"/>
                </a:cubicBezTo>
                <a:cubicBezTo>
                  <a:pt x="146" y="177"/>
                  <a:pt x="142" y="182"/>
                  <a:pt x="137" y="187"/>
                </a:cubicBezTo>
                <a:cubicBezTo>
                  <a:pt x="137" y="187"/>
                  <a:pt x="136" y="187"/>
                  <a:pt x="136" y="187"/>
                </a:cubicBezTo>
                <a:close/>
                <a:moveTo>
                  <a:pt x="940" y="180"/>
                </a:moveTo>
                <a:cubicBezTo>
                  <a:pt x="939" y="180"/>
                  <a:pt x="939" y="180"/>
                  <a:pt x="939" y="179"/>
                </a:cubicBezTo>
                <a:cubicBezTo>
                  <a:pt x="934" y="174"/>
                  <a:pt x="930" y="170"/>
                  <a:pt x="925" y="165"/>
                </a:cubicBezTo>
                <a:cubicBezTo>
                  <a:pt x="925" y="164"/>
                  <a:pt x="925" y="163"/>
                  <a:pt x="925" y="163"/>
                </a:cubicBezTo>
                <a:cubicBezTo>
                  <a:pt x="926" y="162"/>
                  <a:pt x="927" y="162"/>
                  <a:pt x="928" y="163"/>
                </a:cubicBezTo>
                <a:cubicBezTo>
                  <a:pt x="932" y="167"/>
                  <a:pt x="937" y="172"/>
                  <a:pt x="941" y="177"/>
                </a:cubicBezTo>
                <a:cubicBezTo>
                  <a:pt x="942" y="177"/>
                  <a:pt x="942" y="179"/>
                  <a:pt x="941" y="179"/>
                </a:cubicBezTo>
                <a:cubicBezTo>
                  <a:pt x="941" y="180"/>
                  <a:pt x="940" y="180"/>
                  <a:pt x="940" y="180"/>
                </a:cubicBezTo>
                <a:close/>
                <a:moveTo>
                  <a:pt x="162" y="159"/>
                </a:moveTo>
                <a:cubicBezTo>
                  <a:pt x="162" y="159"/>
                  <a:pt x="162" y="159"/>
                  <a:pt x="161" y="159"/>
                </a:cubicBezTo>
                <a:cubicBezTo>
                  <a:pt x="160" y="158"/>
                  <a:pt x="160" y="157"/>
                  <a:pt x="161" y="156"/>
                </a:cubicBezTo>
                <a:cubicBezTo>
                  <a:pt x="166" y="152"/>
                  <a:pt x="170" y="147"/>
                  <a:pt x="175" y="143"/>
                </a:cubicBezTo>
                <a:cubicBezTo>
                  <a:pt x="176" y="142"/>
                  <a:pt x="177" y="142"/>
                  <a:pt x="178" y="143"/>
                </a:cubicBezTo>
                <a:cubicBezTo>
                  <a:pt x="178" y="144"/>
                  <a:pt x="178" y="145"/>
                  <a:pt x="178" y="145"/>
                </a:cubicBezTo>
                <a:cubicBezTo>
                  <a:pt x="173" y="150"/>
                  <a:pt x="168" y="154"/>
                  <a:pt x="164" y="159"/>
                </a:cubicBezTo>
                <a:cubicBezTo>
                  <a:pt x="163" y="159"/>
                  <a:pt x="163" y="159"/>
                  <a:pt x="162" y="159"/>
                </a:cubicBezTo>
                <a:close/>
                <a:moveTo>
                  <a:pt x="913" y="152"/>
                </a:moveTo>
                <a:cubicBezTo>
                  <a:pt x="912" y="152"/>
                  <a:pt x="912" y="152"/>
                  <a:pt x="912" y="152"/>
                </a:cubicBezTo>
                <a:cubicBezTo>
                  <a:pt x="907" y="147"/>
                  <a:pt x="902" y="143"/>
                  <a:pt x="898" y="139"/>
                </a:cubicBezTo>
                <a:cubicBezTo>
                  <a:pt x="897" y="138"/>
                  <a:pt x="897" y="137"/>
                  <a:pt x="897" y="136"/>
                </a:cubicBezTo>
                <a:cubicBezTo>
                  <a:pt x="898" y="135"/>
                  <a:pt x="899" y="135"/>
                  <a:pt x="900" y="136"/>
                </a:cubicBezTo>
                <a:cubicBezTo>
                  <a:pt x="905" y="140"/>
                  <a:pt x="910" y="145"/>
                  <a:pt x="914" y="149"/>
                </a:cubicBezTo>
                <a:cubicBezTo>
                  <a:pt x="915" y="150"/>
                  <a:pt x="915" y="151"/>
                  <a:pt x="914" y="152"/>
                </a:cubicBezTo>
                <a:cubicBezTo>
                  <a:pt x="914" y="152"/>
                  <a:pt x="913" y="152"/>
                  <a:pt x="913" y="152"/>
                </a:cubicBezTo>
                <a:close/>
                <a:moveTo>
                  <a:pt x="191" y="133"/>
                </a:moveTo>
                <a:cubicBezTo>
                  <a:pt x="190" y="133"/>
                  <a:pt x="190" y="133"/>
                  <a:pt x="189" y="132"/>
                </a:cubicBezTo>
                <a:cubicBezTo>
                  <a:pt x="189" y="132"/>
                  <a:pt x="189" y="131"/>
                  <a:pt x="190" y="130"/>
                </a:cubicBezTo>
                <a:cubicBezTo>
                  <a:pt x="195" y="126"/>
                  <a:pt x="200" y="122"/>
                  <a:pt x="205" y="118"/>
                </a:cubicBezTo>
                <a:cubicBezTo>
                  <a:pt x="205" y="117"/>
                  <a:pt x="207" y="117"/>
                  <a:pt x="207" y="118"/>
                </a:cubicBezTo>
                <a:cubicBezTo>
                  <a:pt x="208" y="119"/>
                  <a:pt x="208" y="120"/>
                  <a:pt x="207" y="120"/>
                </a:cubicBezTo>
                <a:cubicBezTo>
                  <a:pt x="202" y="124"/>
                  <a:pt x="197" y="129"/>
                  <a:pt x="192" y="133"/>
                </a:cubicBezTo>
                <a:cubicBezTo>
                  <a:pt x="192" y="133"/>
                  <a:pt x="191" y="133"/>
                  <a:pt x="191" y="133"/>
                </a:cubicBezTo>
                <a:close/>
                <a:moveTo>
                  <a:pt x="884" y="127"/>
                </a:moveTo>
                <a:cubicBezTo>
                  <a:pt x="884" y="127"/>
                  <a:pt x="883" y="126"/>
                  <a:pt x="883" y="126"/>
                </a:cubicBezTo>
                <a:cubicBezTo>
                  <a:pt x="878" y="122"/>
                  <a:pt x="873" y="118"/>
                  <a:pt x="868" y="114"/>
                </a:cubicBezTo>
                <a:cubicBezTo>
                  <a:pt x="867" y="114"/>
                  <a:pt x="867" y="112"/>
                  <a:pt x="867" y="112"/>
                </a:cubicBezTo>
                <a:cubicBezTo>
                  <a:pt x="868" y="111"/>
                  <a:pt x="869" y="111"/>
                  <a:pt x="870" y="111"/>
                </a:cubicBezTo>
                <a:cubicBezTo>
                  <a:pt x="875" y="115"/>
                  <a:pt x="880" y="119"/>
                  <a:pt x="885" y="123"/>
                </a:cubicBezTo>
                <a:cubicBezTo>
                  <a:pt x="886" y="124"/>
                  <a:pt x="886" y="125"/>
                  <a:pt x="885" y="126"/>
                </a:cubicBezTo>
                <a:cubicBezTo>
                  <a:pt x="885" y="126"/>
                  <a:pt x="885" y="127"/>
                  <a:pt x="884" y="127"/>
                </a:cubicBezTo>
                <a:close/>
                <a:moveTo>
                  <a:pt x="221" y="109"/>
                </a:moveTo>
                <a:cubicBezTo>
                  <a:pt x="220" y="109"/>
                  <a:pt x="220" y="109"/>
                  <a:pt x="220" y="108"/>
                </a:cubicBezTo>
                <a:cubicBezTo>
                  <a:pt x="219" y="108"/>
                  <a:pt x="219" y="106"/>
                  <a:pt x="220" y="106"/>
                </a:cubicBezTo>
                <a:cubicBezTo>
                  <a:pt x="225" y="102"/>
                  <a:pt x="230" y="98"/>
                  <a:pt x="236" y="95"/>
                </a:cubicBezTo>
                <a:cubicBezTo>
                  <a:pt x="237" y="94"/>
                  <a:pt x="238" y="94"/>
                  <a:pt x="238" y="95"/>
                </a:cubicBezTo>
                <a:cubicBezTo>
                  <a:pt x="239" y="96"/>
                  <a:pt x="239" y="97"/>
                  <a:pt x="238" y="98"/>
                </a:cubicBezTo>
                <a:cubicBezTo>
                  <a:pt x="233" y="101"/>
                  <a:pt x="227" y="105"/>
                  <a:pt x="222" y="109"/>
                </a:cubicBezTo>
                <a:cubicBezTo>
                  <a:pt x="222" y="109"/>
                  <a:pt x="221" y="109"/>
                  <a:pt x="221" y="109"/>
                </a:cubicBezTo>
                <a:close/>
                <a:moveTo>
                  <a:pt x="853" y="103"/>
                </a:moveTo>
                <a:cubicBezTo>
                  <a:pt x="853" y="103"/>
                  <a:pt x="853" y="103"/>
                  <a:pt x="852" y="103"/>
                </a:cubicBezTo>
                <a:cubicBezTo>
                  <a:pt x="847" y="99"/>
                  <a:pt x="842" y="95"/>
                  <a:pt x="836" y="92"/>
                </a:cubicBezTo>
                <a:cubicBezTo>
                  <a:pt x="836" y="91"/>
                  <a:pt x="835" y="90"/>
                  <a:pt x="836" y="89"/>
                </a:cubicBezTo>
                <a:cubicBezTo>
                  <a:pt x="836" y="89"/>
                  <a:pt x="838" y="88"/>
                  <a:pt x="838" y="89"/>
                </a:cubicBezTo>
                <a:cubicBezTo>
                  <a:pt x="844" y="92"/>
                  <a:pt x="849" y="96"/>
                  <a:pt x="854" y="100"/>
                </a:cubicBezTo>
                <a:cubicBezTo>
                  <a:pt x="855" y="100"/>
                  <a:pt x="855" y="102"/>
                  <a:pt x="855" y="102"/>
                </a:cubicBezTo>
                <a:cubicBezTo>
                  <a:pt x="854" y="103"/>
                  <a:pt x="854" y="103"/>
                  <a:pt x="853" y="103"/>
                </a:cubicBezTo>
                <a:close/>
                <a:moveTo>
                  <a:pt x="253" y="87"/>
                </a:moveTo>
                <a:cubicBezTo>
                  <a:pt x="252" y="87"/>
                  <a:pt x="252" y="87"/>
                  <a:pt x="251" y="87"/>
                </a:cubicBezTo>
                <a:cubicBezTo>
                  <a:pt x="251" y="86"/>
                  <a:pt x="251" y="85"/>
                  <a:pt x="252" y="84"/>
                </a:cubicBezTo>
                <a:cubicBezTo>
                  <a:pt x="257" y="81"/>
                  <a:pt x="263" y="77"/>
                  <a:pt x="268" y="74"/>
                </a:cubicBezTo>
                <a:cubicBezTo>
                  <a:pt x="269" y="74"/>
                  <a:pt x="270" y="74"/>
                  <a:pt x="271" y="75"/>
                </a:cubicBezTo>
                <a:cubicBezTo>
                  <a:pt x="271" y="75"/>
                  <a:pt x="271" y="77"/>
                  <a:pt x="270" y="77"/>
                </a:cubicBezTo>
                <a:cubicBezTo>
                  <a:pt x="265" y="80"/>
                  <a:pt x="259" y="84"/>
                  <a:pt x="254" y="87"/>
                </a:cubicBezTo>
                <a:cubicBezTo>
                  <a:pt x="254" y="87"/>
                  <a:pt x="253" y="87"/>
                  <a:pt x="253" y="87"/>
                </a:cubicBezTo>
                <a:close/>
                <a:moveTo>
                  <a:pt x="821" y="82"/>
                </a:moveTo>
                <a:cubicBezTo>
                  <a:pt x="821" y="82"/>
                  <a:pt x="820" y="82"/>
                  <a:pt x="820" y="82"/>
                </a:cubicBezTo>
                <a:cubicBezTo>
                  <a:pt x="815" y="78"/>
                  <a:pt x="809" y="75"/>
                  <a:pt x="803" y="72"/>
                </a:cubicBezTo>
                <a:cubicBezTo>
                  <a:pt x="803" y="71"/>
                  <a:pt x="802" y="70"/>
                  <a:pt x="803" y="70"/>
                </a:cubicBezTo>
                <a:cubicBezTo>
                  <a:pt x="803" y="69"/>
                  <a:pt x="804" y="68"/>
                  <a:pt x="805" y="69"/>
                </a:cubicBezTo>
                <a:cubicBezTo>
                  <a:pt x="811" y="72"/>
                  <a:pt x="816" y="75"/>
                  <a:pt x="822" y="79"/>
                </a:cubicBezTo>
                <a:cubicBezTo>
                  <a:pt x="823" y="79"/>
                  <a:pt x="823" y="80"/>
                  <a:pt x="823" y="81"/>
                </a:cubicBezTo>
                <a:cubicBezTo>
                  <a:pt x="822" y="82"/>
                  <a:pt x="822" y="82"/>
                  <a:pt x="821" y="82"/>
                </a:cubicBezTo>
                <a:close/>
                <a:moveTo>
                  <a:pt x="286" y="68"/>
                </a:moveTo>
                <a:cubicBezTo>
                  <a:pt x="285" y="68"/>
                  <a:pt x="285" y="68"/>
                  <a:pt x="285" y="67"/>
                </a:cubicBezTo>
                <a:cubicBezTo>
                  <a:pt x="284" y="66"/>
                  <a:pt x="284" y="65"/>
                  <a:pt x="285" y="65"/>
                </a:cubicBezTo>
                <a:cubicBezTo>
                  <a:pt x="291" y="62"/>
                  <a:pt x="297" y="59"/>
                  <a:pt x="302" y="56"/>
                </a:cubicBezTo>
                <a:cubicBezTo>
                  <a:pt x="303" y="55"/>
                  <a:pt x="304" y="56"/>
                  <a:pt x="305" y="57"/>
                </a:cubicBezTo>
                <a:cubicBezTo>
                  <a:pt x="305" y="57"/>
                  <a:pt x="305" y="58"/>
                  <a:pt x="304" y="59"/>
                </a:cubicBezTo>
                <a:cubicBezTo>
                  <a:pt x="298" y="62"/>
                  <a:pt x="293" y="65"/>
                  <a:pt x="287" y="68"/>
                </a:cubicBezTo>
                <a:cubicBezTo>
                  <a:pt x="287" y="68"/>
                  <a:pt x="286" y="68"/>
                  <a:pt x="286" y="68"/>
                </a:cubicBezTo>
                <a:close/>
                <a:moveTo>
                  <a:pt x="787" y="63"/>
                </a:moveTo>
                <a:cubicBezTo>
                  <a:pt x="787" y="63"/>
                  <a:pt x="787" y="63"/>
                  <a:pt x="786" y="63"/>
                </a:cubicBezTo>
                <a:cubicBezTo>
                  <a:pt x="781" y="60"/>
                  <a:pt x="775" y="57"/>
                  <a:pt x="769" y="54"/>
                </a:cubicBezTo>
                <a:cubicBezTo>
                  <a:pt x="768" y="54"/>
                  <a:pt x="768" y="53"/>
                  <a:pt x="768" y="52"/>
                </a:cubicBezTo>
                <a:cubicBezTo>
                  <a:pt x="769" y="51"/>
                  <a:pt x="770" y="51"/>
                  <a:pt x="771" y="51"/>
                </a:cubicBezTo>
                <a:cubicBezTo>
                  <a:pt x="776" y="54"/>
                  <a:pt x="782" y="57"/>
                  <a:pt x="788" y="60"/>
                </a:cubicBezTo>
                <a:cubicBezTo>
                  <a:pt x="789" y="60"/>
                  <a:pt x="789" y="61"/>
                  <a:pt x="789" y="62"/>
                </a:cubicBezTo>
                <a:cubicBezTo>
                  <a:pt x="789" y="63"/>
                  <a:pt x="788" y="63"/>
                  <a:pt x="787" y="63"/>
                </a:cubicBezTo>
                <a:close/>
                <a:moveTo>
                  <a:pt x="321" y="51"/>
                </a:moveTo>
                <a:cubicBezTo>
                  <a:pt x="320" y="51"/>
                  <a:pt x="319" y="50"/>
                  <a:pt x="319" y="50"/>
                </a:cubicBezTo>
                <a:cubicBezTo>
                  <a:pt x="319" y="49"/>
                  <a:pt x="319" y="48"/>
                  <a:pt x="320" y="47"/>
                </a:cubicBezTo>
                <a:cubicBezTo>
                  <a:pt x="326" y="45"/>
                  <a:pt x="332" y="42"/>
                  <a:pt x="338" y="40"/>
                </a:cubicBezTo>
                <a:cubicBezTo>
                  <a:pt x="339" y="40"/>
                  <a:pt x="340" y="40"/>
                  <a:pt x="340" y="41"/>
                </a:cubicBezTo>
                <a:cubicBezTo>
                  <a:pt x="340" y="42"/>
                  <a:pt x="340" y="43"/>
                  <a:pt x="339" y="43"/>
                </a:cubicBezTo>
                <a:cubicBezTo>
                  <a:pt x="333" y="46"/>
                  <a:pt x="327" y="48"/>
                  <a:pt x="321" y="51"/>
                </a:cubicBezTo>
                <a:cubicBezTo>
                  <a:pt x="321" y="51"/>
                  <a:pt x="321" y="51"/>
                  <a:pt x="321" y="51"/>
                </a:cubicBezTo>
                <a:close/>
                <a:moveTo>
                  <a:pt x="752" y="47"/>
                </a:moveTo>
                <a:cubicBezTo>
                  <a:pt x="752" y="47"/>
                  <a:pt x="752" y="47"/>
                  <a:pt x="752" y="46"/>
                </a:cubicBezTo>
                <a:cubicBezTo>
                  <a:pt x="746" y="44"/>
                  <a:pt x="740" y="42"/>
                  <a:pt x="734" y="39"/>
                </a:cubicBezTo>
                <a:cubicBezTo>
                  <a:pt x="733" y="39"/>
                  <a:pt x="732" y="38"/>
                  <a:pt x="733" y="37"/>
                </a:cubicBezTo>
                <a:cubicBezTo>
                  <a:pt x="733" y="36"/>
                  <a:pt x="734" y="36"/>
                  <a:pt x="735" y="36"/>
                </a:cubicBezTo>
                <a:cubicBezTo>
                  <a:pt x="741" y="38"/>
                  <a:pt x="747" y="41"/>
                  <a:pt x="753" y="43"/>
                </a:cubicBezTo>
                <a:cubicBezTo>
                  <a:pt x="754" y="44"/>
                  <a:pt x="754" y="45"/>
                  <a:pt x="754" y="46"/>
                </a:cubicBezTo>
                <a:cubicBezTo>
                  <a:pt x="754" y="46"/>
                  <a:pt x="753" y="47"/>
                  <a:pt x="752" y="47"/>
                </a:cubicBezTo>
                <a:close/>
                <a:moveTo>
                  <a:pt x="356" y="36"/>
                </a:moveTo>
                <a:cubicBezTo>
                  <a:pt x="356" y="36"/>
                  <a:pt x="355" y="36"/>
                  <a:pt x="355" y="35"/>
                </a:cubicBezTo>
                <a:cubicBezTo>
                  <a:pt x="354" y="34"/>
                  <a:pt x="355" y="33"/>
                  <a:pt x="356" y="33"/>
                </a:cubicBezTo>
                <a:cubicBezTo>
                  <a:pt x="362" y="31"/>
                  <a:pt x="368" y="29"/>
                  <a:pt x="374" y="27"/>
                </a:cubicBezTo>
                <a:cubicBezTo>
                  <a:pt x="375" y="26"/>
                  <a:pt x="376" y="27"/>
                  <a:pt x="376" y="28"/>
                </a:cubicBezTo>
                <a:cubicBezTo>
                  <a:pt x="377" y="29"/>
                  <a:pt x="376" y="30"/>
                  <a:pt x="375" y="30"/>
                </a:cubicBezTo>
                <a:cubicBezTo>
                  <a:pt x="369" y="32"/>
                  <a:pt x="363" y="34"/>
                  <a:pt x="357" y="36"/>
                </a:cubicBezTo>
                <a:cubicBezTo>
                  <a:pt x="357" y="36"/>
                  <a:pt x="357" y="36"/>
                  <a:pt x="356" y="36"/>
                </a:cubicBezTo>
                <a:close/>
                <a:moveTo>
                  <a:pt x="716" y="33"/>
                </a:moveTo>
                <a:cubicBezTo>
                  <a:pt x="716" y="33"/>
                  <a:pt x="716" y="33"/>
                  <a:pt x="716" y="33"/>
                </a:cubicBezTo>
                <a:cubicBezTo>
                  <a:pt x="709" y="31"/>
                  <a:pt x="703" y="29"/>
                  <a:pt x="697" y="27"/>
                </a:cubicBezTo>
                <a:cubicBezTo>
                  <a:pt x="696" y="26"/>
                  <a:pt x="696" y="25"/>
                  <a:pt x="696" y="25"/>
                </a:cubicBezTo>
                <a:cubicBezTo>
                  <a:pt x="696" y="24"/>
                  <a:pt x="697" y="23"/>
                  <a:pt x="698" y="23"/>
                </a:cubicBezTo>
                <a:cubicBezTo>
                  <a:pt x="704" y="25"/>
                  <a:pt x="711" y="27"/>
                  <a:pt x="717" y="29"/>
                </a:cubicBezTo>
                <a:cubicBezTo>
                  <a:pt x="718" y="30"/>
                  <a:pt x="718" y="31"/>
                  <a:pt x="718" y="32"/>
                </a:cubicBezTo>
                <a:cubicBezTo>
                  <a:pt x="718" y="32"/>
                  <a:pt x="717" y="33"/>
                  <a:pt x="716" y="33"/>
                </a:cubicBezTo>
                <a:close/>
                <a:moveTo>
                  <a:pt x="393" y="24"/>
                </a:moveTo>
                <a:cubicBezTo>
                  <a:pt x="392" y="24"/>
                  <a:pt x="392" y="24"/>
                  <a:pt x="391" y="23"/>
                </a:cubicBezTo>
                <a:cubicBezTo>
                  <a:pt x="391" y="22"/>
                  <a:pt x="392" y="21"/>
                  <a:pt x="393" y="21"/>
                </a:cubicBezTo>
                <a:cubicBezTo>
                  <a:pt x="399" y="19"/>
                  <a:pt x="405" y="18"/>
                  <a:pt x="411" y="16"/>
                </a:cubicBezTo>
                <a:cubicBezTo>
                  <a:pt x="412" y="16"/>
                  <a:pt x="413" y="16"/>
                  <a:pt x="413" y="17"/>
                </a:cubicBezTo>
                <a:cubicBezTo>
                  <a:pt x="414" y="18"/>
                  <a:pt x="413" y="19"/>
                  <a:pt x="412" y="19"/>
                </a:cubicBezTo>
                <a:cubicBezTo>
                  <a:pt x="406" y="21"/>
                  <a:pt x="400" y="23"/>
                  <a:pt x="394" y="24"/>
                </a:cubicBezTo>
                <a:cubicBezTo>
                  <a:pt x="393" y="24"/>
                  <a:pt x="393" y="24"/>
                  <a:pt x="393" y="24"/>
                </a:cubicBezTo>
                <a:close/>
                <a:moveTo>
                  <a:pt x="679" y="22"/>
                </a:moveTo>
                <a:cubicBezTo>
                  <a:pt x="679" y="22"/>
                  <a:pt x="679" y="22"/>
                  <a:pt x="679" y="22"/>
                </a:cubicBezTo>
                <a:cubicBezTo>
                  <a:pt x="672" y="20"/>
                  <a:pt x="666" y="18"/>
                  <a:pt x="660" y="17"/>
                </a:cubicBezTo>
                <a:cubicBezTo>
                  <a:pt x="659" y="17"/>
                  <a:pt x="658" y="16"/>
                  <a:pt x="659" y="15"/>
                </a:cubicBezTo>
                <a:cubicBezTo>
                  <a:pt x="659" y="14"/>
                  <a:pt x="660" y="13"/>
                  <a:pt x="661" y="14"/>
                </a:cubicBezTo>
                <a:cubicBezTo>
                  <a:pt x="667" y="15"/>
                  <a:pt x="673" y="16"/>
                  <a:pt x="680" y="18"/>
                </a:cubicBezTo>
                <a:cubicBezTo>
                  <a:pt x="681" y="18"/>
                  <a:pt x="681" y="19"/>
                  <a:pt x="681" y="20"/>
                </a:cubicBezTo>
                <a:cubicBezTo>
                  <a:pt x="681" y="21"/>
                  <a:pt x="680" y="22"/>
                  <a:pt x="679" y="22"/>
                </a:cubicBezTo>
                <a:close/>
                <a:moveTo>
                  <a:pt x="431" y="15"/>
                </a:moveTo>
                <a:cubicBezTo>
                  <a:pt x="430" y="15"/>
                  <a:pt x="429" y="15"/>
                  <a:pt x="429" y="14"/>
                </a:cubicBezTo>
                <a:cubicBezTo>
                  <a:pt x="429" y="13"/>
                  <a:pt x="429" y="12"/>
                  <a:pt x="430" y="12"/>
                </a:cubicBezTo>
                <a:cubicBezTo>
                  <a:pt x="437" y="10"/>
                  <a:pt x="443" y="9"/>
                  <a:pt x="449" y="8"/>
                </a:cubicBezTo>
                <a:cubicBezTo>
                  <a:pt x="450" y="8"/>
                  <a:pt x="451" y="9"/>
                  <a:pt x="451" y="10"/>
                </a:cubicBezTo>
                <a:cubicBezTo>
                  <a:pt x="451" y="11"/>
                  <a:pt x="451" y="11"/>
                  <a:pt x="450" y="12"/>
                </a:cubicBezTo>
                <a:cubicBezTo>
                  <a:pt x="444" y="13"/>
                  <a:pt x="437" y="14"/>
                  <a:pt x="431" y="15"/>
                </a:cubicBezTo>
                <a:cubicBezTo>
                  <a:pt x="431" y="15"/>
                  <a:pt x="431" y="15"/>
                  <a:pt x="431" y="15"/>
                </a:cubicBezTo>
                <a:close/>
                <a:moveTo>
                  <a:pt x="641" y="13"/>
                </a:moveTo>
                <a:cubicBezTo>
                  <a:pt x="641" y="13"/>
                  <a:pt x="641" y="13"/>
                  <a:pt x="641" y="13"/>
                </a:cubicBezTo>
                <a:cubicBezTo>
                  <a:pt x="635" y="12"/>
                  <a:pt x="628" y="11"/>
                  <a:pt x="622" y="10"/>
                </a:cubicBezTo>
                <a:cubicBezTo>
                  <a:pt x="621" y="10"/>
                  <a:pt x="621" y="9"/>
                  <a:pt x="621" y="8"/>
                </a:cubicBezTo>
                <a:cubicBezTo>
                  <a:pt x="621" y="7"/>
                  <a:pt x="622" y="6"/>
                  <a:pt x="623" y="6"/>
                </a:cubicBezTo>
                <a:cubicBezTo>
                  <a:pt x="629" y="7"/>
                  <a:pt x="635" y="8"/>
                  <a:pt x="642" y="10"/>
                </a:cubicBezTo>
                <a:cubicBezTo>
                  <a:pt x="643" y="10"/>
                  <a:pt x="643" y="11"/>
                  <a:pt x="643" y="12"/>
                </a:cubicBezTo>
                <a:cubicBezTo>
                  <a:pt x="643" y="13"/>
                  <a:pt x="642" y="13"/>
                  <a:pt x="641" y="13"/>
                </a:cubicBezTo>
                <a:close/>
                <a:moveTo>
                  <a:pt x="469" y="9"/>
                </a:moveTo>
                <a:cubicBezTo>
                  <a:pt x="468" y="9"/>
                  <a:pt x="467" y="8"/>
                  <a:pt x="467" y="7"/>
                </a:cubicBezTo>
                <a:cubicBezTo>
                  <a:pt x="467" y="6"/>
                  <a:pt x="467" y="5"/>
                  <a:pt x="468" y="5"/>
                </a:cubicBezTo>
                <a:cubicBezTo>
                  <a:pt x="475" y="4"/>
                  <a:pt x="481" y="4"/>
                  <a:pt x="488" y="3"/>
                </a:cubicBezTo>
                <a:cubicBezTo>
                  <a:pt x="489" y="3"/>
                  <a:pt x="489" y="4"/>
                  <a:pt x="490" y="5"/>
                </a:cubicBezTo>
                <a:cubicBezTo>
                  <a:pt x="490" y="6"/>
                  <a:pt x="489" y="6"/>
                  <a:pt x="488" y="6"/>
                </a:cubicBezTo>
                <a:cubicBezTo>
                  <a:pt x="482" y="7"/>
                  <a:pt x="475" y="8"/>
                  <a:pt x="469" y="9"/>
                </a:cubicBezTo>
                <a:cubicBezTo>
                  <a:pt x="469" y="9"/>
                  <a:pt x="469" y="9"/>
                  <a:pt x="469" y="9"/>
                </a:cubicBezTo>
                <a:close/>
                <a:moveTo>
                  <a:pt x="603" y="7"/>
                </a:moveTo>
                <a:cubicBezTo>
                  <a:pt x="603" y="7"/>
                  <a:pt x="603" y="7"/>
                  <a:pt x="603" y="7"/>
                </a:cubicBezTo>
                <a:cubicBezTo>
                  <a:pt x="597" y="7"/>
                  <a:pt x="590" y="6"/>
                  <a:pt x="584" y="6"/>
                </a:cubicBezTo>
                <a:cubicBezTo>
                  <a:pt x="583" y="5"/>
                  <a:pt x="582" y="5"/>
                  <a:pt x="582" y="4"/>
                </a:cubicBezTo>
                <a:cubicBezTo>
                  <a:pt x="582" y="3"/>
                  <a:pt x="583" y="2"/>
                  <a:pt x="584" y="2"/>
                </a:cubicBezTo>
                <a:cubicBezTo>
                  <a:pt x="591" y="2"/>
                  <a:pt x="597" y="3"/>
                  <a:pt x="604" y="4"/>
                </a:cubicBezTo>
                <a:cubicBezTo>
                  <a:pt x="605" y="4"/>
                  <a:pt x="605" y="5"/>
                  <a:pt x="605" y="6"/>
                </a:cubicBezTo>
                <a:cubicBezTo>
                  <a:pt x="605" y="7"/>
                  <a:pt x="604" y="7"/>
                  <a:pt x="603" y="7"/>
                </a:cubicBezTo>
                <a:close/>
                <a:moveTo>
                  <a:pt x="507" y="5"/>
                </a:moveTo>
                <a:cubicBezTo>
                  <a:pt x="506" y="5"/>
                  <a:pt x="505" y="4"/>
                  <a:pt x="505" y="3"/>
                </a:cubicBezTo>
                <a:cubicBezTo>
                  <a:pt x="505" y="2"/>
                  <a:pt x="506" y="1"/>
                  <a:pt x="507" y="1"/>
                </a:cubicBezTo>
                <a:cubicBezTo>
                  <a:pt x="513" y="1"/>
                  <a:pt x="520" y="1"/>
                  <a:pt x="526" y="0"/>
                </a:cubicBezTo>
                <a:cubicBezTo>
                  <a:pt x="527" y="0"/>
                  <a:pt x="528" y="1"/>
                  <a:pt x="528" y="2"/>
                </a:cubicBezTo>
                <a:cubicBezTo>
                  <a:pt x="528" y="3"/>
                  <a:pt x="527" y="4"/>
                  <a:pt x="526" y="4"/>
                </a:cubicBezTo>
                <a:cubicBezTo>
                  <a:pt x="520" y="4"/>
                  <a:pt x="513" y="5"/>
                  <a:pt x="507" y="5"/>
                </a:cubicBezTo>
                <a:cubicBezTo>
                  <a:pt x="507" y="5"/>
                  <a:pt x="507" y="5"/>
                  <a:pt x="507" y="5"/>
                </a:cubicBezTo>
                <a:close/>
                <a:moveTo>
                  <a:pt x="565" y="4"/>
                </a:moveTo>
                <a:cubicBezTo>
                  <a:pt x="565" y="4"/>
                  <a:pt x="565" y="4"/>
                  <a:pt x="565" y="4"/>
                </a:cubicBezTo>
                <a:cubicBezTo>
                  <a:pt x="558" y="4"/>
                  <a:pt x="552" y="4"/>
                  <a:pt x="546" y="4"/>
                </a:cubicBezTo>
                <a:cubicBezTo>
                  <a:pt x="545" y="4"/>
                  <a:pt x="544" y="3"/>
                  <a:pt x="544" y="2"/>
                </a:cubicBezTo>
                <a:cubicBezTo>
                  <a:pt x="544" y="1"/>
                  <a:pt x="545" y="0"/>
                  <a:pt x="546" y="0"/>
                </a:cubicBezTo>
                <a:cubicBezTo>
                  <a:pt x="546" y="0"/>
                  <a:pt x="546" y="0"/>
                  <a:pt x="546" y="0"/>
                </a:cubicBezTo>
                <a:cubicBezTo>
                  <a:pt x="552" y="0"/>
                  <a:pt x="558" y="1"/>
                  <a:pt x="565" y="1"/>
                </a:cubicBezTo>
                <a:cubicBezTo>
                  <a:pt x="566" y="1"/>
                  <a:pt x="567" y="2"/>
                  <a:pt x="567" y="3"/>
                </a:cubicBezTo>
                <a:cubicBezTo>
                  <a:pt x="567" y="4"/>
                  <a:pt x="566" y="4"/>
                  <a:pt x="565"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7"/>
          <p:cNvSpPr>
            <a:spLocks noEditPoints="1"/>
          </p:cNvSpPr>
          <p:nvPr/>
        </p:nvSpPr>
        <p:spPr bwMode="auto">
          <a:xfrm>
            <a:off x="3967163" y="2098993"/>
            <a:ext cx="4232275" cy="4240212"/>
          </a:xfrm>
          <a:custGeom>
            <a:avLst/>
            <a:gdLst>
              <a:gd name="T0" fmla="*/ 768 w 1589"/>
              <a:gd name="T1" fmla="*/ 1588 h 1590"/>
              <a:gd name="T2" fmla="*/ 728 w 1589"/>
              <a:gd name="T3" fmla="*/ 1587 h 1590"/>
              <a:gd name="T4" fmla="*/ 901 w 1589"/>
              <a:gd name="T5" fmla="*/ 1583 h 1590"/>
              <a:gd name="T6" fmla="*/ 937 w 1589"/>
              <a:gd name="T7" fmla="*/ 1575 h 1590"/>
              <a:gd name="T8" fmla="*/ 976 w 1589"/>
              <a:gd name="T9" fmla="*/ 1565 h 1590"/>
              <a:gd name="T10" fmla="*/ 1032 w 1589"/>
              <a:gd name="T11" fmla="*/ 1550 h 1590"/>
              <a:gd name="T12" fmla="*/ 1071 w 1589"/>
              <a:gd name="T13" fmla="*/ 1538 h 1590"/>
              <a:gd name="T14" fmla="*/ 1106 w 1589"/>
              <a:gd name="T15" fmla="*/ 1526 h 1590"/>
              <a:gd name="T16" fmla="*/ 1123 w 1589"/>
              <a:gd name="T17" fmla="*/ 1519 h 1590"/>
              <a:gd name="T18" fmla="*/ 1157 w 1589"/>
              <a:gd name="T19" fmla="*/ 1502 h 1590"/>
              <a:gd name="T20" fmla="*/ 365 w 1589"/>
              <a:gd name="T21" fmla="*/ 1464 h 1590"/>
              <a:gd name="T22" fmla="*/ 332 w 1589"/>
              <a:gd name="T23" fmla="*/ 1442 h 1590"/>
              <a:gd name="T24" fmla="*/ 286 w 1589"/>
              <a:gd name="T25" fmla="*/ 1406 h 1590"/>
              <a:gd name="T26" fmla="*/ 257 w 1589"/>
              <a:gd name="T27" fmla="*/ 1378 h 1590"/>
              <a:gd name="T28" fmla="*/ 232 w 1589"/>
              <a:gd name="T29" fmla="*/ 1351 h 1590"/>
              <a:gd name="T30" fmla="*/ 219 w 1589"/>
              <a:gd name="T31" fmla="*/ 1338 h 1590"/>
              <a:gd name="T32" fmla="*/ 193 w 1589"/>
              <a:gd name="T33" fmla="*/ 1311 h 1590"/>
              <a:gd name="T34" fmla="*/ 167 w 1589"/>
              <a:gd name="T35" fmla="*/ 1282 h 1590"/>
              <a:gd name="T36" fmla="*/ 1445 w 1589"/>
              <a:gd name="T37" fmla="*/ 1250 h 1590"/>
              <a:gd name="T38" fmla="*/ 1465 w 1589"/>
              <a:gd name="T39" fmla="*/ 1218 h 1590"/>
              <a:gd name="T40" fmla="*/ 1484 w 1589"/>
              <a:gd name="T41" fmla="*/ 1182 h 1590"/>
              <a:gd name="T42" fmla="*/ 1511 w 1589"/>
              <a:gd name="T43" fmla="*/ 1131 h 1590"/>
              <a:gd name="T44" fmla="*/ 1529 w 1589"/>
              <a:gd name="T45" fmla="*/ 1095 h 1590"/>
              <a:gd name="T46" fmla="*/ 1544 w 1589"/>
              <a:gd name="T47" fmla="*/ 1061 h 1590"/>
              <a:gd name="T48" fmla="*/ 1550 w 1589"/>
              <a:gd name="T49" fmla="*/ 1042 h 1590"/>
              <a:gd name="T50" fmla="*/ 1559 w 1589"/>
              <a:gd name="T51" fmla="*/ 1007 h 1590"/>
              <a:gd name="T52" fmla="*/ 13 w 1589"/>
              <a:gd name="T53" fmla="*/ 933 h 1590"/>
              <a:gd name="T54" fmla="*/ 6 w 1589"/>
              <a:gd name="T55" fmla="*/ 893 h 1590"/>
              <a:gd name="T56" fmla="*/ 1 w 1589"/>
              <a:gd name="T57" fmla="*/ 835 h 1590"/>
              <a:gd name="T58" fmla="*/ 1 w 1589"/>
              <a:gd name="T59" fmla="*/ 795 h 1590"/>
              <a:gd name="T60" fmla="*/ 1 w 1589"/>
              <a:gd name="T61" fmla="*/ 779 h 1590"/>
              <a:gd name="T62" fmla="*/ 1 w 1589"/>
              <a:gd name="T63" fmla="*/ 739 h 1590"/>
              <a:gd name="T64" fmla="*/ 8 w 1589"/>
              <a:gd name="T65" fmla="*/ 681 h 1590"/>
              <a:gd name="T66" fmla="*/ 16 w 1589"/>
              <a:gd name="T67" fmla="*/ 641 h 1590"/>
              <a:gd name="T68" fmla="*/ 26 w 1589"/>
              <a:gd name="T69" fmla="*/ 606 h 1590"/>
              <a:gd name="T70" fmla="*/ 31 w 1589"/>
              <a:gd name="T71" fmla="*/ 587 h 1590"/>
              <a:gd name="T72" fmla="*/ 40 w 1589"/>
              <a:gd name="T73" fmla="*/ 551 h 1590"/>
              <a:gd name="T74" fmla="*/ 1534 w 1589"/>
              <a:gd name="T75" fmla="*/ 510 h 1590"/>
              <a:gd name="T76" fmla="*/ 1518 w 1589"/>
              <a:gd name="T77" fmla="*/ 474 h 1590"/>
              <a:gd name="T78" fmla="*/ 1492 w 1589"/>
              <a:gd name="T79" fmla="*/ 422 h 1590"/>
              <a:gd name="T80" fmla="*/ 1474 w 1589"/>
              <a:gd name="T81" fmla="*/ 386 h 1590"/>
              <a:gd name="T82" fmla="*/ 1456 w 1589"/>
              <a:gd name="T83" fmla="*/ 354 h 1590"/>
              <a:gd name="T84" fmla="*/ 1445 w 1589"/>
              <a:gd name="T85" fmla="*/ 338 h 1590"/>
              <a:gd name="T86" fmla="*/ 1422 w 1589"/>
              <a:gd name="T87" fmla="*/ 310 h 1590"/>
              <a:gd name="T88" fmla="*/ 1396 w 1589"/>
              <a:gd name="T89" fmla="*/ 280 h 1590"/>
              <a:gd name="T90" fmla="*/ 243 w 1589"/>
              <a:gd name="T91" fmla="*/ 227 h 1590"/>
              <a:gd name="T92" fmla="*/ 270 w 1589"/>
              <a:gd name="T93" fmla="*/ 200 h 1590"/>
              <a:gd name="T94" fmla="*/ 300 w 1589"/>
              <a:gd name="T95" fmla="*/ 173 h 1590"/>
              <a:gd name="T96" fmla="*/ 346 w 1589"/>
              <a:gd name="T97" fmla="*/ 138 h 1590"/>
              <a:gd name="T98" fmla="*/ 381 w 1589"/>
              <a:gd name="T99" fmla="*/ 118 h 1590"/>
              <a:gd name="T100" fmla="*/ 414 w 1589"/>
              <a:gd name="T101" fmla="*/ 101 h 1590"/>
              <a:gd name="T102" fmla="*/ 431 w 1589"/>
              <a:gd name="T103" fmla="*/ 92 h 1590"/>
              <a:gd name="T104" fmla="*/ 465 w 1589"/>
              <a:gd name="T105" fmla="*/ 75 h 1590"/>
              <a:gd name="T106" fmla="*/ 1084 w 1589"/>
              <a:gd name="T107" fmla="*/ 58 h 1590"/>
              <a:gd name="T108" fmla="*/ 1047 w 1589"/>
              <a:gd name="T109" fmla="*/ 45 h 1590"/>
              <a:gd name="T110" fmla="*/ 992 w 1589"/>
              <a:gd name="T111" fmla="*/ 29 h 1590"/>
              <a:gd name="T112" fmla="*/ 953 w 1589"/>
              <a:gd name="T113" fmla="*/ 18 h 1590"/>
              <a:gd name="T114" fmla="*/ 917 w 1589"/>
              <a:gd name="T115" fmla="*/ 10 h 1590"/>
              <a:gd name="T116" fmla="*/ 898 w 1589"/>
              <a:gd name="T117" fmla="*/ 7 h 1590"/>
              <a:gd name="T118" fmla="*/ 861 w 1589"/>
              <a:gd name="T119" fmla="*/ 5 h 1590"/>
              <a:gd name="T120" fmla="*/ 821 w 1589"/>
              <a:gd name="T121" fmla="*/ 1 h 1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9" h="1590">
                <a:moveTo>
                  <a:pt x="795" y="1590"/>
                </a:moveTo>
                <a:cubicBezTo>
                  <a:pt x="792" y="1590"/>
                  <a:pt x="789" y="1590"/>
                  <a:pt x="785" y="1590"/>
                </a:cubicBezTo>
                <a:cubicBezTo>
                  <a:pt x="785" y="1590"/>
                  <a:pt x="784" y="1589"/>
                  <a:pt x="784" y="1588"/>
                </a:cubicBezTo>
                <a:cubicBezTo>
                  <a:pt x="784" y="1587"/>
                  <a:pt x="785" y="1586"/>
                  <a:pt x="786" y="1586"/>
                </a:cubicBezTo>
                <a:cubicBezTo>
                  <a:pt x="786" y="1586"/>
                  <a:pt x="786" y="1586"/>
                  <a:pt x="786" y="1586"/>
                </a:cubicBezTo>
                <a:cubicBezTo>
                  <a:pt x="789" y="1586"/>
                  <a:pt x="792" y="1586"/>
                  <a:pt x="795" y="1586"/>
                </a:cubicBezTo>
                <a:cubicBezTo>
                  <a:pt x="798" y="1586"/>
                  <a:pt x="802" y="1586"/>
                  <a:pt x="805" y="1586"/>
                </a:cubicBezTo>
                <a:cubicBezTo>
                  <a:pt x="806" y="1586"/>
                  <a:pt x="807" y="1587"/>
                  <a:pt x="807" y="1588"/>
                </a:cubicBezTo>
                <a:cubicBezTo>
                  <a:pt x="807" y="1589"/>
                  <a:pt x="806" y="1590"/>
                  <a:pt x="805" y="1590"/>
                </a:cubicBezTo>
                <a:cubicBezTo>
                  <a:pt x="802" y="1590"/>
                  <a:pt x="798" y="1590"/>
                  <a:pt x="795" y="1590"/>
                </a:cubicBezTo>
                <a:close/>
                <a:moveTo>
                  <a:pt x="766" y="1589"/>
                </a:moveTo>
                <a:cubicBezTo>
                  <a:pt x="766" y="1589"/>
                  <a:pt x="766" y="1589"/>
                  <a:pt x="766" y="1589"/>
                </a:cubicBezTo>
                <a:cubicBezTo>
                  <a:pt x="760" y="1589"/>
                  <a:pt x="753" y="1589"/>
                  <a:pt x="747" y="1588"/>
                </a:cubicBezTo>
                <a:cubicBezTo>
                  <a:pt x="746" y="1588"/>
                  <a:pt x="745" y="1587"/>
                  <a:pt x="745" y="1586"/>
                </a:cubicBezTo>
                <a:cubicBezTo>
                  <a:pt x="745" y="1585"/>
                  <a:pt x="746" y="1585"/>
                  <a:pt x="747" y="1585"/>
                </a:cubicBezTo>
                <a:cubicBezTo>
                  <a:pt x="753" y="1585"/>
                  <a:pt x="760" y="1585"/>
                  <a:pt x="766" y="1586"/>
                </a:cubicBezTo>
                <a:cubicBezTo>
                  <a:pt x="767" y="1586"/>
                  <a:pt x="768" y="1587"/>
                  <a:pt x="768" y="1588"/>
                </a:cubicBezTo>
                <a:cubicBezTo>
                  <a:pt x="768" y="1588"/>
                  <a:pt x="767" y="1589"/>
                  <a:pt x="766" y="1589"/>
                </a:cubicBezTo>
                <a:close/>
                <a:moveTo>
                  <a:pt x="824" y="1589"/>
                </a:moveTo>
                <a:cubicBezTo>
                  <a:pt x="823" y="1589"/>
                  <a:pt x="822" y="1588"/>
                  <a:pt x="822" y="1587"/>
                </a:cubicBezTo>
                <a:cubicBezTo>
                  <a:pt x="822" y="1586"/>
                  <a:pt x="823" y="1586"/>
                  <a:pt x="824" y="1586"/>
                </a:cubicBezTo>
                <a:cubicBezTo>
                  <a:pt x="830" y="1585"/>
                  <a:pt x="837" y="1585"/>
                  <a:pt x="843" y="1585"/>
                </a:cubicBezTo>
                <a:cubicBezTo>
                  <a:pt x="844" y="1585"/>
                  <a:pt x="845" y="1585"/>
                  <a:pt x="845" y="1586"/>
                </a:cubicBezTo>
                <a:cubicBezTo>
                  <a:pt x="845" y="1587"/>
                  <a:pt x="844" y="1588"/>
                  <a:pt x="843" y="1588"/>
                </a:cubicBezTo>
                <a:cubicBezTo>
                  <a:pt x="837" y="1589"/>
                  <a:pt x="831" y="1589"/>
                  <a:pt x="824" y="1589"/>
                </a:cubicBezTo>
                <a:cubicBezTo>
                  <a:pt x="824" y="1589"/>
                  <a:pt x="824" y="1589"/>
                  <a:pt x="824" y="1589"/>
                </a:cubicBezTo>
                <a:close/>
                <a:moveTo>
                  <a:pt x="728" y="1587"/>
                </a:moveTo>
                <a:cubicBezTo>
                  <a:pt x="728" y="1587"/>
                  <a:pt x="728" y="1587"/>
                  <a:pt x="728" y="1587"/>
                </a:cubicBezTo>
                <a:cubicBezTo>
                  <a:pt x="721" y="1586"/>
                  <a:pt x="715" y="1586"/>
                  <a:pt x="708" y="1585"/>
                </a:cubicBezTo>
                <a:cubicBezTo>
                  <a:pt x="707" y="1585"/>
                  <a:pt x="707" y="1584"/>
                  <a:pt x="707" y="1583"/>
                </a:cubicBezTo>
                <a:cubicBezTo>
                  <a:pt x="707" y="1582"/>
                  <a:pt x="708" y="1581"/>
                  <a:pt x="709" y="1582"/>
                </a:cubicBezTo>
                <a:cubicBezTo>
                  <a:pt x="715" y="1582"/>
                  <a:pt x="721" y="1583"/>
                  <a:pt x="728" y="1583"/>
                </a:cubicBezTo>
                <a:cubicBezTo>
                  <a:pt x="729" y="1584"/>
                  <a:pt x="730" y="1584"/>
                  <a:pt x="729" y="1585"/>
                </a:cubicBezTo>
                <a:cubicBezTo>
                  <a:pt x="729" y="1586"/>
                  <a:pt x="729" y="1587"/>
                  <a:pt x="728" y="1587"/>
                </a:cubicBezTo>
                <a:close/>
                <a:moveTo>
                  <a:pt x="863" y="1587"/>
                </a:moveTo>
                <a:cubicBezTo>
                  <a:pt x="862" y="1587"/>
                  <a:pt x="861" y="1586"/>
                  <a:pt x="861" y="1585"/>
                </a:cubicBezTo>
                <a:cubicBezTo>
                  <a:pt x="861" y="1584"/>
                  <a:pt x="861" y="1583"/>
                  <a:pt x="862" y="1583"/>
                </a:cubicBezTo>
                <a:cubicBezTo>
                  <a:pt x="869" y="1583"/>
                  <a:pt x="875" y="1582"/>
                  <a:pt x="882" y="1581"/>
                </a:cubicBezTo>
                <a:cubicBezTo>
                  <a:pt x="883" y="1581"/>
                  <a:pt x="883" y="1582"/>
                  <a:pt x="884" y="1583"/>
                </a:cubicBezTo>
                <a:cubicBezTo>
                  <a:pt x="884" y="1584"/>
                  <a:pt x="883" y="1585"/>
                  <a:pt x="882" y="1585"/>
                </a:cubicBezTo>
                <a:cubicBezTo>
                  <a:pt x="876" y="1586"/>
                  <a:pt x="869" y="1586"/>
                  <a:pt x="863" y="1587"/>
                </a:cubicBezTo>
                <a:cubicBezTo>
                  <a:pt x="863" y="1587"/>
                  <a:pt x="863" y="1587"/>
                  <a:pt x="863" y="1587"/>
                </a:cubicBezTo>
                <a:close/>
                <a:moveTo>
                  <a:pt x="689" y="1583"/>
                </a:moveTo>
                <a:cubicBezTo>
                  <a:pt x="689" y="1583"/>
                  <a:pt x="689" y="1583"/>
                  <a:pt x="689" y="1583"/>
                </a:cubicBezTo>
                <a:cubicBezTo>
                  <a:pt x="683" y="1582"/>
                  <a:pt x="676" y="1581"/>
                  <a:pt x="670" y="1580"/>
                </a:cubicBezTo>
                <a:cubicBezTo>
                  <a:pt x="669" y="1580"/>
                  <a:pt x="668" y="1579"/>
                  <a:pt x="668" y="1578"/>
                </a:cubicBezTo>
                <a:cubicBezTo>
                  <a:pt x="669" y="1577"/>
                  <a:pt x="670" y="1576"/>
                  <a:pt x="670" y="1577"/>
                </a:cubicBezTo>
                <a:cubicBezTo>
                  <a:pt x="677" y="1578"/>
                  <a:pt x="683" y="1578"/>
                  <a:pt x="690" y="1579"/>
                </a:cubicBezTo>
                <a:cubicBezTo>
                  <a:pt x="691" y="1579"/>
                  <a:pt x="691" y="1580"/>
                  <a:pt x="691" y="1581"/>
                </a:cubicBezTo>
                <a:cubicBezTo>
                  <a:pt x="691" y="1582"/>
                  <a:pt x="690" y="1583"/>
                  <a:pt x="689" y="1583"/>
                </a:cubicBezTo>
                <a:close/>
                <a:moveTo>
                  <a:pt x="901" y="1583"/>
                </a:moveTo>
                <a:cubicBezTo>
                  <a:pt x="900" y="1583"/>
                  <a:pt x="899" y="1582"/>
                  <a:pt x="899" y="1581"/>
                </a:cubicBezTo>
                <a:cubicBezTo>
                  <a:pt x="899" y="1580"/>
                  <a:pt x="900" y="1579"/>
                  <a:pt x="901" y="1579"/>
                </a:cubicBezTo>
                <a:cubicBezTo>
                  <a:pt x="907" y="1578"/>
                  <a:pt x="913" y="1577"/>
                  <a:pt x="920" y="1576"/>
                </a:cubicBezTo>
                <a:cubicBezTo>
                  <a:pt x="921" y="1576"/>
                  <a:pt x="922" y="1577"/>
                  <a:pt x="922" y="1578"/>
                </a:cubicBezTo>
                <a:cubicBezTo>
                  <a:pt x="922" y="1579"/>
                  <a:pt x="921" y="1580"/>
                  <a:pt x="920" y="1580"/>
                </a:cubicBezTo>
                <a:cubicBezTo>
                  <a:pt x="914" y="1581"/>
                  <a:pt x="908" y="1582"/>
                  <a:pt x="901" y="1583"/>
                </a:cubicBezTo>
                <a:cubicBezTo>
                  <a:pt x="901" y="1583"/>
                  <a:pt x="901" y="1583"/>
                  <a:pt x="901" y="1583"/>
                </a:cubicBezTo>
                <a:close/>
                <a:moveTo>
                  <a:pt x="651" y="1577"/>
                </a:moveTo>
                <a:cubicBezTo>
                  <a:pt x="651" y="1577"/>
                  <a:pt x="651" y="1577"/>
                  <a:pt x="651" y="1577"/>
                </a:cubicBezTo>
                <a:cubicBezTo>
                  <a:pt x="644" y="1576"/>
                  <a:pt x="638" y="1574"/>
                  <a:pt x="632" y="1573"/>
                </a:cubicBezTo>
                <a:cubicBezTo>
                  <a:pt x="631" y="1573"/>
                  <a:pt x="630" y="1572"/>
                  <a:pt x="630" y="1571"/>
                </a:cubicBezTo>
                <a:cubicBezTo>
                  <a:pt x="631" y="1570"/>
                  <a:pt x="632" y="1569"/>
                  <a:pt x="633" y="1570"/>
                </a:cubicBezTo>
                <a:cubicBezTo>
                  <a:pt x="639" y="1571"/>
                  <a:pt x="645" y="1572"/>
                  <a:pt x="651" y="1573"/>
                </a:cubicBezTo>
                <a:cubicBezTo>
                  <a:pt x="652" y="1573"/>
                  <a:pt x="653" y="1574"/>
                  <a:pt x="653" y="1575"/>
                </a:cubicBezTo>
                <a:cubicBezTo>
                  <a:pt x="653" y="1576"/>
                  <a:pt x="652" y="1577"/>
                  <a:pt x="651" y="1577"/>
                </a:cubicBezTo>
                <a:close/>
                <a:moveTo>
                  <a:pt x="939" y="1577"/>
                </a:moveTo>
                <a:cubicBezTo>
                  <a:pt x="938" y="1577"/>
                  <a:pt x="937" y="1576"/>
                  <a:pt x="937" y="1575"/>
                </a:cubicBezTo>
                <a:cubicBezTo>
                  <a:pt x="937" y="1574"/>
                  <a:pt x="938" y="1573"/>
                  <a:pt x="939" y="1573"/>
                </a:cubicBezTo>
                <a:cubicBezTo>
                  <a:pt x="945" y="1572"/>
                  <a:pt x="951" y="1571"/>
                  <a:pt x="958" y="1569"/>
                </a:cubicBezTo>
                <a:cubicBezTo>
                  <a:pt x="959" y="1569"/>
                  <a:pt x="960" y="1570"/>
                  <a:pt x="960" y="1571"/>
                </a:cubicBezTo>
                <a:cubicBezTo>
                  <a:pt x="960" y="1572"/>
                  <a:pt x="959" y="1573"/>
                  <a:pt x="958" y="1573"/>
                </a:cubicBezTo>
                <a:cubicBezTo>
                  <a:pt x="952" y="1574"/>
                  <a:pt x="946" y="1575"/>
                  <a:pt x="939" y="1577"/>
                </a:cubicBezTo>
                <a:cubicBezTo>
                  <a:pt x="939" y="1577"/>
                  <a:pt x="939" y="1577"/>
                  <a:pt x="939" y="1577"/>
                </a:cubicBezTo>
                <a:close/>
                <a:moveTo>
                  <a:pt x="613" y="1569"/>
                </a:moveTo>
                <a:cubicBezTo>
                  <a:pt x="613" y="1569"/>
                  <a:pt x="613" y="1569"/>
                  <a:pt x="613" y="1569"/>
                </a:cubicBezTo>
                <a:cubicBezTo>
                  <a:pt x="607" y="1567"/>
                  <a:pt x="600" y="1566"/>
                  <a:pt x="594" y="1564"/>
                </a:cubicBezTo>
                <a:cubicBezTo>
                  <a:pt x="593" y="1564"/>
                  <a:pt x="593" y="1563"/>
                  <a:pt x="593" y="1562"/>
                </a:cubicBezTo>
                <a:cubicBezTo>
                  <a:pt x="593" y="1561"/>
                  <a:pt x="594" y="1561"/>
                  <a:pt x="595" y="1561"/>
                </a:cubicBezTo>
                <a:cubicBezTo>
                  <a:pt x="601" y="1562"/>
                  <a:pt x="608" y="1564"/>
                  <a:pt x="614" y="1565"/>
                </a:cubicBezTo>
                <a:cubicBezTo>
                  <a:pt x="615" y="1566"/>
                  <a:pt x="615" y="1567"/>
                  <a:pt x="615" y="1568"/>
                </a:cubicBezTo>
                <a:cubicBezTo>
                  <a:pt x="615" y="1568"/>
                  <a:pt x="614" y="1569"/>
                  <a:pt x="613" y="1569"/>
                </a:cubicBezTo>
                <a:close/>
                <a:moveTo>
                  <a:pt x="977" y="1569"/>
                </a:moveTo>
                <a:cubicBezTo>
                  <a:pt x="976" y="1569"/>
                  <a:pt x="975" y="1568"/>
                  <a:pt x="975" y="1567"/>
                </a:cubicBezTo>
                <a:cubicBezTo>
                  <a:pt x="975" y="1566"/>
                  <a:pt x="976" y="1565"/>
                  <a:pt x="976" y="1565"/>
                </a:cubicBezTo>
                <a:cubicBezTo>
                  <a:pt x="983" y="1564"/>
                  <a:pt x="989" y="1562"/>
                  <a:pt x="995" y="1560"/>
                </a:cubicBezTo>
                <a:cubicBezTo>
                  <a:pt x="996" y="1560"/>
                  <a:pt x="997" y="1561"/>
                  <a:pt x="997" y="1562"/>
                </a:cubicBezTo>
                <a:cubicBezTo>
                  <a:pt x="998" y="1563"/>
                  <a:pt x="997" y="1564"/>
                  <a:pt x="996" y="1564"/>
                </a:cubicBezTo>
                <a:cubicBezTo>
                  <a:pt x="990" y="1566"/>
                  <a:pt x="984" y="1567"/>
                  <a:pt x="977" y="1569"/>
                </a:cubicBezTo>
                <a:cubicBezTo>
                  <a:pt x="977" y="1569"/>
                  <a:pt x="977" y="1569"/>
                  <a:pt x="977" y="1569"/>
                </a:cubicBezTo>
                <a:close/>
                <a:moveTo>
                  <a:pt x="576" y="1559"/>
                </a:moveTo>
                <a:cubicBezTo>
                  <a:pt x="576" y="1559"/>
                  <a:pt x="576" y="1559"/>
                  <a:pt x="576" y="1559"/>
                </a:cubicBezTo>
                <a:cubicBezTo>
                  <a:pt x="569" y="1557"/>
                  <a:pt x="563" y="1556"/>
                  <a:pt x="557" y="1554"/>
                </a:cubicBezTo>
                <a:cubicBezTo>
                  <a:pt x="556" y="1553"/>
                  <a:pt x="556" y="1552"/>
                  <a:pt x="556" y="1551"/>
                </a:cubicBezTo>
                <a:cubicBezTo>
                  <a:pt x="556" y="1551"/>
                  <a:pt x="557" y="1550"/>
                  <a:pt x="558" y="1550"/>
                </a:cubicBezTo>
                <a:cubicBezTo>
                  <a:pt x="564" y="1552"/>
                  <a:pt x="570" y="1554"/>
                  <a:pt x="577" y="1556"/>
                </a:cubicBezTo>
                <a:cubicBezTo>
                  <a:pt x="577" y="1556"/>
                  <a:pt x="578" y="1557"/>
                  <a:pt x="578" y="1558"/>
                </a:cubicBezTo>
                <a:cubicBezTo>
                  <a:pt x="578" y="1559"/>
                  <a:pt x="577" y="1559"/>
                  <a:pt x="576" y="1559"/>
                </a:cubicBezTo>
                <a:close/>
                <a:moveTo>
                  <a:pt x="1014" y="1559"/>
                </a:moveTo>
                <a:cubicBezTo>
                  <a:pt x="1013" y="1559"/>
                  <a:pt x="1013" y="1558"/>
                  <a:pt x="1012" y="1558"/>
                </a:cubicBezTo>
                <a:cubicBezTo>
                  <a:pt x="1012" y="1557"/>
                  <a:pt x="1013" y="1556"/>
                  <a:pt x="1014" y="1555"/>
                </a:cubicBezTo>
                <a:cubicBezTo>
                  <a:pt x="1020" y="1554"/>
                  <a:pt x="1026" y="1552"/>
                  <a:pt x="1032" y="1550"/>
                </a:cubicBezTo>
                <a:cubicBezTo>
                  <a:pt x="1033" y="1550"/>
                  <a:pt x="1034" y="1550"/>
                  <a:pt x="1034" y="1551"/>
                </a:cubicBezTo>
                <a:cubicBezTo>
                  <a:pt x="1035" y="1552"/>
                  <a:pt x="1034" y="1553"/>
                  <a:pt x="1033" y="1553"/>
                </a:cubicBezTo>
                <a:cubicBezTo>
                  <a:pt x="1027" y="1555"/>
                  <a:pt x="1021" y="1557"/>
                  <a:pt x="1015" y="1559"/>
                </a:cubicBezTo>
                <a:cubicBezTo>
                  <a:pt x="1015" y="1559"/>
                  <a:pt x="1014" y="1559"/>
                  <a:pt x="1014" y="1559"/>
                </a:cubicBezTo>
                <a:close/>
                <a:moveTo>
                  <a:pt x="539" y="1548"/>
                </a:moveTo>
                <a:cubicBezTo>
                  <a:pt x="539" y="1548"/>
                  <a:pt x="539" y="1548"/>
                  <a:pt x="539" y="1548"/>
                </a:cubicBezTo>
                <a:cubicBezTo>
                  <a:pt x="532" y="1546"/>
                  <a:pt x="526" y="1543"/>
                  <a:pt x="520" y="1541"/>
                </a:cubicBezTo>
                <a:cubicBezTo>
                  <a:pt x="519" y="1541"/>
                  <a:pt x="519" y="1540"/>
                  <a:pt x="519" y="1539"/>
                </a:cubicBezTo>
                <a:cubicBezTo>
                  <a:pt x="520" y="1538"/>
                  <a:pt x="521" y="1538"/>
                  <a:pt x="521" y="1538"/>
                </a:cubicBezTo>
                <a:cubicBezTo>
                  <a:pt x="528" y="1540"/>
                  <a:pt x="534" y="1542"/>
                  <a:pt x="540" y="1544"/>
                </a:cubicBezTo>
                <a:cubicBezTo>
                  <a:pt x="541" y="1545"/>
                  <a:pt x="541" y="1546"/>
                  <a:pt x="541" y="1547"/>
                </a:cubicBezTo>
                <a:cubicBezTo>
                  <a:pt x="541" y="1547"/>
                  <a:pt x="540" y="1548"/>
                  <a:pt x="539" y="1548"/>
                </a:cubicBezTo>
                <a:close/>
                <a:moveTo>
                  <a:pt x="1051" y="1547"/>
                </a:moveTo>
                <a:cubicBezTo>
                  <a:pt x="1050" y="1547"/>
                  <a:pt x="1050" y="1547"/>
                  <a:pt x="1049" y="1546"/>
                </a:cubicBezTo>
                <a:cubicBezTo>
                  <a:pt x="1049" y="1545"/>
                  <a:pt x="1050" y="1544"/>
                  <a:pt x="1050" y="1544"/>
                </a:cubicBezTo>
                <a:cubicBezTo>
                  <a:pt x="1057" y="1542"/>
                  <a:pt x="1063" y="1540"/>
                  <a:pt x="1069" y="1537"/>
                </a:cubicBezTo>
                <a:cubicBezTo>
                  <a:pt x="1070" y="1537"/>
                  <a:pt x="1071" y="1537"/>
                  <a:pt x="1071" y="1538"/>
                </a:cubicBezTo>
                <a:cubicBezTo>
                  <a:pt x="1071" y="1539"/>
                  <a:pt x="1071" y="1540"/>
                  <a:pt x="1070" y="1541"/>
                </a:cubicBezTo>
                <a:cubicBezTo>
                  <a:pt x="1064" y="1543"/>
                  <a:pt x="1058" y="1545"/>
                  <a:pt x="1052" y="1547"/>
                </a:cubicBezTo>
                <a:cubicBezTo>
                  <a:pt x="1051" y="1547"/>
                  <a:pt x="1051" y="1547"/>
                  <a:pt x="1051" y="1547"/>
                </a:cubicBezTo>
                <a:close/>
                <a:moveTo>
                  <a:pt x="503" y="1534"/>
                </a:moveTo>
                <a:cubicBezTo>
                  <a:pt x="503" y="1534"/>
                  <a:pt x="502" y="1534"/>
                  <a:pt x="502" y="1534"/>
                </a:cubicBezTo>
                <a:cubicBezTo>
                  <a:pt x="496" y="1532"/>
                  <a:pt x="490" y="1529"/>
                  <a:pt x="484" y="1527"/>
                </a:cubicBezTo>
                <a:cubicBezTo>
                  <a:pt x="483" y="1527"/>
                  <a:pt x="483" y="1526"/>
                  <a:pt x="483" y="1525"/>
                </a:cubicBezTo>
                <a:cubicBezTo>
                  <a:pt x="484" y="1524"/>
                  <a:pt x="485" y="1523"/>
                  <a:pt x="486" y="1524"/>
                </a:cubicBezTo>
                <a:cubicBezTo>
                  <a:pt x="491" y="1526"/>
                  <a:pt x="497" y="1529"/>
                  <a:pt x="503" y="1531"/>
                </a:cubicBezTo>
                <a:cubicBezTo>
                  <a:pt x="504" y="1531"/>
                  <a:pt x="505" y="1532"/>
                  <a:pt x="504" y="1533"/>
                </a:cubicBezTo>
                <a:cubicBezTo>
                  <a:pt x="504" y="1534"/>
                  <a:pt x="503" y="1534"/>
                  <a:pt x="503" y="1534"/>
                </a:cubicBezTo>
                <a:close/>
                <a:moveTo>
                  <a:pt x="1087" y="1534"/>
                </a:moveTo>
                <a:cubicBezTo>
                  <a:pt x="1087" y="1534"/>
                  <a:pt x="1086" y="1533"/>
                  <a:pt x="1086" y="1533"/>
                </a:cubicBezTo>
                <a:cubicBezTo>
                  <a:pt x="1085" y="1532"/>
                  <a:pt x="1086" y="1531"/>
                  <a:pt x="1087" y="1530"/>
                </a:cubicBezTo>
                <a:cubicBezTo>
                  <a:pt x="1093" y="1528"/>
                  <a:pt x="1098" y="1526"/>
                  <a:pt x="1104" y="1523"/>
                </a:cubicBezTo>
                <a:cubicBezTo>
                  <a:pt x="1105" y="1523"/>
                  <a:pt x="1106" y="1523"/>
                  <a:pt x="1107" y="1524"/>
                </a:cubicBezTo>
                <a:cubicBezTo>
                  <a:pt x="1107" y="1525"/>
                  <a:pt x="1107" y="1526"/>
                  <a:pt x="1106" y="1526"/>
                </a:cubicBezTo>
                <a:cubicBezTo>
                  <a:pt x="1100" y="1529"/>
                  <a:pt x="1094" y="1531"/>
                  <a:pt x="1088" y="1534"/>
                </a:cubicBezTo>
                <a:cubicBezTo>
                  <a:pt x="1088" y="1534"/>
                  <a:pt x="1087" y="1534"/>
                  <a:pt x="1087" y="1534"/>
                </a:cubicBezTo>
                <a:close/>
                <a:moveTo>
                  <a:pt x="467" y="1519"/>
                </a:moveTo>
                <a:cubicBezTo>
                  <a:pt x="467" y="1519"/>
                  <a:pt x="467" y="1519"/>
                  <a:pt x="466" y="1519"/>
                </a:cubicBezTo>
                <a:cubicBezTo>
                  <a:pt x="460" y="1516"/>
                  <a:pt x="455" y="1514"/>
                  <a:pt x="449" y="1511"/>
                </a:cubicBezTo>
                <a:cubicBezTo>
                  <a:pt x="448" y="1510"/>
                  <a:pt x="448" y="1509"/>
                  <a:pt x="448" y="1509"/>
                </a:cubicBezTo>
                <a:cubicBezTo>
                  <a:pt x="448" y="1508"/>
                  <a:pt x="449" y="1507"/>
                  <a:pt x="450" y="1508"/>
                </a:cubicBezTo>
                <a:cubicBezTo>
                  <a:pt x="456" y="1511"/>
                  <a:pt x="462" y="1513"/>
                  <a:pt x="468" y="1516"/>
                </a:cubicBezTo>
                <a:cubicBezTo>
                  <a:pt x="469" y="1516"/>
                  <a:pt x="469" y="1517"/>
                  <a:pt x="469" y="1518"/>
                </a:cubicBezTo>
                <a:cubicBezTo>
                  <a:pt x="468" y="1519"/>
                  <a:pt x="468" y="1519"/>
                  <a:pt x="467" y="1519"/>
                </a:cubicBezTo>
                <a:close/>
                <a:moveTo>
                  <a:pt x="1123" y="1519"/>
                </a:moveTo>
                <a:cubicBezTo>
                  <a:pt x="1122" y="1519"/>
                  <a:pt x="1121" y="1518"/>
                  <a:pt x="1121" y="1518"/>
                </a:cubicBezTo>
                <a:cubicBezTo>
                  <a:pt x="1121" y="1517"/>
                  <a:pt x="1121" y="1516"/>
                  <a:pt x="1122" y="1515"/>
                </a:cubicBezTo>
                <a:cubicBezTo>
                  <a:pt x="1128" y="1513"/>
                  <a:pt x="1134" y="1510"/>
                  <a:pt x="1139" y="1507"/>
                </a:cubicBezTo>
                <a:cubicBezTo>
                  <a:pt x="1140" y="1507"/>
                  <a:pt x="1141" y="1507"/>
                  <a:pt x="1142" y="1508"/>
                </a:cubicBezTo>
                <a:cubicBezTo>
                  <a:pt x="1142" y="1509"/>
                  <a:pt x="1142" y="1510"/>
                  <a:pt x="1141" y="1510"/>
                </a:cubicBezTo>
                <a:cubicBezTo>
                  <a:pt x="1135" y="1513"/>
                  <a:pt x="1129" y="1516"/>
                  <a:pt x="1123" y="1519"/>
                </a:cubicBezTo>
                <a:cubicBezTo>
                  <a:pt x="1123" y="1519"/>
                  <a:pt x="1123" y="1519"/>
                  <a:pt x="1123" y="1519"/>
                </a:cubicBezTo>
                <a:close/>
                <a:moveTo>
                  <a:pt x="432" y="1502"/>
                </a:moveTo>
                <a:cubicBezTo>
                  <a:pt x="432" y="1502"/>
                  <a:pt x="432" y="1502"/>
                  <a:pt x="431" y="1502"/>
                </a:cubicBezTo>
                <a:cubicBezTo>
                  <a:pt x="426" y="1499"/>
                  <a:pt x="420" y="1496"/>
                  <a:pt x="414" y="1493"/>
                </a:cubicBezTo>
                <a:cubicBezTo>
                  <a:pt x="413" y="1493"/>
                  <a:pt x="413" y="1492"/>
                  <a:pt x="414" y="1491"/>
                </a:cubicBezTo>
                <a:cubicBezTo>
                  <a:pt x="414" y="1490"/>
                  <a:pt x="415" y="1490"/>
                  <a:pt x="416" y="1490"/>
                </a:cubicBezTo>
                <a:cubicBezTo>
                  <a:pt x="422" y="1493"/>
                  <a:pt x="427" y="1496"/>
                  <a:pt x="433" y="1499"/>
                </a:cubicBezTo>
                <a:cubicBezTo>
                  <a:pt x="434" y="1500"/>
                  <a:pt x="434" y="1501"/>
                  <a:pt x="434" y="1501"/>
                </a:cubicBezTo>
                <a:cubicBezTo>
                  <a:pt x="434" y="1502"/>
                  <a:pt x="433" y="1502"/>
                  <a:pt x="432" y="1502"/>
                </a:cubicBezTo>
                <a:close/>
                <a:moveTo>
                  <a:pt x="1157" y="1502"/>
                </a:moveTo>
                <a:cubicBezTo>
                  <a:pt x="1157" y="1502"/>
                  <a:pt x="1156" y="1502"/>
                  <a:pt x="1156" y="1501"/>
                </a:cubicBezTo>
                <a:cubicBezTo>
                  <a:pt x="1155" y="1500"/>
                  <a:pt x="1156" y="1499"/>
                  <a:pt x="1156" y="1499"/>
                </a:cubicBezTo>
                <a:cubicBezTo>
                  <a:pt x="1162" y="1496"/>
                  <a:pt x="1168" y="1493"/>
                  <a:pt x="1173" y="1490"/>
                </a:cubicBezTo>
                <a:cubicBezTo>
                  <a:pt x="1174" y="1489"/>
                  <a:pt x="1175" y="1489"/>
                  <a:pt x="1176" y="1490"/>
                </a:cubicBezTo>
                <a:cubicBezTo>
                  <a:pt x="1176" y="1491"/>
                  <a:pt x="1176" y="1492"/>
                  <a:pt x="1175" y="1493"/>
                </a:cubicBezTo>
                <a:cubicBezTo>
                  <a:pt x="1169" y="1496"/>
                  <a:pt x="1164" y="1499"/>
                  <a:pt x="1158" y="1502"/>
                </a:cubicBezTo>
                <a:cubicBezTo>
                  <a:pt x="1158" y="1502"/>
                  <a:pt x="1158" y="1502"/>
                  <a:pt x="1157" y="1502"/>
                </a:cubicBezTo>
                <a:close/>
                <a:moveTo>
                  <a:pt x="398" y="1484"/>
                </a:moveTo>
                <a:cubicBezTo>
                  <a:pt x="398" y="1484"/>
                  <a:pt x="398" y="1484"/>
                  <a:pt x="397" y="1484"/>
                </a:cubicBezTo>
                <a:cubicBezTo>
                  <a:pt x="392" y="1480"/>
                  <a:pt x="386" y="1477"/>
                  <a:pt x="381" y="1474"/>
                </a:cubicBezTo>
                <a:cubicBezTo>
                  <a:pt x="380" y="1473"/>
                  <a:pt x="380" y="1472"/>
                  <a:pt x="380" y="1471"/>
                </a:cubicBezTo>
                <a:cubicBezTo>
                  <a:pt x="381" y="1471"/>
                  <a:pt x="382" y="1470"/>
                  <a:pt x="383" y="1471"/>
                </a:cubicBezTo>
                <a:cubicBezTo>
                  <a:pt x="388" y="1474"/>
                  <a:pt x="394" y="1477"/>
                  <a:pt x="399" y="1481"/>
                </a:cubicBezTo>
                <a:cubicBezTo>
                  <a:pt x="400" y="1481"/>
                  <a:pt x="400" y="1482"/>
                  <a:pt x="400" y="1483"/>
                </a:cubicBezTo>
                <a:cubicBezTo>
                  <a:pt x="400" y="1484"/>
                  <a:pt x="399" y="1484"/>
                  <a:pt x="398" y="1484"/>
                </a:cubicBezTo>
                <a:close/>
                <a:moveTo>
                  <a:pt x="1191" y="1484"/>
                </a:moveTo>
                <a:cubicBezTo>
                  <a:pt x="1190" y="1484"/>
                  <a:pt x="1190" y="1483"/>
                  <a:pt x="1190" y="1483"/>
                </a:cubicBezTo>
                <a:cubicBezTo>
                  <a:pt x="1189" y="1482"/>
                  <a:pt x="1189" y="1481"/>
                  <a:pt x="1190" y="1480"/>
                </a:cubicBezTo>
                <a:cubicBezTo>
                  <a:pt x="1196" y="1477"/>
                  <a:pt x="1201" y="1474"/>
                  <a:pt x="1207" y="1470"/>
                </a:cubicBezTo>
                <a:cubicBezTo>
                  <a:pt x="1207" y="1470"/>
                  <a:pt x="1209" y="1470"/>
                  <a:pt x="1209" y="1471"/>
                </a:cubicBezTo>
                <a:cubicBezTo>
                  <a:pt x="1210" y="1472"/>
                  <a:pt x="1209" y="1473"/>
                  <a:pt x="1209" y="1473"/>
                </a:cubicBezTo>
                <a:cubicBezTo>
                  <a:pt x="1203" y="1477"/>
                  <a:pt x="1198" y="1480"/>
                  <a:pt x="1192" y="1483"/>
                </a:cubicBezTo>
                <a:cubicBezTo>
                  <a:pt x="1192" y="1483"/>
                  <a:pt x="1191" y="1484"/>
                  <a:pt x="1191" y="1484"/>
                </a:cubicBezTo>
                <a:close/>
                <a:moveTo>
                  <a:pt x="365" y="1464"/>
                </a:moveTo>
                <a:cubicBezTo>
                  <a:pt x="365" y="1464"/>
                  <a:pt x="365" y="1464"/>
                  <a:pt x="364" y="1464"/>
                </a:cubicBezTo>
                <a:cubicBezTo>
                  <a:pt x="359" y="1460"/>
                  <a:pt x="354" y="1456"/>
                  <a:pt x="348" y="1453"/>
                </a:cubicBezTo>
                <a:cubicBezTo>
                  <a:pt x="347" y="1452"/>
                  <a:pt x="347" y="1451"/>
                  <a:pt x="348" y="1450"/>
                </a:cubicBezTo>
                <a:cubicBezTo>
                  <a:pt x="348" y="1450"/>
                  <a:pt x="349" y="1449"/>
                  <a:pt x="350" y="1450"/>
                </a:cubicBezTo>
                <a:cubicBezTo>
                  <a:pt x="356" y="1453"/>
                  <a:pt x="361" y="1457"/>
                  <a:pt x="366" y="1461"/>
                </a:cubicBezTo>
                <a:cubicBezTo>
                  <a:pt x="367" y="1461"/>
                  <a:pt x="367" y="1462"/>
                  <a:pt x="367" y="1463"/>
                </a:cubicBezTo>
                <a:cubicBezTo>
                  <a:pt x="366" y="1464"/>
                  <a:pt x="366" y="1464"/>
                  <a:pt x="365" y="1464"/>
                </a:cubicBezTo>
                <a:close/>
                <a:moveTo>
                  <a:pt x="1224" y="1463"/>
                </a:moveTo>
                <a:cubicBezTo>
                  <a:pt x="1223" y="1463"/>
                  <a:pt x="1223" y="1463"/>
                  <a:pt x="1222" y="1463"/>
                </a:cubicBezTo>
                <a:cubicBezTo>
                  <a:pt x="1222" y="1462"/>
                  <a:pt x="1222" y="1461"/>
                  <a:pt x="1223" y="1460"/>
                </a:cubicBezTo>
                <a:cubicBezTo>
                  <a:pt x="1228" y="1457"/>
                  <a:pt x="1234" y="1453"/>
                  <a:pt x="1239" y="1450"/>
                </a:cubicBezTo>
                <a:cubicBezTo>
                  <a:pt x="1240" y="1449"/>
                  <a:pt x="1241" y="1449"/>
                  <a:pt x="1241" y="1450"/>
                </a:cubicBezTo>
                <a:cubicBezTo>
                  <a:pt x="1242" y="1451"/>
                  <a:pt x="1242" y="1452"/>
                  <a:pt x="1241" y="1452"/>
                </a:cubicBezTo>
                <a:cubicBezTo>
                  <a:pt x="1236" y="1456"/>
                  <a:pt x="1230" y="1460"/>
                  <a:pt x="1225" y="1463"/>
                </a:cubicBezTo>
                <a:cubicBezTo>
                  <a:pt x="1225" y="1463"/>
                  <a:pt x="1224" y="1463"/>
                  <a:pt x="1224" y="1463"/>
                </a:cubicBezTo>
                <a:close/>
                <a:moveTo>
                  <a:pt x="333" y="1442"/>
                </a:moveTo>
                <a:cubicBezTo>
                  <a:pt x="333" y="1442"/>
                  <a:pt x="333" y="1442"/>
                  <a:pt x="332" y="1442"/>
                </a:cubicBezTo>
                <a:cubicBezTo>
                  <a:pt x="327" y="1438"/>
                  <a:pt x="322" y="1434"/>
                  <a:pt x="317" y="1430"/>
                </a:cubicBezTo>
                <a:cubicBezTo>
                  <a:pt x="316" y="1430"/>
                  <a:pt x="316" y="1429"/>
                  <a:pt x="316" y="1428"/>
                </a:cubicBezTo>
                <a:cubicBezTo>
                  <a:pt x="317" y="1427"/>
                  <a:pt x="318" y="1427"/>
                  <a:pt x="319" y="1427"/>
                </a:cubicBezTo>
                <a:cubicBezTo>
                  <a:pt x="324" y="1431"/>
                  <a:pt x="329" y="1435"/>
                  <a:pt x="334" y="1439"/>
                </a:cubicBezTo>
                <a:cubicBezTo>
                  <a:pt x="335" y="1439"/>
                  <a:pt x="335" y="1441"/>
                  <a:pt x="335" y="1441"/>
                </a:cubicBezTo>
                <a:cubicBezTo>
                  <a:pt x="334" y="1442"/>
                  <a:pt x="334" y="1442"/>
                  <a:pt x="333" y="1442"/>
                </a:cubicBezTo>
                <a:close/>
                <a:moveTo>
                  <a:pt x="1256" y="1442"/>
                </a:moveTo>
                <a:cubicBezTo>
                  <a:pt x="1255" y="1442"/>
                  <a:pt x="1255" y="1441"/>
                  <a:pt x="1254" y="1441"/>
                </a:cubicBezTo>
                <a:cubicBezTo>
                  <a:pt x="1254" y="1440"/>
                  <a:pt x="1254" y="1439"/>
                  <a:pt x="1255" y="1439"/>
                </a:cubicBezTo>
                <a:cubicBezTo>
                  <a:pt x="1260" y="1435"/>
                  <a:pt x="1265" y="1431"/>
                  <a:pt x="1270" y="1427"/>
                </a:cubicBezTo>
                <a:cubicBezTo>
                  <a:pt x="1271" y="1427"/>
                  <a:pt x="1272" y="1427"/>
                  <a:pt x="1273" y="1427"/>
                </a:cubicBezTo>
                <a:cubicBezTo>
                  <a:pt x="1273" y="1428"/>
                  <a:pt x="1273" y="1429"/>
                  <a:pt x="1272" y="1430"/>
                </a:cubicBezTo>
                <a:cubicBezTo>
                  <a:pt x="1267" y="1434"/>
                  <a:pt x="1262" y="1438"/>
                  <a:pt x="1257" y="1441"/>
                </a:cubicBezTo>
                <a:cubicBezTo>
                  <a:pt x="1256" y="1442"/>
                  <a:pt x="1256" y="1442"/>
                  <a:pt x="1256" y="1442"/>
                </a:cubicBezTo>
                <a:close/>
                <a:moveTo>
                  <a:pt x="303" y="1419"/>
                </a:moveTo>
                <a:cubicBezTo>
                  <a:pt x="302" y="1419"/>
                  <a:pt x="302" y="1419"/>
                  <a:pt x="301" y="1418"/>
                </a:cubicBezTo>
                <a:cubicBezTo>
                  <a:pt x="296" y="1414"/>
                  <a:pt x="291" y="1410"/>
                  <a:pt x="286" y="1406"/>
                </a:cubicBezTo>
                <a:cubicBezTo>
                  <a:pt x="286" y="1406"/>
                  <a:pt x="286" y="1405"/>
                  <a:pt x="286" y="1404"/>
                </a:cubicBezTo>
                <a:cubicBezTo>
                  <a:pt x="287" y="1403"/>
                  <a:pt x="288" y="1403"/>
                  <a:pt x="289" y="1404"/>
                </a:cubicBezTo>
                <a:cubicBezTo>
                  <a:pt x="294" y="1408"/>
                  <a:pt x="299" y="1412"/>
                  <a:pt x="304" y="1416"/>
                </a:cubicBezTo>
                <a:cubicBezTo>
                  <a:pt x="304" y="1416"/>
                  <a:pt x="305" y="1417"/>
                  <a:pt x="304" y="1418"/>
                </a:cubicBezTo>
                <a:cubicBezTo>
                  <a:pt x="304" y="1419"/>
                  <a:pt x="303" y="1419"/>
                  <a:pt x="303" y="1419"/>
                </a:cubicBezTo>
                <a:close/>
                <a:moveTo>
                  <a:pt x="1287" y="1419"/>
                </a:moveTo>
                <a:cubicBezTo>
                  <a:pt x="1286" y="1419"/>
                  <a:pt x="1286" y="1418"/>
                  <a:pt x="1285" y="1418"/>
                </a:cubicBezTo>
                <a:cubicBezTo>
                  <a:pt x="1285" y="1417"/>
                  <a:pt x="1285" y="1416"/>
                  <a:pt x="1285" y="1415"/>
                </a:cubicBezTo>
                <a:cubicBezTo>
                  <a:pt x="1290" y="1411"/>
                  <a:pt x="1295" y="1407"/>
                  <a:pt x="1300" y="1403"/>
                </a:cubicBezTo>
                <a:cubicBezTo>
                  <a:pt x="1301" y="1403"/>
                  <a:pt x="1302" y="1403"/>
                  <a:pt x="1303" y="1403"/>
                </a:cubicBezTo>
                <a:cubicBezTo>
                  <a:pt x="1304" y="1404"/>
                  <a:pt x="1303" y="1405"/>
                  <a:pt x="1303" y="1406"/>
                </a:cubicBezTo>
                <a:cubicBezTo>
                  <a:pt x="1298" y="1410"/>
                  <a:pt x="1293" y="1414"/>
                  <a:pt x="1288" y="1418"/>
                </a:cubicBezTo>
                <a:cubicBezTo>
                  <a:pt x="1287" y="1418"/>
                  <a:pt x="1287" y="1419"/>
                  <a:pt x="1287" y="1419"/>
                </a:cubicBezTo>
                <a:close/>
                <a:moveTo>
                  <a:pt x="273" y="1394"/>
                </a:moveTo>
                <a:cubicBezTo>
                  <a:pt x="272" y="1394"/>
                  <a:pt x="272" y="1394"/>
                  <a:pt x="272" y="1394"/>
                </a:cubicBezTo>
                <a:cubicBezTo>
                  <a:pt x="267" y="1389"/>
                  <a:pt x="262" y="1385"/>
                  <a:pt x="257" y="1381"/>
                </a:cubicBezTo>
                <a:cubicBezTo>
                  <a:pt x="257" y="1380"/>
                  <a:pt x="256" y="1379"/>
                  <a:pt x="257" y="1378"/>
                </a:cubicBezTo>
                <a:cubicBezTo>
                  <a:pt x="258" y="1378"/>
                  <a:pt x="259" y="1378"/>
                  <a:pt x="260" y="1378"/>
                </a:cubicBezTo>
                <a:cubicBezTo>
                  <a:pt x="264" y="1383"/>
                  <a:pt x="269" y="1387"/>
                  <a:pt x="274" y="1391"/>
                </a:cubicBezTo>
                <a:cubicBezTo>
                  <a:pt x="275" y="1392"/>
                  <a:pt x="275" y="1393"/>
                  <a:pt x="274" y="1394"/>
                </a:cubicBezTo>
                <a:cubicBezTo>
                  <a:pt x="274" y="1394"/>
                  <a:pt x="273" y="1394"/>
                  <a:pt x="273" y="1394"/>
                </a:cubicBezTo>
                <a:close/>
                <a:moveTo>
                  <a:pt x="1316" y="1394"/>
                </a:moveTo>
                <a:cubicBezTo>
                  <a:pt x="1316" y="1394"/>
                  <a:pt x="1315" y="1394"/>
                  <a:pt x="1315" y="1393"/>
                </a:cubicBezTo>
                <a:cubicBezTo>
                  <a:pt x="1314" y="1393"/>
                  <a:pt x="1314" y="1391"/>
                  <a:pt x="1315" y="1391"/>
                </a:cubicBezTo>
                <a:cubicBezTo>
                  <a:pt x="1320" y="1387"/>
                  <a:pt x="1325" y="1382"/>
                  <a:pt x="1329" y="1378"/>
                </a:cubicBezTo>
                <a:cubicBezTo>
                  <a:pt x="1330" y="1377"/>
                  <a:pt x="1331" y="1377"/>
                  <a:pt x="1332" y="1378"/>
                </a:cubicBezTo>
                <a:cubicBezTo>
                  <a:pt x="1333" y="1379"/>
                  <a:pt x="1332" y="1380"/>
                  <a:pt x="1332" y="1381"/>
                </a:cubicBezTo>
                <a:cubicBezTo>
                  <a:pt x="1327" y="1385"/>
                  <a:pt x="1322" y="1389"/>
                  <a:pt x="1317" y="1393"/>
                </a:cubicBezTo>
                <a:cubicBezTo>
                  <a:pt x="1317" y="1394"/>
                  <a:pt x="1317" y="1394"/>
                  <a:pt x="1316" y="1394"/>
                </a:cubicBezTo>
                <a:close/>
                <a:moveTo>
                  <a:pt x="244" y="1368"/>
                </a:moveTo>
                <a:cubicBezTo>
                  <a:pt x="244" y="1368"/>
                  <a:pt x="243" y="1368"/>
                  <a:pt x="243" y="1368"/>
                </a:cubicBezTo>
                <a:cubicBezTo>
                  <a:pt x="238" y="1363"/>
                  <a:pt x="234" y="1359"/>
                  <a:pt x="229" y="1354"/>
                </a:cubicBezTo>
                <a:cubicBezTo>
                  <a:pt x="229" y="1353"/>
                  <a:pt x="229" y="1352"/>
                  <a:pt x="229" y="1351"/>
                </a:cubicBezTo>
                <a:cubicBezTo>
                  <a:pt x="230" y="1351"/>
                  <a:pt x="231" y="1351"/>
                  <a:pt x="232" y="1351"/>
                </a:cubicBezTo>
                <a:cubicBezTo>
                  <a:pt x="236" y="1356"/>
                  <a:pt x="241" y="1361"/>
                  <a:pt x="246" y="1365"/>
                </a:cubicBezTo>
                <a:cubicBezTo>
                  <a:pt x="246" y="1366"/>
                  <a:pt x="246" y="1367"/>
                  <a:pt x="246" y="1368"/>
                </a:cubicBezTo>
                <a:cubicBezTo>
                  <a:pt x="245" y="1368"/>
                  <a:pt x="245" y="1368"/>
                  <a:pt x="244" y="1368"/>
                </a:cubicBezTo>
                <a:close/>
                <a:moveTo>
                  <a:pt x="1345" y="1368"/>
                </a:moveTo>
                <a:cubicBezTo>
                  <a:pt x="1344" y="1368"/>
                  <a:pt x="1344" y="1368"/>
                  <a:pt x="1343" y="1367"/>
                </a:cubicBezTo>
                <a:cubicBezTo>
                  <a:pt x="1343" y="1367"/>
                  <a:pt x="1343" y="1365"/>
                  <a:pt x="1343" y="1365"/>
                </a:cubicBezTo>
                <a:cubicBezTo>
                  <a:pt x="1348" y="1360"/>
                  <a:pt x="1353" y="1356"/>
                  <a:pt x="1357" y="1351"/>
                </a:cubicBezTo>
                <a:cubicBezTo>
                  <a:pt x="1358" y="1350"/>
                  <a:pt x="1359" y="1350"/>
                  <a:pt x="1360" y="1351"/>
                </a:cubicBezTo>
                <a:cubicBezTo>
                  <a:pt x="1360" y="1352"/>
                  <a:pt x="1360" y="1353"/>
                  <a:pt x="1360" y="1354"/>
                </a:cubicBezTo>
                <a:cubicBezTo>
                  <a:pt x="1355" y="1358"/>
                  <a:pt x="1350" y="1363"/>
                  <a:pt x="1346" y="1367"/>
                </a:cubicBezTo>
                <a:cubicBezTo>
                  <a:pt x="1346" y="1368"/>
                  <a:pt x="1345" y="1368"/>
                  <a:pt x="1345" y="1368"/>
                </a:cubicBezTo>
                <a:close/>
                <a:moveTo>
                  <a:pt x="217" y="1341"/>
                </a:moveTo>
                <a:cubicBezTo>
                  <a:pt x="217" y="1341"/>
                  <a:pt x="216" y="1340"/>
                  <a:pt x="216" y="1340"/>
                </a:cubicBezTo>
                <a:cubicBezTo>
                  <a:pt x="212" y="1335"/>
                  <a:pt x="207" y="1331"/>
                  <a:pt x="203" y="1326"/>
                </a:cubicBezTo>
                <a:cubicBezTo>
                  <a:pt x="202" y="1325"/>
                  <a:pt x="202" y="1324"/>
                  <a:pt x="203" y="1323"/>
                </a:cubicBezTo>
                <a:cubicBezTo>
                  <a:pt x="204" y="1323"/>
                  <a:pt x="205" y="1323"/>
                  <a:pt x="205" y="1323"/>
                </a:cubicBezTo>
                <a:cubicBezTo>
                  <a:pt x="210" y="1328"/>
                  <a:pt x="214" y="1333"/>
                  <a:pt x="219" y="1338"/>
                </a:cubicBezTo>
                <a:cubicBezTo>
                  <a:pt x="219" y="1338"/>
                  <a:pt x="219" y="1339"/>
                  <a:pt x="218" y="1340"/>
                </a:cubicBezTo>
                <a:cubicBezTo>
                  <a:pt x="218" y="1340"/>
                  <a:pt x="218" y="1341"/>
                  <a:pt x="217" y="1341"/>
                </a:cubicBezTo>
                <a:close/>
                <a:moveTo>
                  <a:pt x="1372" y="1340"/>
                </a:moveTo>
                <a:cubicBezTo>
                  <a:pt x="1371" y="1340"/>
                  <a:pt x="1371" y="1340"/>
                  <a:pt x="1371" y="1340"/>
                </a:cubicBezTo>
                <a:cubicBezTo>
                  <a:pt x="1370" y="1339"/>
                  <a:pt x="1370" y="1338"/>
                  <a:pt x="1370" y="1337"/>
                </a:cubicBezTo>
                <a:cubicBezTo>
                  <a:pt x="1375" y="1333"/>
                  <a:pt x="1379" y="1328"/>
                  <a:pt x="1383" y="1323"/>
                </a:cubicBezTo>
                <a:cubicBezTo>
                  <a:pt x="1384" y="1322"/>
                  <a:pt x="1385" y="1322"/>
                  <a:pt x="1386" y="1323"/>
                </a:cubicBezTo>
                <a:cubicBezTo>
                  <a:pt x="1387" y="1324"/>
                  <a:pt x="1387" y="1325"/>
                  <a:pt x="1386" y="1326"/>
                </a:cubicBezTo>
                <a:cubicBezTo>
                  <a:pt x="1382" y="1330"/>
                  <a:pt x="1377" y="1335"/>
                  <a:pt x="1373" y="1340"/>
                </a:cubicBezTo>
                <a:cubicBezTo>
                  <a:pt x="1373" y="1340"/>
                  <a:pt x="1372" y="1340"/>
                  <a:pt x="1372" y="1340"/>
                </a:cubicBezTo>
                <a:close/>
                <a:moveTo>
                  <a:pt x="191" y="1312"/>
                </a:moveTo>
                <a:cubicBezTo>
                  <a:pt x="191" y="1312"/>
                  <a:pt x="190" y="1312"/>
                  <a:pt x="190" y="1311"/>
                </a:cubicBezTo>
                <a:cubicBezTo>
                  <a:pt x="186" y="1306"/>
                  <a:pt x="182" y="1301"/>
                  <a:pt x="178" y="1296"/>
                </a:cubicBezTo>
                <a:cubicBezTo>
                  <a:pt x="177" y="1296"/>
                  <a:pt x="177" y="1295"/>
                  <a:pt x="178" y="1294"/>
                </a:cubicBezTo>
                <a:cubicBezTo>
                  <a:pt x="179" y="1293"/>
                  <a:pt x="180" y="1293"/>
                  <a:pt x="180" y="1294"/>
                </a:cubicBezTo>
                <a:cubicBezTo>
                  <a:pt x="185" y="1299"/>
                  <a:pt x="189" y="1304"/>
                  <a:pt x="193" y="1309"/>
                </a:cubicBezTo>
                <a:cubicBezTo>
                  <a:pt x="193" y="1310"/>
                  <a:pt x="193" y="1311"/>
                  <a:pt x="193" y="1311"/>
                </a:cubicBezTo>
                <a:cubicBezTo>
                  <a:pt x="192" y="1312"/>
                  <a:pt x="192" y="1312"/>
                  <a:pt x="191" y="1312"/>
                </a:cubicBezTo>
                <a:close/>
                <a:moveTo>
                  <a:pt x="1398" y="1312"/>
                </a:moveTo>
                <a:cubicBezTo>
                  <a:pt x="1397" y="1312"/>
                  <a:pt x="1397" y="1311"/>
                  <a:pt x="1396" y="1311"/>
                </a:cubicBezTo>
                <a:cubicBezTo>
                  <a:pt x="1396" y="1311"/>
                  <a:pt x="1396" y="1309"/>
                  <a:pt x="1396" y="1309"/>
                </a:cubicBezTo>
                <a:cubicBezTo>
                  <a:pt x="1400" y="1304"/>
                  <a:pt x="1404" y="1299"/>
                  <a:pt x="1409" y="1294"/>
                </a:cubicBezTo>
                <a:cubicBezTo>
                  <a:pt x="1409" y="1293"/>
                  <a:pt x="1410" y="1293"/>
                  <a:pt x="1411" y="1294"/>
                </a:cubicBezTo>
                <a:cubicBezTo>
                  <a:pt x="1412" y="1294"/>
                  <a:pt x="1412" y="1295"/>
                  <a:pt x="1411" y="1296"/>
                </a:cubicBezTo>
                <a:cubicBezTo>
                  <a:pt x="1407" y="1301"/>
                  <a:pt x="1403" y="1306"/>
                  <a:pt x="1399" y="1311"/>
                </a:cubicBezTo>
                <a:cubicBezTo>
                  <a:pt x="1399" y="1311"/>
                  <a:pt x="1398" y="1312"/>
                  <a:pt x="1398" y="1312"/>
                </a:cubicBezTo>
                <a:close/>
                <a:moveTo>
                  <a:pt x="167" y="1282"/>
                </a:moveTo>
                <a:cubicBezTo>
                  <a:pt x="167" y="1282"/>
                  <a:pt x="166" y="1282"/>
                  <a:pt x="166" y="1281"/>
                </a:cubicBezTo>
                <a:cubicBezTo>
                  <a:pt x="162" y="1276"/>
                  <a:pt x="158" y="1271"/>
                  <a:pt x="154" y="1266"/>
                </a:cubicBezTo>
                <a:cubicBezTo>
                  <a:pt x="153" y="1265"/>
                  <a:pt x="154" y="1264"/>
                  <a:pt x="154" y="1263"/>
                </a:cubicBezTo>
                <a:cubicBezTo>
                  <a:pt x="155" y="1263"/>
                  <a:pt x="156" y="1263"/>
                  <a:pt x="157" y="1264"/>
                </a:cubicBezTo>
                <a:cubicBezTo>
                  <a:pt x="161" y="1269"/>
                  <a:pt x="165" y="1274"/>
                  <a:pt x="168" y="1279"/>
                </a:cubicBezTo>
                <a:cubicBezTo>
                  <a:pt x="169" y="1280"/>
                  <a:pt x="169" y="1281"/>
                  <a:pt x="168" y="1282"/>
                </a:cubicBezTo>
                <a:cubicBezTo>
                  <a:pt x="168" y="1282"/>
                  <a:pt x="167" y="1282"/>
                  <a:pt x="167" y="1282"/>
                </a:cubicBezTo>
                <a:close/>
                <a:moveTo>
                  <a:pt x="1422" y="1282"/>
                </a:moveTo>
                <a:cubicBezTo>
                  <a:pt x="1422" y="1282"/>
                  <a:pt x="1421" y="1281"/>
                  <a:pt x="1421" y="1281"/>
                </a:cubicBezTo>
                <a:cubicBezTo>
                  <a:pt x="1420" y="1281"/>
                  <a:pt x="1420" y="1280"/>
                  <a:pt x="1420" y="1279"/>
                </a:cubicBezTo>
                <a:cubicBezTo>
                  <a:pt x="1424" y="1274"/>
                  <a:pt x="1428" y="1269"/>
                  <a:pt x="1432" y="1263"/>
                </a:cubicBezTo>
                <a:cubicBezTo>
                  <a:pt x="1433" y="1263"/>
                  <a:pt x="1434" y="1262"/>
                  <a:pt x="1435" y="1263"/>
                </a:cubicBezTo>
                <a:cubicBezTo>
                  <a:pt x="1435" y="1264"/>
                  <a:pt x="1436" y="1265"/>
                  <a:pt x="1435" y="1265"/>
                </a:cubicBezTo>
                <a:cubicBezTo>
                  <a:pt x="1431" y="1271"/>
                  <a:pt x="1427" y="1276"/>
                  <a:pt x="1423" y="1281"/>
                </a:cubicBezTo>
                <a:cubicBezTo>
                  <a:pt x="1423" y="1281"/>
                  <a:pt x="1422" y="1282"/>
                  <a:pt x="1422" y="1282"/>
                </a:cubicBezTo>
                <a:close/>
                <a:moveTo>
                  <a:pt x="144" y="1251"/>
                </a:moveTo>
                <a:cubicBezTo>
                  <a:pt x="144" y="1251"/>
                  <a:pt x="143" y="1251"/>
                  <a:pt x="143" y="1250"/>
                </a:cubicBezTo>
                <a:cubicBezTo>
                  <a:pt x="139" y="1245"/>
                  <a:pt x="135" y="1240"/>
                  <a:pt x="132" y="1234"/>
                </a:cubicBezTo>
                <a:cubicBezTo>
                  <a:pt x="131" y="1233"/>
                  <a:pt x="132" y="1232"/>
                  <a:pt x="132" y="1232"/>
                </a:cubicBezTo>
                <a:cubicBezTo>
                  <a:pt x="133" y="1231"/>
                  <a:pt x="134" y="1231"/>
                  <a:pt x="135" y="1232"/>
                </a:cubicBezTo>
                <a:cubicBezTo>
                  <a:pt x="138" y="1238"/>
                  <a:pt x="142" y="1243"/>
                  <a:pt x="146" y="1248"/>
                </a:cubicBezTo>
                <a:cubicBezTo>
                  <a:pt x="146" y="1249"/>
                  <a:pt x="146" y="1250"/>
                  <a:pt x="145" y="1251"/>
                </a:cubicBezTo>
                <a:cubicBezTo>
                  <a:pt x="145" y="1251"/>
                  <a:pt x="145" y="1251"/>
                  <a:pt x="144" y="1251"/>
                </a:cubicBezTo>
                <a:close/>
                <a:moveTo>
                  <a:pt x="1445" y="1250"/>
                </a:moveTo>
                <a:cubicBezTo>
                  <a:pt x="1444" y="1250"/>
                  <a:pt x="1444" y="1250"/>
                  <a:pt x="1444" y="1250"/>
                </a:cubicBezTo>
                <a:cubicBezTo>
                  <a:pt x="1443" y="1250"/>
                  <a:pt x="1443" y="1248"/>
                  <a:pt x="1443" y="1248"/>
                </a:cubicBezTo>
                <a:cubicBezTo>
                  <a:pt x="1447" y="1242"/>
                  <a:pt x="1451" y="1237"/>
                  <a:pt x="1454" y="1232"/>
                </a:cubicBezTo>
                <a:cubicBezTo>
                  <a:pt x="1455" y="1231"/>
                  <a:pt x="1456" y="1231"/>
                  <a:pt x="1457" y="1231"/>
                </a:cubicBezTo>
                <a:cubicBezTo>
                  <a:pt x="1457" y="1232"/>
                  <a:pt x="1458" y="1233"/>
                  <a:pt x="1457" y="1234"/>
                </a:cubicBezTo>
                <a:cubicBezTo>
                  <a:pt x="1454" y="1239"/>
                  <a:pt x="1450" y="1244"/>
                  <a:pt x="1446" y="1250"/>
                </a:cubicBezTo>
                <a:cubicBezTo>
                  <a:pt x="1446" y="1250"/>
                  <a:pt x="1445" y="1250"/>
                  <a:pt x="1445" y="1250"/>
                </a:cubicBezTo>
                <a:close/>
                <a:moveTo>
                  <a:pt x="123" y="1219"/>
                </a:moveTo>
                <a:cubicBezTo>
                  <a:pt x="122" y="1219"/>
                  <a:pt x="122" y="1219"/>
                  <a:pt x="121" y="1218"/>
                </a:cubicBezTo>
                <a:cubicBezTo>
                  <a:pt x="118" y="1213"/>
                  <a:pt x="115" y="1207"/>
                  <a:pt x="111" y="1202"/>
                </a:cubicBezTo>
                <a:cubicBezTo>
                  <a:pt x="111" y="1201"/>
                  <a:pt x="111" y="1200"/>
                  <a:pt x="112" y="1199"/>
                </a:cubicBezTo>
                <a:cubicBezTo>
                  <a:pt x="113" y="1199"/>
                  <a:pt x="114" y="1199"/>
                  <a:pt x="114" y="1200"/>
                </a:cubicBezTo>
                <a:cubicBezTo>
                  <a:pt x="118" y="1205"/>
                  <a:pt x="121" y="1211"/>
                  <a:pt x="124" y="1216"/>
                </a:cubicBezTo>
                <a:cubicBezTo>
                  <a:pt x="125" y="1217"/>
                  <a:pt x="125" y="1218"/>
                  <a:pt x="124" y="1219"/>
                </a:cubicBezTo>
                <a:cubicBezTo>
                  <a:pt x="124" y="1219"/>
                  <a:pt x="123" y="1219"/>
                  <a:pt x="123" y="1219"/>
                </a:cubicBezTo>
                <a:close/>
                <a:moveTo>
                  <a:pt x="1466" y="1218"/>
                </a:moveTo>
                <a:cubicBezTo>
                  <a:pt x="1466" y="1218"/>
                  <a:pt x="1466" y="1218"/>
                  <a:pt x="1465" y="1218"/>
                </a:cubicBezTo>
                <a:cubicBezTo>
                  <a:pt x="1464" y="1217"/>
                  <a:pt x="1464" y="1216"/>
                  <a:pt x="1465" y="1216"/>
                </a:cubicBezTo>
                <a:cubicBezTo>
                  <a:pt x="1468" y="1210"/>
                  <a:pt x="1471" y="1205"/>
                  <a:pt x="1475" y="1199"/>
                </a:cubicBezTo>
                <a:cubicBezTo>
                  <a:pt x="1475" y="1198"/>
                  <a:pt x="1476" y="1198"/>
                  <a:pt x="1477" y="1198"/>
                </a:cubicBezTo>
                <a:cubicBezTo>
                  <a:pt x="1478" y="1199"/>
                  <a:pt x="1478" y="1200"/>
                  <a:pt x="1478" y="1201"/>
                </a:cubicBezTo>
                <a:cubicBezTo>
                  <a:pt x="1474" y="1206"/>
                  <a:pt x="1471" y="1212"/>
                  <a:pt x="1468" y="1217"/>
                </a:cubicBezTo>
                <a:cubicBezTo>
                  <a:pt x="1467" y="1218"/>
                  <a:pt x="1467" y="1218"/>
                  <a:pt x="1466" y="1218"/>
                </a:cubicBezTo>
                <a:close/>
                <a:moveTo>
                  <a:pt x="103" y="1186"/>
                </a:moveTo>
                <a:cubicBezTo>
                  <a:pt x="103" y="1186"/>
                  <a:pt x="102" y="1185"/>
                  <a:pt x="102" y="1185"/>
                </a:cubicBezTo>
                <a:cubicBezTo>
                  <a:pt x="98" y="1179"/>
                  <a:pt x="95" y="1174"/>
                  <a:pt x="92" y="1168"/>
                </a:cubicBezTo>
                <a:cubicBezTo>
                  <a:pt x="92" y="1167"/>
                  <a:pt x="92" y="1166"/>
                  <a:pt x="93" y="1166"/>
                </a:cubicBezTo>
                <a:cubicBezTo>
                  <a:pt x="94" y="1165"/>
                  <a:pt x="95" y="1165"/>
                  <a:pt x="95" y="1166"/>
                </a:cubicBezTo>
                <a:cubicBezTo>
                  <a:pt x="98" y="1172"/>
                  <a:pt x="102" y="1178"/>
                  <a:pt x="105" y="1183"/>
                </a:cubicBezTo>
                <a:cubicBezTo>
                  <a:pt x="105" y="1184"/>
                  <a:pt x="105" y="1185"/>
                  <a:pt x="104" y="1186"/>
                </a:cubicBezTo>
                <a:cubicBezTo>
                  <a:pt x="104" y="1186"/>
                  <a:pt x="103" y="1186"/>
                  <a:pt x="103" y="1186"/>
                </a:cubicBezTo>
                <a:close/>
                <a:moveTo>
                  <a:pt x="1486" y="1185"/>
                </a:moveTo>
                <a:cubicBezTo>
                  <a:pt x="1486" y="1185"/>
                  <a:pt x="1485" y="1185"/>
                  <a:pt x="1485" y="1185"/>
                </a:cubicBezTo>
                <a:cubicBezTo>
                  <a:pt x="1484" y="1184"/>
                  <a:pt x="1484" y="1183"/>
                  <a:pt x="1484" y="1182"/>
                </a:cubicBezTo>
                <a:cubicBezTo>
                  <a:pt x="1488" y="1177"/>
                  <a:pt x="1491" y="1171"/>
                  <a:pt x="1494" y="1165"/>
                </a:cubicBezTo>
                <a:cubicBezTo>
                  <a:pt x="1494" y="1165"/>
                  <a:pt x="1495" y="1164"/>
                  <a:pt x="1496" y="1165"/>
                </a:cubicBezTo>
                <a:cubicBezTo>
                  <a:pt x="1497" y="1165"/>
                  <a:pt x="1497" y="1166"/>
                  <a:pt x="1497" y="1167"/>
                </a:cubicBezTo>
                <a:cubicBezTo>
                  <a:pt x="1494" y="1173"/>
                  <a:pt x="1491" y="1179"/>
                  <a:pt x="1487" y="1184"/>
                </a:cubicBezTo>
                <a:cubicBezTo>
                  <a:pt x="1487" y="1185"/>
                  <a:pt x="1487" y="1185"/>
                  <a:pt x="1486" y="1185"/>
                </a:cubicBezTo>
                <a:close/>
                <a:moveTo>
                  <a:pt x="85" y="1152"/>
                </a:moveTo>
                <a:cubicBezTo>
                  <a:pt x="84" y="1152"/>
                  <a:pt x="84" y="1151"/>
                  <a:pt x="83" y="1151"/>
                </a:cubicBezTo>
                <a:cubicBezTo>
                  <a:pt x="81" y="1145"/>
                  <a:pt x="78" y="1139"/>
                  <a:pt x="75" y="1133"/>
                </a:cubicBezTo>
                <a:cubicBezTo>
                  <a:pt x="75" y="1133"/>
                  <a:pt x="75" y="1132"/>
                  <a:pt x="76" y="1131"/>
                </a:cubicBezTo>
                <a:cubicBezTo>
                  <a:pt x="77" y="1131"/>
                  <a:pt x="78" y="1131"/>
                  <a:pt x="78" y="1132"/>
                </a:cubicBezTo>
                <a:cubicBezTo>
                  <a:pt x="81" y="1138"/>
                  <a:pt x="84" y="1144"/>
                  <a:pt x="87" y="1149"/>
                </a:cubicBezTo>
                <a:cubicBezTo>
                  <a:pt x="87" y="1150"/>
                  <a:pt x="87" y="1151"/>
                  <a:pt x="86" y="1152"/>
                </a:cubicBezTo>
                <a:cubicBezTo>
                  <a:pt x="86" y="1152"/>
                  <a:pt x="85" y="1152"/>
                  <a:pt x="85" y="1152"/>
                </a:cubicBezTo>
                <a:close/>
                <a:moveTo>
                  <a:pt x="1504" y="1151"/>
                </a:moveTo>
                <a:cubicBezTo>
                  <a:pt x="1504" y="1151"/>
                  <a:pt x="1504" y="1151"/>
                  <a:pt x="1503" y="1151"/>
                </a:cubicBezTo>
                <a:cubicBezTo>
                  <a:pt x="1502" y="1150"/>
                  <a:pt x="1502" y="1149"/>
                  <a:pt x="1502" y="1148"/>
                </a:cubicBezTo>
                <a:cubicBezTo>
                  <a:pt x="1505" y="1143"/>
                  <a:pt x="1508" y="1137"/>
                  <a:pt x="1511" y="1131"/>
                </a:cubicBezTo>
                <a:cubicBezTo>
                  <a:pt x="1511" y="1130"/>
                  <a:pt x="1512" y="1130"/>
                  <a:pt x="1513" y="1130"/>
                </a:cubicBezTo>
                <a:cubicBezTo>
                  <a:pt x="1514" y="1131"/>
                  <a:pt x="1515" y="1132"/>
                  <a:pt x="1514" y="1132"/>
                </a:cubicBezTo>
                <a:cubicBezTo>
                  <a:pt x="1511" y="1138"/>
                  <a:pt x="1509" y="1144"/>
                  <a:pt x="1506" y="1150"/>
                </a:cubicBezTo>
                <a:cubicBezTo>
                  <a:pt x="1505" y="1151"/>
                  <a:pt x="1505" y="1151"/>
                  <a:pt x="1504" y="1151"/>
                </a:cubicBezTo>
                <a:close/>
                <a:moveTo>
                  <a:pt x="69" y="1117"/>
                </a:moveTo>
                <a:cubicBezTo>
                  <a:pt x="68" y="1117"/>
                  <a:pt x="67" y="1117"/>
                  <a:pt x="67" y="1116"/>
                </a:cubicBezTo>
                <a:cubicBezTo>
                  <a:pt x="64" y="1110"/>
                  <a:pt x="62" y="1104"/>
                  <a:pt x="59" y="1098"/>
                </a:cubicBezTo>
                <a:cubicBezTo>
                  <a:pt x="59" y="1097"/>
                  <a:pt x="59" y="1096"/>
                  <a:pt x="60" y="1096"/>
                </a:cubicBezTo>
                <a:cubicBezTo>
                  <a:pt x="61" y="1096"/>
                  <a:pt x="62" y="1096"/>
                  <a:pt x="63" y="1097"/>
                </a:cubicBezTo>
                <a:cubicBezTo>
                  <a:pt x="65" y="1103"/>
                  <a:pt x="68" y="1109"/>
                  <a:pt x="70" y="1115"/>
                </a:cubicBezTo>
                <a:cubicBezTo>
                  <a:pt x="71" y="1115"/>
                  <a:pt x="70" y="1116"/>
                  <a:pt x="69" y="1117"/>
                </a:cubicBezTo>
                <a:cubicBezTo>
                  <a:pt x="69" y="1117"/>
                  <a:pt x="69" y="1117"/>
                  <a:pt x="69" y="1117"/>
                </a:cubicBezTo>
                <a:close/>
                <a:moveTo>
                  <a:pt x="1521" y="1116"/>
                </a:moveTo>
                <a:cubicBezTo>
                  <a:pt x="1520" y="1116"/>
                  <a:pt x="1520" y="1116"/>
                  <a:pt x="1520" y="1116"/>
                </a:cubicBezTo>
                <a:cubicBezTo>
                  <a:pt x="1519" y="1115"/>
                  <a:pt x="1518" y="1114"/>
                  <a:pt x="1519" y="1113"/>
                </a:cubicBezTo>
                <a:cubicBezTo>
                  <a:pt x="1521" y="1107"/>
                  <a:pt x="1524" y="1102"/>
                  <a:pt x="1526" y="1096"/>
                </a:cubicBezTo>
                <a:cubicBezTo>
                  <a:pt x="1527" y="1095"/>
                  <a:pt x="1528" y="1094"/>
                  <a:pt x="1529" y="1095"/>
                </a:cubicBezTo>
                <a:cubicBezTo>
                  <a:pt x="1530" y="1095"/>
                  <a:pt x="1530" y="1096"/>
                  <a:pt x="1530" y="1097"/>
                </a:cubicBezTo>
                <a:cubicBezTo>
                  <a:pt x="1527" y="1103"/>
                  <a:pt x="1525" y="1109"/>
                  <a:pt x="1522" y="1115"/>
                </a:cubicBezTo>
                <a:cubicBezTo>
                  <a:pt x="1522" y="1115"/>
                  <a:pt x="1521" y="1116"/>
                  <a:pt x="1521" y="1116"/>
                </a:cubicBezTo>
                <a:close/>
                <a:moveTo>
                  <a:pt x="54" y="1081"/>
                </a:moveTo>
                <a:cubicBezTo>
                  <a:pt x="53" y="1081"/>
                  <a:pt x="53" y="1081"/>
                  <a:pt x="52" y="1080"/>
                </a:cubicBezTo>
                <a:cubicBezTo>
                  <a:pt x="50" y="1074"/>
                  <a:pt x="48" y="1068"/>
                  <a:pt x="46" y="1062"/>
                </a:cubicBezTo>
                <a:cubicBezTo>
                  <a:pt x="45" y="1061"/>
                  <a:pt x="46" y="1060"/>
                  <a:pt x="47" y="1060"/>
                </a:cubicBezTo>
                <a:cubicBezTo>
                  <a:pt x="48" y="1060"/>
                  <a:pt x="49" y="1060"/>
                  <a:pt x="49" y="1061"/>
                </a:cubicBezTo>
                <a:cubicBezTo>
                  <a:pt x="51" y="1067"/>
                  <a:pt x="53" y="1073"/>
                  <a:pt x="56" y="1079"/>
                </a:cubicBezTo>
                <a:cubicBezTo>
                  <a:pt x="56" y="1080"/>
                  <a:pt x="55" y="1081"/>
                  <a:pt x="55" y="1081"/>
                </a:cubicBezTo>
                <a:cubicBezTo>
                  <a:pt x="54" y="1081"/>
                  <a:pt x="54" y="1081"/>
                  <a:pt x="54" y="1081"/>
                </a:cubicBezTo>
                <a:close/>
                <a:moveTo>
                  <a:pt x="1535" y="1080"/>
                </a:moveTo>
                <a:cubicBezTo>
                  <a:pt x="1535" y="1080"/>
                  <a:pt x="1535" y="1080"/>
                  <a:pt x="1535" y="1080"/>
                </a:cubicBezTo>
                <a:cubicBezTo>
                  <a:pt x="1534" y="1080"/>
                  <a:pt x="1533" y="1079"/>
                  <a:pt x="1534" y="1078"/>
                </a:cubicBezTo>
                <a:cubicBezTo>
                  <a:pt x="1536" y="1072"/>
                  <a:pt x="1538" y="1066"/>
                  <a:pt x="1540" y="1060"/>
                </a:cubicBezTo>
                <a:cubicBezTo>
                  <a:pt x="1541" y="1059"/>
                  <a:pt x="1542" y="1058"/>
                  <a:pt x="1543" y="1058"/>
                </a:cubicBezTo>
                <a:cubicBezTo>
                  <a:pt x="1543" y="1059"/>
                  <a:pt x="1544" y="1060"/>
                  <a:pt x="1544" y="1061"/>
                </a:cubicBezTo>
                <a:cubicBezTo>
                  <a:pt x="1541" y="1067"/>
                  <a:pt x="1539" y="1073"/>
                  <a:pt x="1537" y="1079"/>
                </a:cubicBezTo>
                <a:cubicBezTo>
                  <a:pt x="1537" y="1080"/>
                  <a:pt x="1536" y="1080"/>
                  <a:pt x="1535" y="1080"/>
                </a:cubicBezTo>
                <a:close/>
                <a:moveTo>
                  <a:pt x="41" y="1045"/>
                </a:moveTo>
                <a:cubicBezTo>
                  <a:pt x="40" y="1045"/>
                  <a:pt x="40" y="1045"/>
                  <a:pt x="39" y="1044"/>
                </a:cubicBezTo>
                <a:cubicBezTo>
                  <a:pt x="37" y="1038"/>
                  <a:pt x="35" y="1032"/>
                  <a:pt x="33" y="1025"/>
                </a:cubicBezTo>
                <a:cubicBezTo>
                  <a:pt x="33" y="1024"/>
                  <a:pt x="34" y="1023"/>
                  <a:pt x="35" y="1023"/>
                </a:cubicBezTo>
                <a:cubicBezTo>
                  <a:pt x="36" y="1023"/>
                  <a:pt x="37" y="1023"/>
                  <a:pt x="37" y="1024"/>
                </a:cubicBezTo>
                <a:cubicBezTo>
                  <a:pt x="39" y="1030"/>
                  <a:pt x="41" y="1037"/>
                  <a:pt x="43" y="1043"/>
                </a:cubicBezTo>
                <a:cubicBezTo>
                  <a:pt x="43" y="1044"/>
                  <a:pt x="42" y="1045"/>
                  <a:pt x="42" y="1045"/>
                </a:cubicBezTo>
                <a:cubicBezTo>
                  <a:pt x="41" y="1045"/>
                  <a:pt x="41" y="1045"/>
                  <a:pt x="41" y="1045"/>
                </a:cubicBezTo>
                <a:close/>
                <a:moveTo>
                  <a:pt x="1548" y="1044"/>
                </a:moveTo>
                <a:cubicBezTo>
                  <a:pt x="1548" y="1044"/>
                  <a:pt x="1548" y="1044"/>
                  <a:pt x="1548" y="1043"/>
                </a:cubicBezTo>
                <a:cubicBezTo>
                  <a:pt x="1547" y="1043"/>
                  <a:pt x="1546" y="1042"/>
                  <a:pt x="1546" y="1041"/>
                </a:cubicBezTo>
                <a:cubicBezTo>
                  <a:pt x="1548" y="1035"/>
                  <a:pt x="1550" y="1029"/>
                  <a:pt x="1552" y="1023"/>
                </a:cubicBezTo>
                <a:cubicBezTo>
                  <a:pt x="1553" y="1022"/>
                  <a:pt x="1554" y="1021"/>
                  <a:pt x="1554" y="1022"/>
                </a:cubicBezTo>
                <a:cubicBezTo>
                  <a:pt x="1555" y="1022"/>
                  <a:pt x="1556" y="1023"/>
                  <a:pt x="1556" y="1024"/>
                </a:cubicBezTo>
                <a:cubicBezTo>
                  <a:pt x="1554" y="1030"/>
                  <a:pt x="1552" y="1036"/>
                  <a:pt x="1550" y="1042"/>
                </a:cubicBezTo>
                <a:cubicBezTo>
                  <a:pt x="1550" y="1043"/>
                  <a:pt x="1549" y="1044"/>
                  <a:pt x="1548" y="1044"/>
                </a:cubicBezTo>
                <a:close/>
                <a:moveTo>
                  <a:pt x="30" y="1008"/>
                </a:moveTo>
                <a:cubicBezTo>
                  <a:pt x="29" y="1008"/>
                  <a:pt x="28" y="1008"/>
                  <a:pt x="28" y="1007"/>
                </a:cubicBezTo>
                <a:cubicBezTo>
                  <a:pt x="26" y="1001"/>
                  <a:pt x="25" y="994"/>
                  <a:pt x="23" y="988"/>
                </a:cubicBezTo>
                <a:cubicBezTo>
                  <a:pt x="23" y="987"/>
                  <a:pt x="23" y="986"/>
                  <a:pt x="24" y="986"/>
                </a:cubicBezTo>
                <a:cubicBezTo>
                  <a:pt x="25" y="986"/>
                  <a:pt x="26" y="986"/>
                  <a:pt x="27" y="987"/>
                </a:cubicBezTo>
                <a:cubicBezTo>
                  <a:pt x="28" y="993"/>
                  <a:pt x="30" y="1000"/>
                  <a:pt x="32" y="1006"/>
                </a:cubicBezTo>
                <a:cubicBezTo>
                  <a:pt x="32" y="1007"/>
                  <a:pt x="31" y="1008"/>
                  <a:pt x="30" y="1008"/>
                </a:cubicBezTo>
                <a:cubicBezTo>
                  <a:pt x="30" y="1008"/>
                  <a:pt x="30" y="1008"/>
                  <a:pt x="30" y="1008"/>
                </a:cubicBezTo>
                <a:close/>
                <a:moveTo>
                  <a:pt x="1559" y="1007"/>
                </a:moveTo>
                <a:cubicBezTo>
                  <a:pt x="1559" y="1007"/>
                  <a:pt x="1559" y="1007"/>
                  <a:pt x="1559" y="1006"/>
                </a:cubicBezTo>
                <a:cubicBezTo>
                  <a:pt x="1558" y="1006"/>
                  <a:pt x="1557" y="1005"/>
                  <a:pt x="1558" y="1004"/>
                </a:cubicBezTo>
                <a:cubicBezTo>
                  <a:pt x="1559" y="998"/>
                  <a:pt x="1561" y="992"/>
                  <a:pt x="1562" y="986"/>
                </a:cubicBezTo>
                <a:cubicBezTo>
                  <a:pt x="1563" y="985"/>
                  <a:pt x="1564" y="984"/>
                  <a:pt x="1565" y="984"/>
                </a:cubicBezTo>
                <a:cubicBezTo>
                  <a:pt x="1566" y="985"/>
                  <a:pt x="1566" y="986"/>
                  <a:pt x="1566" y="987"/>
                </a:cubicBezTo>
                <a:cubicBezTo>
                  <a:pt x="1564" y="993"/>
                  <a:pt x="1563" y="999"/>
                  <a:pt x="1561" y="1005"/>
                </a:cubicBezTo>
                <a:cubicBezTo>
                  <a:pt x="1561" y="1006"/>
                  <a:pt x="1560" y="1007"/>
                  <a:pt x="1559" y="1007"/>
                </a:cubicBezTo>
                <a:close/>
                <a:moveTo>
                  <a:pt x="20" y="971"/>
                </a:moveTo>
                <a:cubicBezTo>
                  <a:pt x="20" y="971"/>
                  <a:pt x="19" y="970"/>
                  <a:pt x="19" y="969"/>
                </a:cubicBezTo>
                <a:cubicBezTo>
                  <a:pt x="17" y="963"/>
                  <a:pt x="16" y="957"/>
                  <a:pt x="15" y="950"/>
                </a:cubicBezTo>
                <a:cubicBezTo>
                  <a:pt x="15" y="949"/>
                  <a:pt x="15" y="948"/>
                  <a:pt x="16" y="948"/>
                </a:cubicBezTo>
                <a:cubicBezTo>
                  <a:pt x="17" y="948"/>
                  <a:pt x="18" y="949"/>
                  <a:pt x="18" y="950"/>
                </a:cubicBezTo>
                <a:cubicBezTo>
                  <a:pt x="19" y="956"/>
                  <a:pt x="21" y="962"/>
                  <a:pt x="22" y="968"/>
                </a:cubicBezTo>
                <a:cubicBezTo>
                  <a:pt x="22" y="969"/>
                  <a:pt x="22" y="970"/>
                  <a:pt x="21" y="971"/>
                </a:cubicBezTo>
                <a:cubicBezTo>
                  <a:pt x="21" y="971"/>
                  <a:pt x="21" y="971"/>
                  <a:pt x="20" y="971"/>
                </a:cubicBezTo>
                <a:close/>
                <a:moveTo>
                  <a:pt x="1569" y="969"/>
                </a:moveTo>
                <a:cubicBezTo>
                  <a:pt x="1568" y="969"/>
                  <a:pt x="1568" y="969"/>
                  <a:pt x="1568" y="969"/>
                </a:cubicBezTo>
                <a:cubicBezTo>
                  <a:pt x="1567" y="969"/>
                  <a:pt x="1567" y="968"/>
                  <a:pt x="1567" y="967"/>
                </a:cubicBezTo>
                <a:cubicBezTo>
                  <a:pt x="1568" y="961"/>
                  <a:pt x="1570" y="954"/>
                  <a:pt x="1571" y="948"/>
                </a:cubicBezTo>
                <a:cubicBezTo>
                  <a:pt x="1571" y="947"/>
                  <a:pt x="1572" y="946"/>
                  <a:pt x="1573" y="947"/>
                </a:cubicBezTo>
                <a:cubicBezTo>
                  <a:pt x="1574" y="947"/>
                  <a:pt x="1574" y="948"/>
                  <a:pt x="1574" y="949"/>
                </a:cubicBezTo>
                <a:cubicBezTo>
                  <a:pt x="1573" y="955"/>
                  <a:pt x="1572" y="961"/>
                  <a:pt x="1570" y="968"/>
                </a:cubicBezTo>
                <a:cubicBezTo>
                  <a:pt x="1570" y="969"/>
                  <a:pt x="1569" y="969"/>
                  <a:pt x="1569" y="969"/>
                </a:cubicBezTo>
                <a:close/>
                <a:moveTo>
                  <a:pt x="13" y="933"/>
                </a:moveTo>
                <a:cubicBezTo>
                  <a:pt x="12" y="933"/>
                  <a:pt x="11" y="932"/>
                  <a:pt x="11" y="931"/>
                </a:cubicBezTo>
                <a:cubicBezTo>
                  <a:pt x="10" y="925"/>
                  <a:pt x="9" y="919"/>
                  <a:pt x="8" y="912"/>
                </a:cubicBezTo>
                <a:cubicBezTo>
                  <a:pt x="8" y="911"/>
                  <a:pt x="9" y="910"/>
                  <a:pt x="10" y="910"/>
                </a:cubicBezTo>
                <a:cubicBezTo>
                  <a:pt x="11" y="910"/>
                  <a:pt x="11" y="911"/>
                  <a:pt x="12" y="912"/>
                </a:cubicBezTo>
                <a:cubicBezTo>
                  <a:pt x="13" y="918"/>
                  <a:pt x="14" y="924"/>
                  <a:pt x="15" y="931"/>
                </a:cubicBezTo>
                <a:cubicBezTo>
                  <a:pt x="15" y="932"/>
                  <a:pt x="14" y="933"/>
                  <a:pt x="13" y="933"/>
                </a:cubicBezTo>
                <a:cubicBezTo>
                  <a:pt x="13" y="933"/>
                  <a:pt x="13" y="933"/>
                  <a:pt x="13" y="933"/>
                </a:cubicBezTo>
                <a:close/>
                <a:moveTo>
                  <a:pt x="1576" y="931"/>
                </a:moveTo>
                <a:cubicBezTo>
                  <a:pt x="1576" y="931"/>
                  <a:pt x="1576" y="931"/>
                  <a:pt x="1576" y="931"/>
                </a:cubicBezTo>
                <a:cubicBezTo>
                  <a:pt x="1575" y="931"/>
                  <a:pt x="1574" y="930"/>
                  <a:pt x="1574" y="929"/>
                </a:cubicBezTo>
                <a:cubicBezTo>
                  <a:pt x="1575" y="923"/>
                  <a:pt x="1576" y="916"/>
                  <a:pt x="1577" y="910"/>
                </a:cubicBezTo>
                <a:cubicBezTo>
                  <a:pt x="1577" y="909"/>
                  <a:pt x="1578" y="908"/>
                  <a:pt x="1579" y="909"/>
                </a:cubicBezTo>
                <a:cubicBezTo>
                  <a:pt x="1580" y="909"/>
                  <a:pt x="1581" y="910"/>
                  <a:pt x="1581" y="911"/>
                </a:cubicBezTo>
                <a:cubicBezTo>
                  <a:pt x="1580" y="917"/>
                  <a:pt x="1579" y="923"/>
                  <a:pt x="1578" y="930"/>
                </a:cubicBezTo>
                <a:cubicBezTo>
                  <a:pt x="1578" y="931"/>
                  <a:pt x="1577" y="931"/>
                  <a:pt x="1576" y="931"/>
                </a:cubicBezTo>
                <a:close/>
                <a:moveTo>
                  <a:pt x="7" y="895"/>
                </a:moveTo>
                <a:cubicBezTo>
                  <a:pt x="6" y="895"/>
                  <a:pt x="6" y="894"/>
                  <a:pt x="6" y="893"/>
                </a:cubicBezTo>
                <a:cubicBezTo>
                  <a:pt x="5" y="887"/>
                  <a:pt x="4" y="880"/>
                  <a:pt x="3" y="874"/>
                </a:cubicBezTo>
                <a:cubicBezTo>
                  <a:pt x="3" y="873"/>
                  <a:pt x="4" y="872"/>
                  <a:pt x="5" y="872"/>
                </a:cubicBezTo>
                <a:cubicBezTo>
                  <a:pt x="6" y="872"/>
                  <a:pt x="7" y="872"/>
                  <a:pt x="7" y="873"/>
                </a:cubicBezTo>
                <a:cubicBezTo>
                  <a:pt x="8" y="880"/>
                  <a:pt x="8" y="886"/>
                  <a:pt x="9" y="893"/>
                </a:cubicBezTo>
                <a:cubicBezTo>
                  <a:pt x="9" y="894"/>
                  <a:pt x="8" y="894"/>
                  <a:pt x="8" y="895"/>
                </a:cubicBezTo>
                <a:cubicBezTo>
                  <a:pt x="7" y="895"/>
                  <a:pt x="7" y="895"/>
                  <a:pt x="7" y="895"/>
                </a:cubicBezTo>
                <a:close/>
                <a:moveTo>
                  <a:pt x="1582" y="893"/>
                </a:moveTo>
                <a:cubicBezTo>
                  <a:pt x="1582" y="893"/>
                  <a:pt x="1581" y="893"/>
                  <a:pt x="1581" y="893"/>
                </a:cubicBezTo>
                <a:cubicBezTo>
                  <a:pt x="1580" y="893"/>
                  <a:pt x="1580" y="892"/>
                  <a:pt x="1580" y="891"/>
                </a:cubicBezTo>
                <a:cubicBezTo>
                  <a:pt x="1581" y="885"/>
                  <a:pt x="1581" y="878"/>
                  <a:pt x="1582" y="872"/>
                </a:cubicBezTo>
                <a:cubicBezTo>
                  <a:pt x="1582" y="871"/>
                  <a:pt x="1583" y="870"/>
                  <a:pt x="1584" y="870"/>
                </a:cubicBezTo>
                <a:cubicBezTo>
                  <a:pt x="1585" y="870"/>
                  <a:pt x="1586" y="871"/>
                  <a:pt x="1585" y="872"/>
                </a:cubicBezTo>
                <a:cubicBezTo>
                  <a:pt x="1585" y="879"/>
                  <a:pt x="1584" y="885"/>
                  <a:pt x="1583" y="891"/>
                </a:cubicBezTo>
                <a:cubicBezTo>
                  <a:pt x="1583" y="892"/>
                  <a:pt x="1582" y="893"/>
                  <a:pt x="1582" y="893"/>
                </a:cubicBezTo>
                <a:close/>
                <a:moveTo>
                  <a:pt x="3" y="856"/>
                </a:moveTo>
                <a:cubicBezTo>
                  <a:pt x="3" y="856"/>
                  <a:pt x="2" y="855"/>
                  <a:pt x="2" y="855"/>
                </a:cubicBezTo>
                <a:cubicBezTo>
                  <a:pt x="1" y="848"/>
                  <a:pt x="1" y="842"/>
                  <a:pt x="1" y="835"/>
                </a:cubicBezTo>
                <a:cubicBezTo>
                  <a:pt x="0" y="834"/>
                  <a:pt x="1" y="833"/>
                  <a:pt x="2" y="833"/>
                </a:cubicBezTo>
                <a:cubicBezTo>
                  <a:pt x="3" y="833"/>
                  <a:pt x="4" y="834"/>
                  <a:pt x="4" y="835"/>
                </a:cubicBezTo>
                <a:cubicBezTo>
                  <a:pt x="4" y="841"/>
                  <a:pt x="5" y="848"/>
                  <a:pt x="5" y="854"/>
                </a:cubicBezTo>
                <a:cubicBezTo>
                  <a:pt x="5" y="855"/>
                  <a:pt x="5" y="856"/>
                  <a:pt x="4" y="856"/>
                </a:cubicBezTo>
                <a:cubicBezTo>
                  <a:pt x="4" y="856"/>
                  <a:pt x="4" y="856"/>
                  <a:pt x="3" y="856"/>
                </a:cubicBezTo>
                <a:close/>
                <a:moveTo>
                  <a:pt x="1585" y="855"/>
                </a:moveTo>
                <a:cubicBezTo>
                  <a:pt x="1585" y="855"/>
                  <a:pt x="1585" y="855"/>
                  <a:pt x="1585" y="855"/>
                </a:cubicBezTo>
                <a:cubicBezTo>
                  <a:pt x="1584" y="854"/>
                  <a:pt x="1583" y="854"/>
                  <a:pt x="1584" y="853"/>
                </a:cubicBezTo>
                <a:cubicBezTo>
                  <a:pt x="1584" y="846"/>
                  <a:pt x="1584" y="840"/>
                  <a:pt x="1585" y="833"/>
                </a:cubicBezTo>
                <a:cubicBezTo>
                  <a:pt x="1585" y="832"/>
                  <a:pt x="1585" y="832"/>
                  <a:pt x="1587" y="832"/>
                </a:cubicBezTo>
                <a:cubicBezTo>
                  <a:pt x="1588" y="832"/>
                  <a:pt x="1588" y="833"/>
                  <a:pt x="1588" y="834"/>
                </a:cubicBezTo>
                <a:cubicBezTo>
                  <a:pt x="1588" y="840"/>
                  <a:pt x="1588" y="847"/>
                  <a:pt x="1587" y="853"/>
                </a:cubicBezTo>
                <a:cubicBezTo>
                  <a:pt x="1587" y="854"/>
                  <a:pt x="1586" y="855"/>
                  <a:pt x="1585" y="855"/>
                </a:cubicBezTo>
                <a:close/>
                <a:moveTo>
                  <a:pt x="2" y="818"/>
                </a:moveTo>
                <a:cubicBezTo>
                  <a:pt x="1" y="818"/>
                  <a:pt x="0" y="817"/>
                  <a:pt x="0" y="816"/>
                </a:cubicBezTo>
                <a:cubicBezTo>
                  <a:pt x="0" y="809"/>
                  <a:pt x="0" y="803"/>
                  <a:pt x="0" y="797"/>
                </a:cubicBezTo>
                <a:cubicBezTo>
                  <a:pt x="0" y="796"/>
                  <a:pt x="0" y="795"/>
                  <a:pt x="1" y="795"/>
                </a:cubicBezTo>
                <a:cubicBezTo>
                  <a:pt x="1" y="795"/>
                  <a:pt x="1" y="795"/>
                  <a:pt x="1" y="795"/>
                </a:cubicBezTo>
                <a:cubicBezTo>
                  <a:pt x="2" y="795"/>
                  <a:pt x="3" y="796"/>
                  <a:pt x="3" y="797"/>
                </a:cubicBezTo>
                <a:cubicBezTo>
                  <a:pt x="3" y="803"/>
                  <a:pt x="3" y="809"/>
                  <a:pt x="3" y="816"/>
                </a:cubicBezTo>
                <a:cubicBezTo>
                  <a:pt x="3" y="817"/>
                  <a:pt x="3" y="818"/>
                  <a:pt x="2" y="818"/>
                </a:cubicBezTo>
                <a:cubicBezTo>
                  <a:pt x="2" y="818"/>
                  <a:pt x="2" y="818"/>
                  <a:pt x="2" y="818"/>
                </a:cubicBezTo>
                <a:close/>
                <a:moveTo>
                  <a:pt x="1587" y="816"/>
                </a:moveTo>
                <a:cubicBezTo>
                  <a:pt x="1587" y="816"/>
                  <a:pt x="1587" y="816"/>
                  <a:pt x="1587" y="816"/>
                </a:cubicBezTo>
                <a:cubicBezTo>
                  <a:pt x="1586" y="816"/>
                  <a:pt x="1585" y="815"/>
                  <a:pt x="1585" y="814"/>
                </a:cubicBezTo>
                <a:cubicBezTo>
                  <a:pt x="1586" y="808"/>
                  <a:pt x="1586" y="801"/>
                  <a:pt x="1586" y="795"/>
                </a:cubicBezTo>
                <a:cubicBezTo>
                  <a:pt x="1586" y="792"/>
                  <a:pt x="1586" y="792"/>
                  <a:pt x="1586" y="792"/>
                </a:cubicBezTo>
                <a:cubicBezTo>
                  <a:pt x="1586" y="791"/>
                  <a:pt x="1586" y="790"/>
                  <a:pt x="1587" y="790"/>
                </a:cubicBezTo>
                <a:cubicBezTo>
                  <a:pt x="1588" y="790"/>
                  <a:pt x="1589" y="791"/>
                  <a:pt x="1589" y="792"/>
                </a:cubicBezTo>
                <a:cubicBezTo>
                  <a:pt x="1589" y="795"/>
                  <a:pt x="1589" y="795"/>
                  <a:pt x="1589" y="795"/>
                </a:cubicBezTo>
                <a:cubicBezTo>
                  <a:pt x="1589" y="801"/>
                  <a:pt x="1589" y="808"/>
                  <a:pt x="1589" y="814"/>
                </a:cubicBezTo>
                <a:cubicBezTo>
                  <a:pt x="1589" y="815"/>
                  <a:pt x="1588" y="816"/>
                  <a:pt x="1587" y="816"/>
                </a:cubicBezTo>
                <a:close/>
                <a:moveTo>
                  <a:pt x="1" y="779"/>
                </a:moveTo>
                <a:cubicBezTo>
                  <a:pt x="1" y="779"/>
                  <a:pt x="1" y="779"/>
                  <a:pt x="1" y="779"/>
                </a:cubicBezTo>
                <a:cubicBezTo>
                  <a:pt x="0" y="779"/>
                  <a:pt x="0" y="778"/>
                  <a:pt x="0" y="777"/>
                </a:cubicBezTo>
                <a:cubicBezTo>
                  <a:pt x="0" y="771"/>
                  <a:pt x="0" y="764"/>
                  <a:pt x="0" y="758"/>
                </a:cubicBezTo>
                <a:cubicBezTo>
                  <a:pt x="0" y="757"/>
                  <a:pt x="1" y="756"/>
                  <a:pt x="2" y="756"/>
                </a:cubicBezTo>
                <a:cubicBezTo>
                  <a:pt x="3" y="756"/>
                  <a:pt x="4" y="757"/>
                  <a:pt x="4" y="758"/>
                </a:cubicBezTo>
                <a:cubicBezTo>
                  <a:pt x="4" y="764"/>
                  <a:pt x="3" y="771"/>
                  <a:pt x="3" y="777"/>
                </a:cubicBezTo>
                <a:cubicBezTo>
                  <a:pt x="3" y="778"/>
                  <a:pt x="2" y="779"/>
                  <a:pt x="1" y="779"/>
                </a:cubicBezTo>
                <a:close/>
                <a:moveTo>
                  <a:pt x="1587" y="774"/>
                </a:moveTo>
                <a:cubicBezTo>
                  <a:pt x="1586" y="774"/>
                  <a:pt x="1585" y="773"/>
                  <a:pt x="1585" y="772"/>
                </a:cubicBezTo>
                <a:cubicBezTo>
                  <a:pt x="1585" y="766"/>
                  <a:pt x="1585" y="759"/>
                  <a:pt x="1584" y="753"/>
                </a:cubicBezTo>
                <a:cubicBezTo>
                  <a:pt x="1584" y="752"/>
                  <a:pt x="1585" y="751"/>
                  <a:pt x="1586" y="751"/>
                </a:cubicBezTo>
                <a:cubicBezTo>
                  <a:pt x="1587" y="751"/>
                  <a:pt x="1588" y="752"/>
                  <a:pt x="1588" y="753"/>
                </a:cubicBezTo>
                <a:cubicBezTo>
                  <a:pt x="1588" y="759"/>
                  <a:pt x="1589" y="766"/>
                  <a:pt x="1589" y="772"/>
                </a:cubicBezTo>
                <a:cubicBezTo>
                  <a:pt x="1589" y="773"/>
                  <a:pt x="1588" y="774"/>
                  <a:pt x="1587" y="774"/>
                </a:cubicBezTo>
                <a:cubicBezTo>
                  <a:pt x="1587" y="774"/>
                  <a:pt x="1587" y="774"/>
                  <a:pt x="1587" y="774"/>
                </a:cubicBezTo>
                <a:close/>
                <a:moveTo>
                  <a:pt x="3" y="740"/>
                </a:moveTo>
                <a:cubicBezTo>
                  <a:pt x="3" y="740"/>
                  <a:pt x="3" y="740"/>
                  <a:pt x="3" y="740"/>
                </a:cubicBezTo>
                <a:cubicBezTo>
                  <a:pt x="2" y="740"/>
                  <a:pt x="1" y="740"/>
                  <a:pt x="1" y="739"/>
                </a:cubicBezTo>
                <a:cubicBezTo>
                  <a:pt x="2" y="732"/>
                  <a:pt x="2" y="726"/>
                  <a:pt x="3" y="719"/>
                </a:cubicBezTo>
                <a:cubicBezTo>
                  <a:pt x="3" y="718"/>
                  <a:pt x="4" y="718"/>
                  <a:pt x="5" y="718"/>
                </a:cubicBezTo>
                <a:cubicBezTo>
                  <a:pt x="6" y="718"/>
                  <a:pt x="7" y="719"/>
                  <a:pt x="7" y="720"/>
                </a:cubicBezTo>
                <a:cubicBezTo>
                  <a:pt x="6" y="726"/>
                  <a:pt x="5" y="732"/>
                  <a:pt x="5" y="739"/>
                </a:cubicBezTo>
                <a:cubicBezTo>
                  <a:pt x="5" y="740"/>
                  <a:pt x="4" y="740"/>
                  <a:pt x="3" y="740"/>
                </a:cubicBezTo>
                <a:close/>
                <a:moveTo>
                  <a:pt x="1585" y="735"/>
                </a:moveTo>
                <a:cubicBezTo>
                  <a:pt x="1584" y="735"/>
                  <a:pt x="1583" y="735"/>
                  <a:pt x="1583" y="734"/>
                </a:cubicBezTo>
                <a:cubicBezTo>
                  <a:pt x="1583" y="727"/>
                  <a:pt x="1582" y="721"/>
                  <a:pt x="1582" y="715"/>
                </a:cubicBezTo>
                <a:cubicBezTo>
                  <a:pt x="1581" y="714"/>
                  <a:pt x="1582" y="713"/>
                  <a:pt x="1583" y="713"/>
                </a:cubicBezTo>
                <a:cubicBezTo>
                  <a:pt x="1584" y="713"/>
                  <a:pt x="1585" y="713"/>
                  <a:pt x="1585" y="714"/>
                </a:cubicBezTo>
                <a:cubicBezTo>
                  <a:pt x="1586" y="721"/>
                  <a:pt x="1586" y="727"/>
                  <a:pt x="1587" y="734"/>
                </a:cubicBezTo>
                <a:cubicBezTo>
                  <a:pt x="1587" y="735"/>
                  <a:pt x="1586" y="735"/>
                  <a:pt x="1585" y="735"/>
                </a:cubicBezTo>
                <a:cubicBezTo>
                  <a:pt x="1585" y="735"/>
                  <a:pt x="1585" y="735"/>
                  <a:pt x="1585" y="735"/>
                </a:cubicBezTo>
                <a:close/>
                <a:moveTo>
                  <a:pt x="7" y="702"/>
                </a:moveTo>
                <a:cubicBezTo>
                  <a:pt x="7" y="702"/>
                  <a:pt x="7" y="702"/>
                  <a:pt x="7" y="702"/>
                </a:cubicBezTo>
                <a:cubicBezTo>
                  <a:pt x="6" y="702"/>
                  <a:pt x="5" y="701"/>
                  <a:pt x="5" y="700"/>
                </a:cubicBezTo>
                <a:cubicBezTo>
                  <a:pt x="6" y="694"/>
                  <a:pt x="7" y="687"/>
                  <a:pt x="8" y="681"/>
                </a:cubicBezTo>
                <a:cubicBezTo>
                  <a:pt x="8" y="680"/>
                  <a:pt x="9" y="679"/>
                  <a:pt x="10" y="679"/>
                </a:cubicBezTo>
                <a:cubicBezTo>
                  <a:pt x="11" y="680"/>
                  <a:pt x="11" y="680"/>
                  <a:pt x="11" y="681"/>
                </a:cubicBezTo>
                <a:cubicBezTo>
                  <a:pt x="10" y="688"/>
                  <a:pt x="9" y="694"/>
                  <a:pt x="9" y="700"/>
                </a:cubicBezTo>
                <a:cubicBezTo>
                  <a:pt x="9" y="701"/>
                  <a:pt x="8" y="702"/>
                  <a:pt x="7" y="702"/>
                </a:cubicBezTo>
                <a:close/>
                <a:moveTo>
                  <a:pt x="1581" y="697"/>
                </a:moveTo>
                <a:cubicBezTo>
                  <a:pt x="1580" y="697"/>
                  <a:pt x="1580" y="696"/>
                  <a:pt x="1579" y="696"/>
                </a:cubicBezTo>
                <a:cubicBezTo>
                  <a:pt x="1579" y="689"/>
                  <a:pt x="1578" y="683"/>
                  <a:pt x="1577" y="676"/>
                </a:cubicBezTo>
                <a:cubicBezTo>
                  <a:pt x="1577" y="675"/>
                  <a:pt x="1577" y="675"/>
                  <a:pt x="1578" y="674"/>
                </a:cubicBezTo>
                <a:cubicBezTo>
                  <a:pt x="1579" y="674"/>
                  <a:pt x="1580" y="675"/>
                  <a:pt x="1580" y="676"/>
                </a:cubicBezTo>
                <a:cubicBezTo>
                  <a:pt x="1581" y="682"/>
                  <a:pt x="1582" y="689"/>
                  <a:pt x="1583" y="695"/>
                </a:cubicBezTo>
                <a:cubicBezTo>
                  <a:pt x="1583" y="696"/>
                  <a:pt x="1582" y="697"/>
                  <a:pt x="1581" y="697"/>
                </a:cubicBezTo>
                <a:cubicBezTo>
                  <a:pt x="1581" y="697"/>
                  <a:pt x="1581" y="697"/>
                  <a:pt x="1581" y="697"/>
                </a:cubicBezTo>
                <a:close/>
                <a:moveTo>
                  <a:pt x="12" y="664"/>
                </a:moveTo>
                <a:cubicBezTo>
                  <a:pt x="12" y="664"/>
                  <a:pt x="12" y="664"/>
                  <a:pt x="12" y="664"/>
                </a:cubicBezTo>
                <a:cubicBezTo>
                  <a:pt x="11" y="664"/>
                  <a:pt x="10" y="663"/>
                  <a:pt x="11" y="662"/>
                </a:cubicBezTo>
                <a:cubicBezTo>
                  <a:pt x="12" y="655"/>
                  <a:pt x="13" y="649"/>
                  <a:pt x="14" y="643"/>
                </a:cubicBezTo>
                <a:cubicBezTo>
                  <a:pt x="14" y="642"/>
                  <a:pt x="15" y="641"/>
                  <a:pt x="16" y="641"/>
                </a:cubicBezTo>
                <a:cubicBezTo>
                  <a:pt x="17" y="642"/>
                  <a:pt x="18" y="642"/>
                  <a:pt x="18" y="643"/>
                </a:cubicBezTo>
                <a:cubicBezTo>
                  <a:pt x="16" y="650"/>
                  <a:pt x="15" y="656"/>
                  <a:pt x="14" y="662"/>
                </a:cubicBezTo>
                <a:cubicBezTo>
                  <a:pt x="14" y="663"/>
                  <a:pt x="13" y="664"/>
                  <a:pt x="12" y="664"/>
                </a:cubicBezTo>
                <a:close/>
                <a:moveTo>
                  <a:pt x="1575" y="659"/>
                </a:moveTo>
                <a:cubicBezTo>
                  <a:pt x="1575" y="659"/>
                  <a:pt x="1574" y="658"/>
                  <a:pt x="1574" y="657"/>
                </a:cubicBezTo>
                <a:cubicBezTo>
                  <a:pt x="1573" y="651"/>
                  <a:pt x="1571" y="645"/>
                  <a:pt x="1570" y="639"/>
                </a:cubicBezTo>
                <a:cubicBezTo>
                  <a:pt x="1570" y="638"/>
                  <a:pt x="1571" y="637"/>
                  <a:pt x="1572" y="636"/>
                </a:cubicBezTo>
                <a:cubicBezTo>
                  <a:pt x="1573" y="636"/>
                  <a:pt x="1573" y="637"/>
                  <a:pt x="1574" y="638"/>
                </a:cubicBezTo>
                <a:cubicBezTo>
                  <a:pt x="1575" y="644"/>
                  <a:pt x="1576" y="650"/>
                  <a:pt x="1577" y="657"/>
                </a:cubicBezTo>
                <a:cubicBezTo>
                  <a:pt x="1577" y="658"/>
                  <a:pt x="1577" y="659"/>
                  <a:pt x="1576" y="659"/>
                </a:cubicBezTo>
                <a:cubicBezTo>
                  <a:pt x="1576" y="659"/>
                  <a:pt x="1576" y="659"/>
                  <a:pt x="1575" y="659"/>
                </a:cubicBezTo>
                <a:close/>
                <a:moveTo>
                  <a:pt x="20" y="626"/>
                </a:moveTo>
                <a:cubicBezTo>
                  <a:pt x="20" y="626"/>
                  <a:pt x="19" y="626"/>
                  <a:pt x="19" y="626"/>
                </a:cubicBezTo>
                <a:cubicBezTo>
                  <a:pt x="18" y="626"/>
                  <a:pt x="18" y="625"/>
                  <a:pt x="18" y="624"/>
                </a:cubicBezTo>
                <a:cubicBezTo>
                  <a:pt x="19" y="617"/>
                  <a:pt x="21" y="611"/>
                  <a:pt x="22" y="605"/>
                </a:cubicBezTo>
                <a:cubicBezTo>
                  <a:pt x="23" y="604"/>
                  <a:pt x="24" y="603"/>
                  <a:pt x="25" y="604"/>
                </a:cubicBezTo>
                <a:cubicBezTo>
                  <a:pt x="25" y="604"/>
                  <a:pt x="26" y="605"/>
                  <a:pt x="26" y="606"/>
                </a:cubicBezTo>
                <a:cubicBezTo>
                  <a:pt x="24" y="612"/>
                  <a:pt x="23" y="618"/>
                  <a:pt x="21" y="625"/>
                </a:cubicBezTo>
                <a:cubicBezTo>
                  <a:pt x="21" y="625"/>
                  <a:pt x="21" y="626"/>
                  <a:pt x="20" y="626"/>
                </a:cubicBezTo>
                <a:close/>
                <a:moveTo>
                  <a:pt x="1568" y="621"/>
                </a:moveTo>
                <a:cubicBezTo>
                  <a:pt x="1567" y="621"/>
                  <a:pt x="1566" y="621"/>
                  <a:pt x="1566" y="620"/>
                </a:cubicBezTo>
                <a:cubicBezTo>
                  <a:pt x="1565" y="613"/>
                  <a:pt x="1563" y="607"/>
                  <a:pt x="1562" y="601"/>
                </a:cubicBezTo>
                <a:cubicBezTo>
                  <a:pt x="1561" y="600"/>
                  <a:pt x="1562" y="599"/>
                  <a:pt x="1563" y="599"/>
                </a:cubicBezTo>
                <a:cubicBezTo>
                  <a:pt x="1564" y="599"/>
                  <a:pt x="1565" y="599"/>
                  <a:pt x="1565" y="600"/>
                </a:cubicBezTo>
                <a:cubicBezTo>
                  <a:pt x="1567" y="606"/>
                  <a:pt x="1568" y="613"/>
                  <a:pt x="1570" y="619"/>
                </a:cubicBezTo>
                <a:cubicBezTo>
                  <a:pt x="1570" y="620"/>
                  <a:pt x="1569" y="621"/>
                  <a:pt x="1568" y="621"/>
                </a:cubicBezTo>
                <a:cubicBezTo>
                  <a:pt x="1568" y="621"/>
                  <a:pt x="1568" y="621"/>
                  <a:pt x="1568" y="621"/>
                </a:cubicBezTo>
                <a:close/>
                <a:moveTo>
                  <a:pt x="29" y="588"/>
                </a:moveTo>
                <a:cubicBezTo>
                  <a:pt x="29" y="588"/>
                  <a:pt x="29" y="588"/>
                  <a:pt x="28" y="588"/>
                </a:cubicBezTo>
                <a:cubicBezTo>
                  <a:pt x="28" y="588"/>
                  <a:pt x="27" y="587"/>
                  <a:pt x="27" y="586"/>
                </a:cubicBezTo>
                <a:cubicBezTo>
                  <a:pt x="29" y="580"/>
                  <a:pt x="31" y="574"/>
                  <a:pt x="33" y="568"/>
                </a:cubicBezTo>
                <a:cubicBezTo>
                  <a:pt x="33" y="567"/>
                  <a:pt x="34" y="566"/>
                  <a:pt x="35" y="566"/>
                </a:cubicBezTo>
                <a:cubicBezTo>
                  <a:pt x="36" y="567"/>
                  <a:pt x="36" y="568"/>
                  <a:pt x="36" y="569"/>
                </a:cubicBezTo>
                <a:cubicBezTo>
                  <a:pt x="34" y="575"/>
                  <a:pt x="32" y="581"/>
                  <a:pt x="31" y="587"/>
                </a:cubicBezTo>
                <a:cubicBezTo>
                  <a:pt x="30" y="588"/>
                  <a:pt x="30" y="588"/>
                  <a:pt x="29" y="588"/>
                </a:cubicBezTo>
                <a:close/>
                <a:moveTo>
                  <a:pt x="1558" y="584"/>
                </a:moveTo>
                <a:cubicBezTo>
                  <a:pt x="1558" y="584"/>
                  <a:pt x="1557" y="583"/>
                  <a:pt x="1557" y="582"/>
                </a:cubicBezTo>
                <a:cubicBezTo>
                  <a:pt x="1555" y="576"/>
                  <a:pt x="1553" y="570"/>
                  <a:pt x="1551" y="564"/>
                </a:cubicBezTo>
                <a:cubicBezTo>
                  <a:pt x="1551" y="563"/>
                  <a:pt x="1552" y="562"/>
                  <a:pt x="1552" y="562"/>
                </a:cubicBezTo>
                <a:cubicBezTo>
                  <a:pt x="1553" y="561"/>
                  <a:pt x="1554" y="562"/>
                  <a:pt x="1555" y="563"/>
                </a:cubicBezTo>
                <a:cubicBezTo>
                  <a:pt x="1557" y="569"/>
                  <a:pt x="1558" y="575"/>
                  <a:pt x="1560" y="581"/>
                </a:cubicBezTo>
                <a:cubicBezTo>
                  <a:pt x="1560" y="582"/>
                  <a:pt x="1560" y="583"/>
                  <a:pt x="1559" y="584"/>
                </a:cubicBezTo>
                <a:cubicBezTo>
                  <a:pt x="1559" y="584"/>
                  <a:pt x="1559" y="584"/>
                  <a:pt x="1558" y="584"/>
                </a:cubicBezTo>
                <a:close/>
                <a:moveTo>
                  <a:pt x="40" y="551"/>
                </a:moveTo>
                <a:cubicBezTo>
                  <a:pt x="40" y="551"/>
                  <a:pt x="40" y="551"/>
                  <a:pt x="39" y="551"/>
                </a:cubicBezTo>
                <a:cubicBezTo>
                  <a:pt x="38" y="551"/>
                  <a:pt x="38" y="550"/>
                  <a:pt x="38" y="549"/>
                </a:cubicBezTo>
                <a:cubicBezTo>
                  <a:pt x="40" y="543"/>
                  <a:pt x="42" y="537"/>
                  <a:pt x="44" y="531"/>
                </a:cubicBezTo>
                <a:cubicBezTo>
                  <a:pt x="45" y="530"/>
                  <a:pt x="46" y="529"/>
                  <a:pt x="47" y="530"/>
                </a:cubicBezTo>
                <a:cubicBezTo>
                  <a:pt x="48" y="530"/>
                  <a:pt x="48" y="531"/>
                  <a:pt x="48" y="532"/>
                </a:cubicBezTo>
                <a:cubicBezTo>
                  <a:pt x="46" y="538"/>
                  <a:pt x="44" y="544"/>
                  <a:pt x="42" y="550"/>
                </a:cubicBezTo>
                <a:cubicBezTo>
                  <a:pt x="41" y="551"/>
                  <a:pt x="41" y="551"/>
                  <a:pt x="40" y="551"/>
                </a:cubicBezTo>
                <a:close/>
                <a:moveTo>
                  <a:pt x="1547" y="547"/>
                </a:moveTo>
                <a:cubicBezTo>
                  <a:pt x="1546" y="547"/>
                  <a:pt x="1546" y="546"/>
                  <a:pt x="1545" y="545"/>
                </a:cubicBezTo>
                <a:cubicBezTo>
                  <a:pt x="1543" y="539"/>
                  <a:pt x="1541" y="533"/>
                  <a:pt x="1539" y="527"/>
                </a:cubicBezTo>
                <a:cubicBezTo>
                  <a:pt x="1539" y="526"/>
                  <a:pt x="1539" y="525"/>
                  <a:pt x="1540" y="525"/>
                </a:cubicBezTo>
                <a:cubicBezTo>
                  <a:pt x="1541" y="525"/>
                  <a:pt x="1542" y="525"/>
                  <a:pt x="1543" y="526"/>
                </a:cubicBezTo>
                <a:cubicBezTo>
                  <a:pt x="1545" y="532"/>
                  <a:pt x="1547" y="538"/>
                  <a:pt x="1549" y="544"/>
                </a:cubicBezTo>
                <a:cubicBezTo>
                  <a:pt x="1549" y="545"/>
                  <a:pt x="1549" y="546"/>
                  <a:pt x="1548" y="547"/>
                </a:cubicBezTo>
                <a:cubicBezTo>
                  <a:pt x="1548" y="547"/>
                  <a:pt x="1547" y="547"/>
                  <a:pt x="1547" y="547"/>
                </a:cubicBezTo>
                <a:close/>
                <a:moveTo>
                  <a:pt x="53" y="515"/>
                </a:moveTo>
                <a:cubicBezTo>
                  <a:pt x="53" y="515"/>
                  <a:pt x="52" y="515"/>
                  <a:pt x="52" y="515"/>
                </a:cubicBezTo>
                <a:cubicBezTo>
                  <a:pt x="51" y="514"/>
                  <a:pt x="51" y="513"/>
                  <a:pt x="51" y="513"/>
                </a:cubicBezTo>
                <a:cubicBezTo>
                  <a:pt x="53" y="506"/>
                  <a:pt x="56" y="500"/>
                  <a:pt x="58" y="494"/>
                </a:cubicBezTo>
                <a:cubicBezTo>
                  <a:pt x="59" y="494"/>
                  <a:pt x="60" y="493"/>
                  <a:pt x="61" y="493"/>
                </a:cubicBezTo>
                <a:cubicBezTo>
                  <a:pt x="62" y="494"/>
                  <a:pt x="62" y="495"/>
                  <a:pt x="62" y="496"/>
                </a:cubicBezTo>
                <a:cubicBezTo>
                  <a:pt x="59" y="502"/>
                  <a:pt x="57" y="508"/>
                  <a:pt x="54" y="514"/>
                </a:cubicBezTo>
                <a:cubicBezTo>
                  <a:pt x="54" y="515"/>
                  <a:pt x="54" y="515"/>
                  <a:pt x="53" y="515"/>
                </a:cubicBezTo>
                <a:close/>
                <a:moveTo>
                  <a:pt x="1534" y="510"/>
                </a:moveTo>
                <a:cubicBezTo>
                  <a:pt x="1533" y="510"/>
                  <a:pt x="1533" y="510"/>
                  <a:pt x="1532" y="509"/>
                </a:cubicBezTo>
                <a:cubicBezTo>
                  <a:pt x="1530" y="503"/>
                  <a:pt x="1528" y="497"/>
                  <a:pt x="1525" y="491"/>
                </a:cubicBezTo>
                <a:cubicBezTo>
                  <a:pt x="1525" y="491"/>
                  <a:pt x="1525" y="490"/>
                  <a:pt x="1526" y="489"/>
                </a:cubicBezTo>
                <a:cubicBezTo>
                  <a:pt x="1527" y="489"/>
                  <a:pt x="1528" y="489"/>
                  <a:pt x="1529" y="490"/>
                </a:cubicBezTo>
                <a:cubicBezTo>
                  <a:pt x="1531" y="496"/>
                  <a:pt x="1533" y="502"/>
                  <a:pt x="1536" y="508"/>
                </a:cubicBezTo>
                <a:cubicBezTo>
                  <a:pt x="1536" y="509"/>
                  <a:pt x="1536" y="510"/>
                  <a:pt x="1535" y="510"/>
                </a:cubicBezTo>
                <a:cubicBezTo>
                  <a:pt x="1535" y="510"/>
                  <a:pt x="1534" y="510"/>
                  <a:pt x="1534" y="510"/>
                </a:cubicBezTo>
                <a:close/>
                <a:moveTo>
                  <a:pt x="67" y="479"/>
                </a:moveTo>
                <a:cubicBezTo>
                  <a:pt x="67" y="479"/>
                  <a:pt x="67" y="479"/>
                  <a:pt x="67" y="479"/>
                </a:cubicBezTo>
                <a:cubicBezTo>
                  <a:pt x="66" y="479"/>
                  <a:pt x="65" y="478"/>
                  <a:pt x="66" y="477"/>
                </a:cubicBezTo>
                <a:cubicBezTo>
                  <a:pt x="68" y="471"/>
                  <a:pt x="71" y="465"/>
                  <a:pt x="74" y="459"/>
                </a:cubicBezTo>
                <a:cubicBezTo>
                  <a:pt x="74" y="458"/>
                  <a:pt x="75" y="458"/>
                  <a:pt x="76" y="458"/>
                </a:cubicBezTo>
                <a:cubicBezTo>
                  <a:pt x="77" y="458"/>
                  <a:pt x="77" y="460"/>
                  <a:pt x="77" y="460"/>
                </a:cubicBezTo>
                <a:cubicBezTo>
                  <a:pt x="74" y="466"/>
                  <a:pt x="72" y="472"/>
                  <a:pt x="69" y="478"/>
                </a:cubicBezTo>
                <a:cubicBezTo>
                  <a:pt x="69" y="479"/>
                  <a:pt x="68" y="479"/>
                  <a:pt x="67" y="479"/>
                </a:cubicBezTo>
                <a:close/>
                <a:moveTo>
                  <a:pt x="1519" y="475"/>
                </a:moveTo>
                <a:cubicBezTo>
                  <a:pt x="1519" y="475"/>
                  <a:pt x="1518" y="474"/>
                  <a:pt x="1518" y="474"/>
                </a:cubicBezTo>
                <a:cubicBezTo>
                  <a:pt x="1515" y="468"/>
                  <a:pt x="1512" y="462"/>
                  <a:pt x="1510" y="456"/>
                </a:cubicBezTo>
                <a:cubicBezTo>
                  <a:pt x="1509" y="455"/>
                  <a:pt x="1510" y="454"/>
                  <a:pt x="1511" y="454"/>
                </a:cubicBezTo>
                <a:cubicBezTo>
                  <a:pt x="1511" y="454"/>
                  <a:pt x="1512" y="454"/>
                  <a:pt x="1513" y="455"/>
                </a:cubicBezTo>
                <a:cubicBezTo>
                  <a:pt x="1516" y="461"/>
                  <a:pt x="1518" y="466"/>
                  <a:pt x="1521" y="472"/>
                </a:cubicBezTo>
                <a:cubicBezTo>
                  <a:pt x="1521" y="473"/>
                  <a:pt x="1521" y="474"/>
                  <a:pt x="1520" y="475"/>
                </a:cubicBezTo>
                <a:cubicBezTo>
                  <a:pt x="1520" y="475"/>
                  <a:pt x="1520" y="475"/>
                  <a:pt x="1519" y="475"/>
                </a:cubicBezTo>
                <a:close/>
                <a:moveTo>
                  <a:pt x="84" y="444"/>
                </a:moveTo>
                <a:cubicBezTo>
                  <a:pt x="84" y="444"/>
                  <a:pt x="83" y="444"/>
                  <a:pt x="83" y="444"/>
                </a:cubicBezTo>
                <a:cubicBezTo>
                  <a:pt x="82" y="443"/>
                  <a:pt x="82" y="442"/>
                  <a:pt x="82" y="441"/>
                </a:cubicBezTo>
                <a:cubicBezTo>
                  <a:pt x="85" y="436"/>
                  <a:pt x="88" y="430"/>
                  <a:pt x="91" y="424"/>
                </a:cubicBezTo>
                <a:cubicBezTo>
                  <a:pt x="92" y="423"/>
                  <a:pt x="93" y="423"/>
                  <a:pt x="93" y="423"/>
                </a:cubicBezTo>
                <a:cubicBezTo>
                  <a:pt x="94" y="424"/>
                  <a:pt x="95" y="425"/>
                  <a:pt x="94" y="426"/>
                </a:cubicBezTo>
                <a:cubicBezTo>
                  <a:pt x="91" y="432"/>
                  <a:pt x="88" y="437"/>
                  <a:pt x="85" y="443"/>
                </a:cubicBezTo>
                <a:cubicBezTo>
                  <a:pt x="85" y="444"/>
                  <a:pt x="84" y="444"/>
                  <a:pt x="84" y="444"/>
                </a:cubicBezTo>
                <a:close/>
                <a:moveTo>
                  <a:pt x="1503" y="440"/>
                </a:moveTo>
                <a:cubicBezTo>
                  <a:pt x="1502" y="440"/>
                  <a:pt x="1502" y="440"/>
                  <a:pt x="1501" y="439"/>
                </a:cubicBezTo>
                <a:cubicBezTo>
                  <a:pt x="1498" y="433"/>
                  <a:pt x="1495" y="428"/>
                  <a:pt x="1492" y="422"/>
                </a:cubicBezTo>
                <a:cubicBezTo>
                  <a:pt x="1492" y="421"/>
                  <a:pt x="1492" y="420"/>
                  <a:pt x="1493" y="420"/>
                </a:cubicBezTo>
                <a:cubicBezTo>
                  <a:pt x="1494" y="419"/>
                  <a:pt x="1495" y="420"/>
                  <a:pt x="1496" y="420"/>
                </a:cubicBezTo>
                <a:cubicBezTo>
                  <a:pt x="1499" y="426"/>
                  <a:pt x="1502" y="432"/>
                  <a:pt x="1504" y="438"/>
                </a:cubicBezTo>
                <a:cubicBezTo>
                  <a:pt x="1505" y="438"/>
                  <a:pt x="1505" y="439"/>
                  <a:pt x="1504" y="440"/>
                </a:cubicBezTo>
                <a:cubicBezTo>
                  <a:pt x="1503" y="440"/>
                  <a:pt x="1503" y="440"/>
                  <a:pt x="1503" y="440"/>
                </a:cubicBezTo>
                <a:close/>
                <a:moveTo>
                  <a:pt x="102" y="410"/>
                </a:moveTo>
                <a:cubicBezTo>
                  <a:pt x="102" y="410"/>
                  <a:pt x="101" y="410"/>
                  <a:pt x="101" y="410"/>
                </a:cubicBezTo>
                <a:cubicBezTo>
                  <a:pt x="100" y="409"/>
                  <a:pt x="100" y="408"/>
                  <a:pt x="100" y="407"/>
                </a:cubicBezTo>
                <a:cubicBezTo>
                  <a:pt x="104" y="402"/>
                  <a:pt x="107" y="396"/>
                  <a:pt x="110" y="390"/>
                </a:cubicBezTo>
                <a:cubicBezTo>
                  <a:pt x="111" y="390"/>
                  <a:pt x="112" y="389"/>
                  <a:pt x="112" y="390"/>
                </a:cubicBezTo>
                <a:cubicBezTo>
                  <a:pt x="113" y="390"/>
                  <a:pt x="114" y="391"/>
                  <a:pt x="113" y="392"/>
                </a:cubicBezTo>
                <a:cubicBezTo>
                  <a:pt x="110" y="398"/>
                  <a:pt x="107" y="403"/>
                  <a:pt x="103" y="409"/>
                </a:cubicBezTo>
                <a:cubicBezTo>
                  <a:pt x="103" y="410"/>
                  <a:pt x="103" y="410"/>
                  <a:pt x="102" y="410"/>
                </a:cubicBezTo>
                <a:close/>
                <a:moveTo>
                  <a:pt x="1485" y="406"/>
                </a:moveTo>
                <a:cubicBezTo>
                  <a:pt x="1484" y="406"/>
                  <a:pt x="1483" y="406"/>
                  <a:pt x="1483" y="405"/>
                </a:cubicBezTo>
                <a:cubicBezTo>
                  <a:pt x="1480" y="400"/>
                  <a:pt x="1477" y="394"/>
                  <a:pt x="1473" y="389"/>
                </a:cubicBezTo>
                <a:cubicBezTo>
                  <a:pt x="1473" y="388"/>
                  <a:pt x="1473" y="387"/>
                  <a:pt x="1474" y="386"/>
                </a:cubicBezTo>
                <a:cubicBezTo>
                  <a:pt x="1475" y="386"/>
                  <a:pt x="1476" y="386"/>
                  <a:pt x="1477" y="387"/>
                </a:cubicBezTo>
                <a:cubicBezTo>
                  <a:pt x="1480" y="392"/>
                  <a:pt x="1483" y="398"/>
                  <a:pt x="1486" y="403"/>
                </a:cubicBezTo>
                <a:cubicBezTo>
                  <a:pt x="1487" y="404"/>
                  <a:pt x="1486" y="405"/>
                  <a:pt x="1486" y="406"/>
                </a:cubicBezTo>
                <a:cubicBezTo>
                  <a:pt x="1485" y="406"/>
                  <a:pt x="1485" y="406"/>
                  <a:pt x="1485" y="406"/>
                </a:cubicBezTo>
                <a:close/>
                <a:moveTo>
                  <a:pt x="122" y="377"/>
                </a:moveTo>
                <a:cubicBezTo>
                  <a:pt x="121" y="377"/>
                  <a:pt x="121" y="376"/>
                  <a:pt x="121" y="376"/>
                </a:cubicBezTo>
                <a:cubicBezTo>
                  <a:pt x="120" y="376"/>
                  <a:pt x="120" y="375"/>
                  <a:pt x="120" y="374"/>
                </a:cubicBezTo>
                <a:cubicBezTo>
                  <a:pt x="124" y="368"/>
                  <a:pt x="127" y="363"/>
                  <a:pt x="131" y="358"/>
                </a:cubicBezTo>
                <a:cubicBezTo>
                  <a:pt x="131" y="357"/>
                  <a:pt x="132" y="357"/>
                  <a:pt x="133" y="357"/>
                </a:cubicBezTo>
                <a:cubicBezTo>
                  <a:pt x="134" y="358"/>
                  <a:pt x="134" y="359"/>
                  <a:pt x="134" y="360"/>
                </a:cubicBezTo>
                <a:cubicBezTo>
                  <a:pt x="130" y="365"/>
                  <a:pt x="127" y="370"/>
                  <a:pt x="123" y="376"/>
                </a:cubicBezTo>
                <a:cubicBezTo>
                  <a:pt x="123" y="376"/>
                  <a:pt x="122" y="377"/>
                  <a:pt x="122" y="377"/>
                </a:cubicBezTo>
                <a:close/>
                <a:moveTo>
                  <a:pt x="1465" y="373"/>
                </a:moveTo>
                <a:cubicBezTo>
                  <a:pt x="1464" y="373"/>
                  <a:pt x="1464" y="373"/>
                  <a:pt x="1463" y="372"/>
                </a:cubicBezTo>
                <a:cubicBezTo>
                  <a:pt x="1460" y="367"/>
                  <a:pt x="1456" y="361"/>
                  <a:pt x="1453" y="356"/>
                </a:cubicBezTo>
                <a:cubicBezTo>
                  <a:pt x="1452" y="355"/>
                  <a:pt x="1453" y="354"/>
                  <a:pt x="1453" y="354"/>
                </a:cubicBezTo>
                <a:cubicBezTo>
                  <a:pt x="1454" y="353"/>
                  <a:pt x="1455" y="353"/>
                  <a:pt x="1456" y="354"/>
                </a:cubicBezTo>
                <a:cubicBezTo>
                  <a:pt x="1459" y="360"/>
                  <a:pt x="1463" y="365"/>
                  <a:pt x="1466" y="370"/>
                </a:cubicBezTo>
                <a:cubicBezTo>
                  <a:pt x="1467" y="371"/>
                  <a:pt x="1467" y="372"/>
                  <a:pt x="1466" y="373"/>
                </a:cubicBezTo>
                <a:cubicBezTo>
                  <a:pt x="1466" y="373"/>
                  <a:pt x="1465" y="373"/>
                  <a:pt x="1465" y="373"/>
                </a:cubicBezTo>
                <a:close/>
                <a:moveTo>
                  <a:pt x="143" y="344"/>
                </a:moveTo>
                <a:cubicBezTo>
                  <a:pt x="143" y="344"/>
                  <a:pt x="142" y="344"/>
                  <a:pt x="142" y="344"/>
                </a:cubicBezTo>
                <a:cubicBezTo>
                  <a:pt x="141" y="343"/>
                  <a:pt x="141" y="342"/>
                  <a:pt x="141" y="342"/>
                </a:cubicBezTo>
                <a:cubicBezTo>
                  <a:pt x="145" y="336"/>
                  <a:pt x="149" y="331"/>
                  <a:pt x="153" y="326"/>
                </a:cubicBezTo>
                <a:cubicBezTo>
                  <a:pt x="153" y="325"/>
                  <a:pt x="154" y="325"/>
                  <a:pt x="155" y="325"/>
                </a:cubicBezTo>
                <a:cubicBezTo>
                  <a:pt x="156" y="326"/>
                  <a:pt x="156" y="327"/>
                  <a:pt x="156" y="328"/>
                </a:cubicBezTo>
                <a:cubicBezTo>
                  <a:pt x="152" y="333"/>
                  <a:pt x="148" y="338"/>
                  <a:pt x="144" y="344"/>
                </a:cubicBezTo>
                <a:cubicBezTo>
                  <a:pt x="144" y="344"/>
                  <a:pt x="143" y="344"/>
                  <a:pt x="143" y="344"/>
                </a:cubicBezTo>
                <a:close/>
                <a:moveTo>
                  <a:pt x="1443" y="341"/>
                </a:moveTo>
                <a:cubicBezTo>
                  <a:pt x="1443" y="341"/>
                  <a:pt x="1442" y="341"/>
                  <a:pt x="1442" y="340"/>
                </a:cubicBezTo>
                <a:cubicBezTo>
                  <a:pt x="1438" y="335"/>
                  <a:pt x="1435" y="330"/>
                  <a:pt x="1431" y="325"/>
                </a:cubicBezTo>
                <a:cubicBezTo>
                  <a:pt x="1430" y="324"/>
                  <a:pt x="1430" y="323"/>
                  <a:pt x="1431" y="322"/>
                </a:cubicBezTo>
                <a:cubicBezTo>
                  <a:pt x="1432" y="322"/>
                  <a:pt x="1433" y="322"/>
                  <a:pt x="1434" y="323"/>
                </a:cubicBezTo>
                <a:cubicBezTo>
                  <a:pt x="1437" y="328"/>
                  <a:pt x="1441" y="333"/>
                  <a:pt x="1445" y="338"/>
                </a:cubicBezTo>
                <a:cubicBezTo>
                  <a:pt x="1445" y="339"/>
                  <a:pt x="1445" y="340"/>
                  <a:pt x="1444" y="341"/>
                </a:cubicBezTo>
                <a:cubicBezTo>
                  <a:pt x="1444" y="341"/>
                  <a:pt x="1444" y="341"/>
                  <a:pt x="1443" y="341"/>
                </a:cubicBezTo>
                <a:close/>
                <a:moveTo>
                  <a:pt x="166" y="313"/>
                </a:moveTo>
                <a:cubicBezTo>
                  <a:pt x="165" y="313"/>
                  <a:pt x="165" y="313"/>
                  <a:pt x="165" y="313"/>
                </a:cubicBezTo>
                <a:cubicBezTo>
                  <a:pt x="164" y="312"/>
                  <a:pt x="164" y="311"/>
                  <a:pt x="164" y="310"/>
                </a:cubicBezTo>
                <a:cubicBezTo>
                  <a:pt x="168" y="305"/>
                  <a:pt x="172" y="300"/>
                  <a:pt x="176" y="295"/>
                </a:cubicBezTo>
                <a:cubicBezTo>
                  <a:pt x="177" y="294"/>
                  <a:pt x="178" y="294"/>
                  <a:pt x="179" y="295"/>
                </a:cubicBezTo>
                <a:cubicBezTo>
                  <a:pt x="180" y="295"/>
                  <a:pt x="180" y="297"/>
                  <a:pt x="179" y="297"/>
                </a:cubicBezTo>
                <a:cubicBezTo>
                  <a:pt x="175" y="302"/>
                  <a:pt x="171" y="307"/>
                  <a:pt x="167" y="312"/>
                </a:cubicBezTo>
                <a:cubicBezTo>
                  <a:pt x="167" y="313"/>
                  <a:pt x="166" y="313"/>
                  <a:pt x="166" y="313"/>
                </a:cubicBezTo>
                <a:close/>
                <a:moveTo>
                  <a:pt x="1421" y="310"/>
                </a:moveTo>
                <a:cubicBezTo>
                  <a:pt x="1420" y="310"/>
                  <a:pt x="1419" y="310"/>
                  <a:pt x="1419" y="309"/>
                </a:cubicBezTo>
                <a:cubicBezTo>
                  <a:pt x="1415" y="304"/>
                  <a:pt x="1411" y="299"/>
                  <a:pt x="1407" y="294"/>
                </a:cubicBezTo>
                <a:cubicBezTo>
                  <a:pt x="1407" y="294"/>
                  <a:pt x="1407" y="292"/>
                  <a:pt x="1407" y="292"/>
                </a:cubicBezTo>
                <a:cubicBezTo>
                  <a:pt x="1408" y="291"/>
                  <a:pt x="1409" y="291"/>
                  <a:pt x="1410" y="292"/>
                </a:cubicBezTo>
                <a:cubicBezTo>
                  <a:pt x="1414" y="297"/>
                  <a:pt x="1418" y="302"/>
                  <a:pt x="1422" y="307"/>
                </a:cubicBezTo>
                <a:cubicBezTo>
                  <a:pt x="1423" y="308"/>
                  <a:pt x="1422" y="309"/>
                  <a:pt x="1422" y="310"/>
                </a:cubicBezTo>
                <a:cubicBezTo>
                  <a:pt x="1421" y="310"/>
                  <a:pt x="1421" y="310"/>
                  <a:pt x="1421" y="310"/>
                </a:cubicBezTo>
                <a:close/>
                <a:moveTo>
                  <a:pt x="190" y="283"/>
                </a:moveTo>
                <a:cubicBezTo>
                  <a:pt x="190" y="283"/>
                  <a:pt x="189" y="283"/>
                  <a:pt x="189" y="283"/>
                </a:cubicBezTo>
                <a:cubicBezTo>
                  <a:pt x="188" y="282"/>
                  <a:pt x="188" y="281"/>
                  <a:pt x="189" y="280"/>
                </a:cubicBezTo>
                <a:cubicBezTo>
                  <a:pt x="193" y="275"/>
                  <a:pt x="197" y="270"/>
                  <a:pt x="201" y="266"/>
                </a:cubicBezTo>
                <a:cubicBezTo>
                  <a:pt x="202" y="265"/>
                  <a:pt x="203" y="265"/>
                  <a:pt x="204" y="265"/>
                </a:cubicBezTo>
                <a:cubicBezTo>
                  <a:pt x="205" y="266"/>
                  <a:pt x="205" y="267"/>
                  <a:pt x="204" y="268"/>
                </a:cubicBezTo>
                <a:cubicBezTo>
                  <a:pt x="200" y="273"/>
                  <a:pt x="196" y="278"/>
                  <a:pt x="191" y="283"/>
                </a:cubicBezTo>
                <a:cubicBezTo>
                  <a:pt x="191" y="283"/>
                  <a:pt x="191" y="283"/>
                  <a:pt x="190" y="283"/>
                </a:cubicBezTo>
                <a:close/>
                <a:moveTo>
                  <a:pt x="1396" y="280"/>
                </a:moveTo>
                <a:cubicBezTo>
                  <a:pt x="1396" y="280"/>
                  <a:pt x="1395" y="280"/>
                  <a:pt x="1395" y="280"/>
                </a:cubicBezTo>
                <a:cubicBezTo>
                  <a:pt x="1391" y="275"/>
                  <a:pt x="1386" y="270"/>
                  <a:pt x="1382" y="265"/>
                </a:cubicBezTo>
                <a:cubicBezTo>
                  <a:pt x="1381" y="264"/>
                  <a:pt x="1381" y="263"/>
                  <a:pt x="1382" y="263"/>
                </a:cubicBezTo>
                <a:cubicBezTo>
                  <a:pt x="1383" y="262"/>
                  <a:pt x="1384" y="262"/>
                  <a:pt x="1385" y="263"/>
                </a:cubicBezTo>
                <a:cubicBezTo>
                  <a:pt x="1389" y="268"/>
                  <a:pt x="1393" y="272"/>
                  <a:pt x="1397" y="277"/>
                </a:cubicBezTo>
                <a:cubicBezTo>
                  <a:pt x="1398" y="278"/>
                  <a:pt x="1398" y="279"/>
                  <a:pt x="1397" y="280"/>
                </a:cubicBezTo>
                <a:cubicBezTo>
                  <a:pt x="1397" y="280"/>
                  <a:pt x="1397" y="280"/>
                  <a:pt x="1396" y="280"/>
                </a:cubicBezTo>
                <a:close/>
                <a:moveTo>
                  <a:pt x="216" y="254"/>
                </a:moveTo>
                <a:cubicBezTo>
                  <a:pt x="215" y="254"/>
                  <a:pt x="215" y="254"/>
                  <a:pt x="215" y="254"/>
                </a:cubicBezTo>
                <a:cubicBezTo>
                  <a:pt x="214" y="253"/>
                  <a:pt x="214" y="252"/>
                  <a:pt x="214" y="251"/>
                </a:cubicBezTo>
                <a:cubicBezTo>
                  <a:pt x="219" y="247"/>
                  <a:pt x="223" y="242"/>
                  <a:pt x="228" y="237"/>
                </a:cubicBezTo>
                <a:cubicBezTo>
                  <a:pt x="229" y="237"/>
                  <a:pt x="230" y="237"/>
                  <a:pt x="230" y="237"/>
                </a:cubicBezTo>
                <a:cubicBezTo>
                  <a:pt x="231" y="238"/>
                  <a:pt x="231" y="239"/>
                  <a:pt x="230" y="240"/>
                </a:cubicBezTo>
                <a:cubicBezTo>
                  <a:pt x="226" y="244"/>
                  <a:pt x="221" y="249"/>
                  <a:pt x="217" y="254"/>
                </a:cubicBezTo>
                <a:cubicBezTo>
                  <a:pt x="217" y="254"/>
                  <a:pt x="216" y="254"/>
                  <a:pt x="216" y="254"/>
                </a:cubicBezTo>
                <a:close/>
                <a:moveTo>
                  <a:pt x="1370" y="252"/>
                </a:moveTo>
                <a:cubicBezTo>
                  <a:pt x="1370" y="252"/>
                  <a:pt x="1369" y="251"/>
                  <a:pt x="1369" y="251"/>
                </a:cubicBezTo>
                <a:cubicBezTo>
                  <a:pt x="1365" y="246"/>
                  <a:pt x="1360" y="242"/>
                  <a:pt x="1356" y="237"/>
                </a:cubicBezTo>
                <a:cubicBezTo>
                  <a:pt x="1355" y="236"/>
                  <a:pt x="1355" y="235"/>
                  <a:pt x="1356" y="235"/>
                </a:cubicBezTo>
                <a:cubicBezTo>
                  <a:pt x="1356" y="234"/>
                  <a:pt x="1357" y="234"/>
                  <a:pt x="1358" y="235"/>
                </a:cubicBezTo>
                <a:cubicBezTo>
                  <a:pt x="1363" y="239"/>
                  <a:pt x="1367" y="244"/>
                  <a:pt x="1372" y="249"/>
                </a:cubicBezTo>
                <a:cubicBezTo>
                  <a:pt x="1372" y="249"/>
                  <a:pt x="1372" y="250"/>
                  <a:pt x="1372" y="251"/>
                </a:cubicBezTo>
                <a:cubicBezTo>
                  <a:pt x="1371" y="251"/>
                  <a:pt x="1371" y="252"/>
                  <a:pt x="1370" y="252"/>
                </a:cubicBezTo>
                <a:close/>
                <a:moveTo>
                  <a:pt x="243" y="227"/>
                </a:moveTo>
                <a:cubicBezTo>
                  <a:pt x="242" y="227"/>
                  <a:pt x="242" y="227"/>
                  <a:pt x="242" y="226"/>
                </a:cubicBezTo>
                <a:cubicBezTo>
                  <a:pt x="241" y="226"/>
                  <a:pt x="241" y="224"/>
                  <a:pt x="242" y="224"/>
                </a:cubicBezTo>
                <a:cubicBezTo>
                  <a:pt x="246" y="219"/>
                  <a:pt x="251" y="215"/>
                  <a:pt x="256" y="211"/>
                </a:cubicBezTo>
                <a:cubicBezTo>
                  <a:pt x="256" y="210"/>
                  <a:pt x="258" y="210"/>
                  <a:pt x="258" y="211"/>
                </a:cubicBezTo>
                <a:cubicBezTo>
                  <a:pt x="259" y="211"/>
                  <a:pt x="259" y="212"/>
                  <a:pt x="258" y="213"/>
                </a:cubicBezTo>
                <a:cubicBezTo>
                  <a:pt x="253" y="217"/>
                  <a:pt x="249" y="222"/>
                  <a:pt x="244" y="226"/>
                </a:cubicBezTo>
                <a:cubicBezTo>
                  <a:pt x="244" y="227"/>
                  <a:pt x="243" y="227"/>
                  <a:pt x="243" y="227"/>
                </a:cubicBezTo>
                <a:close/>
                <a:moveTo>
                  <a:pt x="1343" y="224"/>
                </a:moveTo>
                <a:cubicBezTo>
                  <a:pt x="1343" y="224"/>
                  <a:pt x="1342" y="224"/>
                  <a:pt x="1342" y="224"/>
                </a:cubicBezTo>
                <a:cubicBezTo>
                  <a:pt x="1337" y="219"/>
                  <a:pt x="1333" y="215"/>
                  <a:pt x="1328" y="211"/>
                </a:cubicBezTo>
                <a:cubicBezTo>
                  <a:pt x="1327" y="210"/>
                  <a:pt x="1327" y="209"/>
                  <a:pt x="1328" y="208"/>
                </a:cubicBezTo>
                <a:cubicBezTo>
                  <a:pt x="1328" y="207"/>
                  <a:pt x="1329" y="207"/>
                  <a:pt x="1330" y="208"/>
                </a:cubicBezTo>
                <a:cubicBezTo>
                  <a:pt x="1335" y="212"/>
                  <a:pt x="1340" y="217"/>
                  <a:pt x="1344" y="221"/>
                </a:cubicBezTo>
                <a:cubicBezTo>
                  <a:pt x="1345" y="222"/>
                  <a:pt x="1345" y="223"/>
                  <a:pt x="1344" y="224"/>
                </a:cubicBezTo>
                <a:cubicBezTo>
                  <a:pt x="1344" y="224"/>
                  <a:pt x="1344" y="224"/>
                  <a:pt x="1343" y="224"/>
                </a:cubicBezTo>
                <a:close/>
                <a:moveTo>
                  <a:pt x="271" y="201"/>
                </a:moveTo>
                <a:cubicBezTo>
                  <a:pt x="271" y="201"/>
                  <a:pt x="270" y="200"/>
                  <a:pt x="270" y="200"/>
                </a:cubicBezTo>
                <a:cubicBezTo>
                  <a:pt x="269" y="199"/>
                  <a:pt x="269" y="198"/>
                  <a:pt x="270" y="198"/>
                </a:cubicBezTo>
                <a:cubicBezTo>
                  <a:pt x="275" y="193"/>
                  <a:pt x="280" y="189"/>
                  <a:pt x="285" y="185"/>
                </a:cubicBezTo>
                <a:cubicBezTo>
                  <a:pt x="285" y="184"/>
                  <a:pt x="287" y="184"/>
                  <a:pt x="287" y="185"/>
                </a:cubicBezTo>
                <a:cubicBezTo>
                  <a:pt x="288" y="186"/>
                  <a:pt x="288" y="187"/>
                  <a:pt x="287" y="188"/>
                </a:cubicBezTo>
                <a:cubicBezTo>
                  <a:pt x="282" y="192"/>
                  <a:pt x="277" y="196"/>
                  <a:pt x="272" y="200"/>
                </a:cubicBezTo>
                <a:cubicBezTo>
                  <a:pt x="272" y="201"/>
                  <a:pt x="272" y="201"/>
                  <a:pt x="271" y="201"/>
                </a:cubicBezTo>
                <a:close/>
                <a:moveTo>
                  <a:pt x="1315" y="198"/>
                </a:moveTo>
                <a:cubicBezTo>
                  <a:pt x="1314" y="198"/>
                  <a:pt x="1314" y="198"/>
                  <a:pt x="1313" y="198"/>
                </a:cubicBezTo>
                <a:cubicBezTo>
                  <a:pt x="1309" y="193"/>
                  <a:pt x="1304" y="189"/>
                  <a:pt x="1299" y="185"/>
                </a:cubicBezTo>
                <a:cubicBezTo>
                  <a:pt x="1298" y="185"/>
                  <a:pt x="1298" y="183"/>
                  <a:pt x="1298" y="183"/>
                </a:cubicBezTo>
                <a:cubicBezTo>
                  <a:pt x="1299" y="182"/>
                  <a:pt x="1300" y="182"/>
                  <a:pt x="1301" y="183"/>
                </a:cubicBezTo>
                <a:cubicBezTo>
                  <a:pt x="1306" y="187"/>
                  <a:pt x="1311" y="191"/>
                  <a:pt x="1316" y="195"/>
                </a:cubicBezTo>
                <a:cubicBezTo>
                  <a:pt x="1316" y="196"/>
                  <a:pt x="1317" y="197"/>
                  <a:pt x="1316" y="198"/>
                </a:cubicBezTo>
                <a:cubicBezTo>
                  <a:pt x="1316" y="198"/>
                  <a:pt x="1315" y="198"/>
                  <a:pt x="1315" y="198"/>
                </a:cubicBezTo>
                <a:close/>
                <a:moveTo>
                  <a:pt x="301" y="176"/>
                </a:moveTo>
                <a:cubicBezTo>
                  <a:pt x="300" y="176"/>
                  <a:pt x="300" y="176"/>
                  <a:pt x="299" y="175"/>
                </a:cubicBezTo>
                <a:cubicBezTo>
                  <a:pt x="299" y="175"/>
                  <a:pt x="299" y="173"/>
                  <a:pt x="300" y="173"/>
                </a:cubicBezTo>
                <a:cubicBezTo>
                  <a:pt x="305" y="169"/>
                  <a:pt x="310" y="165"/>
                  <a:pt x="315" y="161"/>
                </a:cubicBezTo>
                <a:cubicBezTo>
                  <a:pt x="316" y="160"/>
                  <a:pt x="317" y="160"/>
                  <a:pt x="317" y="161"/>
                </a:cubicBezTo>
                <a:cubicBezTo>
                  <a:pt x="318" y="162"/>
                  <a:pt x="318" y="163"/>
                  <a:pt x="317" y="164"/>
                </a:cubicBezTo>
                <a:cubicBezTo>
                  <a:pt x="312" y="168"/>
                  <a:pt x="307" y="172"/>
                  <a:pt x="302" y="176"/>
                </a:cubicBezTo>
                <a:cubicBezTo>
                  <a:pt x="302" y="176"/>
                  <a:pt x="301" y="176"/>
                  <a:pt x="301" y="176"/>
                </a:cubicBezTo>
                <a:close/>
                <a:moveTo>
                  <a:pt x="1285" y="174"/>
                </a:moveTo>
                <a:cubicBezTo>
                  <a:pt x="1284" y="174"/>
                  <a:pt x="1284" y="173"/>
                  <a:pt x="1284" y="173"/>
                </a:cubicBezTo>
                <a:cubicBezTo>
                  <a:pt x="1279" y="169"/>
                  <a:pt x="1274" y="165"/>
                  <a:pt x="1268" y="161"/>
                </a:cubicBezTo>
                <a:cubicBezTo>
                  <a:pt x="1268" y="161"/>
                  <a:pt x="1268" y="160"/>
                  <a:pt x="1268" y="159"/>
                </a:cubicBezTo>
                <a:cubicBezTo>
                  <a:pt x="1269" y="158"/>
                  <a:pt x="1270" y="158"/>
                  <a:pt x="1271" y="159"/>
                </a:cubicBezTo>
                <a:cubicBezTo>
                  <a:pt x="1276" y="162"/>
                  <a:pt x="1281" y="166"/>
                  <a:pt x="1286" y="170"/>
                </a:cubicBezTo>
                <a:cubicBezTo>
                  <a:pt x="1287" y="171"/>
                  <a:pt x="1287" y="172"/>
                  <a:pt x="1286" y="173"/>
                </a:cubicBezTo>
                <a:cubicBezTo>
                  <a:pt x="1286" y="173"/>
                  <a:pt x="1285" y="174"/>
                  <a:pt x="1285" y="174"/>
                </a:cubicBezTo>
                <a:close/>
                <a:moveTo>
                  <a:pt x="332" y="153"/>
                </a:moveTo>
                <a:cubicBezTo>
                  <a:pt x="331" y="153"/>
                  <a:pt x="330" y="152"/>
                  <a:pt x="330" y="152"/>
                </a:cubicBezTo>
                <a:cubicBezTo>
                  <a:pt x="330" y="151"/>
                  <a:pt x="330" y="150"/>
                  <a:pt x="330" y="149"/>
                </a:cubicBezTo>
                <a:cubicBezTo>
                  <a:pt x="336" y="146"/>
                  <a:pt x="341" y="142"/>
                  <a:pt x="346" y="138"/>
                </a:cubicBezTo>
                <a:cubicBezTo>
                  <a:pt x="347" y="138"/>
                  <a:pt x="348" y="138"/>
                  <a:pt x="349" y="139"/>
                </a:cubicBezTo>
                <a:cubicBezTo>
                  <a:pt x="349" y="140"/>
                  <a:pt x="349" y="141"/>
                  <a:pt x="348" y="141"/>
                </a:cubicBezTo>
                <a:cubicBezTo>
                  <a:pt x="343" y="145"/>
                  <a:pt x="338" y="149"/>
                  <a:pt x="333" y="152"/>
                </a:cubicBezTo>
                <a:cubicBezTo>
                  <a:pt x="332" y="153"/>
                  <a:pt x="332" y="153"/>
                  <a:pt x="332" y="153"/>
                </a:cubicBezTo>
                <a:close/>
                <a:moveTo>
                  <a:pt x="1254" y="150"/>
                </a:moveTo>
                <a:cubicBezTo>
                  <a:pt x="1254" y="150"/>
                  <a:pt x="1253" y="150"/>
                  <a:pt x="1253" y="150"/>
                </a:cubicBezTo>
                <a:cubicBezTo>
                  <a:pt x="1248" y="146"/>
                  <a:pt x="1242" y="143"/>
                  <a:pt x="1237" y="139"/>
                </a:cubicBezTo>
                <a:cubicBezTo>
                  <a:pt x="1236" y="138"/>
                  <a:pt x="1236" y="137"/>
                  <a:pt x="1237" y="137"/>
                </a:cubicBezTo>
                <a:cubicBezTo>
                  <a:pt x="1237" y="136"/>
                  <a:pt x="1238" y="136"/>
                  <a:pt x="1239" y="136"/>
                </a:cubicBezTo>
                <a:cubicBezTo>
                  <a:pt x="1244" y="140"/>
                  <a:pt x="1250" y="143"/>
                  <a:pt x="1255" y="147"/>
                </a:cubicBezTo>
                <a:cubicBezTo>
                  <a:pt x="1256" y="148"/>
                  <a:pt x="1256" y="149"/>
                  <a:pt x="1255" y="150"/>
                </a:cubicBezTo>
                <a:cubicBezTo>
                  <a:pt x="1255" y="150"/>
                  <a:pt x="1254" y="150"/>
                  <a:pt x="1254" y="150"/>
                </a:cubicBezTo>
                <a:close/>
                <a:moveTo>
                  <a:pt x="363" y="131"/>
                </a:moveTo>
                <a:cubicBezTo>
                  <a:pt x="363" y="131"/>
                  <a:pt x="362" y="131"/>
                  <a:pt x="362" y="130"/>
                </a:cubicBezTo>
                <a:cubicBezTo>
                  <a:pt x="361" y="129"/>
                  <a:pt x="362" y="128"/>
                  <a:pt x="362" y="128"/>
                </a:cubicBezTo>
                <a:cubicBezTo>
                  <a:pt x="368" y="124"/>
                  <a:pt x="373" y="121"/>
                  <a:pt x="379" y="117"/>
                </a:cubicBezTo>
                <a:cubicBezTo>
                  <a:pt x="380" y="117"/>
                  <a:pt x="381" y="117"/>
                  <a:pt x="381" y="118"/>
                </a:cubicBezTo>
                <a:cubicBezTo>
                  <a:pt x="382" y="119"/>
                  <a:pt x="381" y="120"/>
                  <a:pt x="381" y="120"/>
                </a:cubicBezTo>
                <a:cubicBezTo>
                  <a:pt x="375" y="124"/>
                  <a:pt x="370" y="127"/>
                  <a:pt x="364" y="131"/>
                </a:cubicBezTo>
                <a:cubicBezTo>
                  <a:pt x="364" y="131"/>
                  <a:pt x="364" y="131"/>
                  <a:pt x="363" y="131"/>
                </a:cubicBezTo>
                <a:close/>
                <a:moveTo>
                  <a:pt x="1222" y="129"/>
                </a:moveTo>
                <a:cubicBezTo>
                  <a:pt x="1222" y="129"/>
                  <a:pt x="1221" y="129"/>
                  <a:pt x="1221" y="128"/>
                </a:cubicBezTo>
                <a:cubicBezTo>
                  <a:pt x="1216" y="125"/>
                  <a:pt x="1210" y="122"/>
                  <a:pt x="1205" y="118"/>
                </a:cubicBezTo>
                <a:cubicBezTo>
                  <a:pt x="1204" y="118"/>
                  <a:pt x="1203" y="117"/>
                  <a:pt x="1204" y="116"/>
                </a:cubicBezTo>
                <a:cubicBezTo>
                  <a:pt x="1204" y="115"/>
                  <a:pt x="1206" y="115"/>
                  <a:pt x="1206" y="115"/>
                </a:cubicBezTo>
                <a:cubicBezTo>
                  <a:pt x="1212" y="119"/>
                  <a:pt x="1217" y="122"/>
                  <a:pt x="1223" y="125"/>
                </a:cubicBezTo>
                <a:cubicBezTo>
                  <a:pt x="1224" y="126"/>
                  <a:pt x="1224" y="127"/>
                  <a:pt x="1223" y="128"/>
                </a:cubicBezTo>
                <a:cubicBezTo>
                  <a:pt x="1223" y="128"/>
                  <a:pt x="1222" y="129"/>
                  <a:pt x="1222" y="129"/>
                </a:cubicBezTo>
                <a:close/>
                <a:moveTo>
                  <a:pt x="396" y="111"/>
                </a:moveTo>
                <a:cubicBezTo>
                  <a:pt x="396" y="111"/>
                  <a:pt x="395" y="110"/>
                  <a:pt x="395" y="110"/>
                </a:cubicBezTo>
                <a:cubicBezTo>
                  <a:pt x="394" y="109"/>
                  <a:pt x="394" y="108"/>
                  <a:pt x="395" y="107"/>
                </a:cubicBezTo>
                <a:cubicBezTo>
                  <a:pt x="401" y="104"/>
                  <a:pt x="406" y="101"/>
                  <a:pt x="412" y="98"/>
                </a:cubicBezTo>
                <a:cubicBezTo>
                  <a:pt x="413" y="97"/>
                  <a:pt x="414" y="98"/>
                  <a:pt x="414" y="99"/>
                </a:cubicBezTo>
                <a:cubicBezTo>
                  <a:pt x="415" y="99"/>
                  <a:pt x="415" y="101"/>
                  <a:pt x="414" y="101"/>
                </a:cubicBezTo>
                <a:cubicBezTo>
                  <a:pt x="408" y="104"/>
                  <a:pt x="403" y="107"/>
                  <a:pt x="397" y="110"/>
                </a:cubicBezTo>
                <a:cubicBezTo>
                  <a:pt x="397" y="111"/>
                  <a:pt x="396" y="111"/>
                  <a:pt x="396" y="111"/>
                </a:cubicBezTo>
                <a:close/>
                <a:moveTo>
                  <a:pt x="1189" y="109"/>
                </a:moveTo>
                <a:cubicBezTo>
                  <a:pt x="1189" y="109"/>
                  <a:pt x="1188" y="109"/>
                  <a:pt x="1188" y="108"/>
                </a:cubicBezTo>
                <a:cubicBezTo>
                  <a:pt x="1182" y="105"/>
                  <a:pt x="1177" y="102"/>
                  <a:pt x="1171" y="99"/>
                </a:cubicBezTo>
                <a:cubicBezTo>
                  <a:pt x="1170" y="99"/>
                  <a:pt x="1170" y="97"/>
                  <a:pt x="1170" y="97"/>
                </a:cubicBezTo>
                <a:cubicBezTo>
                  <a:pt x="1171" y="96"/>
                  <a:pt x="1172" y="95"/>
                  <a:pt x="1173" y="96"/>
                </a:cubicBezTo>
                <a:cubicBezTo>
                  <a:pt x="1179" y="99"/>
                  <a:pt x="1184" y="102"/>
                  <a:pt x="1190" y="105"/>
                </a:cubicBezTo>
                <a:cubicBezTo>
                  <a:pt x="1191" y="106"/>
                  <a:pt x="1191" y="107"/>
                  <a:pt x="1190" y="108"/>
                </a:cubicBezTo>
                <a:cubicBezTo>
                  <a:pt x="1190" y="108"/>
                  <a:pt x="1189" y="109"/>
                  <a:pt x="1189" y="109"/>
                </a:cubicBezTo>
                <a:close/>
                <a:moveTo>
                  <a:pt x="430" y="92"/>
                </a:moveTo>
                <a:cubicBezTo>
                  <a:pt x="429" y="92"/>
                  <a:pt x="429" y="92"/>
                  <a:pt x="428" y="91"/>
                </a:cubicBezTo>
                <a:cubicBezTo>
                  <a:pt x="428" y="90"/>
                  <a:pt x="428" y="89"/>
                  <a:pt x="429" y="89"/>
                </a:cubicBezTo>
                <a:cubicBezTo>
                  <a:pt x="435" y="86"/>
                  <a:pt x="441" y="83"/>
                  <a:pt x="446" y="80"/>
                </a:cubicBezTo>
                <a:cubicBezTo>
                  <a:pt x="447" y="80"/>
                  <a:pt x="448" y="80"/>
                  <a:pt x="449" y="81"/>
                </a:cubicBezTo>
                <a:cubicBezTo>
                  <a:pt x="449" y="82"/>
                  <a:pt x="449" y="83"/>
                  <a:pt x="448" y="83"/>
                </a:cubicBezTo>
                <a:cubicBezTo>
                  <a:pt x="442" y="86"/>
                  <a:pt x="436" y="89"/>
                  <a:pt x="431" y="92"/>
                </a:cubicBezTo>
                <a:cubicBezTo>
                  <a:pt x="430" y="92"/>
                  <a:pt x="430" y="92"/>
                  <a:pt x="430" y="92"/>
                </a:cubicBezTo>
                <a:close/>
                <a:moveTo>
                  <a:pt x="1155" y="90"/>
                </a:moveTo>
                <a:cubicBezTo>
                  <a:pt x="1155" y="90"/>
                  <a:pt x="1154" y="90"/>
                  <a:pt x="1154" y="90"/>
                </a:cubicBezTo>
                <a:cubicBezTo>
                  <a:pt x="1148" y="87"/>
                  <a:pt x="1143" y="84"/>
                  <a:pt x="1137" y="81"/>
                </a:cubicBezTo>
                <a:cubicBezTo>
                  <a:pt x="1136" y="81"/>
                  <a:pt x="1136" y="80"/>
                  <a:pt x="1136" y="79"/>
                </a:cubicBezTo>
                <a:cubicBezTo>
                  <a:pt x="1136" y="78"/>
                  <a:pt x="1137" y="78"/>
                  <a:pt x="1138" y="78"/>
                </a:cubicBezTo>
                <a:cubicBezTo>
                  <a:pt x="1144" y="81"/>
                  <a:pt x="1150" y="84"/>
                  <a:pt x="1156" y="87"/>
                </a:cubicBezTo>
                <a:cubicBezTo>
                  <a:pt x="1157" y="87"/>
                  <a:pt x="1157" y="88"/>
                  <a:pt x="1156" y="89"/>
                </a:cubicBezTo>
                <a:cubicBezTo>
                  <a:pt x="1156" y="90"/>
                  <a:pt x="1156" y="90"/>
                  <a:pt x="1155" y="90"/>
                </a:cubicBezTo>
                <a:close/>
                <a:moveTo>
                  <a:pt x="465" y="75"/>
                </a:moveTo>
                <a:cubicBezTo>
                  <a:pt x="464" y="75"/>
                  <a:pt x="463" y="75"/>
                  <a:pt x="463" y="74"/>
                </a:cubicBezTo>
                <a:cubicBezTo>
                  <a:pt x="462" y="73"/>
                  <a:pt x="463" y="72"/>
                  <a:pt x="464" y="72"/>
                </a:cubicBezTo>
                <a:cubicBezTo>
                  <a:pt x="470" y="69"/>
                  <a:pt x="475" y="67"/>
                  <a:pt x="481" y="64"/>
                </a:cubicBezTo>
                <a:cubicBezTo>
                  <a:pt x="482" y="64"/>
                  <a:pt x="483" y="64"/>
                  <a:pt x="484" y="65"/>
                </a:cubicBezTo>
                <a:cubicBezTo>
                  <a:pt x="484" y="66"/>
                  <a:pt x="484" y="67"/>
                  <a:pt x="483" y="67"/>
                </a:cubicBezTo>
                <a:cubicBezTo>
                  <a:pt x="477" y="70"/>
                  <a:pt x="471" y="72"/>
                  <a:pt x="465" y="75"/>
                </a:cubicBezTo>
                <a:cubicBezTo>
                  <a:pt x="465" y="75"/>
                  <a:pt x="465" y="75"/>
                  <a:pt x="465" y="75"/>
                </a:cubicBezTo>
                <a:close/>
                <a:moveTo>
                  <a:pt x="1120" y="73"/>
                </a:moveTo>
                <a:cubicBezTo>
                  <a:pt x="1120" y="73"/>
                  <a:pt x="1120" y="73"/>
                  <a:pt x="1119" y="73"/>
                </a:cubicBezTo>
                <a:cubicBezTo>
                  <a:pt x="1113" y="71"/>
                  <a:pt x="1108" y="68"/>
                  <a:pt x="1102" y="66"/>
                </a:cubicBezTo>
                <a:cubicBezTo>
                  <a:pt x="1101" y="65"/>
                  <a:pt x="1100" y="64"/>
                  <a:pt x="1101" y="63"/>
                </a:cubicBezTo>
                <a:cubicBezTo>
                  <a:pt x="1101" y="62"/>
                  <a:pt x="1102" y="62"/>
                  <a:pt x="1103" y="62"/>
                </a:cubicBezTo>
                <a:cubicBezTo>
                  <a:pt x="1109" y="65"/>
                  <a:pt x="1115" y="67"/>
                  <a:pt x="1121" y="70"/>
                </a:cubicBezTo>
                <a:cubicBezTo>
                  <a:pt x="1122" y="70"/>
                  <a:pt x="1122" y="71"/>
                  <a:pt x="1122" y="72"/>
                </a:cubicBezTo>
                <a:cubicBezTo>
                  <a:pt x="1121" y="73"/>
                  <a:pt x="1121" y="73"/>
                  <a:pt x="1120" y="73"/>
                </a:cubicBezTo>
                <a:close/>
                <a:moveTo>
                  <a:pt x="500" y="60"/>
                </a:moveTo>
                <a:cubicBezTo>
                  <a:pt x="499" y="60"/>
                  <a:pt x="498" y="60"/>
                  <a:pt x="498" y="59"/>
                </a:cubicBezTo>
                <a:cubicBezTo>
                  <a:pt x="498" y="58"/>
                  <a:pt x="498" y="57"/>
                  <a:pt x="499" y="57"/>
                </a:cubicBezTo>
                <a:cubicBezTo>
                  <a:pt x="505" y="54"/>
                  <a:pt x="511" y="52"/>
                  <a:pt x="517" y="50"/>
                </a:cubicBezTo>
                <a:cubicBezTo>
                  <a:pt x="518" y="49"/>
                  <a:pt x="519" y="50"/>
                  <a:pt x="520" y="51"/>
                </a:cubicBezTo>
                <a:cubicBezTo>
                  <a:pt x="520" y="52"/>
                  <a:pt x="519" y="53"/>
                  <a:pt x="518" y="53"/>
                </a:cubicBezTo>
                <a:cubicBezTo>
                  <a:pt x="512" y="55"/>
                  <a:pt x="506" y="58"/>
                  <a:pt x="501" y="60"/>
                </a:cubicBezTo>
                <a:cubicBezTo>
                  <a:pt x="500" y="60"/>
                  <a:pt x="500" y="60"/>
                  <a:pt x="500" y="60"/>
                </a:cubicBezTo>
                <a:close/>
                <a:moveTo>
                  <a:pt x="1084" y="58"/>
                </a:moveTo>
                <a:cubicBezTo>
                  <a:pt x="1084" y="58"/>
                  <a:pt x="1084" y="58"/>
                  <a:pt x="1084" y="58"/>
                </a:cubicBezTo>
                <a:cubicBezTo>
                  <a:pt x="1078" y="56"/>
                  <a:pt x="1072" y="54"/>
                  <a:pt x="1066" y="51"/>
                </a:cubicBezTo>
                <a:cubicBezTo>
                  <a:pt x="1065" y="51"/>
                  <a:pt x="1064" y="50"/>
                  <a:pt x="1065" y="49"/>
                </a:cubicBezTo>
                <a:cubicBezTo>
                  <a:pt x="1065" y="48"/>
                  <a:pt x="1066" y="48"/>
                  <a:pt x="1067" y="48"/>
                </a:cubicBezTo>
                <a:cubicBezTo>
                  <a:pt x="1073" y="50"/>
                  <a:pt x="1079" y="53"/>
                  <a:pt x="1085" y="55"/>
                </a:cubicBezTo>
                <a:cubicBezTo>
                  <a:pt x="1086" y="55"/>
                  <a:pt x="1086" y="56"/>
                  <a:pt x="1086" y="57"/>
                </a:cubicBezTo>
                <a:cubicBezTo>
                  <a:pt x="1086" y="58"/>
                  <a:pt x="1085" y="58"/>
                  <a:pt x="1084" y="58"/>
                </a:cubicBezTo>
                <a:close/>
                <a:moveTo>
                  <a:pt x="536" y="47"/>
                </a:moveTo>
                <a:cubicBezTo>
                  <a:pt x="535" y="47"/>
                  <a:pt x="535" y="46"/>
                  <a:pt x="534" y="45"/>
                </a:cubicBezTo>
                <a:cubicBezTo>
                  <a:pt x="534" y="45"/>
                  <a:pt x="535" y="44"/>
                  <a:pt x="535" y="43"/>
                </a:cubicBezTo>
                <a:cubicBezTo>
                  <a:pt x="542" y="41"/>
                  <a:pt x="548" y="39"/>
                  <a:pt x="554" y="37"/>
                </a:cubicBezTo>
                <a:cubicBezTo>
                  <a:pt x="555" y="37"/>
                  <a:pt x="556" y="37"/>
                  <a:pt x="556" y="38"/>
                </a:cubicBezTo>
                <a:cubicBezTo>
                  <a:pt x="556" y="39"/>
                  <a:pt x="556" y="40"/>
                  <a:pt x="555" y="41"/>
                </a:cubicBezTo>
                <a:cubicBezTo>
                  <a:pt x="549" y="42"/>
                  <a:pt x="543" y="45"/>
                  <a:pt x="537" y="47"/>
                </a:cubicBezTo>
                <a:cubicBezTo>
                  <a:pt x="536" y="47"/>
                  <a:pt x="536" y="47"/>
                  <a:pt x="536" y="47"/>
                </a:cubicBezTo>
                <a:close/>
                <a:moveTo>
                  <a:pt x="1048" y="45"/>
                </a:moveTo>
                <a:cubicBezTo>
                  <a:pt x="1048" y="45"/>
                  <a:pt x="1048" y="45"/>
                  <a:pt x="1047" y="45"/>
                </a:cubicBezTo>
                <a:cubicBezTo>
                  <a:pt x="1041" y="43"/>
                  <a:pt x="1035" y="41"/>
                  <a:pt x="1029" y="39"/>
                </a:cubicBezTo>
                <a:cubicBezTo>
                  <a:pt x="1028" y="39"/>
                  <a:pt x="1028" y="38"/>
                  <a:pt x="1028" y="37"/>
                </a:cubicBezTo>
                <a:cubicBezTo>
                  <a:pt x="1028" y="36"/>
                  <a:pt x="1029" y="35"/>
                  <a:pt x="1030" y="36"/>
                </a:cubicBezTo>
                <a:cubicBezTo>
                  <a:pt x="1036" y="38"/>
                  <a:pt x="1042" y="40"/>
                  <a:pt x="1049" y="42"/>
                </a:cubicBezTo>
                <a:cubicBezTo>
                  <a:pt x="1049" y="42"/>
                  <a:pt x="1050" y="43"/>
                  <a:pt x="1050" y="44"/>
                </a:cubicBezTo>
                <a:cubicBezTo>
                  <a:pt x="1049" y="45"/>
                  <a:pt x="1049" y="45"/>
                  <a:pt x="1048" y="45"/>
                </a:cubicBezTo>
                <a:close/>
                <a:moveTo>
                  <a:pt x="573" y="35"/>
                </a:moveTo>
                <a:cubicBezTo>
                  <a:pt x="572" y="35"/>
                  <a:pt x="571" y="35"/>
                  <a:pt x="571" y="34"/>
                </a:cubicBezTo>
                <a:cubicBezTo>
                  <a:pt x="571" y="33"/>
                  <a:pt x="571" y="32"/>
                  <a:pt x="572" y="32"/>
                </a:cubicBezTo>
                <a:cubicBezTo>
                  <a:pt x="579" y="30"/>
                  <a:pt x="585" y="28"/>
                  <a:pt x="591" y="26"/>
                </a:cubicBezTo>
                <a:cubicBezTo>
                  <a:pt x="592" y="26"/>
                  <a:pt x="593" y="27"/>
                  <a:pt x="593" y="28"/>
                </a:cubicBezTo>
                <a:cubicBezTo>
                  <a:pt x="593" y="29"/>
                  <a:pt x="593" y="30"/>
                  <a:pt x="592" y="30"/>
                </a:cubicBezTo>
                <a:cubicBezTo>
                  <a:pt x="586" y="31"/>
                  <a:pt x="579" y="33"/>
                  <a:pt x="573" y="35"/>
                </a:cubicBezTo>
                <a:cubicBezTo>
                  <a:pt x="573" y="35"/>
                  <a:pt x="573" y="35"/>
                  <a:pt x="573" y="35"/>
                </a:cubicBezTo>
                <a:close/>
                <a:moveTo>
                  <a:pt x="1011" y="34"/>
                </a:moveTo>
                <a:cubicBezTo>
                  <a:pt x="1011" y="34"/>
                  <a:pt x="1011" y="34"/>
                  <a:pt x="1011" y="34"/>
                </a:cubicBezTo>
                <a:cubicBezTo>
                  <a:pt x="1004" y="32"/>
                  <a:pt x="998" y="30"/>
                  <a:pt x="992" y="29"/>
                </a:cubicBezTo>
                <a:cubicBezTo>
                  <a:pt x="991" y="28"/>
                  <a:pt x="990" y="27"/>
                  <a:pt x="991" y="26"/>
                </a:cubicBezTo>
                <a:cubicBezTo>
                  <a:pt x="991" y="25"/>
                  <a:pt x="992" y="25"/>
                  <a:pt x="993" y="25"/>
                </a:cubicBezTo>
                <a:cubicBezTo>
                  <a:pt x="999" y="27"/>
                  <a:pt x="1005" y="28"/>
                  <a:pt x="1012" y="30"/>
                </a:cubicBezTo>
                <a:cubicBezTo>
                  <a:pt x="1012" y="30"/>
                  <a:pt x="1013" y="31"/>
                  <a:pt x="1013" y="32"/>
                </a:cubicBezTo>
                <a:cubicBezTo>
                  <a:pt x="1013" y="33"/>
                  <a:pt x="1012" y="34"/>
                  <a:pt x="1011" y="34"/>
                </a:cubicBezTo>
                <a:close/>
                <a:moveTo>
                  <a:pt x="610" y="25"/>
                </a:moveTo>
                <a:cubicBezTo>
                  <a:pt x="609" y="25"/>
                  <a:pt x="609" y="25"/>
                  <a:pt x="608" y="24"/>
                </a:cubicBezTo>
                <a:cubicBezTo>
                  <a:pt x="608" y="23"/>
                  <a:pt x="609" y="22"/>
                  <a:pt x="610" y="22"/>
                </a:cubicBezTo>
                <a:cubicBezTo>
                  <a:pt x="616" y="20"/>
                  <a:pt x="622" y="19"/>
                  <a:pt x="629" y="17"/>
                </a:cubicBezTo>
                <a:cubicBezTo>
                  <a:pt x="630" y="17"/>
                  <a:pt x="631" y="18"/>
                  <a:pt x="631" y="19"/>
                </a:cubicBezTo>
                <a:cubicBezTo>
                  <a:pt x="631" y="20"/>
                  <a:pt x="630" y="21"/>
                  <a:pt x="629" y="21"/>
                </a:cubicBezTo>
                <a:cubicBezTo>
                  <a:pt x="623" y="22"/>
                  <a:pt x="617" y="24"/>
                  <a:pt x="611" y="25"/>
                </a:cubicBezTo>
                <a:cubicBezTo>
                  <a:pt x="610" y="25"/>
                  <a:pt x="610" y="25"/>
                  <a:pt x="610" y="25"/>
                </a:cubicBezTo>
                <a:close/>
                <a:moveTo>
                  <a:pt x="974" y="24"/>
                </a:moveTo>
                <a:cubicBezTo>
                  <a:pt x="974" y="24"/>
                  <a:pt x="973" y="24"/>
                  <a:pt x="973" y="24"/>
                </a:cubicBezTo>
                <a:cubicBezTo>
                  <a:pt x="967" y="23"/>
                  <a:pt x="961" y="21"/>
                  <a:pt x="954" y="20"/>
                </a:cubicBezTo>
                <a:cubicBezTo>
                  <a:pt x="953" y="20"/>
                  <a:pt x="953" y="19"/>
                  <a:pt x="953" y="18"/>
                </a:cubicBezTo>
                <a:cubicBezTo>
                  <a:pt x="953" y="17"/>
                  <a:pt x="954" y="16"/>
                  <a:pt x="955" y="16"/>
                </a:cubicBezTo>
                <a:cubicBezTo>
                  <a:pt x="961" y="18"/>
                  <a:pt x="968" y="19"/>
                  <a:pt x="974" y="21"/>
                </a:cubicBezTo>
                <a:cubicBezTo>
                  <a:pt x="975" y="21"/>
                  <a:pt x="976" y="22"/>
                  <a:pt x="975" y="23"/>
                </a:cubicBezTo>
                <a:cubicBezTo>
                  <a:pt x="975" y="23"/>
                  <a:pt x="974" y="24"/>
                  <a:pt x="974" y="24"/>
                </a:cubicBezTo>
                <a:close/>
                <a:moveTo>
                  <a:pt x="648" y="17"/>
                </a:moveTo>
                <a:cubicBezTo>
                  <a:pt x="647" y="17"/>
                  <a:pt x="646" y="17"/>
                  <a:pt x="646" y="16"/>
                </a:cubicBezTo>
                <a:cubicBezTo>
                  <a:pt x="646" y="15"/>
                  <a:pt x="647" y="14"/>
                  <a:pt x="648" y="14"/>
                </a:cubicBezTo>
                <a:cubicBezTo>
                  <a:pt x="654" y="12"/>
                  <a:pt x="660" y="11"/>
                  <a:pt x="667" y="10"/>
                </a:cubicBezTo>
                <a:cubicBezTo>
                  <a:pt x="668" y="10"/>
                  <a:pt x="669" y="11"/>
                  <a:pt x="669" y="12"/>
                </a:cubicBezTo>
                <a:cubicBezTo>
                  <a:pt x="669" y="13"/>
                  <a:pt x="668" y="14"/>
                  <a:pt x="667" y="14"/>
                </a:cubicBezTo>
                <a:cubicBezTo>
                  <a:pt x="661" y="15"/>
                  <a:pt x="655" y="16"/>
                  <a:pt x="648" y="17"/>
                </a:cubicBezTo>
                <a:cubicBezTo>
                  <a:pt x="648" y="17"/>
                  <a:pt x="648" y="17"/>
                  <a:pt x="648" y="17"/>
                </a:cubicBezTo>
                <a:close/>
                <a:moveTo>
                  <a:pt x="936" y="16"/>
                </a:moveTo>
                <a:cubicBezTo>
                  <a:pt x="936" y="16"/>
                  <a:pt x="936" y="16"/>
                  <a:pt x="936" y="16"/>
                </a:cubicBezTo>
                <a:cubicBezTo>
                  <a:pt x="929" y="15"/>
                  <a:pt x="923" y="14"/>
                  <a:pt x="917" y="13"/>
                </a:cubicBezTo>
                <a:cubicBezTo>
                  <a:pt x="916" y="13"/>
                  <a:pt x="915" y="12"/>
                  <a:pt x="915" y="11"/>
                </a:cubicBezTo>
                <a:cubicBezTo>
                  <a:pt x="915" y="10"/>
                  <a:pt x="916" y="9"/>
                  <a:pt x="917" y="10"/>
                </a:cubicBezTo>
                <a:cubicBezTo>
                  <a:pt x="923" y="11"/>
                  <a:pt x="930" y="12"/>
                  <a:pt x="936" y="13"/>
                </a:cubicBezTo>
                <a:cubicBezTo>
                  <a:pt x="937" y="13"/>
                  <a:pt x="938" y="14"/>
                  <a:pt x="938" y="15"/>
                </a:cubicBezTo>
                <a:cubicBezTo>
                  <a:pt x="937" y="16"/>
                  <a:pt x="937" y="16"/>
                  <a:pt x="936" y="16"/>
                </a:cubicBezTo>
                <a:close/>
                <a:moveTo>
                  <a:pt x="686" y="11"/>
                </a:moveTo>
                <a:cubicBezTo>
                  <a:pt x="685" y="11"/>
                  <a:pt x="684" y="10"/>
                  <a:pt x="684" y="9"/>
                </a:cubicBezTo>
                <a:cubicBezTo>
                  <a:pt x="684" y="9"/>
                  <a:pt x="685" y="8"/>
                  <a:pt x="686" y="7"/>
                </a:cubicBezTo>
                <a:cubicBezTo>
                  <a:pt x="692" y="7"/>
                  <a:pt x="699" y="6"/>
                  <a:pt x="705" y="5"/>
                </a:cubicBezTo>
                <a:cubicBezTo>
                  <a:pt x="706" y="5"/>
                  <a:pt x="707" y="6"/>
                  <a:pt x="707" y="7"/>
                </a:cubicBezTo>
                <a:cubicBezTo>
                  <a:pt x="707" y="8"/>
                  <a:pt x="706" y="9"/>
                  <a:pt x="705" y="9"/>
                </a:cubicBezTo>
                <a:cubicBezTo>
                  <a:pt x="699" y="9"/>
                  <a:pt x="693" y="10"/>
                  <a:pt x="686" y="11"/>
                </a:cubicBezTo>
                <a:cubicBezTo>
                  <a:pt x="686" y="11"/>
                  <a:pt x="686" y="11"/>
                  <a:pt x="686" y="11"/>
                </a:cubicBezTo>
                <a:close/>
                <a:moveTo>
                  <a:pt x="898" y="10"/>
                </a:moveTo>
                <a:cubicBezTo>
                  <a:pt x="898" y="10"/>
                  <a:pt x="898" y="10"/>
                  <a:pt x="897" y="10"/>
                </a:cubicBezTo>
                <a:cubicBezTo>
                  <a:pt x="891" y="10"/>
                  <a:pt x="885" y="9"/>
                  <a:pt x="878" y="8"/>
                </a:cubicBezTo>
                <a:cubicBezTo>
                  <a:pt x="877" y="8"/>
                  <a:pt x="877" y="7"/>
                  <a:pt x="877" y="6"/>
                </a:cubicBezTo>
                <a:cubicBezTo>
                  <a:pt x="877" y="5"/>
                  <a:pt x="878" y="4"/>
                  <a:pt x="879" y="5"/>
                </a:cubicBezTo>
                <a:cubicBezTo>
                  <a:pt x="885" y="5"/>
                  <a:pt x="892" y="6"/>
                  <a:pt x="898" y="7"/>
                </a:cubicBezTo>
                <a:cubicBezTo>
                  <a:pt x="899" y="7"/>
                  <a:pt x="900" y="8"/>
                  <a:pt x="899" y="9"/>
                </a:cubicBezTo>
                <a:cubicBezTo>
                  <a:pt x="899" y="10"/>
                  <a:pt x="899" y="10"/>
                  <a:pt x="898" y="10"/>
                </a:cubicBezTo>
                <a:close/>
                <a:moveTo>
                  <a:pt x="724" y="7"/>
                </a:moveTo>
                <a:cubicBezTo>
                  <a:pt x="723" y="7"/>
                  <a:pt x="723" y="6"/>
                  <a:pt x="723" y="5"/>
                </a:cubicBezTo>
                <a:cubicBezTo>
                  <a:pt x="723" y="4"/>
                  <a:pt x="723" y="3"/>
                  <a:pt x="724" y="3"/>
                </a:cubicBezTo>
                <a:cubicBezTo>
                  <a:pt x="731" y="3"/>
                  <a:pt x="737" y="2"/>
                  <a:pt x="744" y="2"/>
                </a:cubicBezTo>
                <a:cubicBezTo>
                  <a:pt x="745" y="2"/>
                  <a:pt x="745" y="2"/>
                  <a:pt x="745" y="3"/>
                </a:cubicBezTo>
                <a:cubicBezTo>
                  <a:pt x="745" y="4"/>
                  <a:pt x="745" y="5"/>
                  <a:pt x="744" y="5"/>
                </a:cubicBezTo>
                <a:cubicBezTo>
                  <a:pt x="737" y="6"/>
                  <a:pt x="731" y="6"/>
                  <a:pt x="725" y="7"/>
                </a:cubicBezTo>
                <a:cubicBezTo>
                  <a:pt x="724" y="7"/>
                  <a:pt x="724" y="7"/>
                  <a:pt x="724" y="7"/>
                </a:cubicBezTo>
                <a:close/>
                <a:moveTo>
                  <a:pt x="859" y="6"/>
                </a:moveTo>
                <a:cubicBezTo>
                  <a:pt x="859" y="6"/>
                  <a:pt x="859" y="6"/>
                  <a:pt x="859" y="6"/>
                </a:cubicBezTo>
                <a:cubicBezTo>
                  <a:pt x="853" y="6"/>
                  <a:pt x="846" y="5"/>
                  <a:pt x="840" y="5"/>
                </a:cubicBezTo>
                <a:cubicBezTo>
                  <a:pt x="839" y="5"/>
                  <a:pt x="838" y="4"/>
                  <a:pt x="838" y="3"/>
                </a:cubicBezTo>
                <a:cubicBezTo>
                  <a:pt x="838" y="2"/>
                  <a:pt x="839" y="1"/>
                  <a:pt x="840" y="1"/>
                </a:cubicBezTo>
                <a:cubicBezTo>
                  <a:pt x="847" y="2"/>
                  <a:pt x="853" y="2"/>
                  <a:pt x="859" y="3"/>
                </a:cubicBezTo>
                <a:cubicBezTo>
                  <a:pt x="860" y="3"/>
                  <a:pt x="861" y="4"/>
                  <a:pt x="861" y="5"/>
                </a:cubicBezTo>
                <a:cubicBezTo>
                  <a:pt x="861" y="6"/>
                  <a:pt x="860" y="6"/>
                  <a:pt x="859" y="6"/>
                </a:cubicBezTo>
                <a:close/>
                <a:moveTo>
                  <a:pt x="763" y="4"/>
                </a:moveTo>
                <a:cubicBezTo>
                  <a:pt x="762" y="4"/>
                  <a:pt x="761" y="4"/>
                  <a:pt x="761" y="3"/>
                </a:cubicBezTo>
                <a:cubicBezTo>
                  <a:pt x="761" y="2"/>
                  <a:pt x="762" y="1"/>
                  <a:pt x="763" y="1"/>
                </a:cubicBezTo>
                <a:cubicBezTo>
                  <a:pt x="769" y="0"/>
                  <a:pt x="776" y="0"/>
                  <a:pt x="782" y="0"/>
                </a:cubicBezTo>
                <a:cubicBezTo>
                  <a:pt x="782" y="0"/>
                  <a:pt x="782" y="0"/>
                  <a:pt x="782" y="0"/>
                </a:cubicBezTo>
                <a:cubicBezTo>
                  <a:pt x="783" y="0"/>
                  <a:pt x="784" y="1"/>
                  <a:pt x="784" y="2"/>
                </a:cubicBezTo>
                <a:cubicBezTo>
                  <a:pt x="784" y="3"/>
                  <a:pt x="783" y="4"/>
                  <a:pt x="782" y="4"/>
                </a:cubicBezTo>
                <a:cubicBezTo>
                  <a:pt x="776" y="4"/>
                  <a:pt x="769" y="4"/>
                  <a:pt x="763" y="4"/>
                </a:cubicBezTo>
                <a:cubicBezTo>
                  <a:pt x="763" y="4"/>
                  <a:pt x="763" y="4"/>
                  <a:pt x="763" y="4"/>
                </a:cubicBezTo>
                <a:close/>
                <a:moveTo>
                  <a:pt x="821" y="4"/>
                </a:moveTo>
                <a:cubicBezTo>
                  <a:pt x="821" y="4"/>
                  <a:pt x="821" y="4"/>
                  <a:pt x="821" y="4"/>
                </a:cubicBezTo>
                <a:cubicBezTo>
                  <a:pt x="814" y="4"/>
                  <a:pt x="808" y="4"/>
                  <a:pt x="801" y="4"/>
                </a:cubicBezTo>
                <a:cubicBezTo>
                  <a:pt x="800" y="4"/>
                  <a:pt x="800" y="3"/>
                  <a:pt x="800" y="2"/>
                </a:cubicBezTo>
                <a:cubicBezTo>
                  <a:pt x="800" y="1"/>
                  <a:pt x="800" y="0"/>
                  <a:pt x="801" y="0"/>
                </a:cubicBezTo>
                <a:cubicBezTo>
                  <a:pt x="801" y="0"/>
                  <a:pt x="801" y="0"/>
                  <a:pt x="801" y="0"/>
                </a:cubicBezTo>
                <a:cubicBezTo>
                  <a:pt x="808" y="0"/>
                  <a:pt x="814" y="0"/>
                  <a:pt x="821" y="1"/>
                </a:cubicBezTo>
                <a:cubicBezTo>
                  <a:pt x="822" y="1"/>
                  <a:pt x="823" y="1"/>
                  <a:pt x="823" y="2"/>
                </a:cubicBezTo>
                <a:cubicBezTo>
                  <a:pt x="823" y="3"/>
                  <a:pt x="822" y="4"/>
                  <a:pt x="821" y="4"/>
                </a:cubicBezTo>
                <a:close/>
              </a:path>
            </a:pathLst>
          </a:custGeom>
          <a:solidFill>
            <a:srgbClr val="DB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336"/>
          <p:cNvSpPr>
            <a:spLocks noEditPoints="1"/>
          </p:cNvSpPr>
          <p:nvPr/>
        </p:nvSpPr>
        <p:spPr bwMode="auto">
          <a:xfrm>
            <a:off x="5647253" y="3812223"/>
            <a:ext cx="921042" cy="925512"/>
          </a:xfrm>
          <a:custGeom>
            <a:avLst/>
            <a:gdLst>
              <a:gd name="T0" fmla="*/ 74 w 123"/>
              <a:gd name="T1" fmla="*/ 20 h 123"/>
              <a:gd name="T2" fmla="*/ 99 w 123"/>
              <a:gd name="T3" fmla="*/ 16 h 123"/>
              <a:gd name="T4" fmla="*/ 107 w 123"/>
              <a:gd name="T5" fmla="*/ 24 h 123"/>
              <a:gd name="T6" fmla="*/ 103 w 123"/>
              <a:gd name="T7" fmla="*/ 47 h 123"/>
              <a:gd name="T8" fmla="*/ 120 w 123"/>
              <a:gd name="T9" fmla="*/ 60 h 123"/>
              <a:gd name="T10" fmla="*/ 104 w 123"/>
              <a:gd name="T11" fmla="*/ 73 h 123"/>
              <a:gd name="T12" fmla="*/ 107 w 123"/>
              <a:gd name="T13" fmla="*/ 99 h 123"/>
              <a:gd name="T14" fmla="*/ 99 w 123"/>
              <a:gd name="T15" fmla="*/ 107 h 123"/>
              <a:gd name="T16" fmla="*/ 74 w 123"/>
              <a:gd name="T17" fmla="*/ 104 h 123"/>
              <a:gd name="T18" fmla="*/ 61 w 123"/>
              <a:gd name="T19" fmla="*/ 120 h 123"/>
              <a:gd name="T20" fmla="*/ 48 w 123"/>
              <a:gd name="T21" fmla="*/ 104 h 123"/>
              <a:gd name="T22" fmla="*/ 24 w 123"/>
              <a:gd name="T23" fmla="*/ 107 h 123"/>
              <a:gd name="T24" fmla="*/ 16 w 123"/>
              <a:gd name="T25" fmla="*/ 99 h 123"/>
              <a:gd name="T26" fmla="*/ 19 w 123"/>
              <a:gd name="T27" fmla="*/ 73 h 123"/>
              <a:gd name="T28" fmla="*/ 3 w 123"/>
              <a:gd name="T29" fmla="*/ 60 h 123"/>
              <a:gd name="T30" fmla="*/ 20 w 123"/>
              <a:gd name="T31" fmla="*/ 47 h 123"/>
              <a:gd name="T32" fmla="*/ 16 w 123"/>
              <a:gd name="T33" fmla="*/ 24 h 123"/>
              <a:gd name="T34" fmla="*/ 24 w 123"/>
              <a:gd name="T35" fmla="*/ 16 h 123"/>
              <a:gd name="T36" fmla="*/ 48 w 123"/>
              <a:gd name="T37" fmla="*/ 20 h 123"/>
              <a:gd name="T38" fmla="*/ 61 w 123"/>
              <a:gd name="T39" fmla="*/ 3 h 123"/>
              <a:gd name="T40" fmla="*/ 61 w 123"/>
              <a:gd name="T41" fmla="*/ 88 h 123"/>
              <a:gd name="T42" fmla="*/ 61 w 123"/>
              <a:gd name="T43" fmla="*/ 35 h 123"/>
              <a:gd name="T44" fmla="*/ 61 w 123"/>
              <a:gd name="T45" fmla="*/ 88 h 123"/>
              <a:gd name="T46" fmla="*/ 61 w 123"/>
              <a:gd name="T47" fmla="*/ 0 h 123"/>
              <a:gd name="T48" fmla="*/ 53 w 123"/>
              <a:gd name="T49" fmla="*/ 2 h 123"/>
              <a:gd name="T50" fmla="*/ 41 w 123"/>
              <a:gd name="T51" fmla="*/ 20 h 123"/>
              <a:gd name="T52" fmla="*/ 24 w 123"/>
              <a:gd name="T53" fmla="*/ 14 h 123"/>
              <a:gd name="T54" fmla="*/ 18 w 123"/>
              <a:gd name="T55" fmla="*/ 18 h 123"/>
              <a:gd name="T56" fmla="*/ 13 w 123"/>
              <a:gd name="T57" fmla="*/ 25 h 123"/>
              <a:gd name="T58" fmla="*/ 18 w 123"/>
              <a:gd name="T59" fmla="*/ 45 h 123"/>
              <a:gd name="T60" fmla="*/ 0 w 123"/>
              <a:gd name="T61" fmla="*/ 55 h 123"/>
              <a:gd name="T62" fmla="*/ 0 w 123"/>
              <a:gd name="T63" fmla="*/ 66 h 123"/>
              <a:gd name="T64" fmla="*/ 16 w 123"/>
              <a:gd name="T65" fmla="*/ 75 h 123"/>
              <a:gd name="T66" fmla="*/ 13 w 123"/>
              <a:gd name="T67" fmla="*/ 98 h 123"/>
              <a:gd name="T68" fmla="*/ 18 w 123"/>
              <a:gd name="T69" fmla="*/ 105 h 123"/>
              <a:gd name="T70" fmla="*/ 24 w 123"/>
              <a:gd name="T71" fmla="*/ 110 h 123"/>
              <a:gd name="T72" fmla="*/ 41 w 123"/>
              <a:gd name="T73" fmla="*/ 104 h 123"/>
              <a:gd name="T74" fmla="*/ 53 w 123"/>
              <a:gd name="T75" fmla="*/ 121 h 123"/>
              <a:gd name="T76" fmla="*/ 61 w 123"/>
              <a:gd name="T77" fmla="*/ 123 h 123"/>
              <a:gd name="T78" fmla="*/ 69 w 123"/>
              <a:gd name="T79" fmla="*/ 121 h 123"/>
              <a:gd name="T80" fmla="*/ 82 w 123"/>
              <a:gd name="T81" fmla="*/ 104 h 123"/>
              <a:gd name="T82" fmla="*/ 99 w 123"/>
              <a:gd name="T83" fmla="*/ 110 h 123"/>
              <a:gd name="T84" fmla="*/ 105 w 123"/>
              <a:gd name="T85" fmla="*/ 105 h 123"/>
              <a:gd name="T86" fmla="*/ 109 w 123"/>
              <a:gd name="T87" fmla="*/ 98 h 123"/>
              <a:gd name="T88" fmla="*/ 106 w 123"/>
              <a:gd name="T89" fmla="*/ 75 h 123"/>
              <a:gd name="T90" fmla="*/ 123 w 123"/>
              <a:gd name="T91" fmla="*/ 66 h 123"/>
              <a:gd name="T92" fmla="*/ 123 w 123"/>
              <a:gd name="T93" fmla="*/ 55 h 123"/>
              <a:gd name="T94" fmla="*/ 105 w 123"/>
              <a:gd name="T95" fmla="*/ 45 h 123"/>
              <a:gd name="T96" fmla="*/ 109 w 123"/>
              <a:gd name="T97" fmla="*/ 25 h 123"/>
              <a:gd name="T98" fmla="*/ 105 w 123"/>
              <a:gd name="T99" fmla="*/ 18 h 123"/>
              <a:gd name="T100" fmla="*/ 99 w 123"/>
              <a:gd name="T101" fmla="*/ 14 h 123"/>
              <a:gd name="T102" fmla="*/ 82 w 123"/>
              <a:gd name="T103" fmla="*/ 20 h 123"/>
              <a:gd name="T104" fmla="*/ 69 w 123"/>
              <a:gd name="T105" fmla="*/ 2 h 123"/>
              <a:gd name="T106" fmla="*/ 61 w 123"/>
              <a:gd name="T107" fmla="*/ 86 h 123"/>
              <a:gd name="T108" fmla="*/ 61 w 123"/>
              <a:gd name="T109" fmla="*/ 38 h 123"/>
              <a:gd name="T110" fmla="*/ 61 w 123"/>
              <a:gd name="T111" fmla="*/ 8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 h="123">
                <a:moveTo>
                  <a:pt x="67" y="3"/>
                </a:moveTo>
                <a:cubicBezTo>
                  <a:pt x="74" y="20"/>
                  <a:pt x="74" y="20"/>
                  <a:pt x="74" y="20"/>
                </a:cubicBezTo>
                <a:cubicBezTo>
                  <a:pt x="77" y="20"/>
                  <a:pt x="80" y="22"/>
                  <a:pt x="82" y="23"/>
                </a:cubicBezTo>
                <a:cubicBezTo>
                  <a:pt x="99" y="16"/>
                  <a:pt x="99" y="16"/>
                  <a:pt x="99" y="16"/>
                </a:cubicBezTo>
                <a:cubicBezTo>
                  <a:pt x="103" y="20"/>
                  <a:pt x="103" y="20"/>
                  <a:pt x="103" y="20"/>
                </a:cubicBezTo>
                <a:cubicBezTo>
                  <a:pt x="107" y="24"/>
                  <a:pt x="107" y="24"/>
                  <a:pt x="107" y="24"/>
                </a:cubicBezTo>
                <a:cubicBezTo>
                  <a:pt x="100" y="41"/>
                  <a:pt x="100" y="41"/>
                  <a:pt x="100" y="41"/>
                </a:cubicBezTo>
                <a:cubicBezTo>
                  <a:pt x="101" y="43"/>
                  <a:pt x="102" y="45"/>
                  <a:pt x="103" y="47"/>
                </a:cubicBezTo>
                <a:cubicBezTo>
                  <a:pt x="120" y="55"/>
                  <a:pt x="120" y="55"/>
                  <a:pt x="120" y="55"/>
                </a:cubicBezTo>
                <a:cubicBezTo>
                  <a:pt x="120" y="60"/>
                  <a:pt x="120" y="60"/>
                  <a:pt x="120" y="60"/>
                </a:cubicBezTo>
                <a:cubicBezTo>
                  <a:pt x="120" y="66"/>
                  <a:pt x="120" y="66"/>
                  <a:pt x="120" y="66"/>
                </a:cubicBezTo>
                <a:cubicBezTo>
                  <a:pt x="104" y="73"/>
                  <a:pt x="104" y="73"/>
                  <a:pt x="104" y="73"/>
                </a:cubicBezTo>
                <a:cubicBezTo>
                  <a:pt x="103" y="76"/>
                  <a:pt x="102" y="79"/>
                  <a:pt x="100" y="82"/>
                </a:cubicBezTo>
                <a:cubicBezTo>
                  <a:pt x="107" y="99"/>
                  <a:pt x="107" y="99"/>
                  <a:pt x="107" y="99"/>
                </a:cubicBezTo>
                <a:cubicBezTo>
                  <a:pt x="103" y="103"/>
                  <a:pt x="103" y="103"/>
                  <a:pt x="103" y="103"/>
                </a:cubicBezTo>
                <a:cubicBezTo>
                  <a:pt x="99" y="107"/>
                  <a:pt x="99" y="107"/>
                  <a:pt x="99" y="107"/>
                </a:cubicBezTo>
                <a:cubicBezTo>
                  <a:pt x="82" y="101"/>
                  <a:pt x="82" y="101"/>
                  <a:pt x="82" y="101"/>
                </a:cubicBezTo>
                <a:cubicBezTo>
                  <a:pt x="80" y="102"/>
                  <a:pt x="77" y="103"/>
                  <a:pt x="74" y="104"/>
                </a:cubicBezTo>
                <a:cubicBezTo>
                  <a:pt x="67" y="120"/>
                  <a:pt x="67" y="120"/>
                  <a:pt x="67" y="120"/>
                </a:cubicBezTo>
                <a:cubicBezTo>
                  <a:pt x="61" y="120"/>
                  <a:pt x="61" y="120"/>
                  <a:pt x="61" y="120"/>
                </a:cubicBezTo>
                <a:cubicBezTo>
                  <a:pt x="56" y="120"/>
                  <a:pt x="56" y="120"/>
                  <a:pt x="56" y="120"/>
                </a:cubicBezTo>
                <a:cubicBezTo>
                  <a:pt x="48" y="104"/>
                  <a:pt x="48" y="104"/>
                  <a:pt x="48" y="104"/>
                </a:cubicBezTo>
                <a:cubicBezTo>
                  <a:pt x="46" y="103"/>
                  <a:pt x="43" y="102"/>
                  <a:pt x="41" y="101"/>
                </a:cubicBezTo>
                <a:cubicBezTo>
                  <a:pt x="24" y="107"/>
                  <a:pt x="24" y="107"/>
                  <a:pt x="24" y="107"/>
                </a:cubicBezTo>
                <a:cubicBezTo>
                  <a:pt x="20" y="103"/>
                  <a:pt x="20" y="103"/>
                  <a:pt x="20" y="103"/>
                </a:cubicBezTo>
                <a:cubicBezTo>
                  <a:pt x="16" y="99"/>
                  <a:pt x="16" y="99"/>
                  <a:pt x="16" y="99"/>
                </a:cubicBezTo>
                <a:cubicBezTo>
                  <a:pt x="22" y="82"/>
                  <a:pt x="22" y="82"/>
                  <a:pt x="22" y="82"/>
                </a:cubicBezTo>
                <a:cubicBezTo>
                  <a:pt x="21" y="79"/>
                  <a:pt x="20" y="76"/>
                  <a:pt x="19" y="73"/>
                </a:cubicBezTo>
                <a:cubicBezTo>
                  <a:pt x="3" y="66"/>
                  <a:pt x="3" y="66"/>
                  <a:pt x="3" y="66"/>
                </a:cubicBezTo>
                <a:cubicBezTo>
                  <a:pt x="3" y="60"/>
                  <a:pt x="3" y="60"/>
                  <a:pt x="3" y="60"/>
                </a:cubicBezTo>
                <a:cubicBezTo>
                  <a:pt x="3" y="55"/>
                  <a:pt x="3" y="55"/>
                  <a:pt x="3" y="55"/>
                </a:cubicBezTo>
                <a:cubicBezTo>
                  <a:pt x="20" y="47"/>
                  <a:pt x="20" y="47"/>
                  <a:pt x="20" y="47"/>
                </a:cubicBezTo>
                <a:cubicBezTo>
                  <a:pt x="21" y="45"/>
                  <a:pt x="21" y="43"/>
                  <a:pt x="22" y="41"/>
                </a:cubicBezTo>
                <a:cubicBezTo>
                  <a:pt x="16" y="24"/>
                  <a:pt x="16" y="24"/>
                  <a:pt x="16" y="24"/>
                </a:cubicBezTo>
                <a:cubicBezTo>
                  <a:pt x="20" y="20"/>
                  <a:pt x="20" y="20"/>
                  <a:pt x="20" y="20"/>
                </a:cubicBezTo>
                <a:cubicBezTo>
                  <a:pt x="24" y="16"/>
                  <a:pt x="24" y="16"/>
                  <a:pt x="24" y="16"/>
                </a:cubicBezTo>
                <a:cubicBezTo>
                  <a:pt x="41" y="23"/>
                  <a:pt x="41" y="23"/>
                  <a:pt x="41" y="23"/>
                </a:cubicBezTo>
                <a:cubicBezTo>
                  <a:pt x="43" y="22"/>
                  <a:pt x="46" y="20"/>
                  <a:pt x="48" y="20"/>
                </a:cubicBezTo>
                <a:cubicBezTo>
                  <a:pt x="56" y="3"/>
                  <a:pt x="56" y="3"/>
                  <a:pt x="56" y="3"/>
                </a:cubicBezTo>
                <a:cubicBezTo>
                  <a:pt x="61" y="3"/>
                  <a:pt x="61" y="3"/>
                  <a:pt x="61" y="3"/>
                </a:cubicBezTo>
                <a:cubicBezTo>
                  <a:pt x="67" y="3"/>
                  <a:pt x="67" y="3"/>
                  <a:pt x="67" y="3"/>
                </a:cubicBezTo>
                <a:moveTo>
                  <a:pt x="61" y="88"/>
                </a:moveTo>
                <a:cubicBezTo>
                  <a:pt x="76" y="88"/>
                  <a:pt x="88" y="76"/>
                  <a:pt x="88" y="62"/>
                </a:cubicBezTo>
                <a:cubicBezTo>
                  <a:pt x="88" y="47"/>
                  <a:pt x="76" y="35"/>
                  <a:pt x="61" y="35"/>
                </a:cubicBezTo>
                <a:cubicBezTo>
                  <a:pt x="47" y="35"/>
                  <a:pt x="34" y="47"/>
                  <a:pt x="34" y="62"/>
                </a:cubicBezTo>
                <a:cubicBezTo>
                  <a:pt x="34" y="76"/>
                  <a:pt x="47" y="88"/>
                  <a:pt x="61" y="88"/>
                </a:cubicBezTo>
                <a:moveTo>
                  <a:pt x="67" y="0"/>
                </a:moveTo>
                <a:cubicBezTo>
                  <a:pt x="61" y="0"/>
                  <a:pt x="61" y="0"/>
                  <a:pt x="61" y="0"/>
                </a:cubicBezTo>
                <a:cubicBezTo>
                  <a:pt x="56" y="0"/>
                  <a:pt x="56" y="0"/>
                  <a:pt x="56" y="0"/>
                </a:cubicBezTo>
                <a:cubicBezTo>
                  <a:pt x="55" y="0"/>
                  <a:pt x="54" y="1"/>
                  <a:pt x="53" y="2"/>
                </a:cubicBezTo>
                <a:cubicBezTo>
                  <a:pt x="46" y="17"/>
                  <a:pt x="46" y="17"/>
                  <a:pt x="46" y="17"/>
                </a:cubicBezTo>
                <a:cubicBezTo>
                  <a:pt x="44" y="18"/>
                  <a:pt x="42" y="19"/>
                  <a:pt x="41" y="20"/>
                </a:cubicBezTo>
                <a:cubicBezTo>
                  <a:pt x="25" y="14"/>
                  <a:pt x="25" y="14"/>
                  <a:pt x="25" y="14"/>
                </a:cubicBezTo>
                <a:cubicBezTo>
                  <a:pt x="24" y="14"/>
                  <a:pt x="24" y="14"/>
                  <a:pt x="24" y="14"/>
                </a:cubicBezTo>
                <a:cubicBezTo>
                  <a:pt x="23" y="14"/>
                  <a:pt x="22" y="14"/>
                  <a:pt x="22" y="14"/>
                </a:cubicBezTo>
                <a:cubicBezTo>
                  <a:pt x="18" y="18"/>
                  <a:pt x="18" y="18"/>
                  <a:pt x="18" y="18"/>
                </a:cubicBezTo>
                <a:cubicBezTo>
                  <a:pt x="14" y="22"/>
                  <a:pt x="14" y="22"/>
                  <a:pt x="14" y="22"/>
                </a:cubicBezTo>
                <a:cubicBezTo>
                  <a:pt x="13" y="23"/>
                  <a:pt x="13" y="24"/>
                  <a:pt x="13" y="25"/>
                </a:cubicBezTo>
                <a:cubicBezTo>
                  <a:pt x="19" y="41"/>
                  <a:pt x="19" y="41"/>
                  <a:pt x="19" y="41"/>
                </a:cubicBezTo>
                <a:cubicBezTo>
                  <a:pt x="19" y="42"/>
                  <a:pt x="18" y="44"/>
                  <a:pt x="18" y="45"/>
                </a:cubicBezTo>
                <a:cubicBezTo>
                  <a:pt x="2" y="52"/>
                  <a:pt x="2" y="52"/>
                  <a:pt x="2" y="52"/>
                </a:cubicBezTo>
                <a:cubicBezTo>
                  <a:pt x="0" y="53"/>
                  <a:pt x="0" y="54"/>
                  <a:pt x="0" y="55"/>
                </a:cubicBezTo>
                <a:cubicBezTo>
                  <a:pt x="0" y="60"/>
                  <a:pt x="0" y="60"/>
                  <a:pt x="0" y="60"/>
                </a:cubicBezTo>
                <a:cubicBezTo>
                  <a:pt x="0" y="66"/>
                  <a:pt x="0" y="66"/>
                  <a:pt x="0" y="66"/>
                </a:cubicBezTo>
                <a:cubicBezTo>
                  <a:pt x="0" y="67"/>
                  <a:pt x="0" y="68"/>
                  <a:pt x="2" y="68"/>
                </a:cubicBezTo>
                <a:cubicBezTo>
                  <a:pt x="16" y="75"/>
                  <a:pt x="16" y="75"/>
                  <a:pt x="16" y="75"/>
                </a:cubicBezTo>
                <a:cubicBezTo>
                  <a:pt x="17" y="78"/>
                  <a:pt x="18" y="80"/>
                  <a:pt x="19" y="83"/>
                </a:cubicBezTo>
                <a:cubicBezTo>
                  <a:pt x="13" y="98"/>
                  <a:pt x="13" y="98"/>
                  <a:pt x="13" y="98"/>
                </a:cubicBezTo>
                <a:cubicBezTo>
                  <a:pt x="13" y="99"/>
                  <a:pt x="13" y="101"/>
                  <a:pt x="14" y="101"/>
                </a:cubicBezTo>
                <a:cubicBezTo>
                  <a:pt x="18" y="105"/>
                  <a:pt x="18" y="105"/>
                  <a:pt x="18" y="105"/>
                </a:cubicBezTo>
                <a:cubicBezTo>
                  <a:pt x="22" y="109"/>
                  <a:pt x="22" y="109"/>
                  <a:pt x="22" y="109"/>
                </a:cubicBezTo>
                <a:cubicBezTo>
                  <a:pt x="22" y="110"/>
                  <a:pt x="23" y="110"/>
                  <a:pt x="24" y="110"/>
                </a:cubicBezTo>
                <a:cubicBezTo>
                  <a:pt x="24" y="110"/>
                  <a:pt x="24" y="110"/>
                  <a:pt x="25" y="110"/>
                </a:cubicBezTo>
                <a:cubicBezTo>
                  <a:pt x="41" y="104"/>
                  <a:pt x="41" y="104"/>
                  <a:pt x="41" y="104"/>
                </a:cubicBezTo>
                <a:cubicBezTo>
                  <a:pt x="42" y="105"/>
                  <a:pt x="44" y="106"/>
                  <a:pt x="46" y="106"/>
                </a:cubicBezTo>
                <a:cubicBezTo>
                  <a:pt x="53" y="121"/>
                  <a:pt x="53" y="121"/>
                  <a:pt x="53" y="121"/>
                </a:cubicBezTo>
                <a:cubicBezTo>
                  <a:pt x="54" y="122"/>
                  <a:pt x="55" y="123"/>
                  <a:pt x="56" y="123"/>
                </a:cubicBezTo>
                <a:cubicBezTo>
                  <a:pt x="61" y="123"/>
                  <a:pt x="61" y="123"/>
                  <a:pt x="61" y="123"/>
                </a:cubicBezTo>
                <a:cubicBezTo>
                  <a:pt x="67" y="123"/>
                  <a:pt x="67" y="123"/>
                  <a:pt x="67" y="123"/>
                </a:cubicBezTo>
                <a:cubicBezTo>
                  <a:pt x="68" y="123"/>
                  <a:pt x="69" y="122"/>
                  <a:pt x="69" y="121"/>
                </a:cubicBezTo>
                <a:cubicBezTo>
                  <a:pt x="76" y="106"/>
                  <a:pt x="76" y="106"/>
                  <a:pt x="76" y="106"/>
                </a:cubicBezTo>
                <a:cubicBezTo>
                  <a:pt x="78" y="106"/>
                  <a:pt x="80" y="105"/>
                  <a:pt x="82" y="104"/>
                </a:cubicBezTo>
                <a:cubicBezTo>
                  <a:pt x="98" y="110"/>
                  <a:pt x="98" y="110"/>
                  <a:pt x="98" y="110"/>
                </a:cubicBezTo>
                <a:cubicBezTo>
                  <a:pt x="98" y="110"/>
                  <a:pt x="99" y="110"/>
                  <a:pt x="99" y="110"/>
                </a:cubicBezTo>
                <a:cubicBezTo>
                  <a:pt x="100" y="110"/>
                  <a:pt x="100" y="110"/>
                  <a:pt x="101" y="109"/>
                </a:cubicBezTo>
                <a:cubicBezTo>
                  <a:pt x="105" y="105"/>
                  <a:pt x="105" y="105"/>
                  <a:pt x="105" y="105"/>
                </a:cubicBezTo>
                <a:cubicBezTo>
                  <a:pt x="109" y="101"/>
                  <a:pt x="109" y="101"/>
                  <a:pt x="109" y="101"/>
                </a:cubicBezTo>
                <a:cubicBezTo>
                  <a:pt x="110" y="101"/>
                  <a:pt x="110" y="99"/>
                  <a:pt x="109" y="98"/>
                </a:cubicBezTo>
                <a:cubicBezTo>
                  <a:pt x="103" y="83"/>
                  <a:pt x="103" y="83"/>
                  <a:pt x="103" y="83"/>
                </a:cubicBezTo>
                <a:cubicBezTo>
                  <a:pt x="105" y="80"/>
                  <a:pt x="106" y="78"/>
                  <a:pt x="106" y="75"/>
                </a:cubicBezTo>
                <a:cubicBezTo>
                  <a:pt x="121" y="68"/>
                  <a:pt x="121" y="68"/>
                  <a:pt x="121" y="68"/>
                </a:cubicBezTo>
                <a:cubicBezTo>
                  <a:pt x="122" y="68"/>
                  <a:pt x="123" y="67"/>
                  <a:pt x="123" y="66"/>
                </a:cubicBezTo>
                <a:cubicBezTo>
                  <a:pt x="123" y="60"/>
                  <a:pt x="123" y="60"/>
                  <a:pt x="123" y="60"/>
                </a:cubicBezTo>
                <a:cubicBezTo>
                  <a:pt x="123" y="55"/>
                  <a:pt x="123" y="55"/>
                  <a:pt x="123" y="55"/>
                </a:cubicBezTo>
                <a:cubicBezTo>
                  <a:pt x="123" y="54"/>
                  <a:pt x="122" y="53"/>
                  <a:pt x="121" y="52"/>
                </a:cubicBezTo>
                <a:cubicBezTo>
                  <a:pt x="105" y="45"/>
                  <a:pt x="105" y="45"/>
                  <a:pt x="105" y="45"/>
                </a:cubicBezTo>
                <a:cubicBezTo>
                  <a:pt x="105" y="44"/>
                  <a:pt x="104" y="42"/>
                  <a:pt x="103" y="41"/>
                </a:cubicBezTo>
                <a:cubicBezTo>
                  <a:pt x="109" y="25"/>
                  <a:pt x="109" y="25"/>
                  <a:pt x="109" y="25"/>
                </a:cubicBezTo>
                <a:cubicBezTo>
                  <a:pt x="110" y="24"/>
                  <a:pt x="110" y="23"/>
                  <a:pt x="109" y="22"/>
                </a:cubicBezTo>
                <a:cubicBezTo>
                  <a:pt x="105" y="18"/>
                  <a:pt x="105" y="18"/>
                  <a:pt x="105" y="18"/>
                </a:cubicBezTo>
                <a:cubicBezTo>
                  <a:pt x="101" y="14"/>
                  <a:pt x="101" y="14"/>
                  <a:pt x="101" y="14"/>
                </a:cubicBezTo>
                <a:cubicBezTo>
                  <a:pt x="100" y="14"/>
                  <a:pt x="100" y="14"/>
                  <a:pt x="99" y="14"/>
                </a:cubicBezTo>
                <a:cubicBezTo>
                  <a:pt x="99" y="14"/>
                  <a:pt x="98" y="14"/>
                  <a:pt x="98" y="14"/>
                </a:cubicBezTo>
                <a:cubicBezTo>
                  <a:pt x="82" y="20"/>
                  <a:pt x="82" y="20"/>
                  <a:pt x="82" y="20"/>
                </a:cubicBezTo>
                <a:cubicBezTo>
                  <a:pt x="80" y="19"/>
                  <a:pt x="78" y="18"/>
                  <a:pt x="76" y="17"/>
                </a:cubicBezTo>
                <a:cubicBezTo>
                  <a:pt x="69" y="2"/>
                  <a:pt x="69" y="2"/>
                  <a:pt x="69" y="2"/>
                </a:cubicBezTo>
                <a:cubicBezTo>
                  <a:pt x="69" y="1"/>
                  <a:pt x="68" y="0"/>
                  <a:pt x="67" y="0"/>
                </a:cubicBezTo>
                <a:close/>
                <a:moveTo>
                  <a:pt x="61" y="86"/>
                </a:moveTo>
                <a:cubicBezTo>
                  <a:pt x="48" y="86"/>
                  <a:pt x="37" y="75"/>
                  <a:pt x="37" y="62"/>
                </a:cubicBezTo>
                <a:cubicBezTo>
                  <a:pt x="37" y="48"/>
                  <a:pt x="48" y="38"/>
                  <a:pt x="61" y="38"/>
                </a:cubicBezTo>
                <a:cubicBezTo>
                  <a:pt x="75" y="38"/>
                  <a:pt x="85" y="48"/>
                  <a:pt x="85" y="62"/>
                </a:cubicBezTo>
                <a:cubicBezTo>
                  <a:pt x="85" y="75"/>
                  <a:pt x="75" y="86"/>
                  <a:pt x="61" y="86"/>
                </a:cubicBez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4" name="组合 13"/>
          <p:cNvGrpSpPr/>
          <p:nvPr/>
        </p:nvGrpSpPr>
        <p:grpSpPr>
          <a:xfrm>
            <a:off x="3457575" y="2272030"/>
            <a:ext cx="2133600" cy="1906587"/>
            <a:chOff x="3457575" y="2272030"/>
            <a:chExt cx="2133600" cy="1906587"/>
          </a:xfrm>
        </p:grpSpPr>
        <p:sp>
          <p:nvSpPr>
            <p:cNvPr id="15" name="Freeform 337"/>
            <p:cNvSpPr/>
            <p:nvPr/>
          </p:nvSpPr>
          <p:spPr bwMode="auto">
            <a:xfrm>
              <a:off x="3457575" y="2272030"/>
              <a:ext cx="2133600" cy="1906587"/>
            </a:xfrm>
            <a:custGeom>
              <a:avLst/>
              <a:gdLst>
                <a:gd name="T0" fmla="*/ 727 w 801"/>
                <a:gd name="T1" fmla="*/ 429 h 715"/>
                <a:gd name="T2" fmla="*/ 727 w 801"/>
                <a:gd name="T3" fmla="*/ 301 h 715"/>
                <a:gd name="T4" fmla="*/ 642 w 801"/>
                <a:gd name="T5" fmla="*/ 68 h 715"/>
                <a:gd name="T6" fmla="*/ 478 w 801"/>
                <a:gd name="T7" fmla="*/ 0 h 715"/>
                <a:gd name="T8" fmla="*/ 0 w 801"/>
                <a:gd name="T9" fmla="*/ 0 h 715"/>
                <a:gd name="T10" fmla="*/ 0 w 801"/>
                <a:gd name="T11" fmla="*/ 211 h 715"/>
                <a:gd name="T12" fmla="*/ 478 w 801"/>
                <a:gd name="T13" fmla="*/ 211 h 715"/>
                <a:gd name="T14" fmla="*/ 516 w 801"/>
                <a:gd name="T15" fmla="*/ 301 h 715"/>
                <a:gd name="T16" fmla="*/ 516 w 801"/>
                <a:gd name="T17" fmla="*/ 429 h 715"/>
                <a:gd name="T18" fmla="*/ 442 w 801"/>
                <a:gd name="T19" fmla="*/ 429 h 715"/>
                <a:gd name="T20" fmla="*/ 631 w 801"/>
                <a:gd name="T21" fmla="*/ 715 h 715"/>
                <a:gd name="T22" fmla="*/ 801 w 801"/>
                <a:gd name="T23" fmla="*/ 429 h 715"/>
                <a:gd name="T24" fmla="*/ 727 w 801"/>
                <a:gd name="T25" fmla="*/ 429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1" h="715">
                  <a:moveTo>
                    <a:pt x="727" y="429"/>
                  </a:moveTo>
                  <a:cubicBezTo>
                    <a:pt x="727" y="301"/>
                    <a:pt x="727" y="301"/>
                    <a:pt x="727" y="301"/>
                  </a:cubicBezTo>
                  <a:cubicBezTo>
                    <a:pt x="727" y="201"/>
                    <a:pt x="699" y="122"/>
                    <a:pt x="642" y="68"/>
                  </a:cubicBezTo>
                  <a:cubicBezTo>
                    <a:pt x="576" y="3"/>
                    <a:pt x="498" y="0"/>
                    <a:pt x="478" y="0"/>
                  </a:cubicBezTo>
                  <a:cubicBezTo>
                    <a:pt x="0" y="0"/>
                    <a:pt x="0" y="0"/>
                    <a:pt x="0" y="0"/>
                  </a:cubicBezTo>
                  <a:cubicBezTo>
                    <a:pt x="0" y="211"/>
                    <a:pt x="0" y="211"/>
                    <a:pt x="0" y="211"/>
                  </a:cubicBezTo>
                  <a:cubicBezTo>
                    <a:pt x="478" y="211"/>
                    <a:pt x="478" y="211"/>
                    <a:pt x="478" y="211"/>
                  </a:cubicBezTo>
                  <a:cubicBezTo>
                    <a:pt x="512" y="214"/>
                    <a:pt x="516" y="275"/>
                    <a:pt x="516" y="301"/>
                  </a:cubicBezTo>
                  <a:cubicBezTo>
                    <a:pt x="516" y="429"/>
                    <a:pt x="516" y="429"/>
                    <a:pt x="516" y="429"/>
                  </a:cubicBezTo>
                  <a:cubicBezTo>
                    <a:pt x="442" y="429"/>
                    <a:pt x="442" y="429"/>
                    <a:pt x="442" y="429"/>
                  </a:cubicBezTo>
                  <a:cubicBezTo>
                    <a:pt x="631" y="715"/>
                    <a:pt x="631" y="715"/>
                    <a:pt x="631" y="715"/>
                  </a:cubicBezTo>
                  <a:cubicBezTo>
                    <a:pt x="801" y="429"/>
                    <a:pt x="801" y="429"/>
                    <a:pt x="801" y="429"/>
                  </a:cubicBezTo>
                  <a:lnTo>
                    <a:pt x="727" y="42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6" name="Freeform 341"/>
            <p:cNvSpPr>
              <a:spLocks noEditPoints="1"/>
            </p:cNvSpPr>
            <p:nvPr/>
          </p:nvSpPr>
          <p:spPr bwMode="auto">
            <a:xfrm>
              <a:off x="3644900" y="2453005"/>
              <a:ext cx="182563" cy="190500"/>
            </a:xfrm>
            <a:custGeom>
              <a:avLst/>
              <a:gdLst>
                <a:gd name="T0" fmla="*/ 68 w 69"/>
                <a:gd name="T1" fmla="*/ 36 h 71"/>
                <a:gd name="T2" fmla="*/ 34 w 69"/>
                <a:gd name="T3" fmla="*/ 71 h 71"/>
                <a:gd name="T4" fmla="*/ 0 w 69"/>
                <a:gd name="T5" fmla="*/ 36 h 71"/>
                <a:gd name="T6" fmla="*/ 34 w 69"/>
                <a:gd name="T7" fmla="*/ 0 h 71"/>
                <a:gd name="T8" fmla="*/ 68 w 69"/>
                <a:gd name="T9" fmla="*/ 36 h 71"/>
                <a:gd name="T10" fmla="*/ 12 w 69"/>
                <a:gd name="T11" fmla="*/ 36 h 71"/>
                <a:gd name="T12" fmla="*/ 34 w 69"/>
                <a:gd name="T13" fmla="*/ 59 h 71"/>
                <a:gd name="T14" fmla="*/ 56 w 69"/>
                <a:gd name="T15" fmla="*/ 36 h 71"/>
                <a:gd name="T16" fmla="*/ 34 w 69"/>
                <a:gd name="T17" fmla="*/ 12 h 71"/>
                <a:gd name="T18" fmla="*/ 12 w 69"/>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68" y="36"/>
                  </a:moveTo>
                  <a:cubicBezTo>
                    <a:pt x="68" y="53"/>
                    <a:pt x="58" y="71"/>
                    <a:pt x="34" y="71"/>
                  </a:cubicBezTo>
                  <a:cubicBezTo>
                    <a:pt x="11" y="71"/>
                    <a:pt x="0" y="53"/>
                    <a:pt x="0" y="36"/>
                  </a:cubicBezTo>
                  <a:cubicBezTo>
                    <a:pt x="0" y="18"/>
                    <a:pt x="11" y="0"/>
                    <a:pt x="34" y="0"/>
                  </a:cubicBezTo>
                  <a:cubicBezTo>
                    <a:pt x="57" y="0"/>
                    <a:pt x="69" y="18"/>
                    <a:pt x="68" y="36"/>
                  </a:cubicBezTo>
                  <a:close/>
                  <a:moveTo>
                    <a:pt x="12" y="36"/>
                  </a:moveTo>
                  <a:cubicBezTo>
                    <a:pt x="13" y="47"/>
                    <a:pt x="19" y="59"/>
                    <a:pt x="34" y="59"/>
                  </a:cubicBezTo>
                  <a:cubicBezTo>
                    <a:pt x="50" y="59"/>
                    <a:pt x="56" y="47"/>
                    <a:pt x="56" y="36"/>
                  </a:cubicBezTo>
                  <a:cubicBezTo>
                    <a:pt x="56" y="25"/>
                    <a:pt x="50" y="12"/>
                    <a:pt x="34" y="12"/>
                  </a:cubicBezTo>
                  <a:cubicBezTo>
                    <a:pt x="19"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342"/>
            <p:cNvSpPr>
              <a:spLocks noEditPoints="1"/>
            </p:cNvSpPr>
            <p:nvPr/>
          </p:nvSpPr>
          <p:spPr bwMode="auto">
            <a:xfrm>
              <a:off x="3862388" y="2459355"/>
              <a:ext cx="171450" cy="177800"/>
            </a:xfrm>
            <a:custGeom>
              <a:avLst/>
              <a:gdLst>
                <a:gd name="T0" fmla="*/ 32 w 64"/>
                <a:gd name="T1" fmla="*/ 47 h 67"/>
                <a:gd name="T2" fmla="*/ 13 w 64"/>
                <a:gd name="T3" fmla="*/ 47 h 67"/>
                <a:gd name="T4" fmla="*/ 13 w 64"/>
                <a:gd name="T5" fmla="*/ 67 h 67"/>
                <a:gd name="T6" fmla="*/ 0 w 64"/>
                <a:gd name="T7" fmla="*/ 67 h 67"/>
                <a:gd name="T8" fmla="*/ 0 w 64"/>
                <a:gd name="T9" fmla="*/ 0 h 67"/>
                <a:gd name="T10" fmla="*/ 32 w 64"/>
                <a:gd name="T11" fmla="*/ 0 h 67"/>
                <a:gd name="T12" fmla="*/ 32 w 64"/>
                <a:gd name="T13" fmla="*/ 47 h 67"/>
                <a:gd name="T14" fmla="*/ 13 w 64"/>
                <a:gd name="T15" fmla="*/ 36 h 67"/>
                <a:gd name="T16" fmla="*/ 32 w 64"/>
                <a:gd name="T17" fmla="*/ 36 h 67"/>
                <a:gd name="T18" fmla="*/ 32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2" y="47"/>
                  </a:moveTo>
                  <a:cubicBezTo>
                    <a:pt x="13" y="47"/>
                    <a:pt x="13" y="47"/>
                    <a:pt x="13" y="47"/>
                  </a:cubicBezTo>
                  <a:cubicBezTo>
                    <a:pt x="13" y="67"/>
                    <a:pt x="13" y="67"/>
                    <a:pt x="13" y="67"/>
                  </a:cubicBezTo>
                  <a:cubicBezTo>
                    <a:pt x="0" y="67"/>
                    <a:pt x="0" y="67"/>
                    <a:pt x="0" y="67"/>
                  </a:cubicBezTo>
                  <a:cubicBezTo>
                    <a:pt x="0" y="0"/>
                    <a:pt x="0" y="0"/>
                    <a:pt x="0" y="0"/>
                  </a:cubicBezTo>
                  <a:cubicBezTo>
                    <a:pt x="11" y="0"/>
                    <a:pt x="21" y="0"/>
                    <a:pt x="32" y="0"/>
                  </a:cubicBezTo>
                  <a:cubicBezTo>
                    <a:pt x="64" y="0"/>
                    <a:pt x="64" y="47"/>
                    <a:pt x="32" y="47"/>
                  </a:cubicBezTo>
                  <a:close/>
                  <a:moveTo>
                    <a:pt x="13" y="36"/>
                  </a:moveTo>
                  <a:cubicBezTo>
                    <a:pt x="32" y="36"/>
                    <a:pt x="32" y="36"/>
                    <a:pt x="32" y="36"/>
                  </a:cubicBezTo>
                  <a:cubicBezTo>
                    <a:pt x="48" y="36"/>
                    <a:pt x="48" y="12"/>
                    <a:pt x="32" y="12"/>
                  </a:cubicBezTo>
                  <a:cubicBezTo>
                    <a:pt x="13" y="12"/>
                    <a:pt x="13" y="12"/>
                    <a:pt x="13" y="12"/>
                  </a:cubicBezTo>
                  <a:lnTo>
                    <a:pt x="13"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43"/>
            <p:cNvSpPr/>
            <p:nvPr/>
          </p:nvSpPr>
          <p:spPr bwMode="auto">
            <a:xfrm>
              <a:off x="4035425" y="2459355"/>
              <a:ext cx="147638" cy="177800"/>
            </a:xfrm>
            <a:custGeom>
              <a:avLst/>
              <a:gdLst>
                <a:gd name="T0" fmla="*/ 22 w 55"/>
                <a:gd name="T1" fmla="*/ 11 h 67"/>
                <a:gd name="T2" fmla="*/ 0 w 55"/>
                <a:gd name="T3" fmla="*/ 11 h 67"/>
                <a:gd name="T4" fmla="*/ 0 w 55"/>
                <a:gd name="T5" fmla="*/ 0 h 67"/>
                <a:gd name="T6" fmla="*/ 55 w 55"/>
                <a:gd name="T7" fmla="*/ 0 h 67"/>
                <a:gd name="T8" fmla="*/ 55 w 55"/>
                <a:gd name="T9" fmla="*/ 11 h 67"/>
                <a:gd name="T10" fmla="*/ 34 w 55"/>
                <a:gd name="T11" fmla="*/ 11 h 67"/>
                <a:gd name="T12" fmla="*/ 34 w 55"/>
                <a:gd name="T13" fmla="*/ 67 h 67"/>
                <a:gd name="T14" fmla="*/ 22 w 55"/>
                <a:gd name="T15" fmla="*/ 67 h 67"/>
                <a:gd name="T16" fmla="*/ 22 w 55"/>
                <a:gd name="T17"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2" y="11"/>
                  </a:moveTo>
                  <a:cubicBezTo>
                    <a:pt x="0" y="11"/>
                    <a:pt x="0" y="11"/>
                    <a:pt x="0" y="11"/>
                  </a:cubicBezTo>
                  <a:cubicBezTo>
                    <a:pt x="0" y="0"/>
                    <a:pt x="0" y="0"/>
                    <a:pt x="0" y="0"/>
                  </a:cubicBezTo>
                  <a:cubicBezTo>
                    <a:pt x="20" y="0"/>
                    <a:pt x="36" y="0"/>
                    <a:pt x="55" y="0"/>
                  </a:cubicBezTo>
                  <a:cubicBezTo>
                    <a:pt x="55" y="11"/>
                    <a:pt x="55" y="11"/>
                    <a:pt x="55" y="11"/>
                  </a:cubicBezTo>
                  <a:cubicBezTo>
                    <a:pt x="34" y="11"/>
                    <a:pt x="34" y="11"/>
                    <a:pt x="34" y="11"/>
                  </a:cubicBezTo>
                  <a:cubicBezTo>
                    <a:pt x="34" y="67"/>
                    <a:pt x="34" y="67"/>
                    <a:pt x="34" y="67"/>
                  </a:cubicBezTo>
                  <a:cubicBezTo>
                    <a:pt x="22" y="67"/>
                    <a:pt x="22" y="67"/>
                    <a:pt x="22" y="67"/>
                  </a:cubicBezTo>
                  <a:lnTo>
                    <a:pt x="22"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Rectangle 344"/>
            <p:cNvSpPr>
              <a:spLocks noChangeArrowheads="1"/>
            </p:cNvSpPr>
            <p:nvPr/>
          </p:nvSpPr>
          <p:spPr bwMode="auto">
            <a:xfrm>
              <a:off x="4216400" y="2459355"/>
              <a:ext cx="33338"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Freeform 345"/>
            <p:cNvSpPr>
              <a:spLocks noEditPoints="1"/>
            </p:cNvSpPr>
            <p:nvPr/>
          </p:nvSpPr>
          <p:spPr bwMode="auto">
            <a:xfrm>
              <a:off x="4291013" y="2453005"/>
              <a:ext cx="182563" cy="190500"/>
            </a:xfrm>
            <a:custGeom>
              <a:avLst/>
              <a:gdLst>
                <a:gd name="T0" fmla="*/ 68 w 68"/>
                <a:gd name="T1" fmla="*/ 36 h 71"/>
                <a:gd name="T2" fmla="*/ 34 w 68"/>
                <a:gd name="T3" fmla="*/ 71 h 71"/>
                <a:gd name="T4" fmla="*/ 0 w 68"/>
                <a:gd name="T5" fmla="*/ 36 h 71"/>
                <a:gd name="T6" fmla="*/ 34 w 68"/>
                <a:gd name="T7" fmla="*/ 0 h 71"/>
                <a:gd name="T8" fmla="*/ 68 w 68"/>
                <a:gd name="T9" fmla="*/ 36 h 71"/>
                <a:gd name="T10" fmla="*/ 12 w 68"/>
                <a:gd name="T11" fmla="*/ 36 h 71"/>
                <a:gd name="T12" fmla="*/ 34 w 68"/>
                <a:gd name="T13" fmla="*/ 59 h 71"/>
                <a:gd name="T14" fmla="*/ 56 w 68"/>
                <a:gd name="T15" fmla="*/ 36 h 71"/>
                <a:gd name="T16" fmla="*/ 34 w 68"/>
                <a:gd name="T17" fmla="*/ 12 h 71"/>
                <a:gd name="T18" fmla="*/ 12 w 68"/>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1">
                  <a:moveTo>
                    <a:pt x="68" y="36"/>
                  </a:moveTo>
                  <a:cubicBezTo>
                    <a:pt x="68" y="53"/>
                    <a:pt x="57" y="71"/>
                    <a:pt x="34" y="71"/>
                  </a:cubicBezTo>
                  <a:cubicBezTo>
                    <a:pt x="10" y="71"/>
                    <a:pt x="0" y="53"/>
                    <a:pt x="0" y="36"/>
                  </a:cubicBezTo>
                  <a:cubicBezTo>
                    <a:pt x="0" y="18"/>
                    <a:pt x="11" y="0"/>
                    <a:pt x="34" y="0"/>
                  </a:cubicBezTo>
                  <a:cubicBezTo>
                    <a:pt x="57" y="0"/>
                    <a:pt x="68" y="18"/>
                    <a:pt x="68" y="36"/>
                  </a:cubicBezTo>
                  <a:close/>
                  <a:moveTo>
                    <a:pt x="12" y="36"/>
                  </a:moveTo>
                  <a:cubicBezTo>
                    <a:pt x="12" y="47"/>
                    <a:pt x="18" y="59"/>
                    <a:pt x="34" y="59"/>
                  </a:cubicBezTo>
                  <a:cubicBezTo>
                    <a:pt x="50" y="59"/>
                    <a:pt x="55" y="47"/>
                    <a:pt x="56" y="36"/>
                  </a:cubicBezTo>
                  <a:cubicBezTo>
                    <a:pt x="56" y="25"/>
                    <a:pt x="50" y="12"/>
                    <a:pt x="34" y="12"/>
                  </a:cubicBezTo>
                  <a:cubicBezTo>
                    <a:pt x="18"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346"/>
            <p:cNvSpPr/>
            <p:nvPr/>
          </p:nvSpPr>
          <p:spPr bwMode="auto">
            <a:xfrm>
              <a:off x="4513263" y="2459355"/>
              <a:ext cx="146050" cy="177800"/>
            </a:xfrm>
            <a:custGeom>
              <a:avLst/>
              <a:gdLst>
                <a:gd name="T0" fmla="*/ 72 w 92"/>
                <a:gd name="T1" fmla="*/ 0 h 112"/>
                <a:gd name="T2" fmla="*/ 92 w 92"/>
                <a:gd name="T3" fmla="*/ 0 h 112"/>
                <a:gd name="T4" fmla="*/ 92 w 92"/>
                <a:gd name="T5" fmla="*/ 112 h 112"/>
                <a:gd name="T6" fmla="*/ 79 w 92"/>
                <a:gd name="T7" fmla="*/ 112 h 112"/>
                <a:gd name="T8" fmla="*/ 79 w 92"/>
                <a:gd name="T9" fmla="*/ 112 h 112"/>
                <a:gd name="T10" fmla="*/ 20 w 92"/>
                <a:gd name="T11" fmla="*/ 37 h 112"/>
                <a:gd name="T12" fmla="*/ 20 w 92"/>
                <a:gd name="T13" fmla="*/ 112 h 112"/>
                <a:gd name="T14" fmla="*/ 0 w 92"/>
                <a:gd name="T15" fmla="*/ 112 h 112"/>
                <a:gd name="T16" fmla="*/ 0 w 92"/>
                <a:gd name="T17" fmla="*/ 0 h 112"/>
                <a:gd name="T18" fmla="*/ 16 w 92"/>
                <a:gd name="T19" fmla="*/ 0 h 112"/>
                <a:gd name="T20" fmla="*/ 72 w 92"/>
                <a:gd name="T21" fmla="*/ 69 h 112"/>
                <a:gd name="T22" fmla="*/ 72 w 92"/>
                <a:gd name="T2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2">
                  <a:moveTo>
                    <a:pt x="72" y="0"/>
                  </a:moveTo>
                  <a:lnTo>
                    <a:pt x="92" y="0"/>
                  </a:lnTo>
                  <a:lnTo>
                    <a:pt x="92" y="112"/>
                  </a:lnTo>
                  <a:lnTo>
                    <a:pt x="79" y="112"/>
                  </a:lnTo>
                  <a:lnTo>
                    <a:pt x="79" y="112"/>
                  </a:lnTo>
                  <a:lnTo>
                    <a:pt x="20" y="37"/>
                  </a:lnTo>
                  <a:lnTo>
                    <a:pt x="20" y="112"/>
                  </a:lnTo>
                  <a:lnTo>
                    <a:pt x="0" y="112"/>
                  </a:lnTo>
                  <a:lnTo>
                    <a:pt x="0" y="0"/>
                  </a:lnTo>
                  <a:lnTo>
                    <a:pt x="16" y="0"/>
                  </a:lnTo>
                  <a:lnTo>
                    <a:pt x="72" y="69"/>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47"/>
            <p:cNvSpPr/>
            <p:nvPr/>
          </p:nvSpPr>
          <p:spPr bwMode="auto">
            <a:xfrm>
              <a:off x="4754563" y="2459355"/>
              <a:ext cx="85725" cy="177800"/>
            </a:xfrm>
            <a:custGeom>
              <a:avLst/>
              <a:gdLst>
                <a:gd name="T0" fmla="*/ 2 w 54"/>
                <a:gd name="T1" fmla="*/ 94 h 112"/>
                <a:gd name="T2" fmla="*/ 19 w 54"/>
                <a:gd name="T3" fmla="*/ 94 h 112"/>
                <a:gd name="T4" fmla="*/ 19 w 54"/>
                <a:gd name="T5" fmla="*/ 18 h 112"/>
                <a:gd name="T6" fmla="*/ 0 w 54"/>
                <a:gd name="T7" fmla="*/ 18 h 112"/>
                <a:gd name="T8" fmla="*/ 0 w 54"/>
                <a:gd name="T9" fmla="*/ 0 h 112"/>
                <a:gd name="T10" fmla="*/ 39 w 54"/>
                <a:gd name="T11" fmla="*/ 0 h 112"/>
                <a:gd name="T12" fmla="*/ 39 w 54"/>
                <a:gd name="T13" fmla="*/ 94 h 112"/>
                <a:gd name="T14" fmla="*/ 54 w 54"/>
                <a:gd name="T15" fmla="*/ 94 h 112"/>
                <a:gd name="T16" fmla="*/ 54 w 54"/>
                <a:gd name="T17" fmla="*/ 112 h 112"/>
                <a:gd name="T18" fmla="*/ 2 w 54"/>
                <a:gd name="T19" fmla="*/ 112 h 112"/>
                <a:gd name="T20" fmla="*/ 2 w 54"/>
                <a:gd name="T21" fmla="*/ 9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12">
                  <a:moveTo>
                    <a:pt x="2" y="94"/>
                  </a:moveTo>
                  <a:lnTo>
                    <a:pt x="19" y="94"/>
                  </a:lnTo>
                  <a:lnTo>
                    <a:pt x="19" y="18"/>
                  </a:lnTo>
                  <a:lnTo>
                    <a:pt x="0" y="18"/>
                  </a:lnTo>
                  <a:lnTo>
                    <a:pt x="0" y="0"/>
                  </a:lnTo>
                  <a:lnTo>
                    <a:pt x="39" y="0"/>
                  </a:lnTo>
                  <a:lnTo>
                    <a:pt x="39" y="94"/>
                  </a:lnTo>
                  <a:lnTo>
                    <a:pt x="54" y="94"/>
                  </a:lnTo>
                  <a:lnTo>
                    <a:pt x="54" y="112"/>
                  </a:lnTo>
                  <a:lnTo>
                    <a:pt x="2" y="112"/>
                  </a:lnTo>
                  <a:lnTo>
                    <a:pt x="2"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3457575" y="4358005"/>
            <a:ext cx="2133600" cy="1906587"/>
            <a:chOff x="3457575" y="4358005"/>
            <a:chExt cx="2133600" cy="1906587"/>
          </a:xfrm>
        </p:grpSpPr>
        <p:sp>
          <p:nvSpPr>
            <p:cNvPr id="24" name="Freeform 340"/>
            <p:cNvSpPr/>
            <p:nvPr/>
          </p:nvSpPr>
          <p:spPr bwMode="auto">
            <a:xfrm>
              <a:off x="3457575" y="4358005"/>
              <a:ext cx="2133600" cy="1906587"/>
            </a:xfrm>
            <a:custGeom>
              <a:avLst/>
              <a:gdLst>
                <a:gd name="T0" fmla="*/ 727 w 801"/>
                <a:gd name="T1" fmla="*/ 286 h 715"/>
                <a:gd name="T2" fmla="*/ 727 w 801"/>
                <a:gd name="T3" fmla="*/ 414 h 715"/>
                <a:gd name="T4" fmla="*/ 642 w 801"/>
                <a:gd name="T5" fmla="*/ 648 h 715"/>
                <a:gd name="T6" fmla="*/ 478 w 801"/>
                <a:gd name="T7" fmla="*/ 715 h 715"/>
                <a:gd name="T8" fmla="*/ 0 w 801"/>
                <a:gd name="T9" fmla="*/ 715 h 715"/>
                <a:gd name="T10" fmla="*/ 0 w 801"/>
                <a:gd name="T11" fmla="*/ 504 h 715"/>
                <a:gd name="T12" fmla="*/ 478 w 801"/>
                <a:gd name="T13" fmla="*/ 504 h 715"/>
                <a:gd name="T14" fmla="*/ 516 w 801"/>
                <a:gd name="T15" fmla="*/ 414 h 715"/>
                <a:gd name="T16" fmla="*/ 516 w 801"/>
                <a:gd name="T17" fmla="*/ 286 h 715"/>
                <a:gd name="T18" fmla="*/ 442 w 801"/>
                <a:gd name="T19" fmla="*/ 286 h 715"/>
                <a:gd name="T20" fmla="*/ 631 w 801"/>
                <a:gd name="T21" fmla="*/ 0 h 715"/>
                <a:gd name="T22" fmla="*/ 801 w 801"/>
                <a:gd name="T23" fmla="*/ 286 h 715"/>
                <a:gd name="T24" fmla="*/ 727 w 801"/>
                <a:gd name="T25" fmla="*/ 286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1" h="715">
                  <a:moveTo>
                    <a:pt x="727" y="286"/>
                  </a:moveTo>
                  <a:cubicBezTo>
                    <a:pt x="727" y="414"/>
                    <a:pt x="727" y="414"/>
                    <a:pt x="727" y="414"/>
                  </a:cubicBezTo>
                  <a:cubicBezTo>
                    <a:pt x="727" y="514"/>
                    <a:pt x="699" y="593"/>
                    <a:pt x="642" y="648"/>
                  </a:cubicBezTo>
                  <a:cubicBezTo>
                    <a:pt x="576" y="712"/>
                    <a:pt x="498" y="715"/>
                    <a:pt x="478" y="715"/>
                  </a:cubicBezTo>
                  <a:cubicBezTo>
                    <a:pt x="0" y="715"/>
                    <a:pt x="0" y="715"/>
                    <a:pt x="0" y="715"/>
                  </a:cubicBezTo>
                  <a:cubicBezTo>
                    <a:pt x="0" y="504"/>
                    <a:pt x="0" y="504"/>
                    <a:pt x="0" y="504"/>
                  </a:cubicBezTo>
                  <a:cubicBezTo>
                    <a:pt x="478" y="504"/>
                    <a:pt x="478" y="504"/>
                    <a:pt x="478" y="504"/>
                  </a:cubicBezTo>
                  <a:cubicBezTo>
                    <a:pt x="512" y="501"/>
                    <a:pt x="516" y="440"/>
                    <a:pt x="516" y="414"/>
                  </a:cubicBezTo>
                  <a:cubicBezTo>
                    <a:pt x="516" y="286"/>
                    <a:pt x="516" y="286"/>
                    <a:pt x="516" y="286"/>
                  </a:cubicBezTo>
                  <a:cubicBezTo>
                    <a:pt x="442" y="286"/>
                    <a:pt x="442" y="286"/>
                    <a:pt x="442" y="286"/>
                  </a:cubicBezTo>
                  <a:cubicBezTo>
                    <a:pt x="631" y="0"/>
                    <a:pt x="631" y="0"/>
                    <a:pt x="631" y="0"/>
                  </a:cubicBezTo>
                  <a:cubicBezTo>
                    <a:pt x="801" y="286"/>
                    <a:pt x="801" y="286"/>
                    <a:pt x="801" y="286"/>
                  </a:cubicBezTo>
                  <a:lnTo>
                    <a:pt x="727" y="286"/>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Freeform 348"/>
            <p:cNvSpPr>
              <a:spLocks noEditPoints="1"/>
            </p:cNvSpPr>
            <p:nvPr/>
          </p:nvSpPr>
          <p:spPr bwMode="auto">
            <a:xfrm>
              <a:off x="3644900" y="5926455"/>
              <a:ext cx="182563" cy="185737"/>
            </a:xfrm>
            <a:custGeom>
              <a:avLst/>
              <a:gdLst>
                <a:gd name="T0" fmla="*/ 68 w 69"/>
                <a:gd name="T1" fmla="*/ 35 h 70"/>
                <a:gd name="T2" fmla="*/ 34 w 69"/>
                <a:gd name="T3" fmla="*/ 70 h 70"/>
                <a:gd name="T4" fmla="*/ 0 w 69"/>
                <a:gd name="T5" fmla="*/ 35 h 70"/>
                <a:gd name="T6" fmla="*/ 34 w 69"/>
                <a:gd name="T7" fmla="*/ 0 h 70"/>
                <a:gd name="T8" fmla="*/ 68 w 69"/>
                <a:gd name="T9" fmla="*/ 35 h 70"/>
                <a:gd name="T10" fmla="*/ 12 w 69"/>
                <a:gd name="T11" fmla="*/ 35 h 70"/>
                <a:gd name="T12" fmla="*/ 34 w 69"/>
                <a:gd name="T13" fmla="*/ 58 h 70"/>
                <a:gd name="T14" fmla="*/ 56 w 69"/>
                <a:gd name="T15" fmla="*/ 35 h 70"/>
                <a:gd name="T16" fmla="*/ 34 w 69"/>
                <a:gd name="T17" fmla="*/ 11 h 70"/>
                <a:gd name="T18" fmla="*/ 12 w 69"/>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68" y="35"/>
                  </a:moveTo>
                  <a:cubicBezTo>
                    <a:pt x="68" y="52"/>
                    <a:pt x="58" y="70"/>
                    <a:pt x="34" y="70"/>
                  </a:cubicBezTo>
                  <a:cubicBezTo>
                    <a:pt x="11" y="70"/>
                    <a:pt x="0" y="53"/>
                    <a:pt x="0" y="35"/>
                  </a:cubicBezTo>
                  <a:cubicBezTo>
                    <a:pt x="0" y="17"/>
                    <a:pt x="11" y="0"/>
                    <a:pt x="34" y="0"/>
                  </a:cubicBezTo>
                  <a:cubicBezTo>
                    <a:pt x="57" y="0"/>
                    <a:pt x="69" y="17"/>
                    <a:pt x="68" y="35"/>
                  </a:cubicBezTo>
                  <a:close/>
                  <a:moveTo>
                    <a:pt x="12" y="35"/>
                  </a:moveTo>
                  <a:cubicBezTo>
                    <a:pt x="13" y="46"/>
                    <a:pt x="19" y="58"/>
                    <a:pt x="34" y="58"/>
                  </a:cubicBezTo>
                  <a:cubicBezTo>
                    <a:pt x="50" y="58"/>
                    <a:pt x="56" y="46"/>
                    <a:pt x="56" y="35"/>
                  </a:cubicBezTo>
                  <a:cubicBezTo>
                    <a:pt x="56" y="24"/>
                    <a:pt x="50" y="11"/>
                    <a:pt x="34" y="11"/>
                  </a:cubicBezTo>
                  <a:cubicBezTo>
                    <a:pt x="19" y="11"/>
                    <a:pt x="12" y="24"/>
                    <a:pt x="1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49"/>
            <p:cNvSpPr>
              <a:spLocks noEditPoints="1"/>
            </p:cNvSpPr>
            <p:nvPr/>
          </p:nvSpPr>
          <p:spPr bwMode="auto">
            <a:xfrm>
              <a:off x="3862388" y="5928043"/>
              <a:ext cx="171450" cy="179387"/>
            </a:xfrm>
            <a:custGeom>
              <a:avLst/>
              <a:gdLst>
                <a:gd name="T0" fmla="*/ 32 w 64"/>
                <a:gd name="T1" fmla="*/ 47 h 67"/>
                <a:gd name="T2" fmla="*/ 13 w 64"/>
                <a:gd name="T3" fmla="*/ 47 h 67"/>
                <a:gd name="T4" fmla="*/ 13 w 64"/>
                <a:gd name="T5" fmla="*/ 67 h 67"/>
                <a:gd name="T6" fmla="*/ 0 w 64"/>
                <a:gd name="T7" fmla="*/ 67 h 67"/>
                <a:gd name="T8" fmla="*/ 0 w 64"/>
                <a:gd name="T9" fmla="*/ 0 h 67"/>
                <a:gd name="T10" fmla="*/ 32 w 64"/>
                <a:gd name="T11" fmla="*/ 0 h 67"/>
                <a:gd name="T12" fmla="*/ 32 w 64"/>
                <a:gd name="T13" fmla="*/ 47 h 67"/>
                <a:gd name="T14" fmla="*/ 13 w 64"/>
                <a:gd name="T15" fmla="*/ 36 h 67"/>
                <a:gd name="T16" fmla="*/ 32 w 64"/>
                <a:gd name="T17" fmla="*/ 36 h 67"/>
                <a:gd name="T18" fmla="*/ 32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2" y="47"/>
                  </a:moveTo>
                  <a:cubicBezTo>
                    <a:pt x="13" y="47"/>
                    <a:pt x="13" y="47"/>
                    <a:pt x="13" y="47"/>
                  </a:cubicBezTo>
                  <a:cubicBezTo>
                    <a:pt x="13" y="67"/>
                    <a:pt x="13" y="67"/>
                    <a:pt x="13" y="67"/>
                  </a:cubicBezTo>
                  <a:cubicBezTo>
                    <a:pt x="0" y="67"/>
                    <a:pt x="0" y="67"/>
                    <a:pt x="0" y="67"/>
                  </a:cubicBezTo>
                  <a:cubicBezTo>
                    <a:pt x="0" y="0"/>
                    <a:pt x="0" y="0"/>
                    <a:pt x="0" y="0"/>
                  </a:cubicBezTo>
                  <a:cubicBezTo>
                    <a:pt x="11" y="0"/>
                    <a:pt x="21" y="0"/>
                    <a:pt x="32" y="0"/>
                  </a:cubicBezTo>
                  <a:cubicBezTo>
                    <a:pt x="64" y="0"/>
                    <a:pt x="64" y="47"/>
                    <a:pt x="32" y="47"/>
                  </a:cubicBezTo>
                  <a:close/>
                  <a:moveTo>
                    <a:pt x="13" y="36"/>
                  </a:moveTo>
                  <a:cubicBezTo>
                    <a:pt x="32" y="36"/>
                    <a:pt x="32" y="36"/>
                    <a:pt x="32" y="36"/>
                  </a:cubicBezTo>
                  <a:cubicBezTo>
                    <a:pt x="48" y="36"/>
                    <a:pt x="48" y="12"/>
                    <a:pt x="32" y="12"/>
                  </a:cubicBezTo>
                  <a:cubicBezTo>
                    <a:pt x="13" y="12"/>
                    <a:pt x="13" y="12"/>
                    <a:pt x="13" y="12"/>
                  </a:cubicBezTo>
                  <a:lnTo>
                    <a:pt x="13"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350"/>
            <p:cNvSpPr/>
            <p:nvPr/>
          </p:nvSpPr>
          <p:spPr bwMode="auto">
            <a:xfrm>
              <a:off x="4035425" y="5928043"/>
              <a:ext cx="147638" cy="179387"/>
            </a:xfrm>
            <a:custGeom>
              <a:avLst/>
              <a:gdLst>
                <a:gd name="T0" fmla="*/ 22 w 55"/>
                <a:gd name="T1" fmla="*/ 12 h 67"/>
                <a:gd name="T2" fmla="*/ 0 w 55"/>
                <a:gd name="T3" fmla="*/ 12 h 67"/>
                <a:gd name="T4" fmla="*/ 0 w 55"/>
                <a:gd name="T5" fmla="*/ 0 h 67"/>
                <a:gd name="T6" fmla="*/ 55 w 55"/>
                <a:gd name="T7" fmla="*/ 0 h 67"/>
                <a:gd name="T8" fmla="*/ 55 w 55"/>
                <a:gd name="T9" fmla="*/ 12 h 67"/>
                <a:gd name="T10" fmla="*/ 34 w 55"/>
                <a:gd name="T11" fmla="*/ 12 h 67"/>
                <a:gd name="T12" fmla="*/ 34 w 55"/>
                <a:gd name="T13" fmla="*/ 67 h 67"/>
                <a:gd name="T14" fmla="*/ 22 w 55"/>
                <a:gd name="T15" fmla="*/ 67 h 67"/>
                <a:gd name="T16" fmla="*/ 22 w 55"/>
                <a:gd name="T17"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2" y="12"/>
                  </a:moveTo>
                  <a:cubicBezTo>
                    <a:pt x="0" y="12"/>
                    <a:pt x="0" y="12"/>
                    <a:pt x="0" y="12"/>
                  </a:cubicBezTo>
                  <a:cubicBezTo>
                    <a:pt x="0" y="0"/>
                    <a:pt x="0" y="0"/>
                    <a:pt x="0" y="0"/>
                  </a:cubicBezTo>
                  <a:cubicBezTo>
                    <a:pt x="20" y="0"/>
                    <a:pt x="36" y="0"/>
                    <a:pt x="55" y="0"/>
                  </a:cubicBezTo>
                  <a:cubicBezTo>
                    <a:pt x="55" y="12"/>
                    <a:pt x="55" y="12"/>
                    <a:pt x="55" y="12"/>
                  </a:cubicBezTo>
                  <a:cubicBezTo>
                    <a:pt x="34" y="12"/>
                    <a:pt x="34" y="12"/>
                    <a:pt x="34" y="12"/>
                  </a:cubicBezTo>
                  <a:cubicBezTo>
                    <a:pt x="34" y="67"/>
                    <a:pt x="34" y="67"/>
                    <a:pt x="34" y="67"/>
                  </a:cubicBezTo>
                  <a:cubicBezTo>
                    <a:pt x="22" y="67"/>
                    <a:pt x="22" y="67"/>
                    <a:pt x="22" y="67"/>
                  </a:cubicBezTo>
                  <a:lnTo>
                    <a:pt x="22"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Rectangle 351"/>
            <p:cNvSpPr>
              <a:spLocks noChangeArrowheads="1"/>
            </p:cNvSpPr>
            <p:nvPr/>
          </p:nvSpPr>
          <p:spPr bwMode="auto">
            <a:xfrm>
              <a:off x="4216400" y="5928043"/>
              <a:ext cx="33338" cy="179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9" name="Freeform 352"/>
            <p:cNvSpPr>
              <a:spLocks noEditPoints="1"/>
            </p:cNvSpPr>
            <p:nvPr/>
          </p:nvSpPr>
          <p:spPr bwMode="auto">
            <a:xfrm>
              <a:off x="4291013" y="5926455"/>
              <a:ext cx="182563" cy="185737"/>
            </a:xfrm>
            <a:custGeom>
              <a:avLst/>
              <a:gdLst>
                <a:gd name="T0" fmla="*/ 68 w 68"/>
                <a:gd name="T1" fmla="*/ 35 h 70"/>
                <a:gd name="T2" fmla="*/ 34 w 68"/>
                <a:gd name="T3" fmla="*/ 70 h 70"/>
                <a:gd name="T4" fmla="*/ 0 w 68"/>
                <a:gd name="T5" fmla="*/ 35 h 70"/>
                <a:gd name="T6" fmla="*/ 34 w 68"/>
                <a:gd name="T7" fmla="*/ 0 h 70"/>
                <a:gd name="T8" fmla="*/ 68 w 68"/>
                <a:gd name="T9" fmla="*/ 35 h 70"/>
                <a:gd name="T10" fmla="*/ 12 w 68"/>
                <a:gd name="T11" fmla="*/ 35 h 70"/>
                <a:gd name="T12" fmla="*/ 34 w 68"/>
                <a:gd name="T13" fmla="*/ 58 h 70"/>
                <a:gd name="T14" fmla="*/ 56 w 68"/>
                <a:gd name="T15" fmla="*/ 35 h 70"/>
                <a:gd name="T16" fmla="*/ 34 w 68"/>
                <a:gd name="T17" fmla="*/ 11 h 70"/>
                <a:gd name="T18" fmla="*/ 12 w 68"/>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0">
                  <a:moveTo>
                    <a:pt x="68" y="35"/>
                  </a:moveTo>
                  <a:cubicBezTo>
                    <a:pt x="68" y="52"/>
                    <a:pt x="57" y="70"/>
                    <a:pt x="34" y="70"/>
                  </a:cubicBezTo>
                  <a:cubicBezTo>
                    <a:pt x="10" y="70"/>
                    <a:pt x="0" y="53"/>
                    <a:pt x="0" y="35"/>
                  </a:cubicBezTo>
                  <a:cubicBezTo>
                    <a:pt x="0" y="17"/>
                    <a:pt x="11" y="0"/>
                    <a:pt x="34" y="0"/>
                  </a:cubicBezTo>
                  <a:cubicBezTo>
                    <a:pt x="57" y="0"/>
                    <a:pt x="68" y="17"/>
                    <a:pt x="68" y="35"/>
                  </a:cubicBezTo>
                  <a:close/>
                  <a:moveTo>
                    <a:pt x="12" y="35"/>
                  </a:moveTo>
                  <a:cubicBezTo>
                    <a:pt x="12" y="46"/>
                    <a:pt x="18" y="58"/>
                    <a:pt x="34" y="58"/>
                  </a:cubicBezTo>
                  <a:cubicBezTo>
                    <a:pt x="50" y="58"/>
                    <a:pt x="55" y="46"/>
                    <a:pt x="56" y="35"/>
                  </a:cubicBezTo>
                  <a:cubicBezTo>
                    <a:pt x="56" y="24"/>
                    <a:pt x="50" y="11"/>
                    <a:pt x="34" y="11"/>
                  </a:cubicBezTo>
                  <a:cubicBezTo>
                    <a:pt x="18" y="11"/>
                    <a:pt x="12" y="24"/>
                    <a:pt x="1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53"/>
            <p:cNvSpPr/>
            <p:nvPr/>
          </p:nvSpPr>
          <p:spPr bwMode="auto">
            <a:xfrm>
              <a:off x="4513263" y="5928043"/>
              <a:ext cx="146050" cy="179387"/>
            </a:xfrm>
            <a:custGeom>
              <a:avLst/>
              <a:gdLst>
                <a:gd name="T0" fmla="*/ 72 w 92"/>
                <a:gd name="T1" fmla="*/ 0 h 113"/>
                <a:gd name="T2" fmla="*/ 92 w 92"/>
                <a:gd name="T3" fmla="*/ 0 h 113"/>
                <a:gd name="T4" fmla="*/ 92 w 92"/>
                <a:gd name="T5" fmla="*/ 113 h 113"/>
                <a:gd name="T6" fmla="*/ 79 w 92"/>
                <a:gd name="T7" fmla="*/ 113 h 113"/>
                <a:gd name="T8" fmla="*/ 79 w 92"/>
                <a:gd name="T9" fmla="*/ 113 h 113"/>
                <a:gd name="T10" fmla="*/ 20 w 92"/>
                <a:gd name="T11" fmla="*/ 37 h 113"/>
                <a:gd name="T12" fmla="*/ 20 w 92"/>
                <a:gd name="T13" fmla="*/ 113 h 113"/>
                <a:gd name="T14" fmla="*/ 0 w 92"/>
                <a:gd name="T15" fmla="*/ 113 h 113"/>
                <a:gd name="T16" fmla="*/ 0 w 92"/>
                <a:gd name="T17" fmla="*/ 0 h 113"/>
                <a:gd name="T18" fmla="*/ 16 w 92"/>
                <a:gd name="T19" fmla="*/ 0 h 113"/>
                <a:gd name="T20" fmla="*/ 72 w 92"/>
                <a:gd name="T21" fmla="*/ 71 h 113"/>
                <a:gd name="T22" fmla="*/ 72 w 92"/>
                <a:gd name="T2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3">
                  <a:moveTo>
                    <a:pt x="72" y="0"/>
                  </a:moveTo>
                  <a:lnTo>
                    <a:pt x="92" y="0"/>
                  </a:lnTo>
                  <a:lnTo>
                    <a:pt x="92" y="113"/>
                  </a:lnTo>
                  <a:lnTo>
                    <a:pt x="79" y="113"/>
                  </a:lnTo>
                  <a:lnTo>
                    <a:pt x="79" y="113"/>
                  </a:lnTo>
                  <a:lnTo>
                    <a:pt x="20" y="37"/>
                  </a:lnTo>
                  <a:lnTo>
                    <a:pt x="20" y="113"/>
                  </a:lnTo>
                  <a:lnTo>
                    <a:pt x="0" y="113"/>
                  </a:lnTo>
                  <a:lnTo>
                    <a:pt x="0" y="0"/>
                  </a:lnTo>
                  <a:lnTo>
                    <a:pt x="16" y="0"/>
                  </a:lnTo>
                  <a:lnTo>
                    <a:pt x="72" y="71"/>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54"/>
            <p:cNvSpPr/>
            <p:nvPr/>
          </p:nvSpPr>
          <p:spPr bwMode="auto">
            <a:xfrm>
              <a:off x="4694238" y="5926455"/>
              <a:ext cx="146050" cy="182562"/>
            </a:xfrm>
            <a:custGeom>
              <a:avLst/>
              <a:gdLst>
                <a:gd name="T0" fmla="*/ 17 w 55"/>
                <a:gd name="T1" fmla="*/ 39 h 69"/>
                <a:gd name="T2" fmla="*/ 17 w 55"/>
                <a:gd name="T3" fmla="*/ 29 h 69"/>
                <a:gd name="T4" fmla="*/ 27 w 55"/>
                <a:gd name="T5" fmla="*/ 29 h 69"/>
                <a:gd name="T6" fmla="*/ 41 w 55"/>
                <a:gd name="T7" fmla="*/ 21 h 69"/>
                <a:gd name="T8" fmla="*/ 27 w 55"/>
                <a:gd name="T9" fmla="*/ 12 h 69"/>
                <a:gd name="T10" fmla="*/ 13 w 55"/>
                <a:gd name="T11" fmla="*/ 20 h 69"/>
                <a:gd name="T12" fmla="*/ 1 w 55"/>
                <a:gd name="T13" fmla="*/ 20 h 69"/>
                <a:gd name="T14" fmla="*/ 27 w 55"/>
                <a:gd name="T15" fmla="*/ 0 h 69"/>
                <a:gd name="T16" fmla="*/ 53 w 55"/>
                <a:gd name="T17" fmla="*/ 21 h 69"/>
                <a:gd name="T18" fmla="*/ 44 w 55"/>
                <a:gd name="T19" fmla="*/ 34 h 69"/>
                <a:gd name="T20" fmla="*/ 55 w 55"/>
                <a:gd name="T21" fmla="*/ 48 h 69"/>
                <a:gd name="T22" fmla="*/ 27 w 55"/>
                <a:gd name="T23" fmla="*/ 69 h 69"/>
                <a:gd name="T24" fmla="*/ 0 w 55"/>
                <a:gd name="T25" fmla="*/ 49 h 69"/>
                <a:gd name="T26" fmla="*/ 12 w 55"/>
                <a:gd name="T27" fmla="*/ 49 h 69"/>
                <a:gd name="T28" fmla="*/ 27 w 55"/>
                <a:gd name="T29" fmla="*/ 58 h 69"/>
                <a:gd name="T30" fmla="*/ 42 w 55"/>
                <a:gd name="T31" fmla="*/ 48 h 69"/>
                <a:gd name="T32" fmla="*/ 28 w 55"/>
                <a:gd name="T33" fmla="*/ 39 h 69"/>
                <a:gd name="T34" fmla="*/ 17 w 55"/>
                <a:gd name="T3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69">
                  <a:moveTo>
                    <a:pt x="17" y="39"/>
                  </a:moveTo>
                  <a:cubicBezTo>
                    <a:pt x="17" y="29"/>
                    <a:pt x="17" y="29"/>
                    <a:pt x="17" y="29"/>
                  </a:cubicBezTo>
                  <a:cubicBezTo>
                    <a:pt x="27" y="29"/>
                    <a:pt x="27" y="29"/>
                    <a:pt x="27" y="29"/>
                  </a:cubicBezTo>
                  <a:cubicBezTo>
                    <a:pt x="34" y="29"/>
                    <a:pt x="41" y="27"/>
                    <a:pt x="41" y="21"/>
                  </a:cubicBezTo>
                  <a:cubicBezTo>
                    <a:pt x="41" y="17"/>
                    <a:pt x="38" y="12"/>
                    <a:pt x="27" y="12"/>
                  </a:cubicBezTo>
                  <a:cubicBezTo>
                    <a:pt x="21" y="12"/>
                    <a:pt x="13" y="14"/>
                    <a:pt x="13" y="20"/>
                  </a:cubicBezTo>
                  <a:cubicBezTo>
                    <a:pt x="1" y="20"/>
                    <a:pt x="1" y="20"/>
                    <a:pt x="1" y="20"/>
                  </a:cubicBezTo>
                  <a:cubicBezTo>
                    <a:pt x="1" y="5"/>
                    <a:pt x="15" y="0"/>
                    <a:pt x="27" y="0"/>
                  </a:cubicBezTo>
                  <a:cubicBezTo>
                    <a:pt x="40" y="0"/>
                    <a:pt x="53" y="6"/>
                    <a:pt x="53" y="21"/>
                  </a:cubicBezTo>
                  <a:cubicBezTo>
                    <a:pt x="53" y="26"/>
                    <a:pt x="50" y="32"/>
                    <a:pt x="44" y="34"/>
                  </a:cubicBezTo>
                  <a:cubicBezTo>
                    <a:pt x="51" y="36"/>
                    <a:pt x="55" y="42"/>
                    <a:pt x="55" y="48"/>
                  </a:cubicBezTo>
                  <a:cubicBezTo>
                    <a:pt x="55" y="64"/>
                    <a:pt x="40" y="69"/>
                    <a:pt x="27" y="69"/>
                  </a:cubicBezTo>
                  <a:cubicBezTo>
                    <a:pt x="14" y="69"/>
                    <a:pt x="0" y="64"/>
                    <a:pt x="0" y="49"/>
                  </a:cubicBezTo>
                  <a:cubicBezTo>
                    <a:pt x="12" y="49"/>
                    <a:pt x="12" y="49"/>
                    <a:pt x="12" y="49"/>
                  </a:cubicBezTo>
                  <a:cubicBezTo>
                    <a:pt x="12" y="56"/>
                    <a:pt x="22" y="58"/>
                    <a:pt x="27" y="58"/>
                  </a:cubicBezTo>
                  <a:cubicBezTo>
                    <a:pt x="33" y="58"/>
                    <a:pt x="42" y="55"/>
                    <a:pt x="42" y="48"/>
                  </a:cubicBezTo>
                  <a:cubicBezTo>
                    <a:pt x="42" y="44"/>
                    <a:pt x="40" y="39"/>
                    <a:pt x="28" y="39"/>
                  </a:cubicBezTo>
                  <a:lnTo>
                    <a:pt x="17" y="3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6632575" y="4365943"/>
            <a:ext cx="2144713" cy="1909762"/>
            <a:chOff x="6632575" y="4365943"/>
            <a:chExt cx="2144713" cy="1909762"/>
          </a:xfrm>
        </p:grpSpPr>
        <p:sp>
          <p:nvSpPr>
            <p:cNvPr id="33" name="Freeform 339"/>
            <p:cNvSpPr/>
            <p:nvPr/>
          </p:nvSpPr>
          <p:spPr bwMode="auto">
            <a:xfrm>
              <a:off x="6632575" y="4365943"/>
              <a:ext cx="2144713" cy="1909762"/>
            </a:xfrm>
            <a:custGeom>
              <a:avLst/>
              <a:gdLst>
                <a:gd name="T0" fmla="*/ 78 w 805"/>
                <a:gd name="T1" fmla="*/ 286 h 716"/>
                <a:gd name="T2" fmla="*/ 78 w 805"/>
                <a:gd name="T3" fmla="*/ 414 h 716"/>
                <a:gd name="T4" fmla="*/ 162 w 805"/>
                <a:gd name="T5" fmla="*/ 648 h 716"/>
                <a:gd name="T6" fmla="*/ 327 w 805"/>
                <a:gd name="T7" fmla="*/ 716 h 716"/>
                <a:gd name="T8" fmla="*/ 805 w 805"/>
                <a:gd name="T9" fmla="*/ 716 h 716"/>
                <a:gd name="T10" fmla="*/ 805 w 805"/>
                <a:gd name="T11" fmla="*/ 505 h 716"/>
                <a:gd name="T12" fmla="*/ 327 w 805"/>
                <a:gd name="T13" fmla="*/ 505 h 716"/>
                <a:gd name="T14" fmla="*/ 289 w 805"/>
                <a:gd name="T15" fmla="*/ 414 h 716"/>
                <a:gd name="T16" fmla="*/ 289 w 805"/>
                <a:gd name="T17" fmla="*/ 286 h 716"/>
                <a:gd name="T18" fmla="*/ 362 w 805"/>
                <a:gd name="T19" fmla="*/ 286 h 716"/>
                <a:gd name="T20" fmla="*/ 173 w 805"/>
                <a:gd name="T21" fmla="*/ 0 h 716"/>
                <a:gd name="T22" fmla="*/ 0 w 805"/>
                <a:gd name="T23" fmla="*/ 286 h 716"/>
                <a:gd name="T24" fmla="*/ 78 w 805"/>
                <a:gd name="T25" fmla="*/ 286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716">
                  <a:moveTo>
                    <a:pt x="78" y="286"/>
                  </a:moveTo>
                  <a:cubicBezTo>
                    <a:pt x="78" y="414"/>
                    <a:pt x="78" y="414"/>
                    <a:pt x="78" y="414"/>
                  </a:cubicBezTo>
                  <a:cubicBezTo>
                    <a:pt x="78" y="515"/>
                    <a:pt x="106" y="593"/>
                    <a:pt x="162" y="648"/>
                  </a:cubicBezTo>
                  <a:cubicBezTo>
                    <a:pt x="229" y="712"/>
                    <a:pt x="306" y="716"/>
                    <a:pt x="327" y="716"/>
                  </a:cubicBezTo>
                  <a:cubicBezTo>
                    <a:pt x="805" y="716"/>
                    <a:pt x="805" y="716"/>
                    <a:pt x="805" y="716"/>
                  </a:cubicBezTo>
                  <a:cubicBezTo>
                    <a:pt x="805" y="505"/>
                    <a:pt x="805" y="505"/>
                    <a:pt x="805" y="505"/>
                  </a:cubicBezTo>
                  <a:cubicBezTo>
                    <a:pt x="327" y="505"/>
                    <a:pt x="327" y="505"/>
                    <a:pt x="327" y="505"/>
                  </a:cubicBezTo>
                  <a:cubicBezTo>
                    <a:pt x="292" y="501"/>
                    <a:pt x="289" y="440"/>
                    <a:pt x="289" y="414"/>
                  </a:cubicBezTo>
                  <a:cubicBezTo>
                    <a:pt x="289" y="286"/>
                    <a:pt x="289" y="286"/>
                    <a:pt x="289" y="286"/>
                  </a:cubicBezTo>
                  <a:cubicBezTo>
                    <a:pt x="362" y="286"/>
                    <a:pt x="362" y="286"/>
                    <a:pt x="362" y="286"/>
                  </a:cubicBezTo>
                  <a:cubicBezTo>
                    <a:pt x="173" y="0"/>
                    <a:pt x="173" y="0"/>
                    <a:pt x="173" y="0"/>
                  </a:cubicBezTo>
                  <a:cubicBezTo>
                    <a:pt x="0" y="286"/>
                    <a:pt x="0" y="286"/>
                    <a:pt x="0" y="286"/>
                  </a:cubicBezTo>
                  <a:lnTo>
                    <a:pt x="78" y="286"/>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4" name="Freeform 355"/>
            <p:cNvSpPr>
              <a:spLocks noEditPoints="1"/>
            </p:cNvSpPr>
            <p:nvPr/>
          </p:nvSpPr>
          <p:spPr bwMode="auto">
            <a:xfrm>
              <a:off x="7346950" y="5926455"/>
              <a:ext cx="180975" cy="185737"/>
            </a:xfrm>
            <a:custGeom>
              <a:avLst/>
              <a:gdLst>
                <a:gd name="T0" fmla="*/ 68 w 68"/>
                <a:gd name="T1" fmla="*/ 35 h 70"/>
                <a:gd name="T2" fmla="*/ 34 w 68"/>
                <a:gd name="T3" fmla="*/ 70 h 70"/>
                <a:gd name="T4" fmla="*/ 0 w 68"/>
                <a:gd name="T5" fmla="*/ 35 h 70"/>
                <a:gd name="T6" fmla="*/ 34 w 68"/>
                <a:gd name="T7" fmla="*/ 0 h 70"/>
                <a:gd name="T8" fmla="*/ 68 w 68"/>
                <a:gd name="T9" fmla="*/ 35 h 70"/>
                <a:gd name="T10" fmla="*/ 12 w 68"/>
                <a:gd name="T11" fmla="*/ 35 h 70"/>
                <a:gd name="T12" fmla="*/ 34 w 68"/>
                <a:gd name="T13" fmla="*/ 58 h 70"/>
                <a:gd name="T14" fmla="*/ 56 w 68"/>
                <a:gd name="T15" fmla="*/ 35 h 70"/>
                <a:gd name="T16" fmla="*/ 34 w 68"/>
                <a:gd name="T17" fmla="*/ 11 h 70"/>
                <a:gd name="T18" fmla="*/ 12 w 68"/>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0">
                  <a:moveTo>
                    <a:pt x="68" y="35"/>
                  </a:moveTo>
                  <a:cubicBezTo>
                    <a:pt x="68" y="52"/>
                    <a:pt x="57" y="70"/>
                    <a:pt x="34" y="70"/>
                  </a:cubicBezTo>
                  <a:cubicBezTo>
                    <a:pt x="11" y="70"/>
                    <a:pt x="0" y="53"/>
                    <a:pt x="0" y="35"/>
                  </a:cubicBezTo>
                  <a:cubicBezTo>
                    <a:pt x="0" y="17"/>
                    <a:pt x="11" y="0"/>
                    <a:pt x="34" y="0"/>
                  </a:cubicBezTo>
                  <a:cubicBezTo>
                    <a:pt x="57" y="0"/>
                    <a:pt x="68" y="17"/>
                    <a:pt x="68" y="35"/>
                  </a:cubicBezTo>
                  <a:close/>
                  <a:moveTo>
                    <a:pt x="12" y="35"/>
                  </a:moveTo>
                  <a:cubicBezTo>
                    <a:pt x="12" y="46"/>
                    <a:pt x="18" y="58"/>
                    <a:pt x="34" y="58"/>
                  </a:cubicBezTo>
                  <a:cubicBezTo>
                    <a:pt x="50" y="58"/>
                    <a:pt x="56" y="46"/>
                    <a:pt x="56" y="35"/>
                  </a:cubicBezTo>
                  <a:cubicBezTo>
                    <a:pt x="56" y="24"/>
                    <a:pt x="50" y="11"/>
                    <a:pt x="34" y="11"/>
                  </a:cubicBezTo>
                  <a:cubicBezTo>
                    <a:pt x="18" y="11"/>
                    <a:pt x="12" y="24"/>
                    <a:pt x="1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56"/>
            <p:cNvSpPr>
              <a:spLocks noEditPoints="1"/>
            </p:cNvSpPr>
            <p:nvPr/>
          </p:nvSpPr>
          <p:spPr bwMode="auto">
            <a:xfrm>
              <a:off x="7566025" y="5928043"/>
              <a:ext cx="169863" cy="179387"/>
            </a:xfrm>
            <a:custGeom>
              <a:avLst/>
              <a:gdLst>
                <a:gd name="T0" fmla="*/ 31 w 64"/>
                <a:gd name="T1" fmla="*/ 47 h 67"/>
                <a:gd name="T2" fmla="*/ 13 w 64"/>
                <a:gd name="T3" fmla="*/ 47 h 67"/>
                <a:gd name="T4" fmla="*/ 13 w 64"/>
                <a:gd name="T5" fmla="*/ 67 h 67"/>
                <a:gd name="T6" fmla="*/ 0 w 64"/>
                <a:gd name="T7" fmla="*/ 67 h 67"/>
                <a:gd name="T8" fmla="*/ 0 w 64"/>
                <a:gd name="T9" fmla="*/ 0 h 67"/>
                <a:gd name="T10" fmla="*/ 31 w 64"/>
                <a:gd name="T11" fmla="*/ 0 h 67"/>
                <a:gd name="T12" fmla="*/ 31 w 64"/>
                <a:gd name="T13" fmla="*/ 47 h 67"/>
                <a:gd name="T14" fmla="*/ 13 w 64"/>
                <a:gd name="T15" fmla="*/ 36 h 67"/>
                <a:gd name="T16" fmla="*/ 31 w 64"/>
                <a:gd name="T17" fmla="*/ 36 h 67"/>
                <a:gd name="T18" fmla="*/ 31 w 64"/>
                <a:gd name="T19" fmla="*/ 12 h 67"/>
                <a:gd name="T20" fmla="*/ 13 w 64"/>
                <a:gd name="T21" fmla="*/ 12 h 67"/>
                <a:gd name="T22" fmla="*/ 13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1" y="47"/>
                  </a:moveTo>
                  <a:cubicBezTo>
                    <a:pt x="13" y="47"/>
                    <a:pt x="13" y="47"/>
                    <a:pt x="13" y="47"/>
                  </a:cubicBezTo>
                  <a:cubicBezTo>
                    <a:pt x="13" y="67"/>
                    <a:pt x="13" y="67"/>
                    <a:pt x="13" y="67"/>
                  </a:cubicBezTo>
                  <a:cubicBezTo>
                    <a:pt x="0" y="67"/>
                    <a:pt x="0" y="67"/>
                    <a:pt x="0" y="67"/>
                  </a:cubicBezTo>
                  <a:cubicBezTo>
                    <a:pt x="0" y="0"/>
                    <a:pt x="0" y="0"/>
                    <a:pt x="0" y="0"/>
                  </a:cubicBezTo>
                  <a:cubicBezTo>
                    <a:pt x="10" y="0"/>
                    <a:pt x="21" y="0"/>
                    <a:pt x="31" y="0"/>
                  </a:cubicBezTo>
                  <a:cubicBezTo>
                    <a:pt x="64" y="0"/>
                    <a:pt x="64" y="47"/>
                    <a:pt x="31" y="47"/>
                  </a:cubicBezTo>
                  <a:close/>
                  <a:moveTo>
                    <a:pt x="13" y="36"/>
                  </a:moveTo>
                  <a:cubicBezTo>
                    <a:pt x="31" y="36"/>
                    <a:pt x="31" y="36"/>
                    <a:pt x="31" y="36"/>
                  </a:cubicBezTo>
                  <a:cubicBezTo>
                    <a:pt x="47" y="36"/>
                    <a:pt x="47" y="12"/>
                    <a:pt x="31" y="12"/>
                  </a:cubicBezTo>
                  <a:cubicBezTo>
                    <a:pt x="13" y="12"/>
                    <a:pt x="13" y="12"/>
                    <a:pt x="13" y="12"/>
                  </a:cubicBezTo>
                  <a:lnTo>
                    <a:pt x="13"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57"/>
            <p:cNvSpPr/>
            <p:nvPr/>
          </p:nvSpPr>
          <p:spPr bwMode="auto">
            <a:xfrm>
              <a:off x="7739063" y="5928043"/>
              <a:ext cx="146050" cy="179387"/>
            </a:xfrm>
            <a:custGeom>
              <a:avLst/>
              <a:gdLst>
                <a:gd name="T0" fmla="*/ 21 w 55"/>
                <a:gd name="T1" fmla="*/ 12 h 67"/>
                <a:gd name="T2" fmla="*/ 0 w 55"/>
                <a:gd name="T3" fmla="*/ 12 h 67"/>
                <a:gd name="T4" fmla="*/ 0 w 55"/>
                <a:gd name="T5" fmla="*/ 0 h 67"/>
                <a:gd name="T6" fmla="*/ 55 w 55"/>
                <a:gd name="T7" fmla="*/ 0 h 67"/>
                <a:gd name="T8" fmla="*/ 55 w 55"/>
                <a:gd name="T9" fmla="*/ 12 h 67"/>
                <a:gd name="T10" fmla="*/ 34 w 55"/>
                <a:gd name="T11" fmla="*/ 12 h 67"/>
                <a:gd name="T12" fmla="*/ 34 w 55"/>
                <a:gd name="T13" fmla="*/ 67 h 67"/>
                <a:gd name="T14" fmla="*/ 21 w 55"/>
                <a:gd name="T15" fmla="*/ 67 h 67"/>
                <a:gd name="T16" fmla="*/ 21 w 55"/>
                <a:gd name="T17"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1" y="12"/>
                  </a:moveTo>
                  <a:cubicBezTo>
                    <a:pt x="0" y="12"/>
                    <a:pt x="0" y="12"/>
                    <a:pt x="0" y="12"/>
                  </a:cubicBezTo>
                  <a:cubicBezTo>
                    <a:pt x="0" y="0"/>
                    <a:pt x="0" y="0"/>
                    <a:pt x="0" y="0"/>
                  </a:cubicBezTo>
                  <a:cubicBezTo>
                    <a:pt x="19" y="0"/>
                    <a:pt x="36" y="0"/>
                    <a:pt x="55" y="0"/>
                  </a:cubicBezTo>
                  <a:cubicBezTo>
                    <a:pt x="55" y="12"/>
                    <a:pt x="55" y="12"/>
                    <a:pt x="55" y="12"/>
                  </a:cubicBezTo>
                  <a:cubicBezTo>
                    <a:pt x="34" y="12"/>
                    <a:pt x="34" y="12"/>
                    <a:pt x="34" y="12"/>
                  </a:cubicBezTo>
                  <a:cubicBezTo>
                    <a:pt x="34" y="67"/>
                    <a:pt x="34" y="67"/>
                    <a:pt x="34" y="67"/>
                  </a:cubicBezTo>
                  <a:cubicBezTo>
                    <a:pt x="21" y="67"/>
                    <a:pt x="21" y="67"/>
                    <a:pt x="21" y="67"/>
                  </a:cubicBezTo>
                  <a:lnTo>
                    <a:pt x="21"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Rectangle 358"/>
            <p:cNvSpPr>
              <a:spLocks noChangeArrowheads="1"/>
            </p:cNvSpPr>
            <p:nvPr/>
          </p:nvSpPr>
          <p:spPr bwMode="auto">
            <a:xfrm>
              <a:off x="7916863" y="5928043"/>
              <a:ext cx="34925" cy="179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Freeform 359"/>
            <p:cNvSpPr>
              <a:spLocks noEditPoints="1"/>
            </p:cNvSpPr>
            <p:nvPr/>
          </p:nvSpPr>
          <p:spPr bwMode="auto">
            <a:xfrm>
              <a:off x="7991475" y="5926455"/>
              <a:ext cx="184150" cy="185737"/>
            </a:xfrm>
            <a:custGeom>
              <a:avLst/>
              <a:gdLst>
                <a:gd name="T0" fmla="*/ 69 w 69"/>
                <a:gd name="T1" fmla="*/ 35 h 70"/>
                <a:gd name="T2" fmla="*/ 34 w 69"/>
                <a:gd name="T3" fmla="*/ 70 h 70"/>
                <a:gd name="T4" fmla="*/ 0 w 69"/>
                <a:gd name="T5" fmla="*/ 35 h 70"/>
                <a:gd name="T6" fmla="*/ 34 w 69"/>
                <a:gd name="T7" fmla="*/ 0 h 70"/>
                <a:gd name="T8" fmla="*/ 69 w 69"/>
                <a:gd name="T9" fmla="*/ 35 h 70"/>
                <a:gd name="T10" fmla="*/ 13 w 69"/>
                <a:gd name="T11" fmla="*/ 35 h 70"/>
                <a:gd name="T12" fmla="*/ 34 w 69"/>
                <a:gd name="T13" fmla="*/ 58 h 70"/>
                <a:gd name="T14" fmla="*/ 56 w 69"/>
                <a:gd name="T15" fmla="*/ 35 h 70"/>
                <a:gd name="T16" fmla="*/ 34 w 69"/>
                <a:gd name="T17" fmla="*/ 11 h 70"/>
                <a:gd name="T18" fmla="*/ 13 w 69"/>
                <a:gd name="T19"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69" y="35"/>
                  </a:moveTo>
                  <a:cubicBezTo>
                    <a:pt x="68" y="52"/>
                    <a:pt x="58" y="70"/>
                    <a:pt x="34" y="70"/>
                  </a:cubicBezTo>
                  <a:cubicBezTo>
                    <a:pt x="11" y="70"/>
                    <a:pt x="0" y="53"/>
                    <a:pt x="0" y="35"/>
                  </a:cubicBezTo>
                  <a:cubicBezTo>
                    <a:pt x="0" y="17"/>
                    <a:pt x="11" y="0"/>
                    <a:pt x="34" y="0"/>
                  </a:cubicBezTo>
                  <a:cubicBezTo>
                    <a:pt x="57" y="0"/>
                    <a:pt x="69" y="17"/>
                    <a:pt x="69" y="35"/>
                  </a:cubicBezTo>
                  <a:close/>
                  <a:moveTo>
                    <a:pt x="13" y="35"/>
                  </a:moveTo>
                  <a:cubicBezTo>
                    <a:pt x="13" y="46"/>
                    <a:pt x="19" y="58"/>
                    <a:pt x="34" y="58"/>
                  </a:cubicBezTo>
                  <a:cubicBezTo>
                    <a:pt x="50" y="58"/>
                    <a:pt x="56" y="46"/>
                    <a:pt x="56" y="35"/>
                  </a:cubicBezTo>
                  <a:cubicBezTo>
                    <a:pt x="56" y="24"/>
                    <a:pt x="50" y="11"/>
                    <a:pt x="34" y="11"/>
                  </a:cubicBezTo>
                  <a:cubicBezTo>
                    <a:pt x="19" y="11"/>
                    <a:pt x="12" y="24"/>
                    <a:pt x="13"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60"/>
            <p:cNvSpPr/>
            <p:nvPr/>
          </p:nvSpPr>
          <p:spPr bwMode="auto">
            <a:xfrm>
              <a:off x="8215313" y="5928043"/>
              <a:ext cx="146050" cy="179387"/>
            </a:xfrm>
            <a:custGeom>
              <a:avLst/>
              <a:gdLst>
                <a:gd name="T0" fmla="*/ 71 w 92"/>
                <a:gd name="T1" fmla="*/ 0 h 113"/>
                <a:gd name="T2" fmla="*/ 92 w 92"/>
                <a:gd name="T3" fmla="*/ 0 h 113"/>
                <a:gd name="T4" fmla="*/ 92 w 92"/>
                <a:gd name="T5" fmla="*/ 113 h 113"/>
                <a:gd name="T6" fmla="*/ 79 w 92"/>
                <a:gd name="T7" fmla="*/ 113 h 113"/>
                <a:gd name="T8" fmla="*/ 79 w 92"/>
                <a:gd name="T9" fmla="*/ 113 h 113"/>
                <a:gd name="T10" fmla="*/ 20 w 92"/>
                <a:gd name="T11" fmla="*/ 37 h 113"/>
                <a:gd name="T12" fmla="*/ 20 w 92"/>
                <a:gd name="T13" fmla="*/ 113 h 113"/>
                <a:gd name="T14" fmla="*/ 0 w 92"/>
                <a:gd name="T15" fmla="*/ 113 h 113"/>
                <a:gd name="T16" fmla="*/ 0 w 92"/>
                <a:gd name="T17" fmla="*/ 0 h 113"/>
                <a:gd name="T18" fmla="*/ 17 w 92"/>
                <a:gd name="T19" fmla="*/ 0 h 113"/>
                <a:gd name="T20" fmla="*/ 71 w 92"/>
                <a:gd name="T21" fmla="*/ 71 h 113"/>
                <a:gd name="T22" fmla="*/ 71 w 92"/>
                <a:gd name="T2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13">
                  <a:moveTo>
                    <a:pt x="71" y="0"/>
                  </a:moveTo>
                  <a:lnTo>
                    <a:pt x="92" y="0"/>
                  </a:lnTo>
                  <a:lnTo>
                    <a:pt x="92" y="113"/>
                  </a:lnTo>
                  <a:lnTo>
                    <a:pt x="79" y="113"/>
                  </a:lnTo>
                  <a:lnTo>
                    <a:pt x="79" y="113"/>
                  </a:lnTo>
                  <a:lnTo>
                    <a:pt x="20" y="37"/>
                  </a:lnTo>
                  <a:lnTo>
                    <a:pt x="20" y="113"/>
                  </a:lnTo>
                  <a:lnTo>
                    <a:pt x="0" y="113"/>
                  </a:lnTo>
                  <a:lnTo>
                    <a:pt x="0" y="0"/>
                  </a:lnTo>
                  <a:lnTo>
                    <a:pt x="17" y="0"/>
                  </a:lnTo>
                  <a:lnTo>
                    <a:pt x="71" y="71"/>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61"/>
            <p:cNvSpPr>
              <a:spLocks noEditPoints="1"/>
            </p:cNvSpPr>
            <p:nvPr/>
          </p:nvSpPr>
          <p:spPr bwMode="auto">
            <a:xfrm>
              <a:off x="8462963" y="5928043"/>
              <a:ext cx="152400" cy="179387"/>
            </a:xfrm>
            <a:custGeom>
              <a:avLst/>
              <a:gdLst>
                <a:gd name="T0" fmla="*/ 82 w 96"/>
                <a:gd name="T1" fmla="*/ 0 h 113"/>
                <a:gd name="T2" fmla="*/ 82 w 96"/>
                <a:gd name="T3" fmla="*/ 71 h 113"/>
                <a:gd name="T4" fmla="*/ 96 w 96"/>
                <a:gd name="T5" fmla="*/ 71 h 113"/>
                <a:gd name="T6" fmla="*/ 96 w 96"/>
                <a:gd name="T7" fmla="*/ 93 h 113"/>
                <a:gd name="T8" fmla="*/ 82 w 96"/>
                <a:gd name="T9" fmla="*/ 93 h 113"/>
                <a:gd name="T10" fmla="*/ 82 w 96"/>
                <a:gd name="T11" fmla="*/ 113 h 113"/>
                <a:gd name="T12" fmla="*/ 62 w 96"/>
                <a:gd name="T13" fmla="*/ 113 h 113"/>
                <a:gd name="T14" fmla="*/ 62 w 96"/>
                <a:gd name="T15" fmla="*/ 93 h 113"/>
                <a:gd name="T16" fmla="*/ 2 w 96"/>
                <a:gd name="T17" fmla="*/ 93 h 113"/>
                <a:gd name="T18" fmla="*/ 0 w 96"/>
                <a:gd name="T19" fmla="*/ 71 h 113"/>
                <a:gd name="T20" fmla="*/ 50 w 96"/>
                <a:gd name="T21" fmla="*/ 0 h 113"/>
                <a:gd name="T22" fmla="*/ 82 w 96"/>
                <a:gd name="T23" fmla="*/ 0 h 113"/>
                <a:gd name="T24" fmla="*/ 62 w 96"/>
                <a:gd name="T25" fmla="*/ 71 h 113"/>
                <a:gd name="T26" fmla="*/ 62 w 96"/>
                <a:gd name="T27" fmla="*/ 19 h 113"/>
                <a:gd name="T28" fmla="*/ 24 w 96"/>
                <a:gd name="T29" fmla="*/ 71 h 113"/>
                <a:gd name="T30" fmla="*/ 62 w 96"/>
                <a:gd name="T31" fmla="*/ 7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113">
                  <a:moveTo>
                    <a:pt x="82" y="0"/>
                  </a:moveTo>
                  <a:lnTo>
                    <a:pt x="82" y="71"/>
                  </a:lnTo>
                  <a:lnTo>
                    <a:pt x="96" y="71"/>
                  </a:lnTo>
                  <a:lnTo>
                    <a:pt x="96" y="93"/>
                  </a:lnTo>
                  <a:lnTo>
                    <a:pt x="82" y="93"/>
                  </a:lnTo>
                  <a:lnTo>
                    <a:pt x="82" y="113"/>
                  </a:lnTo>
                  <a:lnTo>
                    <a:pt x="62" y="113"/>
                  </a:lnTo>
                  <a:lnTo>
                    <a:pt x="62" y="93"/>
                  </a:lnTo>
                  <a:lnTo>
                    <a:pt x="2" y="93"/>
                  </a:lnTo>
                  <a:lnTo>
                    <a:pt x="0" y="71"/>
                  </a:lnTo>
                  <a:lnTo>
                    <a:pt x="50" y="0"/>
                  </a:lnTo>
                  <a:lnTo>
                    <a:pt x="82" y="0"/>
                  </a:lnTo>
                  <a:close/>
                  <a:moveTo>
                    <a:pt x="62" y="71"/>
                  </a:moveTo>
                  <a:lnTo>
                    <a:pt x="62" y="19"/>
                  </a:lnTo>
                  <a:lnTo>
                    <a:pt x="24" y="71"/>
                  </a:lnTo>
                  <a:lnTo>
                    <a:pt x="62" y="7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1" name="组合 40"/>
          <p:cNvGrpSpPr/>
          <p:nvPr/>
        </p:nvGrpSpPr>
        <p:grpSpPr>
          <a:xfrm>
            <a:off x="6632575" y="2279968"/>
            <a:ext cx="2144713" cy="1906587"/>
            <a:chOff x="6632575" y="2279968"/>
            <a:chExt cx="2144713" cy="1906587"/>
          </a:xfrm>
        </p:grpSpPr>
        <p:sp>
          <p:nvSpPr>
            <p:cNvPr id="42" name="Freeform 338"/>
            <p:cNvSpPr/>
            <p:nvPr/>
          </p:nvSpPr>
          <p:spPr bwMode="auto">
            <a:xfrm>
              <a:off x="6632575" y="2279968"/>
              <a:ext cx="2144713" cy="1906587"/>
            </a:xfrm>
            <a:custGeom>
              <a:avLst/>
              <a:gdLst>
                <a:gd name="T0" fmla="*/ 78 w 805"/>
                <a:gd name="T1" fmla="*/ 429 h 715"/>
                <a:gd name="T2" fmla="*/ 78 w 805"/>
                <a:gd name="T3" fmla="*/ 302 h 715"/>
                <a:gd name="T4" fmla="*/ 162 w 805"/>
                <a:gd name="T5" fmla="*/ 68 h 715"/>
                <a:gd name="T6" fmla="*/ 327 w 805"/>
                <a:gd name="T7" fmla="*/ 0 h 715"/>
                <a:gd name="T8" fmla="*/ 805 w 805"/>
                <a:gd name="T9" fmla="*/ 0 h 715"/>
                <a:gd name="T10" fmla="*/ 805 w 805"/>
                <a:gd name="T11" fmla="*/ 211 h 715"/>
                <a:gd name="T12" fmla="*/ 327 w 805"/>
                <a:gd name="T13" fmla="*/ 211 h 715"/>
                <a:gd name="T14" fmla="*/ 289 w 805"/>
                <a:gd name="T15" fmla="*/ 302 h 715"/>
                <a:gd name="T16" fmla="*/ 289 w 805"/>
                <a:gd name="T17" fmla="*/ 429 h 715"/>
                <a:gd name="T18" fmla="*/ 362 w 805"/>
                <a:gd name="T19" fmla="*/ 429 h 715"/>
                <a:gd name="T20" fmla="*/ 173 w 805"/>
                <a:gd name="T21" fmla="*/ 715 h 715"/>
                <a:gd name="T22" fmla="*/ 0 w 805"/>
                <a:gd name="T23" fmla="*/ 429 h 715"/>
                <a:gd name="T24" fmla="*/ 78 w 805"/>
                <a:gd name="T25" fmla="*/ 429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715">
                  <a:moveTo>
                    <a:pt x="78" y="429"/>
                  </a:moveTo>
                  <a:cubicBezTo>
                    <a:pt x="78" y="302"/>
                    <a:pt x="78" y="302"/>
                    <a:pt x="78" y="302"/>
                  </a:cubicBezTo>
                  <a:cubicBezTo>
                    <a:pt x="78" y="201"/>
                    <a:pt x="106" y="123"/>
                    <a:pt x="162" y="68"/>
                  </a:cubicBezTo>
                  <a:cubicBezTo>
                    <a:pt x="229" y="4"/>
                    <a:pt x="306" y="0"/>
                    <a:pt x="327" y="0"/>
                  </a:cubicBezTo>
                  <a:cubicBezTo>
                    <a:pt x="805" y="0"/>
                    <a:pt x="805" y="0"/>
                    <a:pt x="805" y="0"/>
                  </a:cubicBezTo>
                  <a:cubicBezTo>
                    <a:pt x="805" y="211"/>
                    <a:pt x="805" y="211"/>
                    <a:pt x="805" y="211"/>
                  </a:cubicBezTo>
                  <a:cubicBezTo>
                    <a:pt x="327" y="211"/>
                    <a:pt x="327" y="211"/>
                    <a:pt x="327" y="211"/>
                  </a:cubicBezTo>
                  <a:cubicBezTo>
                    <a:pt x="292" y="215"/>
                    <a:pt x="289" y="275"/>
                    <a:pt x="289" y="302"/>
                  </a:cubicBezTo>
                  <a:cubicBezTo>
                    <a:pt x="289" y="429"/>
                    <a:pt x="289" y="429"/>
                    <a:pt x="289" y="429"/>
                  </a:cubicBezTo>
                  <a:cubicBezTo>
                    <a:pt x="362" y="429"/>
                    <a:pt x="362" y="429"/>
                    <a:pt x="362" y="429"/>
                  </a:cubicBezTo>
                  <a:cubicBezTo>
                    <a:pt x="173" y="715"/>
                    <a:pt x="173" y="715"/>
                    <a:pt x="173" y="715"/>
                  </a:cubicBezTo>
                  <a:cubicBezTo>
                    <a:pt x="0" y="429"/>
                    <a:pt x="0" y="429"/>
                    <a:pt x="0" y="429"/>
                  </a:cubicBezTo>
                  <a:lnTo>
                    <a:pt x="78" y="429"/>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3" name="Freeform 362"/>
            <p:cNvSpPr>
              <a:spLocks noEditPoints="1"/>
            </p:cNvSpPr>
            <p:nvPr/>
          </p:nvSpPr>
          <p:spPr bwMode="auto">
            <a:xfrm>
              <a:off x="7373938" y="2453005"/>
              <a:ext cx="180975" cy="190500"/>
            </a:xfrm>
            <a:custGeom>
              <a:avLst/>
              <a:gdLst>
                <a:gd name="T0" fmla="*/ 68 w 68"/>
                <a:gd name="T1" fmla="*/ 36 h 71"/>
                <a:gd name="T2" fmla="*/ 34 w 68"/>
                <a:gd name="T3" fmla="*/ 71 h 71"/>
                <a:gd name="T4" fmla="*/ 0 w 68"/>
                <a:gd name="T5" fmla="*/ 36 h 71"/>
                <a:gd name="T6" fmla="*/ 34 w 68"/>
                <a:gd name="T7" fmla="*/ 0 h 71"/>
                <a:gd name="T8" fmla="*/ 68 w 68"/>
                <a:gd name="T9" fmla="*/ 36 h 71"/>
                <a:gd name="T10" fmla="*/ 12 w 68"/>
                <a:gd name="T11" fmla="*/ 36 h 71"/>
                <a:gd name="T12" fmla="*/ 34 w 68"/>
                <a:gd name="T13" fmla="*/ 59 h 71"/>
                <a:gd name="T14" fmla="*/ 56 w 68"/>
                <a:gd name="T15" fmla="*/ 36 h 71"/>
                <a:gd name="T16" fmla="*/ 34 w 68"/>
                <a:gd name="T17" fmla="*/ 12 h 71"/>
                <a:gd name="T18" fmla="*/ 12 w 68"/>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71">
                  <a:moveTo>
                    <a:pt x="68" y="36"/>
                  </a:moveTo>
                  <a:cubicBezTo>
                    <a:pt x="68" y="53"/>
                    <a:pt x="57" y="71"/>
                    <a:pt x="34" y="71"/>
                  </a:cubicBezTo>
                  <a:cubicBezTo>
                    <a:pt x="10" y="71"/>
                    <a:pt x="0" y="53"/>
                    <a:pt x="0" y="36"/>
                  </a:cubicBezTo>
                  <a:cubicBezTo>
                    <a:pt x="0" y="18"/>
                    <a:pt x="11" y="0"/>
                    <a:pt x="34" y="0"/>
                  </a:cubicBezTo>
                  <a:cubicBezTo>
                    <a:pt x="57" y="0"/>
                    <a:pt x="68" y="18"/>
                    <a:pt x="68" y="36"/>
                  </a:cubicBezTo>
                  <a:close/>
                  <a:moveTo>
                    <a:pt x="12" y="36"/>
                  </a:moveTo>
                  <a:cubicBezTo>
                    <a:pt x="12" y="47"/>
                    <a:pt x="18" y="59"/>
                    <a:pt x="34" y="59"/>
                  </a:cubicBezTo>
                  <a:cubicBezTo>
                    <a:pt x="49" y="59"/>
                    <a:pt x="55" y="47"/>
                    <a:pt x="56" y="36"/>
                  </a:cubicBezTo>
                  <a:cubicBezTo>
                    <a:pt x="56" y="25"/>
                    <a:pt x="49" y="12"/>
                    <a:pt x="34" y="12"/>
                  </a:cubicBezTo>
                  <a:cubicBezTo>
                    <a:pt x="18"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63"/>
            <p:cNvSpPr>
              <a:spLocks noEditPoints="1"/>
            </p:cNvSpPr>
            <p:nvPr/>
          </p:nvSpPr>
          <p:spPr bwMode="auto">
            <a:xfrm>
              <a:off x="7591425" y="2459355"/>
              <a:ext cx="171450" cy="177800"/>
            </a:xfrm>
            <a:custGeom>
              <a:avLst/>
              <a:gdLst>
                <a:gd name="T0" fmla="*/ 31 w 64"/>
                <a:gd name="T1" fmla="*/ 47 h 67"/>
                <a:gd name="T2" fmla="*/ 12 w 64"/>
                <a:gd name="T3" fmla="*/ 47 h 67"/>
                <a:gd name="T4" fmla="*/ 12 w 64"/>
                <a:gd name="T5" fmla="*/ 67 h 67"/>
                <a:gd name="T6" fmla="*/ 0 w 64"/>
                <a:gd name="T7" fmla="*/ 67 h 67"/>
                <a:gd name="T8" fmla="*/ 0 w 64"/>
                <a:gd name="T9" fmla="*/ 0 h 67"/>
                <a:gd name="T10" fmla="*/ 31 w 64"/>
                <a:gd name="T11" fmla="*/ 0 h 67"/>
                <a:gd name="T12" fmla="*/ 31 w 64"/>
                <a:gd name="T13" fmla="*/ 47 h 67"/>
                <a:gd name="T14" fmla="*/ 12 w 64"/>
                <a:gd name="T15" fmla="*/ 36 h 67"/>
                <a:gd name="T16" fmla="*/ 31 w 64"/>
                <a:gd name="T17" fmla="*/ 36 h 67"/>
                <a:gd name="T18" fmla="*/ 31 w 64"/>
                <a:gd name="T19" fmla="*/ 12 h 67"/>
                <a:gd name="T20" fmla="*/ 12 w 64"/>
                <a:gd name="T21" fmla="*/ 12 h 67"/>
                <a:gd name="T22" fmla="*/ 12 w 64"/>
                <a:gd name="T2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67">
                  <a:moveTo>
                    <a:pt x="31" y="47"/>
                  </a:moveTo>
                  <a:cubicBezTo>
                    <a:pt x="12" y="47"/>
                    <a:pt x="12" y="47"/>
                    <a:pt x="12" y="47"/>
                  </a:cubicBezTo>
                  <a:cubicBezTo>
                    <a:pt x="12" y="67"/>
                    <a:pt x="12" y="67"/>
                    <a:pt x="12" y="67"/>
                  </a:cubicBezTo>
                  <a:cubicBezTo>
                    <a:pt x="0" y="67"/>
                    <a:pt x="0" y="67"/>
                    <a:pt x="0" y="67"/>
                  </a:cubicBezTo>
                  <a:cubicBezTo>
                    <a:pt x="0" y="0"/>
                    <a:pt x="0" y="0"/>
                    <a:pt x="0" y="0"/>
                  </a:cubicBezTo>
                  <a:cubicBezTo>
                    <a:pt x="10" y="0"/>
                    <a:pt x="21" y="0"/>
                    <a:pt x="31" y="0"/>
                  </a:cubicBezTo>
                  <a:cubicBezTo>
                    <a:pt x="64" y="0"/>
                    <a:pt x="64" y="47"/>
                    <a:pt x="31" y="47"/>
                  </a:cubicBezTo>
                  <a:close/>
                  <a:moveTo>
                    <a:pt x="12" y="36"/>
                  </a:moveTo>
                  <a:cubicBezTo>
                    <a:pt x="31" y="36"/>
                    <a:pt x="31" y="36"/>
                    <a:pt x="31" y="36"/>
                  </a:cubicBezTo>
                  <a:cubicBezTo>
                    <a:pt x="47" y="36"/>
                    <a:pt x="47" y="12"/>
                    <a:pt x="31" y="12"/>
                  </a:cubicBezTo>
                  <a:cubicBezTo>
                    <a:pt x="12" y="12"/>
                    <a:pt x="12" y="12"/>
                    <a:pt x="12" y="12"/>
                  </a:cubicBezTo>
                  <a:lnTo>
                    <a:pt x="12"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64"/>
            <p:cNvSpPr/>
            <p:nvPr/>
          </p:nvSpPr>
          <p:spPr bwMode="auto">
            <a:xfrm>
              <a:off x="7766050" y="2459355"/>
              <a:ext cx="146050" cy="177800"/>
            </a:xfrm>
            <a:custGeom>
              <a:avLst/>
              <a:gdLst>
                <a:gd name="T0" fmla="*/ 21 w 55"/>
                <a:gd name="T1" fmla="*/ 11 h 67"/>
                <a:gd name="T2" fmla="*/ 0 w 55"/>
                <a:gd name="T3" fmla="*/ 11 h 67"/>
                <a:gd name="T4" fmla="*/ 0 w 55"/>
                <a:gd name="T5" fmla="*/ 0 h 67"/>
                <a:gd name="T6" fmla="*/ 55 w 55"/>
                <a:gd name="T7" fmla="*/ 0 h 67"/>
                <a:gd name="T8" fmla="*/ 55 w 55"/>
                <a:gd name="T9" fmla="*/ 11 h 67"/>
                <a:gd name="T10" fmla="*/ 34 w 55"/>
                <a:gd name="T11" fmla="*/ 11 h 67"/>
                <a:gd name="T12" fmla="*/ 34 w 55"/>
                <a:gd name="T13" fmla="*/ 67 h 67"/>
                <a:gd name="T14" fmla="*/ 21 w 55"/>
                <a:gd name="T15" fmla="*/ 67 h 67"/>
                <a:gd name="T16" fmla="*/ 21 w 55"/>
                <a:gd name="T17"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67">
                  <a:moveTo>
                    <a:pt x="21" y="11"/>
                  </a:moveTo>
                  <a:cubicBezTo>
                    <a:pt x="0" y="11"/>
                    <a:pt x="0" y="11"/>
                    <a:pt x="0" y="11"/>
                  </a:cubicBezTo>
                  <a:cubicBezTo>
                    <a:pt x="0" y="0"/>
                    <a:pt x="0" y="0"/>
                    <a:pt x="0" y="0"/>
                  </a:cubicBezTo>
                  <a:cubicBezTo>
                    <a:pt x="19" y="0"/>
                    <a:pt x="35" y="0"/>
                    <a:pt x="55" y="0"/>
                  </a:cubicBezTo>
                  <a:cubicBezTo>
                    <a:pt x="55" y="11"/>
                    <a:pt x="55" y="11"/>
                    <a:pt x="55" y="11"/>
                  </a:cubicBezTo>
                  <a:cubicBezTo>
                    <a:pt x="34" y="11"/>
                    <a:pt x="34" y="11"/>
                    <a:pt x="34" y="11"/>
                  </a:cubicBezTo>
                  <a:cubicBezTo>
                    <a:pt x="34" y="67"/>
                    <a:pt x="34" y="67"/>
                    <a:pt x="34" y="67"/>
                  </a:cubicBezTo>
                  <a:cubicBezTo>
                    <a:pt x="21" y="67"/>
                    <a:pt x="21" y="67"/>
                    <a:pt x="21" y="67"/>
                  </a:cubicBezTo>
                  <a:lnTo>
                    <a:pt x="21"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Rectangle 365"/>
            <p:cNvSpPr>
              <a:spLocks noChangeArrowheads="1"/>
            </p:cNvSpPr>
            <p:nvPr/>
          </p:nvSpPr>
          <p:spPr bwMode="auto">
            <a:xfrm>
              <a:off x="7943850" y="2459355"/>
              <a:ext cx="34925"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Freeform 366"/>
            <p:cNvSpPr>
              <a:spLocks noEditPoints="1"/>
            </p:cNvSpPr>
            <p:nvPr/>
          </p:nvSpPr>
          <p:spPr bwMode="auto">
            <a:xfrm>
              <a:off x="8018463" y="2453005"/>
              <a:ext cx="184150" cy="190500"/>
            </a:xfrm>
            <a:custGeom>
              <a:avLst/>
              <a:gdLst>
                <a:gd name="T0" fmla="*/ 68 w 69"/>
                <a:gd name="T1" fmla="*/ 36 h 71"/>
                <a:gd name="T2" fmla="*/ 34 w 69"/>
                <a:gd name="T3" fmla="*/ 71 h 71"/>
                <a:gd name="T4" fmla="*/ 0 w 69"/>
                <a:gd name="T5" fmla="*/ 36 h 71"/>
                <a:gd name="T6" fmla="*/ 34 w 69"/>
                <a:gd name="T7" fmla="*/ 0 h 71"/>
                <a:gd name="T8" fmla="*/ 68 w 69"/>
                <a:gd name="T9" fmla="*/ 36 h 71"/>
                <a:gd name="T10" fmla="*/ 12 w 69"/>
                <a:gd name="T11" fmla="*/ 36 h 71"/>
                <a:gd name="T12" fmla="*/ 34 w 69"/>
                <a:gd name="T13" fmla="*/ 59 h 71"/>
                <a:gd name="T14" fmla="*/ 56 w 69"/>
                <a:gd name="T15" fmla="*/ 36 h 71"/>
                <a:gd name="T16" fmla="*/ 34 w 69"/>
                <a:gd name="T17" fmla="*/ 12 h 71"/>
                <a:gd name="T18" fmla="*/ 12 w 69"/>
                <a:gd name="T19" fmla="*/ 3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68" y="36"/>
                  </a:moveTo>
                  <a:cubicBezTo>
                    <a:pt x="68" y="53"/>
                    <a:pt x="58" y="71"/>
                    <a:pt x="34" y="71"/>
                  </a:cubicBezTo>
                  <a:cubicBezTo>
                    <a:pt x="11" y="71"/>
                    <a:pt x="0" y="53"/>
                    <a:pt x="0" y="36"/>
                  </a:cubicBezTo>
                  <a:cubicBezTo>
                    <a:pt x="0" y="18"/>
                    <a:pt x="11" y="0"/>
                    <a:pt x="34" y="0"/>
                  </a:cubicBezTo>
                  <a:cubicBezTo>
                    <a:pt x="57" y="0"/>
                    <a:pt x="69" y="18"/>
                    <a:pt x="68" y="36"/>
                  </a:cubicBezTo>
                  <a:close/>
                  <a:moveTo>
                    <a:pt x="12" y="36"/>
                  </a:moveTo>
                  <a:cubicBezTo>
                    <a:pt x="13" y="47"/>
                    <a:pt x="19" y="59"/>
                    <a:pt x="34" y="59"/>
                  </a:cubicBezTo>
                  <a:cubicBezTo>
                    <a:pt x="50" y="59"/>
                    <a:pt x="56" y="47"/>
                    <a:pt x="56" y="36"/>
                  </a:cubicBezTo>
                  <a:cubicBezTo>
                    <a:pt x="56" y="25"/>
                    <a:pt x="50" y="12"/>
                    <a:pt x="34" y="12"/>
                  </a:cubicBezTo>
                  <a:cubicBezTo>
                    <a:pt x="19" y="12"/>
                    <a:pt x="12" y="25"/>
                    <a:pt x="12"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367"/>
            <p:cNvSpPr/>
            <p:nvPr/>
          </p:nvSpPr>
          <p:spPr bwMode="auto">
            <a:xfrm>
              <a:off x="8239125" y="2459355"/>
              <a:ext cx="149225" cy="177800"/>
            </a:xfrm>
            <a:custGeom>
              <a:avLst/>
              <a:gdLst>
                <a:gd name="T0" fmla="*/ 72 w 94"/>
                <a:gd name="T1" fmla="*/ 0 h 112"/>
                <a:gd name="T2" fmla="*/ 94 w 94"/>
                <a:gd name="T3" fmla="*/ 0 h 112"/>
                <a:gd name="T4" fmla="*/ 94 w 94"/>
                <a:gd name="T5" fmla="*/ 112 h 112"/>
                <a:gd name="T6" fmla="*/ 81 w 94"/>
                <a:gd name="T7" fmla="*/ 112 h 112"/>
                <a:gd name="T8" fmla="*/ 81 w 94"/>
                <a:gd name="T9" fmla="*/ 112 h 112"/>
                <a:gd name="T10" fmla="*/ 22 w 94"/>
                <a:gd name="T11" fmla="*/ 37 h 112"/>
                <a:gd name="T12" fmla="*/ 22 w 94"/>
                <a:gd name="T13" fmla="*/ 112 h 112"/>
                <a:gd name="T14" fmla="*/ 0 w 94"/>
                <a:gd name="T15" fmla="*/ 112 h 112"/>
                <a:gd name="T16" fmla="*/ 0 w 94"/>
                <a:gd name="T17" fmla="*/ 0 h 112"/>
                <a:gd name="T18" fmla="*/ 17 w 94"/>
                <a:gd name="T19" fmla="*/ 0 h 112"/>
                <a:gd name="T20" fmla="*/ 72 w 94"/>
                <a:gd name="T21" fmla="*/ 69 h 112"/>
                <a:gd name="T22" fmla="*/ 72 w 94"/>
                <a:gd name="T2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12">
                  <a:moveTo>
                    <a:pt x="72" y="0"/>
                  </a:moveTo>
                  <a:lnTo>
                    <a:pt x="94" y="0"/>
                  </a:lnTo>
                  <a:lnTo>
                    <a:pt x="94" y="112"/>
                  </a:lnTo>
                  <a:lnTo>
                    <a:pt x="81" y="112"/>
                  </a:lnTo>
                  <a:lnTo>
                    <a:pt x="81" y="112"/>
                  </a:lnTo>
                  <a:lnTo>
                    <a:pt x="22" y="37"/>
                  </a:lnTo>
                  <a:lnTo>
                    <a:pt x="22" y="112"/>
                  </a:lnTo>
                  <a:lnTo>
                    <a:pt x="0" y="112"/>
                  </a:lnTo>
                  <a:lnTo>
                    <a:pt x="0" y="0"/>
                  </a:lnTo>
                  <a:lnTo>
                    <a:pt x="17" y="0"/>
                  </a:lnTo>
                  <a:lnTo>
                    <a:pt x="72" y="69"/>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368"/>
            <p:cNvSpPr/>
            <p:nvPr/>
          </p:nvSpPr>
          <p:spPr bwMode="auto">
            <a:xfrm>
              <a:off x="8493125" y="2456180"/>
              <a:ext cx="142875" cy="180975"/>
            </a:xfrm>
            <a:custGeom>
              <a:avLst/>
              <a:gdLst>
                <a:gd name="T0" fmla="*/ 0 w 54"/>
                <a:gd name="T1" fmla="*/ 20 h 68"/>
                <a:gd name="T2" fmla="*/ 26 w 54"/>
                <a:gd name="T3" fmla="*/ 0 h 68"/>
                <a:gd name="T4" fmla="*/ 53 w 54"/>
                <a:gd name="T5" fmla="*/ 21 h 68"/>
                <a:gd name="T6" fmla="*/ 27 w 54"/>
                <a:gd name="T7" fmla="*/ 42 h 68"/>
                <a:gd name="T8" fmla="*/ 12 w 54"/>
                <a:gd name="T9" fmla="*/ 50 h 68"/>
                <a:gd name="T10" fmla="*/ 12 w 54"/>
                <a:gd name="T11" fmla="*/ 56 h 68"/>
                <a:gd name="T12" fmla="*/ 54 w 54"/>
                <a:gd name="T13" fmla="*/ 56 h 68"/>
                <a:gd name="T14" fmla="*/ 54 w 54"/>
                <a:gd name="T15" fmla="*/ 68 h 68"/>
                <a:gd name="T16" fmla="*/ 0 w 54"/>
                <a:gd name="T17" fmla="*/ 68 h 68"/>
                <a:gd name="T18" fmla="*/ 0 w 54"/>
                <a:gd name="T19" fmla="*/ 50 h 68"/>
                <a:gd name="T20" fmla="*/ 27 w 54"/>
                <a:gd name="T21" fmla="*/ 30 h 68"/>
                <a:gd name="T22" fmla="*/ 41 w 54"/>
                <a:gd name="T23" fmla="*/ 22 h 68"/>
                <a:gd name="T24" fmla="*/ 26 w 54"/>
                <a:gd name="T25" fmla="*/ 11 h 68"/>
                <a:gd name="T26" fmla="*/ 12 w 54"/>
                <a:gd name="T27" fmla="*/ 20 h 68"/>
                <a:gd name="T28" fmla="*/ 0 w 54"/>
                <a:gd name="T29" fmla="*/ 2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68">
                  <a:moveTo>
                    <a:pt x="0" y="20"/>
                  </a:moveTo>
                  <a:cubicBezTo>
                    <a:pt x="0" y="6"/>
                    <a:pt x="13" y="0"/>
                    <a:pt x="26" y="0"/>
                  </a:cubicBezTo>
                  <a:cubicBezTo>
                    <a:pt x="39" y="0"/>
                    <a:pt x="53" y="5"/>
                    <a:pt x="53" y="21"/>
                  </a:cubicBezTo>
                  <a:cubicBezTo>
                    <a:pt x="53" y="38"/>
                    <a:pt x="41" y="42"/>
                    <a:pt x="27" y="42"/>
                  </a:cubicBezTo>
                  <a:cubicBezTo>
                    <a:pt x="21" y="42"/>
                    <a:pt x="12" y="43"/>
                    <a:pt x="12" y="50"/>
                  </a:cubicBezTo>
                  <a:cubicBezTo>
                    <a:pt x="12" y="56"/>
                    <a:pt x="12" y="56"/>
                    <a:pt x="12" y="56"/>
                  </a:cubicBezTo>
                  <a:cubicBezTo>
                    <a:pt x="54" y="56"/>
                    <a:pt x="54" y="56"/>
                    <a:pt x="54" y="56"/>
                  </a:cubicBezTo>
                  <a:cubicBezTo>
                    <a:pt x="54" y="68"/>
                    <a:pt x="54" y="68"/>
                    <a:pt x="54" y="68"/>
                  </a:cubicBezTo>
                  <a:cubicBezTo>
                    <a:pt x="0" y="68"/>
                    <a:pt x="0" y="68"/>
                    <a:pt x="0" y="68"/>
                  </a:cubicBezTo>
                  <a:cubicBezTo>
                    <a:pt x="0" y="62"/>
                    <a:pt x="0" y="56"/>
                    <a:pt x="0" y="50"/>
                  </a:cubicBezTo>
                  <a:cubicBezTo>
                    <a:pt x="0" y="35"/>
                    <a:pt x="14" y="30"/>
                    <a:pt x="27" y="30"/>
                  </a:cubicBezTo>
                  <a:cubicBezTo>
                    <a:pt x="32" y="30"/>
                    <a:pt x="41" y="29"/>
                    <a:pt x="41" y="22"/>
                  </a:cubicBezTo>
                  <a:cubicBezTo>
                    <a:pt x="41" y="14"/>
                    <a:pt x="34" y="11"/>
                    <a:pt x="26" y="11"/>
                  </a:cubicBezTo>
                  <a:cubicBezTo>
                    <a:pt x="19" y="11"/>
                    <a:pt x="12" y="14"/>
                    <a:pt x="12" y="20"/>
                  </a:cubicBezTo>
                  <a:lnTo>
                    <a:pt x="0"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0" name="文本框 49"/>
          <p:cNvSpPr txBox="1"/>
          <p:nvPr/>
        </p:nvSpPr>
        <p:spPr>
          <a:xfrm>
            <a:off x="983432" y="3292852"/>
            <a:ext cx="3813396"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51" name="文本框 50"/>
          <p:cNvSpPr txBox="1"/>
          <p:nvPr/>
        </p:nvSpPr>
        <p:spPr>
          <a:xfrm>
            <a:off x="2607501" y="2861659"/>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52" name="文本框 51"/>
          <p:cNvSpPr txBox="1"/>
          <p:nvPr/>
        </p:nvSpPr>
        <p:spPr>
          <a:xfrm>
            <a:off x="983432" y="4437067"/>
            <a:ext cx="3813396"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53" name="文本框 52"/>
          <p:cNvSpPr txBox="1"/>
          <p:nvPr/>
        </p:nvSpPr>
        <p:spPr>
          <a:xfrm>
            <a:off x="2607501" y="5238451"/>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54" name="文本框 53"/>
          <p:cNvSpPr txBox="1"/>
          <p:nvPr/>
        </p:nvSpPr>
        <p:spPr>
          <a:xfrm>
            <a:off x="7659053" y="3292852"/>
            <a:ext cx="3813396"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55" name="文本框 54"/>
          <p:cNvSpPr txBox="1"/>
          <p:nvPr/>
        </p:nvSpPr>
        <p:spPr>
          <a:xfrm>
            <a:off x="7659053" y="2861659"/>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56" name="文本框 55"/>
          <p:cNvSpPr txBox="1"/>
          <p:nvPr/>
        </p:nvSpPr>
        <p:spPr>
          <a:xfrm>
            <a:off x="7659053" y="4437067"/>
            <a:ext cx="3813396" cy="1077218"/>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57" name="文本框 56"/>
          <p:cNvSpPr txBox="1"/>
          <p:nvPr/>
        </p:nvSpPr>
        <p:spPr>
          <a:xfrm>
            <a:off x="7659053" y="5238451"/>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4"/>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58" name="矩形 124"/>
          <p:cNvSpPr>
            <a:spLocks noChangeArrowheads="1"/>
          </p:cNvSpPr>
          <p:nvPr/>
        </p:nvSpPr>
        <p:spPr bwMode="auto">
          <a:xfrm>
            <a:off x="2865438" y="1293013"/>
            <a:ext cx="6461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200"/>
                                  </p:stCondLst>
                                  <p:childTnLst>
                                    <p:set>
                                      <p:cBhvr>
                                        <p:cTn id="25" dur="1" fill="hold">
                                          <p:stCondLst>
                                            <p:cond delay="0"/>
                                          </p:stCondLst>
                                        </p:cTn>
                                        <p:tgtEl>
                                          <p:spTgt spid="58"/>
                                        </p:tgtEl>
                                        <p:attrNameLst>
                                          <p:attrName>style.visibility</p:attrName>
                                        </p:attrNameLst>
                                      </p:cBhvr>
                                      <p:to>
                                        <p:strVal val="visible"/>
                                      </p:to>
                                    </p:set>
                                    <p:animEffect transition="in" filter="fade">
                                      <p:cBhvr>
                                        <p:cTn id="26" dur="500"/>
                                        <p:tgtEl>
                                          <p:spTgt spid="58"/>
                                        </p:tgtEl>
                                      </p:cBhvr>
                                    </p:animEffect>
                                  </p:childTnLst>
                                </p:cTn>
                              </p:par>
                              <p:par>
                                <p:cTn id="27" presetID="49" presetClass="entr" presetSubtype="0" decel="100000" fill="hold" grpId="0" nodeType="withEffect">
                                  <p:stCondLst>
                                    <p:cond delay="30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 calcmode="lin" valueType="num">
                                      <p:cBhvr>
                                        <p:cTn id="31" dur="500" fill="hold"/>
                                        <p:tgtEl>
                                          <p:spTgt spid="13"/>
                                        </p:tgtEl>
                                        <p:attrNameLst>
                                          <p:attrName>style.rotation</p:attrName>
                                        </p:attrNameLst>
                                      </p:cBhvr>
                                      <p:tavLst>
                                        <p:tav tm="0">
                                          <p:val>
                                            <p:fltVal val="360"/>
                                          </p:val>
                                        </p:tav>
                                        <p:tav tm="100000">
                                          <p:val>
                                            <p:fltVal val="0"/>
                                          </p:val>
                                        </p:tav>
                                      </p:tavLst>
                                    </p:anim>
                                    <p:animEffect transition="in" filter="fade">
                                      <p:cBhvr>
                                        <p:cTn id="32" dur="500"/>
                                        <p:tgtEl>
                                          <p:spTgt spid="13"/>
                                        </p:tgtEl>
                                      </p:cBhvr>
                                    </p:animEffect>
                                  </p:childTnLst>
                                </p:cTn>
                              </p:par>
                            </p:childTnLst>
                          </p:cTn>
                        </p:par>
                        <p:par>
                          <p:cTn id="33" fill="hold">
                            <p:stCondLst>
                              <p:cond delay="500"/>
                            </p:stCondLst>
                            <p:childTnLst>
                              <p:par>
                                <p:cTn id="34" presetID="49" presetClass="entr" presetSubtype="0" decel="10000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 calcmode="lin" valueType="num">
                                      <p:cBhvr>
                                        <p:cTn id="38" dur="500" fill="hold"/>
                                        <p:tgtEl>
                                          <p:spTgt spid="10"/>
                                        </p:tgtEl>
                                        <p:attrNameLst>
                                          <p:attrName>style.rotation</p:attrName>
                                        </p:attrNameLst>
                                      </p:cBhvr>
                                      <p:tavLst>
                                        <p:tav tm="0">
                                          <p:val>
                                            <p:fltVal val="360"/>
                                          </p:val>
                                        </p:tav>
                                        <p:tav tm="100000">
                                          <p:val>
                                            <p:fltVal val="0"/>
                                          </p:val>
                                        </p:tav>
                                      </p:tavLst>
                                    </p:anim>
                                    <p:animEffect transition="in" filter="fade">
                                      <p:cBhvr>
                                        <p:cTn id="39" dur="500"/>
                                        <p:tgtEl>
                                          <p:spTgt spid="10"/>
                                        </p:tgtEl>
                                      </p:cBhvr>
                                    </p:animEffect>
                                  </p:childTnLst>
                                </p:cTn>
                              </p:par>
                              <p:par>
                                <p:cTn id="40" presetID="49" presetClass="entr" presetSubtype="0" decel="10000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 calcmode="lin" valueType="num">
                                      <p:cBhvr>
                                        <p:cTn id="44" dur="500" fill="hold"/>
                                        <p:tgtEl>
                                          <p:spTgt spid="11"/>
                                        </p:tgtEl>
                                        <p:attrNameLst>
                                          <p:attrName>style.rotation</p:attrName>
                                        </p:attrNameLst>
                                      </p:cBhvr>
                                      <p:tavLst>
                                        <p:tav tm="0">
                                          <p:val>
                                            <p:fltVal val="360"/>
                                          </p:val>
                                        </p:tav>
                                        <p:tav tm="100000">
                                          <p:val>
                                            <p:fltVal val="0"/>
                                          </p:val>
                                        </p:tav>
                                      </p:tavLst>
                                    </p:anim>
                                    <p:animEffect transition="in" filter="fade">
                                      <p:cBhvr>
                                        <p:cTn id="45" dur="500"/>
                                        <p:tgtEl>
                                          <p:spTgt spid="11"/>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 calcmode="lin" valueType="num">
                                      <p:cBhvr>
                                        <p:cTn id="50" dur="500" fill="hold"/>
                                        <p:tgtEl>
                                          <p:spTgt spid="12"/>
                                        </p:tgtEl>
                                        <p:attrNameLst>
                                          <p:attrName>style.rotation</p:attrName>
                                        </p:attrNameLst>
                                      </p:cBhvr>
                                      <p:tavLst>
                                        <p:tav tm="0">
                                          <p:val>
                                            <p:fltVal val="360"/>
                                          </p:val>
                                        </p:tav>
                                        <p:tav tm="100000">
                                          <p:val>
                                            <p:fltVal val="0"/>
                                          </p:val>
                                        </p:tav>
                                      </p:tavLst>
                                    </p:anim>
                                    <p:animEffect transition="in" filter="fade">
                                      <p:cBhvr>
                                        <p:cTn id="51" dur="500"/>
                                        <p:tgtEl>
                                          <p:spTgt spid="12"/>
                                        </p:tgtEl>
                                      </p:cBhvr>
                                    </p:animEffect>
                                  </p:childTnLst>
                                </p:cTn>
                              </p:par>
                            </p:childTnLst>
                          </p:cTn>
                        </p:par>
                        <p:par>
                          <p:cTn id="52" fill="hold">
                            <p:stCondLst>
                              <p:cond delay="1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par>
                                <p:cTn id="58" presetID="53" presetClass="entr" presetSubtype="16" fill="hold" nodeType="with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fill="hold"/>
                                        <p:tgtEl>
                                          <p:spTgt spid="23"/>
                                        </p:tgtEl>
                                        <p:attrNameLst>
                                          <p:attrName>ppt_w</p:attrName>
                                        </p:attrNameLst>
                                      </p:cBhvr>
                                      <p:tavLst>
                                        <p:tav tm="0">
                                          <p:val>
                                            <p:fltVal val="0"/>
                                          </p:val>
                                        </p:tav>
                                        <p:tav tm="100000">
                                          <p:val>
                                            <p:strVal val="#ppt_w"/>
                                          </p:val>
                                        </p:tav>
                                      </p:tavLst>
                                    </p:anim>
                                    <p:anim calcmode="lin" valueType="num">
                                      <p:cBhvr>
                                        <p:cTn id="61" dur="500" fill="hold"/>
                                        <p:tgtEl>
                                          <p:spTgt spid="23"/>
                                        </p:tgtEl>
                                        <p:attrNameLst>
                                          <p:attrName>ppt_h</p:attrName>
                                        </p:attrNameLst>
                                      </p:cBhvr>
                                      <p:tavLst>
                                        <p:tav tm="0">
                                          <p:val>
                                            <p:fltVal val="0"/>
                                          </p:val>
                                        </p:tav>
                                        <p:tav tm="100000">
                                          <p:val>
                                            <p:strVal val="#ppt_h"/>
                                          </p:val>
                                        </p:tav>
                                      </p:tavLst>
                                    </p:anim>
                                    <p:animEffect transition="in" filter="fade">
                                      <p:cBhvr>
                                        <p:cTn id="62" dur="500"/>
                                        <p:tgtEl>
                                          <p:spTgt spid="23"/>
                                        </p:tgtEl>
                                      </p:cBhvr>
                                    </p:animEffect>
                                  </p:childTnLst>
                                </p:cTn>
                              </p:par>
                              <p:par>
                                <p:cTn id="63" presetID="53" presetClass="entr" presetSubtype="16"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par>
                                <p:cTn id="68" presetID="53" presetClass="entr" presetSubtype="16" fill="hold" nodeType="with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fade">
                                      <p:cBhvr>
                                        <p:cTn id="79" dur="500"/>
                                        <p:tgtEl>
                                          <p:spTgt spid="51"/>
                                        </p:tgtEl>
                                      </p:cBhvr>
                                    </p:animEffect>
                                  </p:childTnLst>
                                </p:cTn>
                              </p:par>
                            </p:childTnLst>
                          </p:cTn>
                        </p:par>
                        <p:par>
                          <p:cTn id="80" fill="hold">
                            <p:stCondLst>
                              <p:cond delay="2000"/>
                            </p:stCondLst>
                            <p:childTnLst>
                              <p:par>
                                <p:cTn id="81" presetID="10" presetClass="entr" presetSubtype="0"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fade">
                                      <p:cBhvr>
                                        <p:cTn id="83" dur="500"/>
                                        <p:tgtEl>
                                          <p:spTgt spid="5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Effect transition="in" filter="fade">
                                      <p:cBhvr>
                                        <p:cTn id="86" dur="500"/>
                                        <p:tgtEl>
                                          <p:spTgt spid="53"/>
                                        </p:tgtEl>
                                      </p:cBhvr>
                                    </p:animEffect>
                                  </p:childTnLst>
                                </p:cTn>
                              </p:par>
                            </p:childTnLst>
                          </p:cTn>
                        </p:par>
                        <p:par>
                          <p:cTn id="87" fill="hold">
                            <p:stCondLst>
                              <p:cond delay="2500"/>
                            </p:stCondLst>
                            <p:childTnLst>
                              <p:par>
                                <p:cTn id="88" presetID="10" presetClass="entr" presetSubtype="0" fill="hold" grpId="0" nodeType="after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fade">
                                      <p:cBhvr>
                                        <p:cTn id="90" dur="500"/>
                                        <p:tgtEl>
                                          <p:spTgt spid="5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fade">
                                      <p:cBhvr>
                                        <p:cTn id="93" dur="500"/>
                                        <p:tgtEl>
                                          <p:spTgt spid="55"/>
                                        </p:tgtEl>
                                      </p:cBhvr>
                                    </p:animEffect>
                                  </p:childTnLst>
                                </p:cTn>
                              </p:par>
                            </p:childTnLst>
                          </p:cTn>
                        </p:par>
                        <p:par>
                          <p:cTn id="94" fill="hold">
                            <p:stCondLst>
                              <p:cond delay="3000"/>
                            </p:stCondLst>
                            <p:childTnLst>
                              <p:par>
                                <p:cTn id="95" presetID="10" presetClass="entr" presetSubtype="0"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fade">
                                      <p:cBhvr>
                                        <p:cTn id="10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animBg="1"/>
      <p:bldP spid="13" grpId="0" animBg="1"/>
      <p:bldP spid="50" grpId="0"/>
      <p:bldP spid="51" grpId="0"/>
      <p:bldP spid="52" grpId="0"/>
      <p:bldP spid="53" grpId="0"/>
      <p:bldP spid="54" grpId="0"/>
      <p:bldP spid="55" grpId="0"/>
      <p:bldP spid="56" grpId="0"/>
      <p:bldP spid="57" grpId="0"/>
      <p:bldP spid="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4</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5"/>
          <p:cNvSpPr/>
          <p:nvPr/>
        </p:nvSpPr>
        <p:spPr bwMode="auto">
          <a:xfrm>
            <a:off x="4624388" y="3273425"/>
            <a:ext cx="1644650" cy="1806575"/>
          </a:xfrm>
          <a:custGeom>
            <a:avLst/>
            <a:gdLst>
              <a:gd name="T0" fmla="*/ 388 w 388"/>
              <a:gd name="T1" fmla="*/ 426 h 426"/>
              <a:gd name="T2" fmla="*/ 336 w 388"/>
              <a:gd name="T3" fmla="*/ 426 h 426"/>
              <a:gd name="T4" fmla="*/ 336 w 388"/>
              <a:gd name="T5" fmla="*/ 287 h 426"/>
              <a:gd name="T6" fmla="*/ 277 w 388"/>
              <a:gd name="T7" fmla="*/ 230 h 426"/>
              <a:gd name="T8" fmla="*/ 99 w 388"/>
              <a:gd name="T9" fmla="*/ 230 h 426"/>
              <a:gd name="T10" fmla="*/ 0 w 388"/>
              <a:gd name="T11" fmla="*/ 132 h 426"/>
              <a:gd name="T12" fmla="*/ 0 w 388"/>
              <a:gd name="T13" fmla="*/ 131 h 426"/>
              <a:gd name="T14" fmla="*/ 0 w 388"/>
              <a:gd name="T15" fmla="*/ 0 h 426"/>
              <a:gd name="T16" fmla="*/ 52 w 388"/>
              <a:gd name="T17" fmla="*/ 0 h 426"/>
              <a:gd name="T18" fmla="*/ 52 w 388"/>
              <a:gd name="T19" fmla="*/ 130 h 426"/>
              <a:gd name="T20" fmla="*/ 60 w 388"/>
              <a:gd name="T21" fmla="*/ 156 h 426"/>
              <a:gd name="T22" fmla="*/ 99 w 388"/>
              <a:gd name="T23" fmla="*/ 178 h 426"/>
              <a:gd name="T24" fmla="*/ 280 w 388"/>
              <a:gd name="T25" fmla="*/ 178 h 426"/>
              <a:gd name="T26" fmla="*/ 282 w 388"/>
              <a:gd name="T27" fmla="*/ 178 h 426"/>
              <a:gd name="T28" fmla="*/ 388 w 388"/>
              <a:gd name="T29" fmla="*/ 287 h 426"/>
              <a:gd name="T30" fmla="*/ 388 w 388"/>
              <a:gd name="T31" fmla="*/ 426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8" h="426">
                <a:moveTo>
                  <a:pt x="388" y="426"/>
                </a:moveTo>
                <a:cubicBezTo>
                  <a:pt x="336" y="426"/>
                  <a:pt x="336" y="426"/>
                  <a:pt x="336" y="426"/>
                </a:cubicBezTo>
                <a:cubicBezTo>
                  <a:pt x="336" y="287"/>
                  <a:pt x="336" y="287"/>
                  <a:pt x="336" y="287"/>
                </a:cubicBezTo>
                <a:cubicBezTo>
                  <a:pt x="336" y="241"/>
                  <a:pt x="287" y="231"/>
                  <a:pt x="277" y="230"/>
                </a:cubicBezTo>
                <a:cubicBezTo>
                  <a:pt x="99" y="230"/>
                  <a:pt x="99" y="230"/>
                  <a:pt x="99" y="230"/>
                </a:cubicBezTo>
                <a:cubicBezTo>
                  <a:pt x="29" y="230"/>
                  <a:pt x="1" y="171"/>
                  <a:pt x="0" y="132"/>
                </a:cubicBezTo>
                <a:cubicBezTo>
                  <a:pt x="0" y="131"/>
                  <a:pt x="0" y="131"/>
                  <a:pt x="0" y="131"/>
                </a:cubicBezTo>
                <a:cubicBezTo>
                  <a:pt x="0" y="0"/>
                  <a:pt x="0" y="0"/>
                  <a:pt x="0" y="0"/>
                </a:cubicBezTo>
                <a:cubicBezTo>
                  <a:pt x="52" y="0"/>
                  <a:pt x="52" y="0"/>
                  <a:pt x="52" y="0"/>
                </a:cubicBezTo>
                <a:cubicBezTo>
                  <a:pt x="52" y="130"/>
                  <a:pt x="52" y="130"/>
                  <a:pt x="52" y="130"/>
                </a:cubicBezTo>
                <a:cubicBezTo>
                  <a:pt x="53" y="132"/>
                  <a:pt x="54" y="145"/>
                  <a:pt x="60" y="156"/>
                </a:cubicBezTo>
                <a:cubicBezTo>
                  <a:pt x="68" y="171"/>
                  <a:pt x="81" y="178"/>
                  <a:pt x="99" y="178"/>
                </a:cubicBezTo>
                <a:cubicBezTo>
                  <a:pt x="280" y="178"/>
                  <a:pt x="280" y="178"/>
                  <a:pt x="280" y="178"/>
                </a:cubicBezTo>
                <a:cubicBezTo>
                  <a:pt x="282" y="178"/>
                  <a:pt x="282" y="178"/>
                  <a:pt x="282" y="178"/>
                </a:cubicBezTo>
                <a:cubicBezTo>
                  <a:pt x="319" y="182"/>
                  <a:pt x="388" y="210"/>
                  <a:pt x="388" y="287"/>
                </a:cubicBezTo>
                <a:lnTo>
                  <a:pt x="388" y="426"/>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1" name="Freeform 6"/>
          <p:cNvSpPr/>
          <p:nvPr/>
        </p:nvSpPr>
        <p:spPr bwMode="auto">
          <a:xfrm>
            <a:off x="6048376" y="2938463"/>
            <a:ext cx="1646238" cy="2620963"/>
          </a:xfrm>
          <a:custGeom>
            <a:avLst/>
            <a:gdLst>
              <a:gd name="T0" fmla="*/ 52 w 388"/>
              <a:gd name="T1" fmla="*/ 618 h 618"/>
              <a:gd name="T2" fmla="*/ 0 w 388"/>
              <a:gd name="T3" fmla="*/ 618 h 618"/>
              <a:gd name="T4" fmla="*/ 0 w 388"/>
              <a:gd name="T5" fmla="*/ 295 h 618"/>
              <a:gd name="T6" fmla="*/ 13 w 388"/>
              <a:gd name="T7" fmla="*/ 247 h 618"/>
              <a:gd name="T8" fmla="*/ 99 w 388"/>
              <a:gd name="T9" fmla="*/ 196 h 618"/>
              <a:gd name="T10" fmla="*/ 281 w 388"/>
              <a:gd name="T11" fmla="*/ 196 h 618"/>
              <a:gd name="T12" fmla="*/ 320 w 388"/>
              <a:gd name="T13" fmla="*/ 188 h 618"/>
              <a:gd name="T14" fmla="*/ 336 w 388"/>
              <a:gd name="T15" fmla="*/ 139 h 618"/>
              <a:gd name="T16" fmla="*/ 336 w 388"/>
              <a:gd name="T17" fmla="*/ 0 h 618"/>
              <a:gd name="T18" fmla="*/ 388 w 388"/>
              <a:gd name="T19" fmla="*/ 0 h 618"/>
              <a:gd name="T20" fmla="*/ 388 w 388"/>
              <a:gd name="T21" fmla="*/ 139 h 618"/>
              <a:gd name="T22" fmla="*/ 353 w 388"/>
              <a:gd name="T23" fmla="*/ 228 h 618"/>
              <a:gd name="T24" fmla="*/ 277 w 388"/>
              <a:gd name="T25" fmla="*/ 249 h 618"/>
              <a:gd name="T26" fmla="*/ 99 w 388"/>
              <a:gd name="T27" fmla="*/ 249 h 618"/>
              <a:gd name="T28" fmla="*/ 60 w 388"/>
              <a:gd name="T29" fmla="*/ 270 h 618"/>
              <a:gd name="T30" fmla="*/ 52 w 388"/>
              <a:gd name="T31" fmla="*/ 296 h 618"/>
              <a:gd name="T32" fmla="*/ 52 w 388"/>
              <a:gd name="T33"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8" h="618">
                <a:moveTo>
                  <a:pt x="52" y="618"/>
                </a:moveTo>
                <a:cubicBezTo>
                  <a:pt x="0" y="618"/>
                  <a:pt x="0" y="618"/>
                  <a:pt x="0" y="618"/>
                </a:cubicBezTo>
                <a:cubicBezTo>
                  <a:pt x="0" y="295"/>
                  <a:pt x="0" y="295"/>
                  <a:pt x="0" y="295"/>
                </a:cubicBezTo>
                <a:cubicBezTo>
                  <a:pt x="0" y="292"/>
                  <a:pt x="1" y="270"/>
                  <a:pt x="13" y="247"/>
                </a:cubicBezTo>
                <a:cubicBezTo>
                  <a:pt x="30" y="214"/>
                  <a:pt x="61" y="196"/>
                  <a:pt x="99" y="196"/>
                </a:cubicBezTo>
                <a:cubicBezTo>
                  <a:pt x="281" y="196"/>
                  <a:pt x="281" y="196"/>
                  <a:pt x="281" y="196"/>
                </a:cubicBezTo>
                <a:cubicBezTo>
                  <a:pt x="281" y="196"/>
                  <a:pt x="304" y="198"/>
                  <a:pt x="320" y="188"/>
                </a:cubicBezTo>
                <a:cubicBezTo>
                  <a:pt x="332" y="180"/>
                  <a:pt x="336" y="163"/>
                  <a:pt x="336" y="139"/>
                </a:cubicBezTo>
                <a:cubicBezTo>
                  <a:pt x="336" y="0"/>
                  <a:pt x="336" y="0"/>
                  <a:pt x="336" y="0"/>
                </a:cubicBezTo>
                <a:cubicBezTo>
                  <a:pt x="388" y="0"/>
                  <a:pt x="388" y="0"/>
                  <a:pt x="388" y="0"/>
                </a:cubicBezTo>
                <a:cubicBezTo>
                  <a:pt x="388" y="139"/>
                  <a:pt x="388" y="139"/>
                  <a:pt x="388" y="139"/>
                </a:cubicBezTo>
                <a:cubicBezTo>
                  <a:pt x="388" y="179"/>
                  <a:pt x="377" y="209"/>
                  <a:pt x="353" y="228"/>
                </a:cubicBezTo>
                <a:cubicBezTo>
                  <a:pt x="324" y="253"/>
                  <a:pt x="288" y="250"/>
                  <a:pt x="277" y="249"/>
                </a:cubicBezTo>
                <a:cubicBezTo>
                  <a:pt x="99" y="249"/>
                  <a:pt x="99" y="249"/>
                  <a:pt x="99" y="249"/>
                </a:cubicBezTo>
                <a:cubicBezTo>
                  <a:pt x="81" y="249"/>
                  <a:pt x="68" y="255"/>
                  <a:pt x="60" y="270"/>
                </a:cubicBezTo>
                <a:cubicBezTo>
                  <a:pt x="54" y="282"/>
                  <a:pt x="53" y="294"/>
                  <a:pt x="52" y="296"/>
                </a:cubicBezTo>
                <a:lnTo>
                  <a:pt x="52" y="618"/>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 name="Freeform 7"/>
          <p:cNvSpPr/>
          <p:nvPr/>
        </p:nvSpPr>
        <p:spPr bwMode="auto">
          <a:xfrm>
            <a:off x="6048376" y="4249738"/>
            <a:ext cx="1646238" cy="2620963"/>
          </a:xfrm>
          <a:custGeom>
            <a:avLst/>
            <a:gdLst>
              <a:gd name="T0" fmla="*/ 52 w 388"/>
              <a:gd name="T1" fmla="*/ 618 h 618"/>
              <a:gd name="T2" fmla="*/ 0 w 388"/>
              <a:gd name="T3" fmla="*/ 618 h 618"/>
              <a:gd name="T4" fmla="*/ 0 w 388"/>
              <a:gd name="T5" fmla="*/ 295 h 618"/>
              <a:gd name="T6" fmla="*/ 13 w 388"/>
              <a:gd name="T7" fmla="*/ 247 h 618"/>
              <a:gd name="T8" fmla="*/ 99 w 388"/>
              <a:gd name="T9" fmla="*/ 196 h 618"/>
              <a:gd name="T10" fmla="*/ 281 w 388"/>
              <a:gd name="T11" fmla="*/ 196 h 618"/>
              <a:gd name="T12" fmla="*/ 320 w 388"/>
              <a:gd name="T13" fmla="*/ 188 h 618"/>
              <a:gd name="T14" fmla="*/ 336 w 388"/>
              <a:gd name="T15" fmla="*/ 139 h 618"/>
              <a:gd name="T16" fmla="*/ 336 w 388"/>
              <a:gd name="T17" fmla="*/ 0 h 618"/>
              <a:gd name="T18" fmla="*/ 388 w 388"/>
              <a:gd name="T19" fmla="*/ 0 h 618"/>
              <a:gd name="T20" fmla="*/ 388 w 388"/>
              <a:gd name="T21" fmla="*/ 139 h 618"/>
              <a:gd name="T22" fmla="*/ 353 w 388"/>
              <a:gd name="T23" fmla="*/ 228 h 618"/>
              <a:gd name="T24" fmla="*/ 277 w 388"/>
              <a:gd name="T25" fmla="*/ 249 h 618"/>
              <a:gd name="T26" fmla="*/ 99 w 388"/>
              <a:gd name="T27" fmla="*/ 249 h 618"/>
              <a:gd name="T28" fmla="*/ 60 w 388"/>
              <a:gd name="T29" fmla="*/ 270 h 618"/>
              <a:gd name="T30" fmla="*/ 52 w 388"/>
              <a:gd name="T31" fmla="*/ 296 h 618"/>
              <a:gd name="T32" fmla="*/ 52 w 388"/>
              <a:gd name="T33"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8" h="618">
                <a:moveTo>
                  <a:pt x="52" y="618"/>
                </a:moveTo>
                <a:cubicBezTo>
                  <a:pt x="0" y="618"/>
                  <a:pt x="0" y="618"/>
                  <a:pt x="0" y="618"/>
                </a:cubicBezTo>
                <a:cubicBezTo>
                  <a:pt x="0" y="295"/>
                  <a:pt x="0" y="295"/>
                  <a:pt x="0" y="295"/>
                </a:cubicBezTo>
                <a:cubicBezTo>
                  <a:pt x="0" y="292"/>
                  <a:pt x="1" y="270"/>
                  <a:pt x="13" y="247"/>
                </a:cubicBezTo>
                <a:cubicBezTo>
                  <a:pt x="30" y="214"/>
                  <a:pt x="61" y="196"/>
                  <a:pt x="99" y="196"/>
                </a:cubicBezTo>
                <a:cubicBezTo>
                  <a:pt x="281" y="196"/>
                  <a:pt x="281" y="196"/>
                  <a:pt x="281" y="196"/>
                </a:cubicBezTo>
                <a:cubicBezTo>
                  <a:pt x="281" y="196"/>
                  <a:pt x="305" y="198"/>
                  <a:pt x="320" y="188"/>
                </a:cubicBezTo>
                <a:cubicBezTo>
                  <a:pt x="332" y="180"/>
                  <a:pt x="336" y="162"/>
                  <a:pt x="336" y="139"/>
                </a:cubicBezTo>
                <a:cubicBezTo>
                  <a:pt x="336" y="0"/>
                  <a:pt x="336" y="0"/>
                  <a:pt x="336" y="0"/>
                </a:cubicBezTo>
                <a:cubicBezTo>
                  <a:pt x="388" y="0"/>
                  <a:pt x="388" y="0"/>
                  <a:pt x="388" y="0"/>
                </a:cubicBezTo>
                <a:cubicBezTo>
                  <a:pt x="388" y="139"/>
                  <a:pt x="388" y="139"/>
                  <a:pt x="388" y="139"/>
                </a:cubicBezTo>
                <a:cubicBezTo>
                  <a:pt x="388" y="179"/>
                  <a:pt x="377" y="209"/>
                  <a:pt x="353" y="228"/>
                </a:cubicBezTo>
                <a:cubicBezTo>
                  <a:pt x="324" y="253"/>
                  <a:pt x="288" y="250"/>
                  <a:pt x="277" y="249"/>
                </a:cubicBezTo>
                <a:cubicBezTo>
                  <a:pt x="99" y="249"/>
                  <a:pt x="99" y="249"/>
                  <a:pt x="99" y="249"/>
                </a:cubicBezTo>
                <a:cubicBezTo>
                  <a:pt x="81" y="249"/>
                  <a:pt x="68" y="255"/>
                  <a:pt x="60" y="270"/>
                </a:cubicBezTo>
                <a:cubicBezTo>
                  <a:pt x="54" y="281"/>
                  <a:pt x="53" y="294"/>
                  <a:pt x="52" y="296"/>
                </a:cubicBezTo>
                <a:lnTo>
                  <a:pt x="52" y="618"/>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3" name="Freeform 8"/>
          <p:cNvSpPr/>
          <p:nvPr/>
        </p:nvSpPr>
        <p:spPr bwMode="auto">
          <a:xfrm>
            <a:off x="4624388" y="4749800"/>
            <a:ext cx="1644650" cy="2120900"/>
          </a:xfrm>
          <a:custGeom>
            <a:avLst/>
            <a:gdLst>
              <a:gd name="T0" fmla="*/ 388 w 388"/>
              <a:gd name="T1" fmla="*/ 500 h 500"/>
              <a:gd name="T2" fmla="*/ 336 w 388"/>
              <a:gd name="T3" fmla="*/ 500 h 500"/>
              <a:gd name="T4" fmla="*/ 336 w 388"/>
              <a:gd name="T5" fmla="*/ 287 h 500"/>
              <a:gd name="T6" fmla="*/ 277 w 388"/>
              <a:gd name="T7" fmla="*/ 230 h 500"/>
              <a:gd name="T8" fmla="*/ 99 w 388"/>
              <a:gd name="T9" fmla="*/ 230 h 500"/>
              <a:gd name="T10" fmla="*/ 0 w 388"/>
              <a:gd name="T11" fmla="*/ 132 h 500"/>
              <a:gd name="T12" fmla="*/ 0 w 388"/>
              <a:gd name="T13" fmla="*/ 131 h 500"/>
              <a:gd name="T14" fmla="*/ 0 w 388"/>
              <a:gd name="T15" fmla="*/ 0 h 500"/>
              <a:gd name="T16" fmla="*/ 52 w 388"/>
              <a:gd name="T17" fmla="*/ 0 h 500"/>
              <a:gd name="T18" fmla="*/ 52 w 388"/>
              <a:gd name="T19" fmla="*/ 130 h 500"/>
              <a:gd name="T20" fmla="*/ 60 w 388"/>
              <a:gd name="T21" fmla="*/ 157 h 500"/>
              <a:gd name="T22" fmla="*/ 99 w 388"/>
              <a:gd name="T23" fmla="*/ 178 h 500"/>
              <a:gd name="T24" fmla="*/ 280 w 388"/>
              <a:gd name="T25" fmla="*/ 178 h 500"/>
              <a:gd name="T26" fmla="*/ 282 w 388"/>
              <a:gd name="T27" fmla="*/ 178 h 500"/>
              <a:gd name="T28" fmla="*/ 388 w 388"/>
              <a:gd name="T29" fmla="*/ 287 h 500"/>
              <a:gd name="T30" fmla="*/ 388 w 388"/>
              <a:gd name="T31"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8" h="500">
                <a:moveTo>
                  <a:pt x="388" y="500"/>
                </a:moveTo>
                <a:cubicBezTo>
                  <a:pt x="336" y="500"/>
                  <a:pt x="336" y="500"/>
                  <a:pt x="336" y="500"/>
                </a:cubicBezTo>
                <a:cubicBezTo>
                  <a:pt x="336" y="287"/>
                  <a:pt x="336" y="287"/>
                  <a:pt x="336" y="287"/>
                </a:cubicBezTo>
                <a:cubicBezTo>
                  <a:pt x="336" y="241"/>
                  <a:pt x="287" y="232"/>
                  <a:pt x="277" y="230"/>
                </a:cubicBezTo>
                <a:cubicBezTo>
                  <a:pt x="99" y="230"/>
                  <a:pt x="99" y="230"/>
                  <a:pt x="99" y="230"/>
                </a:cubicBezTo>
                <a:cubicBezTo>
                  <a:pt x="29" y="230"/>
                  <a:pt x="1" y="171"/>
                  <a:pt x="0" y="132"/>
                </a:cubicBezTo>
                <a:cubicBezTo>
                  <a:pt x="0" y="131"/>
                  <a:pt x="0" y="131"/>
                  <a:pt x="0" y="131"/>
                </a:cubicBezTo>
                <a:cubicBezTo>
                  <a:pt x="0" y="0"/>
                  <a:pt x="0" y="0"/>
                  <a:pt x="0" y="0"/>
                </a:cubicBezTo>
                <a:cubicBezTo>
                  <a:pt x="52" y="0"/>
                  <a:pt x="52" y="0"/>
                  <a:pt x="52" y="0"/>
                </a:cubicBezTo>
                <a:cubicBezTo>
                  <a:pt x="52" y="130"/>
                  <a:pt x="52" y="130"/>
                  <a:pt x="52" y="130"/>
                </a:cubicBezTo>
                <a:cubicBezTo>
                  <a:pt x="53" y="132"/>
                  <a:pt x="54" y="145"/>
                  <a:pt x="60" y="157"/>
                </a:cubicBezTo>
                <a:cubicBezTo>
                  <a:pt x="68" y="171"/>
                  <a:pt x="81" y="178"/>
                  <a:pt x="99" y="178"/>
                </a:cubicBezTo>
                <a:cubicBezTo>
                  <a:pt x="280" y="178"/>
                  <a:pt x="280" y="178"/>
                  <a:pt x="280" y="178"/>
                </a:cubicBezTo>
                <a:cubicBezTo>
                  <a:pt x="282" y="178"/>
                  <a:pt x="282" y="178"/>
                  <a:pt x="282" y="178"/>
                </a:cubicBezTo>
                <a:cubicBezTo>
                  <a:pt x="319" y="182"/>
                  <a:pt x="388" y="210"/>
                  <a:pt x="388" y="287"/>
                </a:cubicBezTo>
                <a:lnTo>
                  <a:pt x="388" y="500"/>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4" name="Oval 9"/>
          <p:cNvSpPr>
            <a:spLocks noChangeArrowheads="1"/>
          </p:cNvSpPr>
          <p:nvPr/>
        </p:nvSpPr>
        <p:spPr bwMode="auto">
          <a:xfrm>
            <a:off x="7177088" y="4143375"/>
            <a:ext cx="784225" cy="784225"/>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5" name="Oval 10"/>
          <p:cNvSpPr>
            <a:spLocks noChangeArrowheads="1"/>
          </p:cNvSpPr>
          <p:nvPr/>
        </p:nvSpPr>
        <p:spPr bwMode="auto">
          <a:xfrm>
            <a:off x="7177088" y="2573338"/>
            <a:ext cx="784225" cy="784225"/>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16" name="Oval 11"/>
          <p:cNvSpPr>
            <a:spLocks noChangeArrowheads="1"/>
          </p:cNvSpPr>
          <p:nvPr/>
        </p:nvSpPr>
        <p:spPr bwMode="auto">
          <a:xfrm>
            <a:off x="4340226" y="2900363"/>
            <a:ext cx="788988" cy="784225"/>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12"/>
          <p:cNvSpPr>
            <a:spLocks noChangeArrowheads="1"/>
          </p:cNvSpPr>
          <p:nvPr/>
        </p:nvSpPr>
        <p:spPr bwMode="auto">
          <a:xfrm>
            <a:off x="4340226" y="4432300"/>
            <a:ext cx="788988" cy="788988"/>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grpSp>
        <p:nvGrpSpPr>
          <p:cNvPr id="18" name="组合 17"/>
          <p:cNvGrpSpPr/>
          <p:nvPr/>
        </p:nvGrpSpPr>
        <p:grpSpPr>
          <a:xfrm>
            <a:off x="7426326" y="2751138"/>
            <a:ext cx="284163" cy="433388"/>
            <a:chOff x="7426326" y="2751138"/>
            <a:chExt cx="284163" cy="433388"/>
          </a:xfrm>
        </p:grpSpPr>
        <p:sp>
          <p:nvSpPr>
            <p:cNvPr id="19" name="Freeform 36"/>
            <p:cNvSpPr>
              <a:spLocks noEditPoints="1"/>
            </p:cNvSpPr>
            <p:nvPr/>
          </p:nvSpPr>
          <p:spPr bwMode="auto">
            <a:xfrm>
              <a:off x="7426326" y="2751138"/>
              <a:ext cx="284163" cy="309563"/>
            </a:xfrm>
            <a:custGeom>
              <a:avLst/>
              <a:gdLst>
                <a:gd name="T0" fmla="*/ 34 w 67"/>
                <a:gd name="T1" fmla="*/ 0 h 73"/>
                <a:gd name="T2" fmla="*/ 0 w 67"/>
                <a:gd name="T3" fmla="*/ 34 h 73"/>
                <a:gd name="T4" fmla="*/ 10 w 67"/>
                <a:gd name="T5" fmla="*/ 57 h 73"/>
                <a:gd name="T6" fmla="*/ 10 w 67"/>
                <a:gd name="T7" fmla="*/ 71 h 73"/>
                <a:gd name="T8" fmla="*/ 11 w 67"/>
                <a:gd name="T9" fmla="*/ 73 h 73"/>
                <a:gd name="T10" fmla="*/ 57 w 67"/>
                <a:gd name="T11" fmla="*/ 73 h 73"/>
                <a:gd name="T12" fmla="*/ 58 w 67"/>
                <a:gd name="T13" fmla="*/ 71 h 73"/>
                <a:gd name="T14" fmla="*/ 58 w 67"/>
                <a:gd name="T15" fmla="*/ 57 h 73"/>
                <a:gd name="T16" fmla="*/ 67 w 67"/>
                <a:gd name="T17" fmla="*/ 34 h 73"/>
                <a:gd name="T18" fmla="*/ 34 w 67"/>
                <a:gd name="T19" fmla="*/ 0 h 73"/>
                <a:gd name="T20" fmla="*/ 56 w 67"/>
                <a:gd name="T21" fmla="*/ 55 h 73"/>
                <a:gd name="T22" fmla="*/ 55 w 67"/>
                <a:gd name="T23" fmla="*/ 56 h 73"/>
                <a:gd name="T24" fmla="*/ 55 w 67"/>
                <a:gd name="T25" fmla="*/ 70 h 73"/>
                <a:gd name="T26" fmla="*/ 35 w 67"/>
                <a:gd name="T27" fmla="*/ 70 h 73"/>
                <a:gd name="T28" fmla="*/ 35 w 67"/>
                <a:gd name="T29" fmla="*/ 45 h 73"/>
                <a:gd name="T30" fmla="*/ 50 w 67"/>
                <a:gd name="T31" fmla="*/ 30 h 73"/>
                <a:gd name="T32" fmla="*/ 49 w 67"/>
                <a:gd name="T33" fmla="*/ 29 h 73"/>
                <a:gd name="T34" fmla="*/ 48 w 67"/>
                <a:gd name="T35" fmla="*/ 29 h 73"/>
                <a:gd name="T36" fmla="*/ 34 w 67"/>
                <a:gd name="T37" fmla="*/ 43 h 73"/>
                <a:gd name="T38" fmla="*/ 19 w 67"/>
                <a:gd name="T39" fmla="*/ 29 h 73"/>
                <a:gd name="T40" fmla="*/ 17 w 67"/>
                <a:gd name="T41" fmla="*/ 29 h 73"/>
                <a:gd name="T42" fmla="*/ 17 w 67"/>
                <a:gd name="T43" fmla="*/ 30 h 73"/>
                <a:gd name="T44" fmla="*/ 32 w 67"/>
                <a:gd name="T45" fmla="*/ 45 h 73"/>
                <a:gd name="T46" fmla="*/ 32 w 67"/>
                <a:gd name="T47" fmla="*/ 70 h 73"/>
                <a:gd name="T48" fmla="*/ 12 w 67"/>
                <a:gd name="T49" fmla="*/ 70 h 73"/>
                <a:gd name="T50" fmla="*/ 12 w 67"/>
                <a:gd name="T51" fmla="*/ 56 h 73"/>
                <a:gd name="T52" fmla="*/ 12 w 67"/>
                <a:gd name="T53" fmla="*/ 55 h 73"/>
                <a:gd name="T54" fmla="*/ 3 w 67"/>
                <a:gd name="T55" fmla="*/ 34 h 73"/>
                <a:gd name="T56" fmla="*/ 34 w 67"/>
                <a:gd name="T57" fmla="*/ 3 h 73"/>
                <a:gd name="T58" fmla="*/ 64 w 67"/>
                <a:gd name="T59" fmla="*/ 34 h 73"/>
                <a:gd name="T60" fmla="*/ 56 w 67"/>
                <a:gd name="T61"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73">
                  <a:moveTo>
                    <a:pt x="34" y="0"/>
                  </a:moveTo>
                  <a:cubicBezTo>
                    <a:pt x="15" y="0"/>
                    <a:pt x="0" y="15"/>
                    <a:pt x="0" y="34"/>
                  </a:cubicBezTo>
                  <a:cubicBezTo>
                    <a:pt x="0" y="42"/>
                    <a:pt x="4" y="50"/>
                    <a:pt x="10" y="57"/>
                  </a:cubicBezTo>
                  <a:cubicBezTo>
                    <a:pt x="10" y="71"/>
                    <a:pt x="10" y="71"/>
                    <a:pt x="10" y="71"/>
                  </a:cubicBezTo>
                  <a:cubicBezTo>
                    <a:pt x="10" y="72"/>
                    <a:pt x="10" y="73"/>
                    <a:pt x="11" y="73"/>
                  </a:cubicBezTo>
                  <a:cubicBezTo>
                    <a:pt x="57" y="73"/>
                    <a:pt x="57" y="73"/>
                    <a:pt x="57" y="73"/>
                  </a:cubicBezTo>
                  <a:cubicBezTo>
                    <a:pt x="57" y="73"/>
                    <a:pt x="58" y="72"/>
                    <a:pt x="58" y="71"/>
                  </a:cubicBezTo>
                  <a:cubicBezTo>
                    <a:pt x="58" y="57"/>
                    <a:pt x="58" y="57"/>
                    <a:pt x="58" y="57"/>
                  </a:cubicBezTo>
                  <a:cubicBezTo>
                    <a:pt x="64" y="50"/>
                    <a:pt x="67" y="42"/>
                    <a:pt x="67" y="34"/>
                  </a:cubicBezTo>
                  <a:cubicBezTo>
                    <a:pt x="67" y="15"/>
                    <a:pt x="52" y="0"/>
                    <a:pt x="34" y="0"/>
                  </a:cubicBezTo>
                  <a:close/>
                  <a:moveTo>
                    <a:pt x="56" y="55"/>
                  </a:moveTo>
                  <a:cubicBezTo>
                    <a:pt x="55" y="55"/>
                    <a:pt x="55" y="56"/>
                    <a:pt x="55" y="56"/>
                  </a:cubicBezTo>
                  <a:cubicBezTo>
                    <a:pt x="55" y="70"/>
                    <a:pt x="55" y="70"/>
                    <a:pt x="55" y="70"/>
                  </a:cubicBezTo>
                  <a:cubicBezTo>
                    <a:pt x="35" y="70"/>
                    <a:pt x="35" y="70"/>
                    <a:pt x="35" y="70"/>
                  </a:cubicBezTo>
                  <a:cubicBezTo>
                    <a:pt x="35" y="45"/>
                    <a:pt x="35" y="45"/>
                    <a:pt x="35" y="45"/>
                  </a:cubicBezTo>
                  <a:cubicBezTo>
                    <a:pt x="50" y="30"/>
                    <a:pt x="50" y="30"/>
                    <a:pt x="50" y="30"/>
                  </a:cubicBezTo>
                  <a:cubicBezTo>
                    <a:pt x="50" y="30"/>
                    <a:pt x="50" y="29"/>
                    <a:pt x="49" y="29"/>
                  </a:cubicBezTo>
                  <a:cubicBezTo>
                    <a:pt x="49" y="28"/>
                    <a:pt x="48" y="28"/>
                    <a:pt x="48" y="29"/>
                  </a:cubicBezTo>
                  <a:cubicBezTo>
                    <a:pt x="34" y="43"/>
                    <a:pt x="34" y="43"/>
                    <a:pt x="34" y="43"/>
                  </a:cubicBezTo>
                  <a:cubicBezTo>
                    <a:pt x="19" y="29"/>
                    <a:pt x="19" y="29"/>
                    <a:pt x="19" y="29"/>
                  </a:cubicBezTo>
                  <a:cubicBezTo>
                    <a:pt x="19" y="28"/>
                    <a:pt x="18" y="28"/>
                    <a:pt x="17" y="29"/>
                  </a:cubicBezTo>
                  <a:cubicBezTo>
                    <a:pt x="17" y="29"/>
                    <a:pt x="17" y="30"/>
                    <a:pt x="17" y="30"/>
                  </a:cubicBezTo>
                  <a:cubicBezTo>
                    <a:pt x="32" y="45"/>
                    <a:pt x="32" y="45"/>
                    <a:pt x="32" y="45"/>
                  </a:cubicBezTo>
                  <a:cubicBezTo>
                    <a:pt x="32" y="70"/>
                    <a:pt x="32" y="70"/>
                    <a:pt x="32" y="70"/>
                  </a:cubicBezTo>
                  <a:cubicBezTo>
                    <a:pt x="12" y="70"/>
                    <a:pt x="12" y="70"/>
                    <a:pt x="12" y="70"/>
                  </a:cubicBezTo>
                  <a:cubicBezTo>
                    <a:pt x="12" y="56"/>
                    <a:pt x="12" y="56"/>
                    <a:pt x="12" y="56"/>
                  </a:cubicBezTo>
                  <a:cubicBezTo>
                    <a:pt x="12" y="56"/>
                    <a:pt x="12" y="55"/>
                    <a:pt x="12" y="55"/>
                  </a:cubicBezTo>
                  <a:cubicBezTo>
                    <a:pt x="6" y="49"/>
                    <a:pt x="3" y="42"/>
                    <a:pt x="3" y="34"/>
                  </a:cubicBezTo>
                  <a:cubicBezTo>
                    <a:pt x="3" y="17"/>
                    <a:pt x="17" y="3"/>
                    <a:pt x="34" y="3"/>
                  </a:cubicBezTo>
                  <a:cubicBezTo>
                    <a:pt x="51" y="3"/>
                    <a:pt x="64" y="17"/>
                    <a:pt x="64" y="34"/>
                  </a:cubicBezTo>
                  <a:cubicBezTo>
                    <a:pt x="64" y="42"/>
                    <a:pt x="61" y="49"/>
                    <a:pt x="56"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7"/>
            <p:cNvSpPr/>
            <p:nvPr/>
          </p:nvSpPr>
          <p:spPr bwMode="auto">
            <a:xfrm>
              <a:off x="7469188" y="3078163"/>
              <a:ext cx="203200" cy="7938"/>
            </a:xfrm>
            <a:custGeom>
              <a:avLst/>
              <a:gdLst>
                <a:gd name="T0" fmla="*/ 47 w 48"/>
                <a:gd name="T1" fmla="*/ 0 h 2"/>
                <a:gd name="T2" fmla="*/ 1 w 48"/>
                <a:gd name="T3" fmla="*/ 0 h 2"/>
                <a:gd name="T4" fmla="*/ 0 w 48"/>
                <a:gd name="T5" fmla="*/ 1 h 2"/>
                <a:gd name="T6" fmla="*/ 1 w 48"/>
                <a:gd name="T7" fmla="*/ 2 h 2"/>
                <a:gd name="T8" fmla="*/ 47 w 48"/>
                <a:gd name="T9" fmla="*/ 2 h 2"/>
                <a:gd name="T10" fmla="*/ 48 w 48"/>
                <a:gd name="T11" fmla="*/ 1 h 2"/>
                <a:gd name="T12" fmla="*/ 47 w 4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8" h="2">
                  <a:moveTo>
                    <a:pt x="47" y="0"/>
                  </a:moveTo>
                  <a:cubicBezTo>
                    <a:pt x="1" y="0"/>
                    <a:pt x="1" y="0"/>
                    <a:pt x="1" y="0"/>
                  </a:cubicBezTo>
                  <a:cubicBezTo>
                    <a:pt x="0" y="0"/>
                    <a:pt x="0" y="0"/>
                    <a:pt x="0" y="1"/>
                  </a:cubicBezTo>
                  <a:cubicBezTo>
                    <a:pt x="0" y="2"/>
                    <a:pt x="0" y="2"/>
                    <a:pt x="1" y="2"/>
                  </a:cubicBezTo>
                  <a:cubicBezTo>
                    <a:pt x="47" y="2"/>
                    <a:pt x="47" y="2"/>
                    <a:pt x="47" y="2"/>
                  </a:cubicBezTo>
                  <a:cubicBezTo>
                    <a:pt x="47" y="2"/>
                    <a:pt x="48" y="2"/>
                    <a:pt x="48" y="1"/>
                  </a:cubicBezTo>
                  <a:cubicBezTo>
                    <a:pt x="48" y="0"/>
                    <a:pt x="47" y="0"/>
                    <a:pt x="4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38"/>
            <p:cNvSpPr/>
            <p:nvPr/>
          </p:nvSpPr>
          <p:spPr bwMode="auto">
            <a:xfrm>
              <a:off x="7469188" y="3111500"/>
              <a:ext cx="203200" cy="9525"/>
            </a:xfrm>
            <a:custGeom>
              <a:avLst/>
              <a:gdLst>
                <a:gd name="T0" fmla="*/ 47 w 48"/>
                <a:gd name="T1" fmla="*/ 0 h 2"/>
                <a:gd name="T2" fmla="*/ 1 w 48"/>
                <a:gd name="T3" fmla="*/ 0 h 2"/>
                <a:gd name="T4" fmla="*/ 0 w 48"/>
                <a:gd name="T5" fmla="*/ 1 h 2"/>
                <a:gd name="T6" fmla="*/ 1 w 48"/>
                <a:gd name="T7" fmla="*/ 2 h 2"/>
                <a:gd name="T8" fmla="*/ 47 w 48"/>
                <a:gd name="T9" fmla="*/ 2 h 2"/>
                <a:gd name="T10" fmla="*/ 48 w 48"/>
                <a:gd name="T11" fmla="*/ 1 h 2"/>
                <a:gd name="T12" fmla="*/ 47 w 4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8" h="2">
                  <a:moveTo>
                    <a:pt x="47" y="0"/>
                  </a:moveTo>
                  <a:cubicBezTo>
                    <a:pt x="1" y="0"/>
                    <a:pt x="1" y="0"/>
                    <a:pt x="1" y="0"/>
                  </a:cubicBezTo>
                  <a:cubicBezTo>
                    <a:pt x="0" y="0"/>
                    <a:pt x="0" y="0"/>
                    <a:pt x="0" y="1"/>
                  </a:cubicBezTo>
                  <a:cubicBezTo>
                    <a:pt x="0" y="2"/>
                    <a:pt x="0" y="2"/>
                    <a:pt x="1" y="2"/>
                  </a:cubicBezTo>
                  <a:cubicBezTo>
                    <a:pt x="47" y="2"/>
                    <a:pt x="47" y="2"/>
                    <a:pt x="47" y="2"/>
                  </a:cubicBezTo>
                  <a:cubicBezTo>
                    <a:pt x="47" y="2"/>
                    <a:pt x="48" y="2"/>
                    <a:pt x="48" y="1"/>
                  </a:cubicBezTo>
                  <a:cubicBezTo>
                    <a:pt x="48" y="0"/>
                    <a:pt x="47" y="0"/>
                    <a:pt x="4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9"/>
            <p:cNvSpPr>
              <a:spLocks noEditPoints="1"/>
            </p:cNvSpPr>
            <p:nvPr/>
          </p:nvSpPr>
          <p:spPr bwMode="auto">
            <a:xfrm>
              <a:off x="7469188" y="3141663"/>
              <a:ext cx="203200" cy="42863"/>
            </a:xfrm>
            <a:custGeom>
              <a:avLst/>
              <a:gdLst>
                <a:gd name="T0" fmla="*/ 47 w 48"/>
                <a:gd name="T1" fmla="*/ 0 h 10"/>
                <a:gd name="T2" fmla="*/ 31 w 48"/>
                <a:gd name="T3" fmla="*/ 0 h 10"/>
                <a:gd name="T4" fmla="*/ 16 w 48"/>
                <a:gd name="T5" fmla="*/ 0 h 10"/>
                <a:gd name="T6" fmla="*/ 1 w 48"/>
                <a:gd name="T7" fmla="*/ 0 h 10"/>
                <a:gd name="T8" fmla="*/ 0 w 48"/>
                <a:gd name="T9" fmla="*/ 1 h 10"/>
                <a:gd name="T10" fmla="*/ 1 w 48"/>
                <a:gd name="T11" fmla="*/ 3 h 10"/>
                <a:gd name="T12" fmla="*/ 15 w 48"/>
                <a:gd name="T13" fmla="*/ 3 h 10"/>
                <a:gd name="T14" fmla="*/ 24 w 48"/>
                <a:gd name="T15" fmla="*/ 10 h 10"/>
                <a:gd name="T16" fmla="*/ 33 w 48"/>
                <a:gd name="T17" fmla="*/ 3 h 10"/>
                <a:gd name="T18" fmla="*/ 47 w 48"/>
                <a:gd name="T19" fmla="*/ 3 h 10"/>
                <a:gd name="T20" fmla="*/ 48 w 48"/>
                <a:gd name="T21" fmla="*/ 1 h 10"/>
                <a:gd name="T22" fmla="*/ 47 w 48"/>
                <a:gd name="T23" fmla="*/ 0 h 10"/>
                <a:gd name="T24" fmla="*/ 24 w 48"/>
                <a:gd name="T25" fmla="*/ 8 h 10"/>
                <a:gd name="T26" fmla="*/ 18 w 48"/>
                <a:gd name="T27" fmla="*/ 3 h 10"/>
                <a:gd name="T28" fmla="*/ 30 w 48"/>
                <a:gd name="T29" fmla="*/ 3 h 10"/>
                <a:gd name="T30" fmla="*/ 24 w 48"/>
                <a:gd name="T31"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0">
                  <a:moveTo>
                    <a:pt x="47" y="0"/>
                  </a:moveTo>
                  <a:cubicBezTo>
                    <a:pt x="31" y="0"/>
                    <a:pt x="31" y="0"/>
                    <a:pt x="31" y="0"/>
                  </a:cubicBezTo>
                  <a:cubicBezTo>
                    <a:pt x="16" y="0"/>
                    <a:pt x="16" y="0"/>
                    <a:pt x="16" y="0"/>
                  </a:cubicBezTo>
                  <a:cubicBezTo>
                    <a:pt x="1" y="0"/>
                    <a:pt x="1" y="0"/>
                    <a:pt x="1" y="0"/>
                  </a:cubicBezTo>
                  <a:cubicBezTo>
                    <a:pt x="0" y="0"/>
                    <a:pt x="0" y="1"/>
                    <a:pt x="0" y="1"/>
                  </a:cubicBezTo>
                  <a:cubicBezTo>
                    <a:pt x="0" y="2"/>
                    <a:pt x="0" y="3"/>
                    <a:pt x="1" y="3"/>
                  </a:cubicBezTo>
                  <a:cubicBezTo>
                    <a:pt x="15" y="3"/>
                    <a:pt x="15" y="3"/>
                    <a:pt x="15" y="3"/>
                  </a:cubicBezTo>
                  <a:cubicBezTo>
                    <a:pt x="16" y="7"/>
                    <a:pt x="19" y="10"/>
                    <a:pt x="24" y="10"/>
                  </a:cubicBezTo>
                  <a:cubicBezTo>
                    <a:pt x="28" y="10"/>
                    <a:pt x="32" y="7"/>
                    <a:pt x="33" y="3"/>
                  </a:cubicBezTo>
                  <a:cubicBezTo>
                    <a:pt x="47" y="3"/>
                    <a:pt x="47" y="3"/>
                    <a:pt x="47" y="3"/>
                  </a:cubicBezTo>
                  <a:cubicBezTo>
                    <a:pt x="47" y="3"/>
                    <a:pt x="48" y="2"/>
                    <a:pt x="48" y="1"/>
                  </a:cubicBezTo>
                  <a:cubicBezTo>
                    <a:pt x="48" y="1"/>
                    <a:pt x="47" y="0"/>
                    <a:pt x="47" y="0"/>
                  </a:cubicBezTo>
                  <a:close/>
                  <a:moveTo>
                    <a:pt x="24" y="8"/>
                  </a:moveTo>
                  <a:cubicBezTo>
                    <a:pt x="21" y="8"/>
                    <a:pt x="18" y="6"/>
                    <a:pt x="18" y="3"/>
                  </a:cubicBezTo>
                  <a:cubicBezTo>
                    <a:pt x="30" y="3"/>
                    <a:pt x="30" y="3"/>
                    <a:pt x="30" y="3"/>
                  </a:cubicBezTo>
                  <a:cubicBezTo>
                    <a:pt x="29" y="6"/>
                    <a:pt x="27" y="8"/>
                    <a:pt x="24"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Freeform 40"/>
          <p:cNvSpPr>
            <a:spLocks noEditPoints="1"/>
          </p:cNvSpPr>
          <p:nvPr/>
        </p:nvSpPr>
        <p:spPr bwMode="auto">
          <a:xfrm>
            <a:off x="7400926" y="4384675"/>
            <a:ext cx="339725" cy="296863"/>
          </a:xfrm>
          <a:custGeom>
            <a:avLst/>
            <a:gdLst>
              <a:gd name="T0" fmla="*/ 0 w 80"/>
              <a:gd name="T1" fmla="*/ 59 h 70"/>
              <a:gd name="T2" fmla="*/ 80 w 80"/>
              <a:gd name="T3" fmla="*/ 40 h 70"/>
              <a:gd name="T4" fmla="*/ 3 w 80"/>
              <a:gd name="T5" fmla="*/ 59 h 70"/>
              <a:gd name="T6" fmla="*/ 6 w 80"/>
              <a:gd name="T7" fmla="*/ 55 h 70"/>
              <a:gd name="T8" fmla="*/ 15 w 80"/>
              <a:gd name="T9" fmla="*/ 58 h 70"/>
              <a:gd name="T10" fmla="*/ 27 w 80"/>
              <a:gd name="T11" fmla="*/ 60 h 70"/>
              <a:gd name="T12" fmla="*/ 47 w 80"/>
              <a:gd name="T13" fmla="*/ 60 h 70"/>
              <a:gd name="T14" fmla="*/ 61 w 80"/>
              <a:gd name="T15" fmla="*/ 59 h 70"/>
              <a:gd name="T16" fmla="*/ 71 w 80"/>
              <a:gd name="T17" fmla="*/ 56 h 70"/>
              <a:gd name="T18" fmla="*/ 76 w 80"/>
              <a:gd name="T19" fmla="*/ 53 h 70"/>
              <a:gd name="T20" fmla="*/ 76 w 80"/>
              <a:gd name="T21" fmla="*/ 49 h 70"/>
              <a:gd name="T22" fmla="*/ 74 w 80"/>
              <a:gd name="T23" fmla="*/ 51 h 70"/>
              <a:gd name="T24" fmla="*/ 69 w 80"/>
              <a:gd name="T25" fmla="*/ 54 h 70"/>
              <a:gd name="T26" fmla="*/ 60 w 80"/>
              <a:gd name="T27" fmla="*/ 56 h 70"/>
              <a:gd name="T28" fmla="*/ 47 w 80"/>
              <a:gd name="T29" fmla="*/ 57 h 70"/>
              <a:gd name="T30" fmla="*/ 27 w 80"/>
              <a:gd name="T31" fmla="*/ 57 h 70"/>
              <a:gd name="T32" fmla="*/ 16 w 80"/>
              <a:gd name="T33" fmla="*/ 55 h 70"/>
              <a:gd name="T34" fmla="*/ 9 w 80"/>
              <a:gd name="T35" fmla="*/ 53 h 70"/>
              <a:gd name="T36" fmla="*/ 5 w 80"/>
              <a:gd name="T37" fmla="*/ 51 h 70"/>
              <a:gd name="T38" fmla="*/ 3 w 80"/>
              <a:gd name="T39" fmla="*/ 49 h 70"/>
              <a:gd name="T40" fmla="*/ 5 w 80"/>
              <a:gd name="T41" fmla="*/ 45 h 70"/>
              <a:gd name="T42" fmla="*/ 12 w 80"/>
              <a:gd name="T43" fmla="*/ 48 h 70"/>
              <a:gd name="T44" fmla="*/ 23 w 80"/>
              <a:gd name="T45" fmla="*/ 50 h 70"/>
              <a:gd name="T46" fmla="*/ 45 w 80"/>
              <a:gd name="T47" fmla="*/ 51 h 70"/>
              <a:gd name="T48" fmla="*/ 61 w 80"/>
              <a:gd name="T49" fmla="*/ 49 h 70"/>
              <a:gd name="T50" fmla="*/ 70 w 80"/>
              <a:gd name="T51" fmla="*/ 47 h 70"/>
              <a:gd name="T52" fmla="*/ 76 w 80"/>
              <a:gd name="T53" fmla="*/ 44 h 70"/>
              <a:gd name="T54" fmla="*/ 76 w 80"/>
              <a:gd name="T55" fmla="*/ 40 h 70"/>
              <a:gd name="T56" fmla="*/ 74 w 80"/>
              <a:gd name="T57" fmla="*/ 41 h 70"/>
              <a:gd name="T58" fmla="*/ 70 w 80"/>
              <a:gd name="T59" fmla="*/ 44 h 70"/>
              <a:gd name="T60" fmla="*/ 62 w 80"/>
              <a:gd name="T61" fmla="*/ 46 h 70"/>
              <a:gd name="T62" fmla="*/ 50 w 80"/>
              <a:gd name="T63" fmla="*/ 47 h 70"/>
              <a:gd name="T64" fmla="*/ 29 w 80"/>
              <a:gd name="T65" fmla="*/ 47 h 70"/>
              <a:gd name="T66" fmla="*/ 17 w 80"/>
              <a:gd name="T67" fmla="*/ 46 h 70"/>
              <a:gd name="T68" fmla="*/ 10 w 80"/>
              <a:gd name="T69" fmla="*/ 44 h 70"/>
              <a:gd name="T70" fmla="*/ 5 w 80"/>
              <a:gd name="T71" fmla="*/ 41 h 70"/>
              <a:gd name="T72" fmla="*/ 3 w 80"/>
              <a:gd name="T73" fmla="*/ 40 h 70"/>
              <a:gd name="T74" fmla="*/ 5 w 80"/>
              <a:gd name="T75" fmla="*/ 35 h 70"/>
              <a:gd name="T76" fmla="*/ 11 w 80"/>
              <a:gd name="T77" fmla="*/ 38 h 70"/>
              <a:gd name="T78" fmla="*/ 23 w 80"/>
              <a:gd name="T79" fmla="*/ 41 h 70"/>
              <a:gd name="T80" fmla="*/ 40 w 80"/>
              <a:gd name="T81" fmla="*/ 41 h 70"/>
              <a:gd name="T82" fmla="*/ 57 w 80"/>
              <a:gd name="T83" fmla="*/ 41 h 70"/>
              <a:gd name="T84" fmla="*/ 68 w 80"/>
              <a:gd name="T85" fmla="*/ 38 h 70"/>
              <a:gd name="T86" fmla="*/ 75 w 80"/>
              <a:gd name="T87" fmla="*/ 35 h 70"/>
              <a:gd name="T88" fmla="*/ 76 w 80"/>
              <a:gd name="T89" fmla="*/ 30 h 70"/>
              <a:gd name="T90" fmla="*/ 75 w 80"/>
              <a:gd name="T91" fmla="*/ 32 h 70"/>
              <a:gd name="T92" fmla="*/ 71 w 80"/>
              <a:gd name="T93" fmla="*/ 34 h 70"/>
              <a:gd name="T94" fmla="*/ 64 w 80"/>
              <a:gd name="T95" fmla="*/ 36 h 70"/>
              <a:gd name="T96" fmla="*/ 52 w 80"/>
              <a:gd name="T97" fmla="*/ 38 h 70"/>
              <a:gd name="T98" fmla="*/ 32 w 80"/>
              <a:gd name="T99" fmla="*/ 38 h 70"/>
              <a:gd name="T100" fmla="*/ 19 w 80"/>
              <a:gd name="T101" fmla="*/ 37 h 70"/>
              <a:gd name="T102" fmla="*/ 11 w 80"/>
              <a:gd name="T103" fmla="*/ 35 h 70"/>
              <a:gd name="T104" fmla="*/ 6 w 80"/>
              <a:gd name="T105" fmla="*/ 32 h 70"/>
              <a:gd name="T106" fmla="*/ 3 w 80"/>
              <a:gd name="T107" fmla="*/ 30 h 70"/>
              <a:gd name="T108" fmla="*/ 9 w 80"/>
              <a:gd name="T109" fmla="*/ 26 h 70"/>
              <a:gd name="T110" fmla="*/ 22 w 80"/>
              <a:gd name="T111" fmla="*/ 30 h 70"/>
              <a:gd name="T112" fmla="*/ 40 w 80"/>
              <a:gd name="T113" fmla="*/ 32 h 70"/>
              <a:gd name="T114" fmla="*/ 58 w 80"/>
              <a:gd name="T115" fmla="*/ 30 h 70"/>
              <a:gd name="T116" fmla="*/ 71 w 80"/>
              <a:gd name="T117" fmla="*/ 26 h 70"/>
              <a:gd name="T118" fmla="*/ 40 w 80"/>
              <a:gd name="T119" fmla="*/ 2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 h="70">
                <a:moveTo>
                  <a:pt x="40" y="0"/>
                </a:moveTo>
                <a:cubicBezTo>
                  <a:pt x="17" y="0"/>
                  <a:pt x="0" y="7"/>
                  <a:pt x="0" y="16"/>
                </a:cubicBezTo>
                <a:cubicBezTo>
                  <a:pt x="0" y="30"/>
                  <a:pt x="0" y="30"/>
                  <a:pt x="0" y="30"/>
                </a:cubicBezTo>
                <a:cubicBezTo>
                  <a:pt x="0" y="40"/>
                  <a:pt x="0" y="40"/>
                  <a:pt x="0" y="40"/>
                </a:cubicBezTo>
                <a:cubicBezTo>
                  <a:pt x="0" y="49"/>
                  <a:pt x="0" y="49"/>
                  <a:pt x="0" y="49"/>
                </a:cubicBezTo>
                <a:cubicBezTo>
                  <a:pt x="0" y="59"/>
                  <a:pt x="0" y="59"/>
                  <a:pt x="0" y="59"/>
                </a:cubicBezTo>
                <a:cubicBezTo>
                  <a:pt x="0" y="59"/>
                  <a:pt x="0" y="59"/>
                  <a:pt x="0" y="59"/>
                </a:cubicBezTo>
                <a:cubicBezTo>
                  <a:pt x="0" y="61"/>
                  <a:pt x="4" y="70"/>
                  <a:pt x="40" y="70"/>
                </a:cubicBezTo>
                <a:cubicBezTo>
                  <a:pt x="75" y="70"/>
                  <a:pt x="79" y="61"/>
                  <a:pt x="80" y="59"/>
                </a:cubicBezTo>
                <a:cubicBezTo>
                  <a:pt x="80" y="59"/>
                  <a:pt x="80" y="59"/>
                  <a:pt x="80" y="59"/>
                </a:cubicBezTo>
                <a:cubicBezTo>
                  <a:pt x="80" y="49"/>
                  <a:pt x="80" y="49"/>
                  <a:pt x="80" y="49"/>
                </a:cubicBezTo>
                <a:cubicBezTo>
                  <a:pt x="80" y="40"/>
                  <a:pt x="80" y="40"/>
                  <a:pt x="80" y="40"/>
                </a:cubicBezTo>
                <a:cubicBezTo>
                  <a:pt x="80" y="30"/>
                  <a:pt x="80" y="30"/>
                  <a:pt x="80" y="30"/>
                </a:cubicBezTo>
                <a:cubicBezTo>
                  <a:pt x="80" y="16"/>
                  <a:pt x="80" y="16"/>
                  <a:pt x="80" y="16"/>
                </a:cubicBezTo>
                <a:cubicBezTo>
                  <a:pt x="80" y="7"/>
                  <a:pt x="62" y="0"/>
                  <a:pt x="40" y="0"/>
                </a:cubicBezTo>
                <a:close/>
                <a:moveTo>
                  <a:pt x="76" y="59"/>
                </a:moveTo>
                <a:cubicBezTo>
                  <a:pt x="76" y="60"/>
                  <a:pt x="70" y="67"/>
                  <a:pt x="40" y="67"/>
                </a:cubicBezTo>
                <a:cubicBezTo>
                  <a:pt x="9" y="67"/>
                  <a:pt x="4" y="60"/>
                  <a:pt x="3" y="59"/>
                </a:cubicBezTo>
                <a:cubicBezTo>
                  <a:pt x="3" y="53"/>
                  <a:pt x="3" y="53"/>
                  <a:pt x="3" y="53"/>
                </a:cubicBezTo>
                <a:cubicBezTo>
                  <a:pt x="3" y="53"/>
                  <a:pt x="3" y="53"/>
                  <a:pt x="3" y="53"/>
                </a:cubicBezTo>
                <a:cubicBezTo>
                  <a:pt x="3" y="54"/>
                  <a:pt x="3" y="54"/>
                  <a:pt x="3" y="54"/>
                </a:cubicBezTo>
                <a:cubicBezTo>
                  <a:pt x="4" y="54"/>
                  <a:pt x="4" y="54"/>
                  <a:pt x="5" y="54"/>
                </a:cubicBezTo>
                <a:cubicBezTo>
                  <a:pt x="5" y="54"/>
                  <a:pt x="5" y="55"/>
                  <a:pt x="5" y="55"/>
                </a:cubicBezTo>
                <a:cubicBezTo>
                  <a:pt x="5" y="55"/>
                  <a:pt x="6" y="55"/>
                  <a:pt x="6" y="55"/>
                </a:cubicBezTo>
                <a:cubicBezTo>
                  <a:pt x="7" y="55"/>
                  <a:pt x="7" y="56"/>
                  <a:pt x="7" y="56"/>
                </a:cubicBezTo>
                <a:cubicBezTo>
                  <a:pt x="8" y="56"/>
                  <a:pt x="8" y="56"/>
                  <a:pt x="9" y="56"/>
                </a:cubicBezTo>
                <a:cubicBezTo>
                  <a:pt x="9" y="56"/>
                  <a:pt x="9" y="56"/>
                  <a:pt x="9" y="57"/>
                </a:cubicBezTo>
                <a:cubicBezTo>
                  <a:pt x="10" y="57"/>
                  <a:pt x="11" y="57"/>
                  <a:pt x="11" y="57"/>
                </a:cubicBezTo>
                <a:cubicBezTo>
                  <a:pt x="12" y="57"/>
                  <a:pt x="12" y="57"/>
                  <a:pt x="12" y="57"/>
                </a:cubicBezTo>
                <a:cubicBezTo>
                  <a:pt x="13" y="58"/>
                  <a:pt x="14" y="58"/>
                  <a:pt x="15" y="58"/>
                </a:cubicBezTo>
                <a:cubicBezTo>
                  <a:pt x="15" y="58"/>
                  <a:pt x="15" y="58"/>
                  <a:pt x="15" y="58"/>
                </a:cubicBezTo>
                <a:cubicBezTo>
                  <a:pt x="16" y="58"/>
                  <a:pt x="17" y="59"/>
                  <a:pt x="18" y="59"/>
                </a:cubicBezTo>
                <a:cubicBezTo>
                  <a:pt x="18" y="59"/>
                  <a:pt x="19" y="59"/>
                  <a:pt x="19" y="59"/>
                </a:cubicBezTo>
                <a:cubicBezTo>
                  <a:pt x="20" y="59"/>
                  <a:pt x="21" y="59"/>
                  <a:pt x="23" y="60"/>
                </a:cubicBezTo>
                <a:cubicBezTo>
                  <a:pt x="23" y="60"/>
                  <a:pt x="23" y="60"/>
                  <a:pt x="23" y="60"/>
                </a:cubicBezTo>
                <a:cubicBezTo>
                  <a:pt x="25" y="60"/>
                  <a:pt x="26" y="60"/>
                  <a:pt x="27" y="60"/>
                </a:cubicBezTo>
                <a:cubicBezTo>
                  <a:pt x="28" y="60"/>
                  <a:pt x="28" y="60"/>
                  <a:pt x="28" y="60"/>
                </a:cubicBezTo>
                <a:cubicBezTo>
                  <a:pt x="30" y="60"/>
                  <a:pt x="31" y="60"/>
                  <a:pt x="33" y="60"/>
                </a:cubicBezTo>
                <a:cubicBezTo>
                  <a:pt x="33" y="60"/>
                  <a:pt x="34" y="60"/>
                  <a:pt x="34" y="60"/>
                </a:cubicBezTo>
                <a:cubicBezTo>
                  <a:pt x="36" y="60"/>
                  <a:pt x="38" y="61"/>
                  <a:pt x="40" y="61"/>
                </a:cubicBezTo>
                <a:cubicBezTo>
                  <a:pt x="42" y="61"/>
                  <a:pt x="44" y="60"/>
                  <a:pt x="45" y="60"/>
                </a:cubicBezTo>
                <a:cubicBezTo>
                  <a:pt x="46" y="60"/>
                  <a:pt x="46" y="60"/>
                  <a:pt x="47" y="60"/>
                </a:cubicBezTo>
                <a:cubicBezTo>
                  <a:pt x="48" y="60"/>
                  <a:pt x="50" y="60"/>
                  <a:pt x="51" y="60"/>
                </a:cubicBezTo>
                <a:cubicBezTo>
                  <a:pt x="52" y="60"/>
                  <a:pt x="52" y="60"/>
                  <a:pt x="52" y="60"/>
                </a:cubicBezTo>
                <a:cubicBezTo>
                  <a:pt x="53" y="60"/>
                  <a:pt x="55" y="60"/>
                  <a:pt x="56" y="60"/>
                </a:cubicBezTo>
                <a:cubicBezTo>
                  <a:pt x="56" y="60"/>
                  <a:pt x="57" y="60"/>
                  <a:pt x="57" y="60"/>
                </a:cubicBezTo>
                <a:cubicBezTo>
                  <a:pt x="58" y="59"/>
                  <a:pt x="59" y="59"/>
                  <a:pt x="61" y="59"/>
                </a:cubicBezTo>
                <a:cubicBezTo>
                  <a:pt x="61" y="59"/>
                  <a:pt x="61" y="59"/>
                  <a:pt x="61" y="59"/>
                </a:cubicBezTo>
                <a:cubicBezTo>
                  <a:pt x="62" y="59"/>
                  <a:pt x="63" y="58"/>
                  <a:pt x="64" y="58"/>
                </a:cubicBezTo>
                <a:cubicBezTo>
                  <a:pt x="64" y="58"/>
                  <a:pt x="65" y="58"/>
                  <a:pt x="65" y="58"/>
                </a:cubicBezTo>
                <a:cubicBezTo>
                  <a:pt x="66" y="58"/>
                  <a:pt x="67" y="58"/>
                  <a:pt x="68" y="57"/>
                </a:cubicBezTo>
                <a:cubicBezTo>
                  <a:pt x="68" y="57"/>
                  <a:pt x="68" y="57"/>
                  <a:pt x="68" y="57"/>
                </a:cubicBezTo>
                <a:cubicBezTo>
                  <a:pt x="69" y="57"/>
                  <a:pt x="70" y="57"/>
                  <a:pt x="70" y="57"/>
                </a:cubicBezTo>
                <a:cubicBezTo>
                  <a:pt x="70" y="56"/>
                  <a:pt x="71" y="56"/>
                  <a:pt x="71" y="56"/>
                </a:cubicBezTo>
                <a:cubicBezTo>
                  <a:pt x="71" y="56"/>
                  <a:pt x="72" y="56"/>
                  <a:pt x="73" y="56"/>
                </a:cubicBezTo>
                <a:cubicBezTo>
                  <a:pt x="73" y="56"/>
                  <a:pt x="73" y="55"/>
                  <a:pt x="73" y="55"/>
                </a:cubicBezTo>
                <a:cubicBezTo>
                  <a:pt x="74" y="55"/>
                  <a:pt x="74" y="55"/>
                  <a:pt x="75" y="55"/>
                </a:cubicBezTo>
                <a:cubicBezTo>
                  <a:pt x="75" y="55"/>
                  <a:pt x="75" y="54"/>
                  <a:pt x="75" y="54"/>
                </a:cubicBezTo>
                <a:cubicBezTo>
                  <a:pt x="75" y="54"/>
                  <a:pt x="76" y="54"/>
                  <a:pt x="76" y="54"/>
                </a:cubicBezTo>
                <a:cubicBezTo>
                  <a:pt x="76" y="54"/>
                  <a:pt x="76" y="54"/>
                  <a:pt x="76" y="53"/>
                </a:cubicBezTo>
                <a:cubicBezTo>
                  <a:pt x="76" y="53"/>
                  <a:pt x="76" y="53"/>
                  <a:pt x="76" y="53"/>
                </a:cubicBezTo>
                <a:lnTo>
                  <a:pt x="76" y="59"/>
                </a:lnTo>
                <a:close/>
                <a:moveTo>
                  <a:pt x="76" y="49"/>
                </a:moveTo>
                <a:cubicBezTo>
                  <a:pt x="76" y="49"/>
                  <a:pt x="76" y="49"/>
                  <a:pt x="76" y="49"/>
                </a:cubicBezTo>
                <a:cubicBezTo>
                  <a:pt x="76" y="49"/>
                  <a:pt x="76" y="49"/>
                  <a:pt x="76" y="49"/>
                </a:cubicBezTo>
                <a:cubicBezTo>
                  <a:pt x="76" y="49"/>
                  <a:pt x="76" y="49"/>
                  <a:pt x="76" y="49"/>
                </a:cubicBezTo>
                <a:cubicBezTo>
                  <a:pt x="76" y="49"/>
                  <a:pt x="76" y="49"/>
                  <a:pt x="76" y="50"/>
                </a:cubicBezTo>
                <a:cubicBezTo>
                  <a:pt x="76" y="50"/>
                  <a:pt x="76" y="50"/>
                  <a:pt x="76" y="50"/>
                </a:cubicBezTo>
                <a:cubicBezTo>
                  <a:pt x="76" y="50"/>
                  <a:pt x="75" y="50"/>
                  <a:pt x="75" y="50"/>
                </a:cubicBezTo>
                <a:cubicBezTo>
                  <a:pt x="75" y="50"/>
                  <a:pt x="75" y="50"/>
                  <a:pt x="75" y="51"/>
                </a:cubicBezTo>
                <a:cubicBezTo>
                  <a:pt x="75" y="51"/>
                  <a:pt x="74" y="51"/>
                  <a:pt x="74" y="51"/>
                </a:cubicBezTo>
                <a:cubicBezTo>
                  <a:pt x="74" y="51"/>
                  <a:pt x="74" y="51"/>
                  <a:pt x="74" y="51"/>
                </a:cubicBezTo>
                <a:cubicBezTo>
                  <a:pt x="74" y="51"/>
                  <a:pt x="73" y="52"/>
                  <a:pt x="73" y="52"/>
                </a:cubicBezTo>
                <a:cubicBezTo>
                  <a:pt x="73" y="52"/>
                  <a:pt x="73" y="52"/>
                  <a:pt x="72" y="52"/>
                </a:cubicBezTo>
                <a:cubicBezTo>
                  <a:pt x="72" y="52"/>
                  <a:pt x="72" y="52"/>
                  <a:pt x="72" y="52"/>
                </a:cubicBezTo>
                <a:cubicBezTo>
                  <a:pt x="71" y="53"/>
                  <a:pt x="71" y="53"/>
                  <a:pt x="71" y="53"/>
                </a:cubicBezTo>
                <a:cubicBezTo>
                  <a:pt x="71" y="53"/>
                  <a:pt x="70" y="53"/>
                  <a:pt x="70" y="53"/>
                </a:cubicBezTo>
                <a:cubicBezTo>
                  <a:pt x="70" y="53"/>
                  <a:pt x="69" y="54"/>
                  <a:pt x="69" y="54"/>
                </a:cubicBezTo>
                <a:cubicBezTo>
                  <a:pt x="68" y="54"/>
                  <a:pt x="68" y="54"/>
                  <a:pt x="68" y="54"/>
                </a:cubicBezTo>
                <a:cubicBezTo>
                  <a:pt x="67" y="54"/>
                  <a:pt x="67" y="54"/>
                  <a:pt x="66" y="54"/>
                </a:cubicBezTo>
                <a:cubicBezTo>
                  <a:pt x="66" y="55"/>
                  <a:pt x="66" y="55"/>
                  <a:pt x="65" y="55"/>
                </a:cubicBezTo>
                <a:cubicBezTo>
                  <a:pt x="65" y="55"/>
                  <a:pt x="64" y="55"/>
                  <a:pt x="64" y="55"/>
                </a:cubicBezTo>
                <a:cubicBezTo>
                  <a:pt x="63" y="55"/>
                  <a:pt x="63" y="55"/>
                  <a:pt x="62" y="55"/>
                </a:cubicBezTo>
                <a:cubicBezTo>
                  <a:pt x="62" y="56"/>
                  <a:pt x="61" y="56"/>
                  <a:pt x="60" y="56"/>
                </a:cubicBezTo>
                <a:cubicBezTo>
                  <a:pt x="60" y="56"/>
                  <a:pt x="59" y="56"/>
                  <a:pt x="59" y="56"/>
                </a:cubicBezTo>
                <a:cubicBezTo>
                  <a:pt x="58" y="56"/>
                  <a:pt x="57" y="56"/>
                  <a:pt x="57" y="56"/>
                </a:cubicBezTo>
                <a:cubicBezTo>
                  <a:pt x="56" y="56"/>
                  <a:pt x="55" y="56"/>
                  <a:pt x="55" y="57"/>
                </a:cubicBezTo>
                <a:cubicBezTo>
                  <a:pt x="54" y="57"/>
                  <a:pt x="53" y="57"/>
                  <a:pt x="52" y="57"/>
                </a:cubicBezTo>
                <a:cubicBezTo>
                  <a:pt x="52" y="57"/>
                  <a:pt x="51" y="57"/>
                  <a:pt x="50" y="57"/>
                </a:cubicBezTo>
                <a:cubicBezTo>
                  <a:pt x="49" y="57"/>
                  <a:pt x="48" y="57"/>
                  <a:pt x="47" y="57"/>
                </a:cubicBezTo>
                <a:cubicBezTo>
                  <a:pt x="47" y="57"/>
                  <a:pt x="46" y="57"/>
                  <a:pt x="45" y="57"/>
                </a:cubicBezTo>
                <a:cubicBezTo>
                  <a:pt x="44" y="57"/>
                  <a:pt x="42" y="57"/>
                  <a:pt x="40" y="57"/>
                </a:cubicBezTo>
                <a:cubicBezTo>
                  <a:pt x="38" y="57"/>
                  <a:pt x="36" y="57"/>
                  <a:pt x="34" y="57"/>
                </a:cubicBezTo>
                <a:cubicBezTo>
                  <a:pt x="33" y="57"/>
                  <a:pt x="33" y="57"/>
                  <a:pt x="32" y="57"/>
                </a:cubicBezTo>
                <a:cubicBezTo>
                  <a:pt x="31" y="57"/>
                  <a:pt x="30" y="57"/>
                  <a:pt x="29" y="57"/>
                </a:cubicBezTo>
                <a:cubicBezTo>
                  <a:pt x="28" y="57"/>
                  <a:pt x="28" y="57"/>
                  <a:pt x="27" y="57"/>
                </a:cubicBezTo>
                <a:cubicBezTo>
                  <a:pt x="26" y="57"/>
                  <a:pt x="25" y="57"/>
                  <a:pt x="25" y="57"/>
                </a:cubicBezTo>
                <a:cubicBezTo>
                  <a:pt x="24" y="56"/>
                  <a:pt x="23" y="56"/>
                  <a:pt x="23" y="56"/>
                </a:cubicBezTo>
                <a:cubicBezTo>
                  <a:pt x="22" y="56"/>
                  <a:pt x="21" y="56"/>
                  <a:pt x="21" y="56"/>
                </a:cubicBezTo>
                <a:cubicBezTo>
                  <a:pt x="20" y="56"/>
                  <a:pt x="20" y="56"/>
                  <a:pt x="19" y="56"/>
                </a:cubicBezTo>
                <a:cubicBezTo>
                  <a:pt x="18" y="56"/>
                  <a:pt x="18" y="56"/>
                  <a:pt x="17" y="55"/>
                </a:cubicBezTo>
                <a:cubicBezTo>
                  <a:pt x="17" y="55"/>
                  <a:pt x="16" y="55"/>
                  <a:pt x="16" y="55"/>
                </a:cubicBezTo>
                <a:cubicBezTo>
                  <a:pt x="15" y="55"/>
                  <a:pt x="15" y="55"/>
                  <a:pt x="14" y="55"/>
                </a:cubicBezTo>
                <a:cubicBezTo>
                  <a:pt x="14" y="55"/>
                  <a:pt x="13" y="55"/>
                  <a:pt x="13" y="54"/>
                </a:cubicBezTo>
                <a:cubicBezTo>
                  <a:pt x="13" y="54"/>
                  <a:pt x="12" y="54"/>
                  <a:pt x="12" y="54"/>
                </a:cubicBezTo>
                <a:cubicBezTo>
                  <a:pt x="11" y="54"/>
                  <a:pt x="11" y="54"/>
                  <a:pt x="11" y="54"/>
                </a:cubicBezTo>
                <a:cubicBezTo>
                  <a:pt x="10" y="54"/>
                  <a:pt x="10" y="53"/>
                  <a:pt x="10" y="53"/>
                </a:cubicBezTo>
                <a:cubicBezTo>
                  <a:pt x="9" y="53"/>
                  <a:pt x="9" y="53"/>
                  <a:pt x="9" y="53"/>
                </a:cubicBezTo>
                <a:cubicBezTo>
                  <a:pt x="8" y="53"/>
                  <a:pt x="8" y="53"/>
                  <a:pt x="8" y="52"/>
                </a:cubicBezTo>
                <a:cubicBezTo>
                  <a:pt x="8" y="52"/>
                  <a:pt x="7" y="52"/>
                  <a:pt x="7" y="52"/>
                </a:cubicBezTo>
                <a:cubicBezTo>
                  <a:pt x="7" y="52"/>
                  <a:pt x="7" y="52"/>
                  <a:pt x="6" y="52"/>
                </a:cubicBezTo>
                <a:cubicBezTo>
                  <a:pt x="6" y="52"/>
                  <a:pt x="6" y="51"/>
                  <a:pt x="6" y="51"/>
                </a:cubicBezTo>
                <a:cubicBezTo>
                  <a:pt x="6" y="51"/>
                  <a:pt x="5" y="51"/>
                  <a:pt x="5" y="51"/>
                </a:cubicBezTo>
                <a:cubicBezTo>
                  <a:pt x="5" y="51"/>
                  <a:pt x="5" y="51"/>
                  <a:pt x="5" y="51"/>
                </a:cubicBezTo>
                <a:cubicBezTo>
                  <a:pt x="5" y="51"/>
                  <a:pt x="4" y="50"/>
                  <a:pt x="4" y="50"/>
                </a:cubicBezTo>
                <a:cubicBezTo>
                  <a:pt x="4" y="50"/>
                  <a:pt x="4" y="50"/>
                  <a:pt x="4" y="50"/>
                </a:cubicBezTo>
                <a:cubicBezTo>
                  <a:pt x="4" y="50"/>
                  <a:pt x="4" y="50"/>
                  <a:pt x="4" y="50"/>
                </a:cubicBezTo>
                <a:cubicBezTo>
                  <a:pt x="3" y="49"/>
                  <a:pt x="3" y="49"/>
                  <a:pt x="3" y="49"/>
                </a:cubicBezTo>
                <a:cubicBezTo>
                  <a:pt x="3" y="49"/>
                  <a:pt x="3" y="49"/>
                  <a:pt x="3" y="49"/>
                </a:cubicBezTo>
                <a:cubicBezTo>
                  <a:pt x="3" y="49"/>
                  <a:pt x="3" y="49"/>
                  <a:pt x="3" y="49"/>
                </a:cubicBezTo>
                <a:cubicBezTo>
                  <a:pt x="3" y="49"/>
                  <a:pt x="3" y="49"/>
                  <a:pt x="3" y="49"/>
                </a:cubicBezTo>
                <a:cubicBezTo>
                  <a:pt x="3" y="44"/>
                  <a:pt x="3" y="44"/>
                  <a:pt x="3" y="44"/>
                </a:cubicBezTo>
                <a:cubicBezTo>
                  <a:pt x="3" y="44"/>
                  <a:pt x="3" y="44"/>
                  <a:pt x="3" y="44"/>
                </a:cubicBezTo>
                <a:cubicBezTo>
                  <a:pt x="3" y="44"/>
                  <a:pt x="3" y="44"/>
                  <a:pt x="3" y="44"/>
                </a:cubicBezTo>
                <a:cubicBezTo>
                  <a:pt x="4" y="44"/>
                  <a:pt x="4" y="45"/>
                  <a:pt x="5" y="45"/>
                </a:cubicBezTo>
                <a:cubicBezTo>
                  <a:pt x="5" y="45"/>
                  <a:pt x="5" y="45"/>
                  <a:pt x="5" y="45"/>
                </a:cubicBezTo>
                <a:cubicBezTo>
                  <a:pt x="5" y="45"/>
                  <a:pt x="6" y="46"/>
                  <a:pt x="6" y="46"/>
                </a:cubicBezTo>
                <a:cubicBezTo>
                  <a:pt x="7" y="46"/>
                  <a:pt x="7" y="46"/>
                  <a:pt x="7" y="46"/>
                </a:cubicBezTo>
                <a:cubicBezTo>
                  <a:pt x="8" y="46"/>
                  <a:pt x="8" y="47"/>
                  <a:pt x="9" y="47"/>
                </a:cubicBezTo>
                <a:cubicBezTo>
                  <a:pt x="9" y="47"/>
                  <a:pt x="9" y="47"/>
                  <a:pt x="9" y="47"/>
                </a:cubicBezTo>
                <a:cubicBezTo>
                  <a:pt x="10" y="47"/>
                  <a:pt x="11" y="47"/>
                  <a:pt x="11" y="48"/>
                </a:cubicBezTo>
                <a:cubicBezTo>
                  <a:pt x="12" y="48"/>
                  <a:pt x="12" y="48"/>
                  <a:pt x="12" y="48"/>
                </a:cubicBezTo>
                <a:cubicBezTo>
                  <a:pt x="13" y="48"/>
                  <a:pt x="14" y="48"/>
                  <a:pt x="15" y="49"/>
                </a:cubicBezTo>
                <a:cubicBezTo>
                  <a:pt x="15" y="49"/>
                  <a:pt x="15" y="49"/>
                  <a:pt x="15" y="49"/>
                </a:cubicBezTo>
                <a:cubicBezTo>
                  <a:pt x="16" y="49"/>
                  <a:pt x="17" y="49"/>
                  <a:pt x="18" y="49"/>
                </a:cubicBezTo>
                <a:cubicBezTo>
                  <a:pt x="18" y="49"/>
                  <a:pt x="19" y="49"/>
                  <a:pt x="19" y="49"/>
                </a:cubicBezTo>
                <a:cubicBezTo>
                  <a:pt x="20" y="50"/>
                  <a:pt x="21" y="50"/>
                  <a:pt x="23" y="50"/>
                </a:cubicBezTo>
                <a:cubicBezTo>
                  <a:pt x="23" y="50"/>
                  <a:pt x="23" y="50"/>
                  <a:pt x="23" y="50"/>
                </a:cubicBezTo>
                <a:cubicBezTo>
                  <a:pt x="25" y="50"/>
                  <a:pt x="26" y="50"/>
                  <a:pt x="27" y="50"/>
                </a:cubicBezTo>
                <a:cubicBezTo>
                  <a:pt x="28" y="51"/>
                  <a:pt x="28" y="51"/>
                  <a:pt x="28" y="51"/>
                </a:cubicBezTo>
                <a:cubicBezTo>
                  <a:pt x="30" y="51"/>
                  <a:pt x="31" y="51"/>
                  <a:pt x="33" y="51"/>
                </a:cubicBezTo>
                <a:cubicBezTo>
                  <a:pt x="33" y="51"/>
                  <a:pt x="34" y="51"/>
                  <a:pt x="34" y="51"/>
                </a:cubicBezTo>
                <a:cubicBezTo>
                  <a:pt x="36" y="51"/>
                  <a:pt x="38" y="51"/>
                  <a:pt x="40" y="51"/>
                </a:cubicBezTo>
                <a:cubicBezTo>
                  <a:pt x="42" y="51"/>
                  <a:pt x="44" y="51"/>
                  <a:pt x="45" y="51"/>
                </a:cubicBezTo>
                <a:cubicBezTo>
                  <a:pt x="46" y="51"/>
                  <a:pt x="46" y="51"/>
                  <a:pt x="47" y="51"/>
                </a:cubicBezTo>
                <a:cubicBezTo>
                  <a:pt x="48" y="51"/>
                  <a:pt x="50" y="51"/>
                  <a:pt x="51" y="51"/>
                </a:cubicBezTo>
                <a:cubicBezTo>
                  <a:pt x="52" y="51"/>
                  <a:pt x="52" y="51"/>
                  <a:pt x="52" y="50"/>
                </a:cubicBezTo>
                <a:cubicBezTo>
                  <a:pt x="53" y="50"/>
                  <a:pt x="55" y="50"/>
                  <a:pt x="56" y="50"/>
                </a:cubicBezTo>
                <a:cubicBezTo>
                  <a:pt x="56" y="50"/>
                  <a:pt x="57" y="50"/>
                  <a:pt x="57" y="50"/>
                </a:cubicBezTo>
                <a:cubicBezTo>
                  <a:pt x="58" y="50"/>
                  <a:pt x="59" y="50"/>
                  <a:pt x="61" y="49"/>
                </a:cubicBezTo>
                <a:cubicBezTo>
                  <a:pt x="61" y="49"/>
                  <a:pt x="61" y="49"/>
                  <a:pt x="61" y="49"/>
                </a:cubicBezTo>
                <a:cubicBezTo>
                  <a:pt x="62" y="49"/>
                  <a:pt x="63" y="49"/>
                  <a:pt x="64" y="49"/>
                </a:cubicBezTo>
                <a:cubicBezTo>
                  <a:pt x="64" y="49"/>
                  <a:pt x="65" y="49"/>
                  <a:pt x="65" y="49"/>
                </a:cubicBezTo>
                <a:cubicBezTo>
                  <a:pt x="66" y="48"/>
                  <a:pt x="67" y="48"/>
                  <a:pt x="68" y="48"/>
                </a:cubicBezTo>
                <a:cubicBezTo>
                  <a:pt x="68" y="48"/>
                  <a:pt x="68" y="48"/>
                  <a:pt x="68" y="48"/>
                </a:cubicBezTo>
                <a:cubicBezTo>
                  <a:pt x="69" y="47"/>
                  <a:pt x="70" y="47"/>
                  <a:pt x="70" y="47"/>
                </a:cubicBezTo>
                <a:cubicBezTo>
                  <a:pt x="70" y="47"/>
                  <a:pt x="71" y="47"/>
                  <a:pt x="71" y="47"/>
                </a:cubicBezTo>
                <a:cubicBezTo>
                  <a:pt x="71" y="47"/>
                  <a:pt x="72" y="46"/>
                  <a:pt x="73" y="46"/>
                </a:cubicBezTo>
                <a:cubicBezTo>
                  <a:pt x="73" y="46"/>
                  <a:pt x="73" y="46"/>
                  <a:pt x="73" y="46"/>
                </a:cubicBezTo>
                <a:cubicBezTo>
                  <a:pt x="74" y="46"/>
                  <a:pt x="74" y="45"/>
                  <a:pt x="75" y="45"/>
                </a:cubicBezTo>
                <a:cubicBezTo>
                  <a:pt x="75" y="45"/>
                  <a:pt x="75" y="45"/>
                  <a:pt x="75" y="45"/>
                </a:cubicBezTo>
                <a:cubicBezTo>
                  <a:pt x="75" y="45"/>
                  <a:pt x="76" y="44"/>
                  <a:pt x="76" y="44"/>
                </a:cubicBezTo>
                <a:cubicBezTo>
                  <a:pt x="76" y="44"/>
                  <a:pt x="76" y="44"/>
                  <a:pt x="76" y="44"/>
                </a:cubicBezTo>
                <a:cubicBezTo>
                  <a:pt x="76" y="44"/>
                  <a:pt x="76" y="44"/>
                  <a:pt x="76" y="44"/>
                </a:cubicBezTo>
                <a:lnTo>
                  <a:pt x="76" y="49"/>
                </a:lnTo>
                <a:close/>
                <a:moveTo>
                  <a:pt x="76" y="39"/>
                </a:moveTo>
                <a:cubicBezTo>
                  <a:pt x="76" y="39"/>
                  <a:pt x="76" y="39"/>
                  <a:pt x="76" y="39"/>
                </a:cubicBezTo>
                <a:cubicBezTo>
                  <a:pt x="76" y="39"/>
                  <a:pt x="76" y="39"/>
                  <a:pt x="76" y="40"/>
                </a:cubicBezTo>
                <a:cubicBezTo>
                  <a:pt x="76" y="40"/>
                  <a:pt x="76" y="40"/>
                  <a:pt x="76" y="40"/>
                </a:cubicBezTo>
                <a:cubicBezTo>
                  <a:pt x="76" y="40"/>
                  <a:pt x="76" y="40"/>
                  <a:pt x="76" y="40"/>
                </a:cubicBezTo>
                <a:cubicBezTo>
                  <a:pt x="76" y="40"/>
                  <a:pt x="76" y="40"/>
                  <a:pt x="76" y="40"/>
                </a:cubicBezTo>
                <a:cubicBezTo>
                  <a:pt x="76" y="40"/>
                  <a:pt x="75" y="40"/>
                  <a:pt x="75" y="40"/>
                </a:cubicBezTo>
                <a:cubicBezTo>
                  <a:pt x="75" y="41"/>
                  <a:pt x="75" y="41"/>
                  <a:pt x="75" y="41"/>
                </a:cubicBezTo>
                <a:cubicBezTo>
                  <a:pt x="75" y="41"/>
                  <a:pt x="74" y="41"/>
                  <a:pt x="74" y="41"/>
                </a:cubicBezTo>
                <a:cubicBezTo>
                  <a:pt x="74" y="41"/>
                  <a:pt x="74" y="42"/>
                  <a:pt x="74" y="42"/>
                </a:cubicBezTo>
                <a:cubicBezTo>
                  <a:pt x="74" y="42"/>
                  <a:pt x="73" y="42"/>
                  <a:pt x="73" y="42"/>
                </a:cubicBezTo>
                <a:cubicBezTo>
                  <a:pt x="73" y="42"/>
                  <a:pt x="73" y="42"/>
                  <a:pt x="72" y="43"/>
                </a:cubicBezTo>
                <a:cubicBezTo>
                  <a:pt x="72" y="43"/>
                  <a:pt x="72" y="43"/>
                  <a:pt x="72" y="43"/>
                </a:cubicBezTo>
                <a:cubicBezTo>
                  <a:pt x="71" y="43"/>
                  <a:pt x="71" y="43"/>
                  <a:pt x="71" y="43"/>
                </a:cubicBezTo>
                <a:cubicBezTo>
                  <a:pt x="71" y="43"/>
                  <a:pt x="70" y="44"/>
                  <a:pt x="70" y="44"/>
                </a:cubicBezTo>
                <a:cubicBezTo>
                  <a:pt x="70" y="44"/>
                  <a:pt x="69" y="44"/>
                  <a:pt x="69" y="44"/>
                </a:cubicBezTo>
                <a:cubicBezTo>
                  <a:pt x="68" y="44"/>
                  <a:pt x="68" y="44"/>
                  <a:pt x="68" y="44"/>
                </a:cubicBezTo>
                <a:cubicBezTo>
                  <a:pt x="67" y="45"/>
                  <a:pt x="67" y="45"/>
                  <a:pt x="66" y="45"/>
                </a:cubicBezTo>
                <a:cubicBezTo>
                  <a:pt x="66" y="45"/>
                  <a:pt x="66" y="45"/>
                  <a:pt x="65" y="45"/>
                </a:cubicBezTo>
                <a:cubicBezTo>
                  <a:pt x="65" y="45"/>
                  <a:pt x="64" y="45"/>
                  <a:pt x="64" y="46"/>
                </a:cubicBezTo>
                <a:cubicBezTo>
                  <a:pt x="63" y="46"/>
                  <a:pt x="63" y="46"/>
                  <a:pt x="62" y="46"/>
                </a:cubicBezTo>
                <a:cubicBezTo>
                  <a:pt x="62" y="46"/>
                  <a:pt x="61" y="46"/>
                  <a:pt x="60" y="46"/>
                </a:cubicBezTo>
                <a:cubicBezTo>
                  <a:pt x="60" y="46"/>
                  <a:pt x="59" y="46"/>
                  <a:pt x="59" y="46"/>
                </a:cubicBezTo>
                <a:cubicBezTo>
                  <a:pt x="58" y="47"/>
                  <a:pt x="57" y="47"/>
                  <a:pt x="57" y="47"/>
                </a:cubicBezTo>
                <a:cubicBezTo>
                  <a:pt x="56" y="47"/>
                  <a:pt x="55" y="47"/>
                  <a:pt x="55" y="47"/>
                </a:cubicBezTo>
                <a:cubicBezTo>
                  <a:pt x="54" y="47"/>
                  <a:pt x="53" y="47"/>
                  <a:pt x="52" y="47"/>
                </a:cubicBezTo>
                <a:cubicBezTo>
                  <a:pt x="52" y="47"/>
                  <a:pt x="51" y="47"/>
                  <a:pt x="50" y="47"/>
                </a:cubicBezTo>
                <a:cubicBezTo>
                  <a:pt x="49" y="47"/>
                  <a:pt x="48" y="48"/>
                  <a:pt x="47" y="48"/>
                </a:cubicBezTo>
                <a:cubicBezTo>
                  <a:pt x="47" y="48"/>
                  <a:pt x="46" y="48"/>
                  <a:pt x="45" y="48"/>
                </a:cubicBezTo>
                <a:cubicBezTo>
                  <a:pt x="44" y="48"/>
                  <a:pt x="42" y="48"/>
                  <a:pt x="40" y="48"/>
                </a:cubicBezTo>
                <a:cubicBezTo>
                  <a:pt x="38" y="48"/>
                  <a:pt x="36" y="48"/>
                  <a:pt x="34" y="48"/>
                </a:cubicBezTo>
                <a:cubicBezTo>
                  <a:pt x="33" y="48"/>
                  <a:pt x="33" y="48"/>
                  <a:pt x="32" y="48"/>
                </a:cubicBezTo>
                <a:cubicBezTo>
                  <a:pt x="31" y="48"/>
                  <a:pt x="30" y="47"/>
                  <a:pt x="29" y="47"/>
                </a:cubicBezTo>
                <a:cubicBezTo>
                  <a:pt x="28" y="47"/>
                  <a:pt x="28" y="47"/>
                  <a:pt x="27" y="47"/>
                </a:cubicBezTo>
                <a:cubicBezTo>
                  <a:pt x="26" y="47"/>
                  <a:pt x="25" y="47"/>
                  <a:pt x="25" y="47"/>
                </a:cubicBezTo>
                <a:cubicBezTo>
                  <a:pt x="24" y="47"/>
                  <a:pt x="23" y="47"/>
                  <a:pt x="23" y="47"/>
                </a:cubicBezTo>
                <a:cubicBezTo>
                  <a:pt x="22" y="47"/>
                  <a:pt x="21" y="47"/>
                  <a:pt x="21" y="46"/>
                </a:cubicBezTo>
                <a:cubicBezTo>
                  <a:pt x="20" y="46"/>
                  <a:pt x="20" y="46"/>
                  <a:pt x="19" y="46"/>
                </a:cubicBezTo>
                <a:cubicBezTo>
                  <a:pt x="18" y="46"/>
                  <a:pt x="18" y="46"/>
                  <a:pt x="17" y="46"/>
                </a:cubicBezTo>
                <a:cubicBezTo>
                  <a:pt x="17" y="46"/>
                  <a:pt x="16" y="46"/>
                  <a:pt x="16" y="46"/>
                </a:cubicBezTo>
                <a:cubicBezTo>
                  <a:pt x="15" y="45"/>
                  <a:pt x="15" y="45"/>
                  <a:pt x="14" y="45"/>
                </a:cubicBezTo>
                <a:cubicBezTo>
                  <a:pt x="14" y="45"/>
                  <a:pt x="13" y="45"/>
                  <a:pt x="13" y="45"/>
                </a:cubicBezTo>
                <a:cubicBezTo>
                  <a:pt x="13" y="45"/>
                  <a:pt x="12" y="45"/>
                  <a:pt x="12" y="44"/>
                </a:cubicBezTo>
                <a:cubicBezTo>
                  <a:pt x="11" y="44"/>
                  <a:pt x="11" y="44"/>
                  <a:pt x="11" y="44"/>
                </a:cubicBezTo>
                <a:cubicBezTo>
                  <a:pt x="10" y="44"/>
                  <a:pt x="10" y="44"/>
                  <a:pt x="10" y="44"/>
                </a:cubicBezTo>
                <a:cubicBezTo>
                  <a:pt x="9" y="44"/>
                  <a:pt x="9" y="43"/>
                  <a:pt x="9" y="43"/>
                </a:cubicBezTo>
                <a:cubicBezTo>
                  <a:pt x="8" y="43"/>
                  <a:pt x="8" y="43"/>
                  <a:pt x="8" y="43"/>
                </a:cubicBezTo>
                <a:cubicBezTo>
                  <a:pt x="8" y="43"/>
                  <a:pt x="7" y="43"/>
                  <a:pt x="7" y="43"/>
                </a:cubicBezTo>
                <a:cubicBezTo>
                  <a:pt x="7" y="42"/>
                  <a:pt x="7" y="42"/>
                  <a:pt x="6" y="42"/>
                </a:cubicBezTo>
                <a:cubicBezTo>
                  <a:pt x="6" y="42"/>
                  <a:pt x="6" y="42"/>
                  <a:pt x="6" y="42"/>
                </a:cubicBezTo>
                <a:cubicBezTo>
                  <a:pt x="6" y="42"/>
                  <a:pt x="5" y="42"/>
                  <a:pt x="5" y="41"/>
                </a:cubicBezTo>
                <a:cubicBezTo>
                  <a:pt x="5" y="41"/>
                  <a:pt x="5" y="41"/>
                  <a:pt x="5" y="41"/>
                </a:cubicBezTo>
                <a:cubicBezTo>
                  <a:pt x="5" y="41"/>
                  <a:pt x="4" y="41"/>
                  <a:pt x="4" y="41"/>
                </a:cubicBezTo>
                <a:cubicBezTo>
                  <a:pt x="4" y="41"/>
                  <a:pt x="4" y="41"/>
                  <a:pt x="4" y="40"/>
                </a:cubicBezTo>
                <a:cubicBezTo>
                  <a:pt x="4" y="40"/>
                  <a:pt x="4" y="40"/>
                  <a:pt x="4" y="40"/>
                </a:cubicBezTo>
                <a:cubicBezTo>
                  <a:pt x="3" y="40"/>
                  <a:pt x="3" y="40"/>
                  <a:pt x="3" y="40"/>
                </a:cubicBezTo>
                <a:cubicBezTo>
                  <a:pt x="3" y="40"/>
                  <a:pt x="3" y="40"/>
                  <a:pt x="3" y="40"/>
                </a:cubicBezTo>
                <a:cubicBezTo>
                  <a:pt x="3" y="39"/>
                  <a:pt x="3" y="39"/>
                  <a:pt x="3" y="39"/>
                </a:cubicBezTo>
                <a:cubicBezTo>
                  <a:pt x="3" y="39"/>
                  <a:pt x="3" y="39"/>
                  <a:pt x="3" y="39"/>
                </a:cubicBezTo>
                <a:cubicBezTo>
                  <a:pt x="3" y="34"/>
                  <a:pt x="3" y="34"/>
                  <a:pt x="3" y="34"/>
                </a:cubicBezTo>
                <a:cubicBezTo>
                  <a:pt x="3" y="34"/>
                  <a:pt x="3" y="34"/>
                  <a:pt x="3" y="34"/>
                </a:cubicBezTo>
                <a:cubicBezTo>
                  <a:pt x="3" y="35"/>
                  <a:pt x="3" y="35"/>
                  <a:pt x="3" y="35"/>
                </a:cubicBezTo>
                <a:cubicBezTo>
                  <a:pt x="4" y="35"/>
                  <a:pt x="4" y="35"/>
                  <a:pt x="5" y="35"/>
                </a:cubicBezTo>
                <a:cubicBezTo>
                  <a:pt x="5" y="35"/>
                  <a:pt x="5" y="36"/>
                  <a:pt x="5" y="36"/>
                </a:cubicBezTo>
                <a:cubicBezTo>
                  <a:pt x="5" y="36"/>
                  <a:pt x="6" y="36"/>
                  <a:pt x="6" y="36"/>
                </a:cubicBezTo>
                <a:cubicBezTo>
                  <a:pt x="7" y="36"/>
                  <a:pt x="7" y="37"/>
                  <a:pt x="7" y="37"/>
                </a:cubicBezTo>
                <a:cubicBezTo>
                  <a:pt x="8" y="37"/>
                  <a:pt x="8" y="37"/>
                  <a:pt x="9" y="37"/>
                </a:cubicBezTo>
                <a:cubicBezTo>
                  <a:pt x="9" y="37"/>
                  <a:pt x="9" y="37"/>
                  <a:pt x="9" y="37"/>
                </a:cubicBezTo>
                <a:cubicBezTo>
                  <a:pt x="10" y="38"/>
                  <a:pt x="11" y="38"/>
                  <a:pt x="11" y="38"/>
                </a:cubicBezTo>
                <a:cubicBezTo>
                  <a:pt x="12" y="38"/>
                  <a:pt x="12" y="38"/>
                  <a:pt x="12" y="38"/>
                </a:cubicBezTo>
                <a:cubicBezTo>
                  <a:pt x="13" y="39"/>
                  <a:pt x="14" y="39"/>
                  <a:pt x="15" y="39"/>
                </a:cubicBezTo>
                <a:cubicBezTo>
                  <a:pt x="15" y="39"/>
                  <a:pt x="15" y="39"/>
                  <a:pt x="15" y="39"/>
                </a:cubicBezTo>
                <a:cubicBezTo>
                  <a:pt x="16" y="39"/>
                  <a:pt x="17" y="40"/>
                  <a:pt x="18" y="40"/>
                </a:cubicBezTo>
                <a:cubicBezTo>
                  <a:pt x="18" y="40"/>
                  <a:pt x="19" y="40"/>
                  <a:pt x="19" y="40"/>
                </a:cubicBezTo>
                <a:cubicBezTo>
                  <a:pt x="20" y="40"/>
                  <a:pt x="21" y="40"/>
                  <a:pt x="23" y="41"/>
                </a:cubicBezTo>
                <a:cubicBezTo>
                  <a:pt x="23" y="41"/>
                  <a:pt x="23" y="41"/>
                  <a:pt x="24" y="41"/>
                </a:cubicBezTo>
                <a:cubicBezTo>
                  <a:pt x="25" y="41"/>
                  <a:pt x="26" y="41"/>
                  <a:pt x="27" y="41"/>
                </a:cubicBezTo>
                <a:cubicBezTo>
                  <a:pt x="28" y="41"/>
                  <a:pt x="28" y="41"/>
                  <a:pt x="28" y="41"/>
                </a:cubicBezTo>
                <a:cubicBezTo>
                  <a:pt x="30" y="41"/>
                  <a:pt x="31" y="41"/>
                  <a:pt x="33" y="41"/>
                </a:cubicBezTo>
                <a:cubicBezTo>
                  <a:pt x="33" y="41"/>
                  <a:pt x="34" y="41"/>
                  <a:pt x="34" y="41"/>
                </a:cubicBezTo>
                <a:cubicBezTo>
                  <a:pt x="36" y="41"/>
                  <a:pt x="38" y="41"/>
                  <a:pt x="40" y="41"/>
                </a:cubicBezTo>
                <a:cubicBezTo>
                  <a:pt x="42" y="41"/>
                  <a:pt x="44" y="41"/>
                  <a:pt x="45" y="41"/>
                </a:cubicBezTo>
                <a:cubicBezTo>
                  <a:pt x="46" y="41"/>
                  <a:pt x="46" y="41"/>
                  <a:pt x="47" y="41"/>
                </a:cubicBezTo>
                <a:cubicBezTo>
                  <a:pt x="48" y="41"/>
                  <a:pt x="50" y="41"/>
                  <a:pt x="51" y="41"/>
                </a:cubicBezTo>
                <a:cubicBezTo>
                  <a:pt x="52" y="41"/>
                  <a:pt x="52" y="41"/>
                  <a:pt x="52" y="41"/>
                </a:cubicBezTo>
                <a:cubicBezTo>
                  <a:pt x="53" y="41"/>
                  <a:pt x="55" y="41"/>
                  <a:pt x="56" y="41"/>
                </a:cubicBezTo>
                <a:cubicBezTo>
                  <a:pt x="56" y="41"/>
                  <a:pt x="57" y="41"/>
                  <a:pt x="57" y="41"/>
                </a:cubicBezTo>
                <a:cubicBezTo>
                  <a:pt x="58" y="40"/>
                  <a:pt x="59" y="40"/>
                  <a:pt x="61" y="40"/>
                </a:cubicBezTo>
                <a:cubicBezTo>
                  <a:pt x="61" y="40"/>
                  <a:pt x="61" y="40"/>
                  <a:pt x="61" y="40"/>
                </a:cubicBezTo>
                <a:cubicBezTo>
                  <a:pt x="62" y="40"/>
                  <a:pt x="63" y="39"/>
                  <a:pt x="64" y="39"/>
                </a:cubicBezTo>
                <a:cubicBezTo>
                  <a:pt x="64" y="39"/>
                  <a:pt x="65" y="39"/>
                  <a:pt x="65" y="39"/>
                </a:cubicBezTo>
                <a:cubicBezTo>
                  <a:pt x="66" y="39"/>
                  <a:pt x="67" y="39"/>
                  <a:pt x="68" y="38"/>
                </a:cubicBezTo>
                <a:cubicBezTo>
                  <a:pt x="68" y="38"/>
                  <a:pt x="68" y="38"/>
                  <a:pt x="68" y="38"/>
                </a:cubicBezTo>
                <a:cubicBezTo>
                  <a:pt x="69" y="38"/>
                  <a:pt x="70" y="38"/>
                  <a:pt x="70" y="37"/>
                </a:cubicBezTo>
                <a:cubicBezTo>
                  <a:pt x="70" y="37"/>
                  <a:pt x="71" y="37"/>
                  <a:pt x="71" y="37"/>
                </a:cubicBezTo>
                <a:cubicBezTo>
                  <a:pt x="71" y="37"/>
                  <a:pt x="72" y="37"/>
                  <a:pt x="73" y="37"/>
                </a:cubicBezTo>
                <a:cubicBezTo>
                  <a:pt x="73" y="37"/>
                  <a:pt x="73" y="36"/>
                  <a:pt x="73" y="36"/>
                </a:cubicBezTo>
                <a:cubicBezTo>
                  <a:pt x="74" y="36"/>
                  <a:pt x="74" y="36"/>
                  <a:pt x="75" y="36"/>
                </a:cubicBezTo>
                <a:cubicBezTo>
                  <a:pt x="75" y="36"/>
                  <a:pt x="75" y="35"/>
                  <a:pt x="75" y="35"/>
                </a:cubicBezTo>
                <a:cubicBezTo>
                  <a:pt x="75" y="35"/>
                  <a:pt x="76" y="35"/>
                  <a:pt x="76" y="35"/>
                </a:cubicBezTo>
                <a:cubicBezTo>
                  <a:pt x="76" y="35"/>
                  <a:pt x="76" y="35"/>
                  <a:pt x="76" y="35"/>
                </a:cubicBezTo>
                <a:cubicBezTo>
                  <a:pt x="76" y="34"/>
                  <a:pt x="76" y="34"/>
                  <a:pt x="76" y="34"/>
                </a:cubicBezTo>
                <a:lnTo>
                  <a:pt x="76" y="39"/>
                </a:lnTo>
                <a:close/>
                <a:moveTo>
                  <a:pt x="76" y="30"/>
                </a:moveTo>
                <a:cubicBezTo>
                  <a:pt x="76" y="30"/>
                  <a:pt x="76" y="30"/>
                  <a:pt x="76" y="30"/>
                </a:cubicBezTo>
                <a:cubicBezTo>
                  <a:pt x="76" y="30"/>
                  <a:pt x="76" y="30"/>
                  <a:pt x="76" y="30"/>
                </a:cubicBezTo>
                <a:cubicBezTo>
                  <a:pt x="76" y="30"/>
                  <a:pt x="76" y="30"/>
                  <a:pt x="76" y="30"/>
                </a:cubicBezTo>
                <a:cubicBezTo>
                  <a:pt x="76" y="30"/>
                  <a:pt x="76" y="30"/>
                  <a:pt x="76" y="30"/>
                </a:cubicBezTo>
                <a:cubicBezTo>
                  <a:pt x="76" y="31"/>
                  <a:pt x="76" y="31"/>
                  <a:pt x="75" y="31"/>
                </a:cubicBezTo>
                <a:cubicBezTo>
                  <a:pt x="75" y="31"/>
                  <a:pt x="75" y="31"/>
                  <a:pt x="75" y="31"/>
                </a:cubicBezTo>
                <a:cubicBezTo>
                  <a:pt x="75" y="31"/>
                  <a:pt x="75" y="31"/>
                  <a:pt x="75" y="32"/>
                </a:cubicBezTo>
                <a:cubicBezTo>
                  <a:pt x="75" y="32"/>
                  <a:pt x="75" y="32"/>
                  <a:pt x="75" y="32"/>
                </a:cubicBezTo>
                <a:cubicBezTo>
                  <a:pt x="74" y="32"/>
                  <a:pt x="74" y="32"/>
                  <a:pt x="74" y="32"/>
                </a:cubicBezTo>
                <a:cubicBezTo>
                  <a:pt x="74" y="32"/>
                  <a:pt x="73" y="33"/>
                  <a:pt x="73" y="33"/>
                </a:cubicBezTo>
                <a:cubicBezTo>
                  <a:pt x="73" y="33"/>
                  <a:pt x="73" y="33"/>
                  <a:pt x="72" y="33"/>
                </a:cubicBezTo>
                <a:cubicBezTo>
                  <a:pt x="72" y="33"/>
                  <a:pt x="72" y="33"/>
                  <a:pt x="72" y="33"/>
                </a:cubicBezTo>
                <a:cubicBezTo>
                  <a:pt x="71" y="34"/>
                  <a:pt x="71" y="34"/>
                  <a:pt x="71" y="34"/>
                </a:cubicBezTo>
                <a:cubicBezTo>
                  <a:pt x="71" y="34"/>
                  <a:pt x="70" y="34"/>
                  <a:pt x="70" y="34"/>
                </a:cubicBezTo>
                <a:cubicBezTo>
                  <a:pt x="70" y="34"/>
                  <a:pt x="69" y="35"/>
                  <a:pt x="69" y="35"/>
                </a:cubicBezTo>
                <a:cubicBezTo>
                  <a:pt x="68" y="35"/>
                  <a:pt x="68" y="35"/>
                  <a:pt x="68" y="35"/>
                </a:cubicBezTo>
                <a:cubicBezTo>
                  <a:pt x="67" y="35"/>
                  <a:pt x="67" y="35"/>
                  <a:pt x="66" y="35"/>
                </a:cubicBezTo>
                <a:cubicBezTo>
                  <a:pt x="66" y="36"/>
                  <a:pt x="66" y="36"/>
                  <a:pt x="65" y="36"/>
                </a:cubicBezTo>
                <a:cubicBezTo>
                  <a:pt x="65" y="36"/>
                  <a:pt x="64" y="36"/>
                  <a:pt x="64" y="36"/>
                </a:cubicBezTo>
                <a:cubicBezTo>
                  <a:pt x="63" y="36"/>
                  <a:pt x="63" y="36"/>
                  <a:pt x="62" y="36"/>
                </a:cubicBezTo>
                <a:cubicBezTo>
                  <a:pt x="62" y="37"/>
                  <a:pt x="61" y="37"/>
                  <a:pt x="60" y="37"/>
                </a:cubicBezTo>
                <a:cubicBezTo>
                  <a:pt x="60" y="37"/>
                  <a:pt x="59" y="37"/>
                  <a:pt x="59" y="37"/>
                </a:cubicBezTo>
                <a:cubicBezTo>
                  <a:pt x="58" y="37"/>
                  <a:pt x="57" y="37"/>
                  <a:pt x="57" y="37"/>
                </a:cubicBezTo>
                <a:cubicBezTo>
                  <a:pt x="56" y="37"/>
                  <a:pt x="55" y="37"/>
                  <a:pt x="55" y="38"/>
                </a:cubicBezTo>
                <a:cubicBezTo>
                  <a:pt x="54" y="38"/>
                  <a:pt x="53" y="38"/>
                  <a:pt x="52" y="38"/>
                </a:cubicBezTo>
                <a:cubicBezTo>
                  <a:pt x="52" y="38"/>
                  <a:pt x="51" y="38"/>
                  <a:pt x="50" y="38"/>
                </a:cubicBezTo>
                <a:cubicBezTo>
                  <a:pt x="49" y="38"/>
                  <a:pt x="48" y="38"/>
                  <a:pt x="47" y="38"/>
                </a:cubicBezTo>
                <a:cubicBezTo>
                  <a:pt x="47" y="38"/>
                  <a:pt x="46" y="38"/>
                  <a:pt x="45" y="38"/>
                </a:cubicBezTo>
                <a:cubicBezTo>
                  <a:pt x="44" y="38"/>
                  <a:pt x="42" y="38"/>
                  <a:pt x="40" y="38"/>
                </a:cubicBezTo>
                <a:cubicBezTo>
                  <a:pt x="38" y="38"/>
                  <a:pt x="36" y="38"/>
                  <a:pt x="34" y="38"/>
                </a:cubicBezTo>
                <a:cubicBezTo>
                  <a:pt x="33" y="38"/>
                  <a:pt x="33" y="38"/>
                  <a:pt x="32" y="38"/>
                </a:cubicBezTo>
                <a:cubicBezTo>
                  <a:pt x="31" y="38"/>
                  <a:pt x="30" y="38"/>
                  <a:pt x="29" y="38"/>
                </a:cubicBezTo>
                <a:cubicBezTo>
                  <a:pt x="28" y="38"/>
                  <a:pt x="28" y="38"/>
                  <a:pt x="27" y="38"/>
                </a:cubicBezTo>
                <a:cubicBezTo>
                  <a:pt x="26" y="38"/>
                  <a:pt x="25" y="38"/>
                  <a:pt x="25" y="38"/>
                </a:cubicBezTo>
                <a:cubicBezTo>
                  <a:pt x="24" y="37"/>
                  <a:pt x="23" y="37"/>
                  <a:pt x="23" y="37"/>
                </a:cubicBezTo>
                <a:cubicBezTo>
                  <a:pt x="22" y="37"/>
                  <a:pt x="21" y="37"/>
                  <a:pt x="21" y="37"/>
                </a:cubicBezTo>
                <a:cubicBezTo>
                  <a:pt x="20" y="37"/>
                  <a:pt x="20" y="37"/>
                  <a:pt x="19" y="37"/>
                </a:cubicBezTo>
                <a:cubicBezTo>
                  <a:pt x="18" y="37"/>
                  <a:pt x="18" y="37"/>
                  <a:pt x="17" y="36"/>
                </a:cubicBezTo>
                <a:cubicBezTo>
                  <a:pt x="17" y="36"/>
                  <a:pt x="16" y="36"/>
                  <a:pt x="16" y="36"/>
                </a:cubicBezTo>
                <a:cubicBezTo>
                  <a:pt x="15" y="36"/>
                  <a:pt x="15" y="36"/>
                  <a:pt x="14" y="36"/>
                </a:cubicBezTo>
                <a:cubicBezTo>
                  <a:pt x="14" y="36"/>
                  <a:pt x="13" y="36"/>
                  <a:pt x="13" y="35"/>
                </a:cubicBezTo>
                <a:cubicBezTo>
                  <a:pt x="13" y="35"/>
                  <a:pt x="12" y="35"/>
                  <a:pt x="12" y="35"/>
                </a:cubicBezTo>
                <a:cubicBezTo>
                  <a:pt x="11" y="35"/>
                  <a:pt x="11" y="35"/>
                  <a:pt x="11" y="35"/>
                </a:cubicBezTo>
                <a:cubicBezTo>
                  <a:pt x="10" y="34"/>
                  <a:pt x="10" y="34"/>
                  <a:pt x="9" y="34"/>
                </a:cubicBezTo>
                <a:cubicBezTo>
                  <a:pt x="9" y="34"/>
                  <a:pt x="9" y="34"/>
                  <a:pt x="9" y="34"/>
                </a:cubicBezTo>
                <a:cubicBezTo>
                  <a:pt x="8" y="34"/>
                  <a:pt x="8" y="34"/>
                  <a:pt x="8" y="33"/>
                </a:cubicBezTo>
                <a:cubicBezTo>
                  <a:pt x="7" y="33"/>
                  <a:pt x="7" y="33"/>
                  <a:pt x="7" y="33"/>
                </a:cubicBezTo>
                <a:cubicBezTo>
                  <a:pt x="7" y="33"/>
                  <a:pt x="7" y="33"/>
                  <a:pt x="6" y="33"/>
                </a:cubicBezTo>
                <a:cubicBezTo>
                  <a:pt x="6" y="33"/>
                  <a:pt x="6" y="32"/>
                  <a:pt x="6" y="32"/>
                </a:cubicBezTo>
                <a:cubicBezTo>
                  <a:pt x="6" y="32"/>
                  <a:pt x="5" y="32"/>
                  <a:pt x="5" y="32"/>
                </a:cubicBezTo>
                <a:cubicBezTo>
                  <a:pt x="5" y="32"/>
                  <a:pt x="5" y="32"/>
                  <a:pt x="5" y="32"/>
                </a:cubicBezTo>
                <a:cubicBezTo>
                  <a:pt x="5" y="31"/>
                  <a:pt x="4" y="31"/>
                  <a:pt x="4" y="31"/>
                </a:cubicBezTo>
                <a:cubicBezTo>
                  <a:pt x="4" y="31"/>
                  <a:pt x="4" y="31"/>
                  <a:pt x="4" y="31"/>
                </a:cubicBezTo>
                <a:cubicBezTo>
                  <a:pt x="4" y="31"/>
                  <a:pt x="3" y="30"/>
                  <a:pt x="3" y="30"/>
                </a:cubicBezTo>
                <a:cubicBezTo>
                  <a:pt x="3" y="30"/>
                  <a:pt x="3" y="30"/>
                  <a:pt x="3" y="30"/>
                </a:cubicBezTo>
                <a:cubicBezTo>
                  <a:pt x="3" y="30"/>
                  <a:pt x="3" y="30"/>
                  <a:pt x="3" y="30"/>
                </a:cubicBezTo>
                <a:cubicBezTo>
                  <a:pt x="3" y="22"/>
                  <a:pt x="3" y="22"/>
                  <a:pt x="3" y="22"/>
                </a:cubicBezTo>
                <a:cubicBezTo>
                  <a:pt x="3" y="22"/>
                  <a:pt x="3" y="22"/>
                  <a:pt x="3" y="22"/>
                </a:cubicBezTo>
                <a:cubicBezTo>
                  <a:pt x="4" y="23"/>
                  <a:pt x="5" y="24"/>
                  <a:pt x="5" y="24"/>
                </a:cubicBezTo>
                <a:cubicBezTo>
                  <a:pt x="6" y="24"/>
                  <a:pt x="6" y="24"/>
                  <a:pt x="6" y="24"/>
                </a:cubicBezTo>
                <a:cubicBezTo>
                  <a:pt x="7" y="25"/>
                  <a:pt x="8" y="26"/>
                  <a:pt x="9" y="26"/>
                </a:cubicBezTo>
                <a:cubicBezTo>
                  <a:pt x="9" y="26"/>
                  <a:pt x="9" y="26"/>
                  <a:pt x="9" y="26"/>
                </a:cubicBezTo>
                <a:cubicBezTo>
                  <a:pt x="10" y="27"/>
                  <a:pt x="11" y="27"/>
                  <a:pt x="12" y="28"/>
                </a:cubicBezTo>
                <a:cubicBezTo>
                  <a:pt x="13" y="28"/>
                  <a:pt x="13" y="28"/>
                  <a:pt x="13" y="28"/>
                </a:cubicBezTo>
                <a:cubicBezTo>
                  <a:pt x="15" y="28"/>
                  <a:pt x="16" y="29"/>
                  <a:pt x="17" y="29"/>
                </a:cubicBezTo>
                <a:cubicBezTo>
                  <a:pt x="17" y="29"/>
                  <a:pt x="18" y="29"/>
                  <a:pt x="18" y="29"/>
                </a:cubicBezTo>
                <a:cubicBezTo>
                  <a:pt x="19" y="30"/>
                  <a:pt x="20" y="30"/>
                  <a:pt x="22" y="30"/>
                </a:cubicBezTo>
                <a:cubicBezTo>
                  <a:pt x="22" y="30"/>
                  <a:pt x="23" y="30"/>
                  <a:pt x="23" y="30"/>
                </a:cubicBezTo>
                <a:cubicBezTo>
                  <a:pt x="25" y="31"/>
                  <a:pt x="26" y="31"/>
                  <a:pt x="28" y="31"/>
                </a:cubicBezTo>
                <a:cubicBezTo>
                  <a:pt x="28" y="31"/>
                  <a:pt x="28" y="31"/>
                  <a:pt x="28" y="31"/>
                </a:cubicBezTo>
                <a:cubicBezTo>
                  <a:pt x="30" y="31"/>
                  <a:pt x="31" y="31"/>
                  <a:pt x="33" y="32"/>
                </a:cubicBezTo>
                <a:cubicBezTo>
                  <a:pt x="33" y="32"/>
                  <a:pt x="34" y="32"/>
                  <a:pt x="34" y="32"/>
                </a:cubicBezTo>
                <a:cubicBezTo>
                  <a:pt x="36" y="32"/>
                  <a:pt x="38" y="32"/>
                  <a:pt x="40" y="32"/>
                </a:cubicBezTo>
                <a:cubicBezTo>
                  <a:pt x="42" y="32"/>
                  <a:pt x="43" y="32"/>
                  <a:pt x="45" y="32"/>
                </a:cubicBezTo>
                <a:cubicBezTo>
                  <a:pt x="46" y="32"/>
                  <a:pt x="46" y="32"/>
                  <a:pt x="47" y="32"/>
                </a:cubicBezTo>
                <a:cubicBezTo>
                  <a:pt x="48" y="31"/>
                  <a:pt x="50" y="31"/>
                  <a:pt x="52" y="31"/>
                </a:cubicBezTo>
                <a:cubicBezTo>
                  <a:pt x="52" y="31"/>
                  <a:pt x="52" y="31"/>
                  <a:pt x="52" y="31"/>
                </a:cubicBezTo>
                <a:cubicBezTo>
                  <a:pt x="53" y="31"/>
                  <a:pt x="55" y="31"/>
                  <a:pt x="57" y="30"/>
                </a:cubicBezTo>
                <a:cubicBezTo>
                  <a:pt x="57" y="30"/>
                  <a:pt x="57" y="30"/>
                  <a:pt x="58" y="30"/>
                </a:cubicBezTo>
                <a:cubicBezTo>
                  <a:pt x="59" y="30"/>
                  <a:pt x="61" y="30"/>
                  <a:pt x="62" y="29"/>
                </a:cubicBezTo>
                <a:cubicBezTo>
                  <a:pt x="62" y="29"/>
                  <a:pt x="62" y="29"/>
                  <a:pt x="62" y="29"/>
                </a:cubicBezTo>
                <a:cubicBezTo>
                  <a:pt x="64" y="29"/>
                  <a:pt x="65" y="28"/>
                  <a:pt x="66" y="28"/>
                </a:cubicBezTo>
                <a:cubicBezTo>
                  <a:pt x="66" y="28"/>
                  <a:pt x="67" y="28"/>
                  <a:pt x="67" y="28"/>
                </a:cubicBezTo>
                <a:cubicBezTo>
                  <a:pt x="68" y="27"/>
                  <a:pt x="69" y="27"/>
                  <a:pt x="70" y="26"/>
                </a:cubicBezTo>
                <a:cubicBezTo>
                  <a:pt x="70" y="26"/>
                  <a:pt x="70" y="26"/>
                  <a:pt x="71" y="26"/>
                </a:cubicBezTo>
                <a:cubicBezTo>
                  <a:pt x="72" y="26"/>
                  <a:pt x="73" y="25"/>
                  <a:pt x="73" y="24"/>
                </a:cubicBezTo>
                <a:cubicBezTo>
                  <a:pt x="74" y="24"/>
                  <a:pt x="74" y="24"/>
                  <a:pt x="74" y="24"/>
                </a:cubicBezTo>
                <a:cubicBezTo>
                  <a:pt x="75" y="24"/>
                  <a:pt x="76" y="23"/>
                  <a:pt x="76" y="22"/>
                </a:cubicBezTo>
                <a:cubicBezTo>
                  <a:pt x="76" y="22"/>
                  <a:pt x="76" y="22"/>
                  <a:pt x="76" y="22"/>
                </a:cubicBezTo>
                <a:lnTo>
                  <a:pt x="76" y="30"/>
                </a:lnTo>
                <a:close/>
                <a:moveTo>
                  <a:pt x="40" y="29"/>
                </a:moveTo>
                <a:cubicBezTo>
                  <a:pt x="18" y="29"/>
                  <a:pt x="3" y="22"/>
                  <a:pt x="3" y="16"/>
                </a:cubicBezTo>
                <a:cubicBezTo>
                  <a:pt x="3" y="10"/>
                  <a:pt x="18" y="3"/>
                  <a:pt x="40" y="3"/>
                </a:cubicBezTo>
                <a:cubicBezTo>
                  <a:pt x="61" y="3"/>
                  <a:pt x="76" y="10"/>
                  <a:pt x="76" y="16"/>
                </a:cubicBezTo>
                <a:cubicBezTo>
                  <a:pt x="76" y="22"/>
                  <a:pt x="61" y="29"/>
                  <a:pt x="40" y="2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4573588" y="3057525"/>
            <a:ext cx="322263" cy="406400"/>
            <a:chOff x="4573588" y="3057525"/>
            <a:chExt cx="322263" cy="406400"/>
          </a:xfrm>
          <a:solidFill>
            <a:schemeClr val="bg1"/>
          </a:solidFill>
        </p:grpSpPr>
        <p:sp>
          <p:nvSpPr>
            <p:cNvPr id="25" name="Freeform 41"/>
            <p:cNvSpPr/>
            <p:nvPr/>
          </p:nvSpPr>
          <p:spPr bwMode="auto">
            <a:xfrm>
              <a:off x="4730751" y="3057525"/>
              <a:ext cx="58738" cy="131763"/>
            </a:xfrm>
            <a:custGeom>
              <a:avLst/>
              <a:gdLst>
                <a:gd name="T0" fmla="*/ 1 w 14"/>
                <a:gd name="T1" fmla="*/ 31 h 31"/>
                <a:gd name="T2" fmla="*/ 3 w 14"/>
                <a:gd name="T3" fmla="*/ 29 h 31"/>
                <a:gd name="T4" fmla="*/ 3 w 14"/>
                <a:gd name="T5" fmla="*/ 10 h 31"/>
                <a:gd name="T6" fmla="*/ 3 w 14"/>
                <a:gd name="T7" fmla="*/ 10 h 31"/>
                <a:gd name="T8" fmla="*/ 5 w 14"/>
                <a:gd name="T9" fmla="*/ 9 h 31"/>
                <a:gd name="T10" fmla="*/ 9 w 14"/>
                <a:gd name="T11" fmla="*/ 9 h 31"/>
                <a:gd name="T12" fmla="*/ 6 w 14"/>
                <a:gd name="T13" fmla="*/ 12 h 31"/>
                <a:gd name="T14" fmla="*/ 6 w 14"/>
                <a:gd name="T15" fmla="*/ 14 h 31"/>
                <a:gd name="T16" fmla="*/ 7 w 14"/>
                <a:gd name="T17" fmla="*/ 15 h 31"/>
                <a:gd name="T18" fmla="*/ 8 w 14"/>
                <a:gd name="T19" fmla="*/ 14 h 31"/>
                <a:gd name="T20" fmla="*/ 14 w 14"/>
                <a:gd name="T21" fmla="*/ 9 h 31"/>
                <a:gd name="T22" fmla="*/ 14 w 14"/>
                <a:gd name="T23" fmla="*/ 9 h 31"/>
                <a:gd name="T24" fmla="*/ 14 w 14"/>
                <a:gd name="T25" fmla="*/ 9 h 31"/>
                <a:gd name="T26" fmla="*/ 14 w 14"/>
                <a:gd name="T27" fmla="*/ 8 h 31"/>
                <a:gd name="T28" fmla="*/ 14 w 14"/>
                <a:gd name="T29" fmla="*/ 8 h 31"/>
                <a:gd name="T30" fmla="*/ 14 w 14"/>
                <a:gd name="T31" fmla="*/ 8 h 31"/>
                <a:gd name="T32" fmla="*/ 14 w 14"/>
                <a:gd name="T33" fmla="*/ 8 h 31"/>
                <a:gd name="T34" fmla="*/ 14 w 14"/>
                <a:gd name="T35" fmla="*/ 8 h 31"/>
                <a:gd name="T36" fmla="*/ 14 w 14"/>
                <a:gd name="T37" fmla="*/ 7 h 31"/>
                <a:gd name="T38" fmla="*/ 14 w 14"/>
                <a:gd name="T39" fmla="*/ 7 h 31"/>
                <a:gd name="T40" fmla="*/ 14 w 14"/>
                <a:gd name="T41" fmla="*/ 6 h 31"/>
                <a:gd name="T42" fmla="*/ 8 w 14"/>
                <a:gd name="T43" fmla="*/ 1 h 31"/>
                <a:gd name="T44" fmla="*/ 6 w 14"/>
                <a:gd name="T45" fmla="*/ 1 h 31"/>
                <a:gd name="T46" fmla="*/ 6 w 14"/>
                <a:gd name="T47" fmla="*/ 3 h 31"/>
                <a:gd name="T48" fmla="*/ 9 w 14"/>
                <a:gd name="T49" fmla="*/ 6 h 31"/>
                <a:gd name="T50" fmla="*/ 5 w 14"/>
                <a:gd name="T51" fmla="*/ 6 h 31"/>
                <a:gd name="T52" fmla="*/ 1 w 14"/>
                <a:gd name="T53" fmla="*/ 7 h 31"/>
                <a:gd name="T54" fmla="*/ 0 w 14"/>
                <a:gd name="T55" fmla="*/ 10 h 31"/>
                <a:gd name="T56" fmla="*/ 0 w 14"/>
                <a:gd name="T57" fmla="*/ 29 h 31"/>
                <a:gd name="T58" fmla="*/ 1 w 14"/>
                <a:gd name="T5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 h="31">
                  <a:moveTo>
                    <a:pt x="1" y="31"/>
                  </a:moveTo>
                  <a:cubicBezTo>
                    <a:pt x="2" y="31"/>
                    <a:pt x="3" y="30"/>
                    <a:pt x="3" y="29"/>
                  </a:cubicBezTo>
                  <a:cubicBezTo>
                    <a:pt x="3" y="10"/>
                    <a:pt x="3" y="10"/>
                    <a:pt x="3" y="10"/>
                  </a:cubicBezTo>
                  <a:cubicBezTo>
                    <a:pt x="3" y="10"/>
                    <a:pt x="3" y="10"/>
                    <a:pt x="3" y="10"/>
                  </a:cubicBezTo>
                  <a:cubicBezTo>
                    <a:pt x="4" y="9"/>
                    <a:pt x="5" y="9"/>
                    <a:pt x="5" y="9"/>
                  </a:cubicBezTo>
                  <a:cubicBezTo>
                    <a:pt x="9" y="9"/>
                    <a:pt x="9" y="9"/>
                    <a:pt x="9" y="9"/>
                  </a:cubicBezTo>
                  <a:cubicBezTo>
                    <a:pt x="6" y="12"/>
                    <a:pt x="6" y="12"/>
                    <a:pt x="6" y="12"/>
                  </a:cubicBezTo>
                  <a:cubicBezTo>
                    <a:pt x="5" y="13"/>
                    <a:pt x="5" y="14"/>
                    <a:pt x="6" y="14"/>
                  </a:cubicBezTo>
                  <a:cubicBezTo>
                    <a:pt x="6" y="15"/>
                    <a:pt x="7" y="15"/>
                    <a:pt x="7" y="15"/>
                  </a:cubicBezTo>
                  <a:cubicBezTo>
                    <a:pt x="8" y="15"/>
                    <a:pt x="8" y="15"/>
                    <a:pt x="8" y="14"/>
                  </a:cubicBezTo>
                  <a:cubicBezTo>
                    <a:pt x="14" y="9"/>
                    <a:pt x="14" y="9"/>
                    <a:pt x="14" y="9"/>
                  </a:cubicBezTo>
                  <a:cubicBezTo>
                    <a:pt x="14" y="9"/>
                    <a:pt x="14" y="9"/>
                    <a:pt x="14" y="9"/>
                  </a:cubicBezTo>
                  <a:cubicBezTo>
                    <a:pt x="14" y="9"/>
                    <a:pt x="14" y="9"/>
                    <a:pt x="14" y="9"/>
                  </a:cubicBezTo>
                  <a:cubicBezTo>
                    <a:pt x="14" y="9"/>
                    <a:pt x="14" y="9"/>
                    <a:pt x="14" y="8"/>
                  </a:cubicBezTo>
                  <a:cubicBezTo>
                    <a:pt x="14" y="8"/>
                    <a:pt x="14" y="8"/>
                    <a:pt x="14" y="8"/>
                  </a:cubicBezTo>
                  <a:cubicBezTo>
                    <a:pt x="14" y="8"/>
                    <a:pt x="14" y="8"/>
                    <a:pt x="14" y="8"/>
                  </a:cubicBezTo>
                  <a:cubicBezTo>
                    <a:pt x="14" y="8"/>
                    <a:pt x="14" y="8"/>
                    <a:pt x="14" y="8"/>
                  </a:cubicBezTo>
                  <a:cubicBezTo>
                    <a:pt x="14" y="8"/>
                    <a:pt x="14" y="8"/>
                    <a:pt x="14" y="8"/>
                  </a:cubicBezTo>
                  <a:cubicBezTo>
                    <a:pt x="14" y="7"/>
                    <a:pt x="14" y="7"/>
                    <a:pt x="14" y="7"/>
                  </a:cubicBezTo>
                  <a:cubicBezTo>
                    <a:pt x="14" y="7"/>
                    <a:pt x="14" y="7"/>
                    <a:pt x="14" y="7"/>
                  </a:cubicBezTo>
                  <a:cubicBezTo>
                    <a:pt x="14" y="7"/>
                    <a:pt x="14" y="6"/>
                    <a:pt x="14" y="6"/>
                  </a:cubicBezTo>
                  <a:cubicBezTo>
                    <a:pt x="8" y="1"/>
                    <a:pt x="8" y="1"/>
                    <a:pt x="8" y="1"/>
                  </a:cubicBezTo>
                  <a:cubicBezTo>
                    <a:pt x="8" y="0"/>
                    <a:pt x="7" y="0"/>
                    <a:pt x="6" y="1"/>
                  </a:cubicBezTo>
                  <a:cubicBezTo>
                    <a:pt x="5" y="2"/>
                    <a:pt x="5" y="3"/>
                    <a:pt x="6" y="3"/>
                  </a:cubicBezTo>
                  <a:cubicBezTo>
                    <a:pt x="9" y="6"/>
                    <a:pt x="9" y="6"/>
                    <a:pt x="9" y="6"/>
                  </a:cubicBezTo>
                  <a:cubicBezTo>
                    <a:pt x="5" y="6"/>
                    <a:pt x="5" y="6"/>
                    <a:pt x="5" y="6"/>
                  </a:cubicBezTo>
                  <a:cubicBezTo>
                    <a:pt x="5" y="6"/>
                    <a:pt x="3" y="6"/>
                    <a:pt x="1" y="7"/>
                  </a:cubicBezTo>
                  <a:cubicBezTo>
                    <a:pt x="1" y="8"/>
                    <a:pt x="0" y="9"/>
                    <a:pt x="0" y="10"/>
                  </a:cubicBezTo>
                  <a:cubicBezTo>
                    <a:pt x="0" y="29"/>
                    <a:pt x="0" y="29"/>
                    <a:pt x="0" y="29"/>
                  </a:cubicBezTo>
                  <a:cubicBezTo>
                    <a:pt x="0" y="30"/>
                    <a:pt x="1" y="31"/>
                    <a:pt x="1"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42"/>
            <p:cNvSpPr>
              <a:spLocks noEditPoints="1"/>
            </p:cNvSpPr>
            <p:nvPr/>
          </p:nvSpPr>
          <p:spPr bwMode="auto">
            <a:xfrm>
              <a:off x="4573588" y="3133725"/>
              <a:ext cx="322263" cy="330200"/>
            </a:xfrm>
            <a:custGeom>
              <a:avLst/>
              <a:gdLst>
                <a:gd name="T0" fmla="*/ 1 w 76"/>
                <a:gd name="T1" fmla="*/ 78 h 78"/>
                <a:gd name="T2" fmla="*/ 75 w 76"/>
                <a:gd name="T3" fmla="*/ 78 h 78"/>
                <a:gd name="T4" fmla="*/ 76 w 76"/>
                <a:gd name="T5" fmla="*/ 76 h 78"/>
                <a:gd name="T6" fmla="*/ 76 w 76"/>
                <a:gd name="T7" fmla="*/ 31 h 78"/>
                <a:gd name="T8" fmla="*/ 76 w 76"/>
                <a:gd name="T9" fmla="*/ 30 h 78"/>
                <a:gd name="T10" fmla="*/ 76 w 76"/>
                <a:gd name="T11" fmla="*/ 30 h 78"/>
                <a:gd name="T12" fmla="*/ 62 w 76"/>
                <a:gd name="T13" fmla="*/ 1 h 78"/>
                <a:gd name="T14" fmla="*/ 60 w 76"/>
                <a:gd name="T15" fmla="*/ 0 h 78"/>
                <a:gd name="T16" fmla="*/ 45 w 76"/>
                <a:gd name="T17" fmla="*/ 0 h 78"/>
                <a:gd name="T18" fmla="*/ 44 w 76"/>
                <a:gd name="T19" fmla="*/ 2 h 78"/>
                <a:gd name="T20" fmla="*/ 45 w 76"/>
                <a:gd name="T21" fmla="*/ 4 h 78"/>
                <a:gd name="T22" fmla="*/ 59 w 76"/>
                <a:gd name="T23" fmla="*/ 4 h 78"/>
                <a:gd name="T24" fmla="*/ 72 w 76"/>
                <a:gd name="T25" fmla="*/ 30 h 78"/>
                <a:gd name="T26" fmla="*/ 4 w 76"/>
                <a:gd name="T27" fmla="*/ 30 h 78"/>
                <a:gd name="T28" fmla="*/ 17 w 76"/>
                <a:gd name="T29" fmla="*/ 4 h 78"/>
                <a:gd name="T30" fmla="*/ 31 w 76"/>
                <a:gd name="T31" fmla="*/ 4 h 78"/>
                <a:gd name="T32" fmla="*/ 33 w 76"/>
                <a:gd name="T33" fmla="*/ 2 h 78"/>
                <a:gd name="T34" fmla="*/ 31 w 76"/>
                <a:gd name="T35" fmla="*/ 0 h 78"/>
                <a:gd name="T36" fmla="*/ 16 w 76"/>
                <a:gd name="T37" fmla="*/ 0 h 78"/>
                <a:gd name="T38" fmla="*/ 14 w 76"/>
                <a:gd name="T39" fmla="*/ 1 h 78"/>
                <a:gd name="T40" fmla="*/ 0 w 76"/>
                <a:gd name="T41" fmla="*/ 30 h 78"/>
                <a:gd name="T42" fmla="*/ 0 w 76"/>
                <a:gd name="T43" fmla="*/ 31 h 78"/>
                <a:gd name="T44" fmla="*/ 0 w 76"/>
                <a:gd name="T45" fmla="*/ 31 h 78"/>
                <a:gd name="T46" fmla="*/ 0 w 76"/>
                <a:gd name="T47" fmla="*/ 76 h 78"/>
                <a:gd name="T48" fmla="*/ 1 w 76"/>
                <a:gd name="T49" fmla="*/ 78 h 78"/>
                <a:gd name="T50" fmla="*/ 3 w 76"/>
                <a:gd name="T51" fmla="*/ 33 h 78"/>
                <a:gd name="T52" fmla="*/ 73 w 76"/>
                <a:gd name="T53" fmla="*/ 33 h 78"/>
                <a:gd name="T54" fmla="*/ 73 w 76"/>
                <a:gd name="T55" fmla="*/ 75 h 78"/>
                <a:gd name="T56" fmla="*/ 3 w 76"/>
                <a:gd name="T57" fmla="*/ 75 h 78"/>
                <a:gd name="T58" fmla="*/ 3 w 76"/>
                <a:gd name="T59"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78">
                  <a:moveTo>
                    <a:pt x="1" y="78"/>
                  </a:moveTo>
                  <a:cubicBezTo>
                    <a:pt x="75" y="78"/>
                    <a:pt x="75" y="78"/>
                    <a:pt x="75" y="78"/>
                  </a:cubicBezTo>
                  <a:cubicBezTo>
                    <a:pt x="76" y="78"/>
                    <a:pt x="76" y="77"/>
                    <a:pt x="76" y="76"/>
                  </a:cubicBezTo>
                  <a:cubicBezTo>
                    <a:pt x="76" y="31"/>
                    <a:pt x="76" y="31"/>
                    <a:pt x="76" y="31"/>
                  </a:cubicBezTo>
                  <a:cubicBezTo>
                    <a:pt x="76" y="31"/>
                    <a:pt x="76" y="31"/>
                    <a:pt x="76" y="30"/>
                  </a:cubicBezTo>
                  <a:cubicBezTo>
                    <a:pt x="76" y="30"/>
                    <a:pt x="76" y="30"/>
                    <a:pt x="76" y="30"/>
                  </a:cubicBezTo>
                  <a:cubicBezTo>
                    <a:pt x="62" y="1"/>
                    <a:pt x="62" y="1"/>
                    <a:pt x="62" y="1"/>
                  </a:cubicBezTo>
                  <a:cubicBezTo>
                    <a:pt x="62" y="1"/>
                    <a:pt x="61" y="0"/>
                    <a:pt x="60" y="0"/>
                  </a:cubicBezTo>
                  <a:cubicBezTo>
                    <a:pt x="45" y="0"/>
                    <a:pt x="45" y="0"/>
                    <a:pt x="45" y="0"/>
                  </a:cubicBezTo>
                  <a:cubicBezTo>
                    <a:pt x="44" y="0"/>
                    <a:pt x="44" y="1"/>
                    <a:pt x="44" y="2"/>
                  </a:cubicBezTo>
                  <a:cubicBezTo>
                    <a:pt x="44" y="3"/>
                    <a:pt x="44" y="4"/>
                    <a:pt x="45" y="4"/>
                  </a:cubicBezTo>
                  <a:cubicBezTo>
                    <a:pt x="59" y="4"/>
                    <a:pt x="59" y="4"/>
                    <a:pt x="59" y="4"/>
                  </a:cubicBezTo>
                  <a:cubicBezTo>
                    <a:pt x="72" y="30"/>
                    <a:pt x="72" y="30"/>
                    <a:pt x="72" y="30"/>
                  </a:cubicBezTo>
                  <a:cubicBezTo>
                    <a:pt x="4" y="30"/>
                    <a:pt x="4" y="30"/>
                    <a:pt x="4" y="30"/>
                  </a:cubicBezTo>
                  <a:cubicBezTo>
                    <a:pt x="17" y="4"/>
                    <a:pt x="17" y="4"/>
                    <a:pt x="17" y="4"/>
                  </a:cubicBezTo>
                  <a:cubicBezTo>
                    <a:pt x="31" y="4"/>
                    <a:pt x="31" y="4"/>
                    <a:pt x="31" y="4"/>
                  </a:cubicBezTo>
                  <a:cubicBezTo>
                    <a:pt x="32" y="4"/>
                    <a:pt x="33" y="3"/>
                    <a:pt x="33" y="2"/>
                  </a:cubicBezTo>
                  <a:cubicBezTo>
                    <a:pt x="33" y="1"/>
                    <a:pt x="32" y="0"/>
                    <a:pt x="31" y="0"/>
                  </a:cubicBezTo>
                  <a:cubicBezTo>
                    <a:pt x="16" y="0"/>
                    <a:pt x="16" y="0"/>
                    <a:pt x="16" y="0"/>
                  </a:cubicBezTo>
                  <a:cubicBezTo>
                    <a:pt x="15" y="0"/>
                    <a:pt x="14" y="1"/>
                    <a:pt x="14" y="1"/>
                  </a:cubicBezTo>
                  <a:cubicBezTo>
                    <a:pt x="0" y="30"/>
                    <a:pt x="0" y="30"/>
                    <a:pt x="0" y="30"/>
                  </a:cubicBezTo>
                  <a:cubicBezTo>
                    <a:pt x="0" y="30"/>
                    <a:pt x="0" y="30"/>
                    <a:pt x="0" y="31"/>
                  </a:cubicBezTo>
                  <a:cubicBezTo>
                    <a:pt x="0" y="31"/>
                    <a:pt x="0" y="31"/>
                    <a:pt x="0" y="31"/>
                  </a:cubicBezTo>
                  <a:cubicBezTo>
                    <a:pt x="0" y="76"/>
                    <a:pt x="0" y="76"/>
                    <a:pt x="0" y="76"/>
                  </a:cubicBezTo>
                  <a:cubicBezTo>
                    <a:pt x="0" y="77"/>
                    <a:pt x="1" y="78"/>
                    <a:pt x="1" y="78"/>
                  </a:cubicBezTo>
                  <a:close/>
                  <a:moveTo>
                    <a:pt x="3" y="33"/>
                  </a:moveTo>
                  <a:cubicBezTo>
                    <a:pt x="73" y="33"/>
                    <a:pt x="73" y="33"/>
                    <a:pt x="73" y="33"/>
                  </a:cubicBezTo>
                  <a:cubicBezTo>
                    <a:pt x="73" y="75"/>
                    <a:pt x="73" y="75"/>
                    <a:pt x="73" y="75"/>
                  </a:cubicBezTo>
                  <a:cubicBezTo>
                    <a:pt x="3" y="75"/>
                    <a:pt x="3" y="75"/>
                    <a:pt x="3" y="75"/>
                  </a:cubicBezTo>
                  <a:lnTo>
                    <a:pt x="3"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43"/>
            <p:cNvSpPr>
              <a:spLocks noEditPoints="1"/>
            </p:cNvSpPr>
            <p:nvPr/>
          </p:nvSpPr>
          <p:spPr bwMode="auto">
            <a:xfrm>
              <a:off x="4632326" y="3294063"/>
              <a:ext cx="204788" cy="68263"/>
            </a:xfrm>
            <a:custGeom>
              <a:avLst/>
              <a:gdLst>
                <a:gd name="T0" fmla="*/ 40 w 48"/>
                <a:gd name="T1" fmla="*/ 0 h 16"/>
                <a:gd name="T2" fmla="*/ 7 w 48"/>
                <a:gd name="T3" fmla="*/ 0 h 16"/>
                <a:gd name="T4" fmla="*/ 0 w 48"/>
                <a:gd name="T5" fmla="*/ 8 h 16"/>
                <a:gd name="T6" fmla="*/ 7 w 48"/>
                <a:gd name="T7" fmla="*/ 16 h 16"/>
                <a:gd name="T8" fmla="*/ 40 w 48"/>
                <a:gd name="T9" fmla="*/ 16 h 16"/>
                <a:gd name="T10" fmla="*/ 48 w 48"/>
                <a:gd name="T11" fmla="*/ 8 h 16"/>
                <a:gd name="T12" fmla="*/ 40 w 48"/>
                <a:gd name="T13" fmla="*/ 0 h 16"/>
                <a:gd name="T14" fmla="*/ 40 w 48"/>
                <a:gd name="T15" fmla="*/ 12 h 16"/>
                <a:gd name="T16" fmla="*/ 7 w 48"/>
                <a:gd name="T17" fmla="*/ 12 h 16"/>
                <a:gd name="T18" fmla="*/ 3 w 48"/>
                <a:gd name="T19" fmla="*/ 8 h 16"/>
                <a:gd name="T20" fmla="*/ 7 w 48"/>
                <a:gd name="T21" fmla="*/ 3 h 16"/>
                <a:gd name="T22" fmla="*/ 40 w 48"/>
                <a:gd name="T23" fmla="*/ 3 h 16"/>
                <a:gd name="T24" fmla="*/ 45 w 48"/>
                <a:gd name="T25" fmla="*/ 8 h 16"/>
                <a:gd name="T26" fmla="*/ 40 w 48"/>
                <a:gd name="T2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6">
                  <a:moveTo>
                    <a:pt x="40" y="0"/>
                  </a:moveTo>
                  <a:cubicBezTo>
                    <a:pt x="7" y="0"/>
                    <a:pt x="7" y="0"/>
                    <a:pt x="7" y="0"/>
                  </a:cubicBezTo>
                  <a:cubicBezTo>
                    <a:pt x="3" y="0"/>
                    <a:pt x="0" y="4"/>
                    <a:pt x="0" y="8"/>
                  </a:cubicBezTo>
                  <a:cubicBezTo>
                    <a:pt x="0" y="12"/>
                    <a:pt x="3" y="16"/>
                    <a:pt x="7" y="16"/>
                  </a:cubicBezTo>
                  <a:cubicBezTo>
                    <a:pt x="40" y="16"/>
                    <a:pt x="40" y="16"/>
                    <a:pt x="40" y="16"/>
                  </a:cubicBezTo>
                  <a:cubicBezTo>
                    <a:pt x="44" y="16"/>
                    <a:pt x="48" y="12"/>
                    <a:pt x="48" y="8"/>
                  </a:cubicBezTo>
                  <a:cubicBezTo>
                    <a:pt x="48" y="4"/>
                    <a:pt x="44" y="0"/>
                    <a:pt x="40" y="0"/>
                  </a:cubicBezTo>
                  <a:close/>
                  <a:moveTo>
                    <a:pt x="40" y="12"/>
                  </a:moveTo>
                  <a:cubicBezTo>
                    <a:pt x="7" y="12"/>
                    <a:pt x="7" y="12"/>
                    <a:pt x="7" y="12"/>
                  </a:cubicBezTo>
                  <a:cubicBezTo>
                    <a:pt x="5" y="12"/>
                    <a:pt x="3" y="10"/>
                    <a:pt x="3" y="8"/>
                  </a:cubicBezTo>
                  <a:cubicBezTo>
                    <a:pt x="3" y="6"/>
                    <a:pt x="5" y="3"/>
                    <a:pt x="7" y="3"/>
                  </a:cubicBezTo>
                  <a:cubicBezTo>
                    <a:pt x="40" y="3"/>
                    <a:pt x="40" y="3"/>
                    <a:pt x="40" y="3"/>
                  </a:cubicBezTo>
                  <a:cubicBezTo>
                    <a:pt x="43" y="3"/>
                    <a:pt x="45" y="6"/>
                    <a:pt x="45" y="8"/>
                  </a:cubicBezTo>
                  <a:cubicBezTo>
                    <a:pt x="45" y="10"/>
                    <a:pt x="43" y="12"/>
                    <a:pt x="4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44"/>
            <p:cNvSpPr/>
            <p:nvPr/>
          </p:nvSpPr>
          <p:spPr bwMode="auto">
            <a:xfrm>
              <a:off x="4695826" y="3375025"/>
              <a:ext cx="76200" cy="17463"/>
            </a:xfrm>
            <a:custGeom>
              <a:avLst/>
              <a:gdLst>
                <a:gd name="T0" fmla="*/ 16 w 18"/>
                <a:gd name="T1" fmla="*/ 0 h 4"/>
                <a:gd name="T2" fmla="*/ 1 w 18"/>
                <a:gd name="T3" fmla="*/ 0 h 4"/>
                <a:gd name="T4" fmla="*/ 0 w 18"/>
                <a:gd name="T5" fmla="*/ 2 h 4"/>
                <a:gd name="T6" fmla="*/ 1 w 18"/>
                <a:gd name="T7" fmla="*/ 4 h 4"/>
                <a:gd name="T8" fmla="*/ 16 w 18"/>
                <a:gd name="T9" fmla="*/ 4 h 4"/>
                <a:gd name="T10" fmla="*/ 18 w 18"/>
                <a:gd name="T11" fmla="*/ 2 h 4"/>
                <a:gd name="T12" fmla="*/ 16 w 1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0"/>
                  </a:moveTo>
                  <a:cubicBezTo>
                    <a:pt x="1" y="0"/>
                    <a:pt x="1" y="0"/>
                    <a:pt x="1" y="0"/>
                  </a:cubicBezTo>
                  <a:cubicBezTo>
                    <a:pt x="1" y="0"/>
                    <a:pt x="0" y="1"/>
                    <a:pt x="0" y="2"/>
                  </a:cubicBezTo>
                  <a:cubicBezTo>
                    <a:pt x="0" y="3"/>
                    <a:pt x="1" y="4"/>
                    <a:pt x="1" y="4"/>
                  </a:cubicBezTo>
                  <a:cubicBezTo>
                    <a:pt x="16" y="4"/>
                    <a:pt x="16" y="4"/>
                    <a:pt x="16" y="4"/>
                  </a:cubicBezTo>
                  <a:cubicBezTo>
                    <a:pt x="17" y="4"/>
                    <a:pt x="18" y="3"/>
                    <a:pt x="18" y="2"/>
                  </a:cubicBezTo>
                  <a:cubicBezTo>
                    <a:pt x="18" y="1"/>
                    <a:pt x="17"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45"/>
            <p:cNvSpPr/>
            <p:nvPr/>
          </p:nvSpPr>
          <p:spPr bwMode="auto">
            <a:xfrm>
              <a:off x="4695826" y="3413125"/>
              <a:ext cx="76200" cy="12700"/>
            </a:xfrm>
            <a:custGeom>
              <a:avLst/>
              <a:gdLst>
                <a:gd name="T0" fmla="*/ 16 w 18"/>
                <a:gd name="T1" fmla="*/ 0 h 3"/>
                <a:gd name="T2" fmla="*/ 1 w 18"/>
                <a:gd name="T3" fmla="*/ 0 h 3"/>
                <a:gd name="T4" fmla="*/ 0 w 18"/>
                <a:gd name="T5" fmla="*/ 1 h 3"/>
                <a:gd name="T6" fmla="*/ 1 w 18"/>
                <a:gd name="T7" fmla="*/ 3 h 3"/>
                <a:gd name="T8" fmla="*/ 16 w 18"/>
                <a:gd name="T9" fmla="*/ 3 h 3"/>
                <a:gd name="T10" fmla="*/ 18 w 18"/>
                <a:gd name="T11" fmla="*/ 1 h 3"/>
                <a:gd name="T12" fmla="*/ 16 w 1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8" h="3">
                  <a:moveTo>
                    <a:pt x="16" y="0"/>
                  </a:moveTo>
                  <a:cubicBezTo>
                    <a:pt x="1" y="0"/>
                    <a:pt x="1" y="0"/>
                    <a:pt x="1" y="0"/>
                  </a:cubicBezTo>
                  <a:cubicBezTo>
                    <a:pt x="0" y="0"/>
                    <a:pt x="0" y="0"/>
                    <a:pt x="0" y="1"/>
                  </a:cubicBezTo>
                  <a:cubicBezTo>
                    <a:pt x="0" y="2"/>
                    <a:pt x="0" y="3"/>
                    <a:pt x="1" y="3"/>
                  </a:cubicBezTo>
                  <a:cubicBezTo>
                    <a:pt x="16" y="3"/>
                    <a:pt x="16" y="3"/>
                    <a:pt x="16" y="3"/>
                  </a:cubicBezTo>
                  <a:cubicBezTo>
                    <a:pt x="17" y="3"/>
                    <a:pt x="18" y="2"/>
                    <a:pt x="18" y="1"/>
                  </a:cubicBezTo>
                  <a:cubicBezTo>
                    <a:pt x="18" y="0"/>
                    <a:pt x="17"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0" name="Freeform 46"/>
          <p:cNvSpPr>
            <a:spLocks noEditPoints="1"/>
          </p:cNvSpPr>
          <p:nvPr/>
        </p:nvSpPr>
        <p:spPr bwMode="auto">
          <a:xfrm>
            <a:off x="4540251" y="4643438"/>
            <a:ext cx="393700" cy="352425"/>
          </a:xfrm>
          <a:custGeom>
            <a:avLst/>
            <a:gdLst>
              <a:gd name="T0" fmla="*/ 82 w 93"/>
              <a:gd name="T1" fmla="*/ 31 h 83"/>
              <a:gd name="T2" fmla="*/ 76 w 93"/>
              <a:gd name="T3" fmla="*/ 0 h 83"/>
              <a:gd name="T4" fmla="*/ 0 w 93"/>
              <a:gd name="T5" fmla="*/ 6 h 83"/>
              <a:gd name="T6" fmla="*/ 0 w 93"/>
              <a:gd name="T7" fmla="*/ 48 h 83"/>
              <a:gd name="T8" fmla="*/ 6 w 93"/>
              <a:gd name="T9" fmla="*/ 62 h 83"/>
              <a:gd name="T10" fmla="*/ 30 w 93"/>
              <a:gd name="T11" fmla="*/ 79 h 83"/>
              <a:gd name="T12" fmla="*/ 25 w 93"/>
              <a:gd name="T13" fmla="*/ 81 h 83"/>
              <a:gd name="T14" fmla="*/ 56 w 93"/>
              <a:gd name="T15" fmla="*/ 82 h 83"/>
              <a:gd name="T16" fmla="*/ 56 w 93"/>
              <a:gd name="T17" fmla="*/ 79 h 83"/>
              <a:gd name="T18" fmla="*/ 53 w 93"/>
              <a:gd name="T19" fmla="*/ 62 h 83"/>
              <a:gd name="T20" fmla="*/ 61 w 93"/>
              <a:gd name="T21" fmla="*/ 70 h 83"/>
              <a:gd name="T22" fmla="*/ 61 w 93"/>
              <a:gd name="T23" fmla="*/ 78 h 83"/>
              <a:gd name="T24" fmla="*/ 88 w 93"/>
              <a:gd name="T25" fmla="*/ 83 h 83"/>
              <a:gd name="T26" fmla="*/ 93 w 93"/>
              <a:gd name="T27" fmla="*/ 74 h 83"/>
              <a:gd name="T28" fmla="*/ 93 w 93"/>
              <a:gd name="T29" fmla="*/ 43 h 83"/>
              <a:gd name="T30" fmla="*/ 93 w 93"/>
              <a:gd name="T31" fmla="*/ 36 h 83"/>
              <a:gd name="T32" fmla="*/ 49 w 93"/>
              <a:gd name="T33" fmla="*/ 79 h 83"/>
              <a:gd name="T34" fmla="*/ 33 w 93"/>
              <a:gd name="T35" fmla="*/ 62 h 83"/>
              <a:gd name="T36" fmla="*/ 49 w 93"/>
              <a:gd name="T37" fmla="*/ 79 h 83"/>
              <a:gd name="T38" fmla="*/ 51 w 93"/>
              <a:gd name="T39" fmla="*/ 59 h 83"/>
              <a:gd name="T40" fmla="*/ 6 w 93"/>
              <a:gd name="T41" fmla="*/ 59 h 83"/>
              <a:gd name="T42" fmla="*/ 3 w 93"/>
              <a:gd name="T43" fmla="*/ 48 h 83"/>
              <a:gd name="T44" fmla="*/ 61 w 93"/>
              <a:gd name="T45" fmla="*/ 59 h 83"/>
              <a:gd name="T46" fmla="*/ 61 w 93"/>
              <a:gd name="T47" fmla="*/ 40 h 83"/>
              <a:gd name="T48" fmla="*/ 61 w 93"/>
              <a:gd name="T49" fmla="*/ 45 h 83"/>
              <a:gd name="T50" fmla="*/ 3 w 93"/>
              <a:gd name="T51" fmla="*/ 6 h 83"/>
              <a:gd name="T52" fmla="*/ 76 w 93"/>
              <a:gd name="T53" fmla="*/ 4 h 83"/>
              <a:gd name="T54" fmla="*/ 79 w 93"/>
              <a:gd name="T55" fmla="*/ 31 h 83"/>
              <a:gd name="T56" fmla="*/ 61 w 93"/>
              <a:gd name="T57" fmla="*/ 36 h 83"/>
              <a:gd name="T58" fmla="*/ 88 w 93"/>
              <a:gd name="T59" fmla="*/ 80 h 83"/>
              <a:gd name="T60" fmla="*/ 64 w 93"/>
              <a:gd name="T61" fmla="*/ 78 h 83"/>
              <a:gd name="T62" fmla="*/ 90 w 93"/>
              <a:gd name="T63" fmla="*/ 74 h 83"/>
              <a:gd name="T64" fmla="*/ 90 w 93"/>
              <a:gd name="T65" fmla="*/ 70 h 83"/>
              <a:gd name="T66" fmla="*/ 64 w 93"/>
              <a:gd name="T67" fmla="*/ 62 h 83"/>
              <a:gd name="T68" fmla="*/ 64 w 93"/>
              <a:gd name="T69" fmla="*/ 45 h 83"/>
              <a:gd name="T70" fmla="*/ 90 w 93"/>
              <a:gd name="T71" fmla="*/ 43 h 83"/>
              <a:gd name="T72" fmla="*/ 90 w 93"/>
              <a:gd name="T73" fmla="*/ 40 h 83"/>
              <a:gd name="T74" fmla="*/ 64 w 93"/>
              <a:gd name="T75" fmla="*/ 36 h 83"/>
              <a:gd name="T76" fmla="*/ 82 w 93"/>
              <a:gd name="T77" fmla="*/ 35 h 83"/>
              <a:gd name="T78" fmla="*/ 90 w 93"/>
              <a:gd name="T79" fmla="*/ 3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 h="83">
                <a:moveTo>
                  <a:pt x="88" y="31"/>
                </a:moveTo>
                <a:cubicBezTo>
                  <a:pt x="82" y="31"/>
                  <a:pt x="82" y="31"/>
                  <a:pt x="82" y="31"/>
                </a:cubicBezTo>
                <a:cubicBezTo>
                  <a:pt x="82" y="6"/>
                  <a:pt x="82" y="6"/>
                  <a:pt x="82" y="6"/>
                </a:cubicBezTo>
                <a:cubicBezTo>
                  <a:pt x="82" y="3"/>
                  <a:pt x="79" y="0"/>
                  <a:pt x="76" y="0"/>
                </a:cubicBezTo>
                <a:cubicBezTo>
                  <a:pt x="6" y="0"/>
                  <a:pt x="6" y="0"/>
                  <a:pt x="6" y="0"/>
                </a:cubicBezTo>
                <a:cubicBezTo>
                  <a:pt x="3" y="0"/>
                  <a:pt x="0" y="3"/>
                  <a:pt x="0" y="6"/>
                </a:cubicBezTo>
                <a:cubicBezTo>
                  <a:pt x="0" y="45"/>
                  <a:pt x="0" y="45"/>
                  <a:pt x="0" y="45"/>
                </a:cubicBezTo>
                <a:cubicBezTo>
                  <a:pt x="0" y="48"/>
                  <a:pt x="0" y="48"/>
                  <a:pt x="0" y="48"/>
                </a:cubicBezTo>
                <a:cubicBezTo>
                  <a:pt x="0" y="56"/>
                  <a:pt x="0" y="56"/>
                  <a:pt x="0" y="56"/>
                </a:cubicBezTo>
                <a:cubicBezTo>
                  <a:pt x="0" y="60"/>
                  <a:pt x="3" y="62"/>
                  <a:pt x="6" y="62"/>
                </a:cubicBezTo>
                <a:cubicBezTo>
                  <a:pt x="30" y="62"/>
                  <a:pt x="30" y="62"/>
                  <a:pt x="30" y="62"/>
                </a:cubicBezTo>
                <a:cubicBezTo>
                  <a:pt x="30" y="79"/>
                  <a:pt x="30" y="79"/>
                  <a:pt x="30" y="79"/>
                </a:cubicBezTo>
                <a:cubicBezTo>
                  <a:pt x="27" y="79"/>
                  <a:pt x="27" y="79"/>
                  <a:pt x="27" y="79"/>
                </a:cubicBezTo>
                <a:cubicBezTo>
                  <a:pt x="26" y="79"/>
                  <a:pt x="25" y="80"/>
                  <a:pt x="25" y="81"/>
                </a:cubicBezTo>
                <a:cubicBezTo>
                  <a:pt x="25" y="82"/>
                  <a:pt x="26" y="82"/>
                  <a:pt x="27" y="82"/>
                </a:cubicBezTo>
                <a:cubicBezTo>
                  <a:pt x="56" y="82"/>
                  <a:pt x="56" y="82"/>
                  <a:pt x="56" y="82"/>
                </a:cubicBezTo>
                <a:cubicBezTo>
                  <a:pt x="57" y="82"/>
                  <a:pt x="57" y="82"/>
                  <a:pt x="57" y="81"/>
                </a:cubicBezTo>
                <a:cubicBezTo>
                  <a:pt x="57" y="80"/>
                  <a:pt x="57" y="79"/>
                  <a:pt x="56" y="79"/>
                </a:cubicBezTo>
                <a:cubicBezTo>
                  <a:pt x="53" y="79"/>
                  <a:pt x="53" y="79"/>
                  <a:pt x="53" y="79"/>
                </a:cubicBezTo>
                <a:cubicBezTo>
                  <a:pt x="53" y="62"/>
                  <a:pt x="53" y="62"/>
                  <a:pt x="53" y="62"/>
                </a:cubicBezTo>
                <a:cubicBezTo>
                  <a:pt x="61" y="62"/>
                  <a:pt x="61" y="62"/>
                  <a:pt x="61" y="62"/>
                </a:cubicBezTo>
                <a:cubicBezTo>
                  <a:pt x="61" y="70"/>
                  <a:pt x="61" y="70"/>
                  <a:pt x="61" y="70"/>
                </a:cubicBezTo>
                <a:cubicBezTo>
                  <a:pt x="61" y="74"/>
                  <a:pt x="61" y="74"/>
                  <a:pt x="61" y="74"/>
                </a:cubicBezTo>
                <a:cubicBezTo>
                  <a:pt x="61" y="78"/>
                  <a:pt x="61" y="78"/>
                  <a:pt x="61" y="78"/>
                </a:cubicBezTo>
                <a:cubicBezTo>
                  <a:pt x="61" y="81"/>
                  <a:pt x="63" y="83"/>
                  <a:pt x="66" y="83"/>
                </a:cubicBezTo>
                <a:cubicBezTo>
                  <a:pt x="88" y="83"/>
                  <a:pt x="88" y="83"/>
                  <a:pt x="88" y="83"/>
                </a:cubicBezTo>
                <a:cubicBezTo>
                  <a:pt x="91" y="83"/>
                  <a:pt x="93" y="81"/>
                  <a:pt x="93" y="78"/>
                </a:cubicBezTo>
                <a:cubicBezTo>
                  <a:pt x="93" y="74"/>
                  <a:pt x="93" y="74"/>
                  <a:pt x="93" y="74"/>
                </a:cubicBezTo>
                <a:cubicBezTo>
                  <a:pt x="93" y="70"/>
                  <a:pt x="93" y="70"/>
                  <a:pt x="93" y="70"/>
                </a:cubicBezTo>
                <a:cubicBezTo>
                  <a:pt x="93" y="43"/>
                  <a:pt x="93" y="43"/>
                  <a:pt x="93" y="43"/>
                </a:cubicBezTo>
                <a:cubicBezTo>
                  <a:pt x="93" y="40"/>
                  <a:pt x="93" y="40"/>
                  <a:pt x="93" y="40"/>
                </a:cubicBezTo>
                <a:cubicBezTo>
                  <a:pt x="93" y="36"/>
                  <a:pt x="93" y="36"/>
                  <a:pt x="93" y="36"/>
                </a:cubicBezTo>
                <a:cubicBezTo>
                  <a:pt x="93" y="34"/>
                  <a:pt x="91" y="31"/>
                  <a:pt x="88" y="31"/>
                </a:cubicBezTo>
                <a:close/>
                <a:moveTo>
                  <a:pt x="49" y="79"/>
                </a:moveTo>
                <a:cubicBezTo>
                  <a:pt x="33" y="79"/>
                  <a:pt x="33" y="79"/>
                  <a:pt x="33" y="79"/>
                </a:cubicBezTo>
                <a:cubicBezTo>
                  <a:pt x="33" y="62"/>
                  <a:pt x="33" y="62"/>
                  <a:pt x="33" y="62"/>
                </a:cubicBezTo>
                <a:cubicBezTo>
                  <a:pt x="49" y="62"/>
                  <a:pt x="49" y="62"/>
                  <a:pt x="49" y="62"/>
                </a:cubicBezTo>
                <a:lnTo>
                  <a:pt x="49" y="79"/>
                </a:lnTo>
                <a:close/>
                <a:moveTo>
                  <a:pt x="61" y="59"/>
                </a:moveTo>
                <a:cubicBezTo>
                  <a:pt x="51" y="59"/>
                  <a:pt x="51" y="59"/>
                  <a:pt x="51" y="59"/>
                </a:cubicBezTo>
                <a:cubicBezTo>
                  <a:pt x="31" y="59"/>
                  <a:pt x="31" y="59"/>
                  <a:pt x="31" y="59"/>
                </a:cubicBezTo>
                <a:cubicBezTo>
                  <a:pt x="6" y="59"/>
                  <a:pt x="6" y="59"/>
                  <a:pt x="6" y="59"/>
                </a:cubicBezTo>
                <a:cubicBezTo>
                  <a:pt x="4" y="59"/>
                  <a:pt x="3" y="58"/>
                  <a:pt x="3" y="56"/>
                </a:cubicBezTo>
                <a:cubicBezTo>
                  <a:pt x="3" y="48"/>
                  <a:pt x="3" y="48"/>
                  <a:pt x="3" y="48"/>
                </a:cubicBezTo>
                <a:cubicBezTo>
                  <a:pt x="61" y="48"/>
                  <a:pt x="61" y="48"/>
                  <a:pt x="61" y="48"/>
                </a:cubicBezTo>
                <a:lnTo>
                  <a:pt x="61" y="59"/>
                </a:lnTo>
                <a:close/>
                <a:moveTo>
                  <a:pt x="61" y="36"/>
                </a:moveTo>
                <a:cubicBezTo>
                  <a:pt x="61" y="40"/>
                  <a:pt x="61" y="40"/>
                  <a:pt x="61" y="40"/>
                </a:cubicBezTo>
                <a:cubicBezTo>
                  <a:pt x="61" y="43"/>
                  <a:pt x="61" y="43"/>
                  <a:pt x="61" y="43"/>
                </a:cubicBezTo>
                <a:cubicBezTo>
                  <a:pt x="61" y="45"/>
                  <a:pt x="61" y="45"/>
                  <a:pt x="61" y="45"/>
                </a:cubicBezTo>
                <a:cubicBezTo>
                  <a:pt x="3" y="45"/>
                  <a:pt x="3" y="45"/>
                  <a:pt x="3" y="45"/>
                </a:cubicBezTo>
                <a:cubicBezTo>
                  <a:pt x="3" y="6"/>
                  <a:pt x="3" y="6"/>
                  <a:pt x="3" y="6"/>
                </a:cubicBezTo>
                <a:cubicBezTo>
                  <a:pt x="3" y="5"/>
                  <a:pt x="4" y="4"/>
                  <a:pt x="6" y="4"/>
                </a:cubicBezTo>
                <a:cubicBezTo>
                  <a:pt x="76" y="4"/>
                  <a:pt x="76" y="4"/>
                  <a:pt x="76" y="4"/>
                </a:cubicBezTo>
                <a:cubicBezTo>
                  <a:pt x="78" y="4"/>
                  <a:pt x="79" y="5"/>
                  <a:pt x="79" y="6"/>
                </a:cubicBezTo>
                <a:cubicBezTo>
                  <a:pt x="79" y="31"/>
                  <a:pt x="79" y="31"/>
                  <a:pt x="79" y="31"/>
                </a:cubicBezTo>
                <a:cubicBezTo>
                  <a:pt x="66" y="31"/>
                  <a:pt x="66" y="31"/>
                  <a:pt x="66" y="31"/>
                </a:cubicBezTo>
                <a:cubicBezTo>
                  <a:pt x="63" y="31"/>
                  <a:pt x="61" y="34"/>
                  <a:pt x="61" y="36"/>
                </a:cubicBezTo>
                <a:close/>
                <a:moveTo>
                  <a:pt x="90" y="78"/>
                </a:moveTo>
                <a:cubicBezTo>
                  <a:pt x="90" y="79"/>
                  <a:pt x="89" y="80"/>
                  <a:pt x="88" y="80"/>
                </a:cubicBezTo>
                <a:cubicBezTo>
                  <a:pt x="66" y="80"/>
                  <a:pt x="66" y="80"/>
                  <a:pt x="66" y="80"/>
                </a:cubicBezTo>
                <a:cubicBezTo>
                  <a:pt x="65" y="80"/>
                  <a:pt x="64" y="79"/>
                  <a:pt x="64" y="78"/>
                </a:cubicBezTo>
                <a:cubicBezTo>
                  <a:pt x="64" y="74"/>
                  <a:pt x="64" y="74"/>
                  <a:pt x="64" y="74"/>
                </a:cubicBezTo>
                <a:cubicBezTo>
                  <a:pt x="90" y="74"/>
                  <a:pt x="90" y="74"/>
                  <a:pt x="90" y="74"/>
                </a:cubicBezTo>
                <a:lnTo>
                  <a:pt x="90" y="78"/>
                </a:lnTo>
                <a:close/>
                <a:moveTo>
                  <a:pt x="90" y="70"/>
                </a:moveTo>
                <a:cubicBezTo>
                  <a:pt x="64" y="70"/>
                  <a:pt x="64" y="70"/>
                  <a:pt x="64" y="70"/>
                </a:cubicBezTo>
                <a:cubicBezTo>
                  <a:pt x="64" y="62"/>
                  <a:pt x="64" y="62"/>
                  <a:pt x="64" y="62"/>
                </a:cubicBezTo>
                <a:cubicBezTo>
                  <a:pt x="64" y="48"/>
                  <a:pt x="64" y="48"/>
                  <a:pt x="64" y="48"/>
                </a:cubicBezTo>
                <a:cubicBezTo>
                  <a:pt x="64" y="45"/>
                  <a:pt x="64" y="45"/>
                  <a:pt x="64" y="45"/>
                </a:cubicBezTo>
                <a:cubicBezTo>
                  <a:pt x="64" y="43"/>
                  <a:pt x="64" y="43"/>
                  <a:pt x="64" y="43"/>
                </a:cubicBezTo>
                <a:cubicBezTo>
                  <a:pt x="90" y="43"/>
                  <a:pt x="90" y="43"/>
                  <a:pt x="90" y="43"/>
                </a:cubicBezTo>
                <a:lnTo>
                  <a:pt x="90" y="70"/>
                </a:lnTo>
                <a:close/>
                <a:moveTo>
                  <a:pt x="90" y="40"/>
                </a:moveTo>
                <a:cubicBezTo>
                  <a:pt x="64" y="40"/>
                  <a:pt x="64" y="40"/>
                  <a:pt x="64" y="40"/>
                </a:cubicBezTo>
                <a:cubicBezTo>
                  <a:pt x="64" y="36"/>
                  <a:pt x="64" y="36"/>
                  <a:pt x="64" y="36"/>
                </a:cubicBezTo>
                <a:cubicBezTo>
                  <a:pt x="64" y="35"/>
                  <a:pt x="65" y="35"/>
                  <a:pt x="66" y="35"/>
                </a:cubicBezTo>
                <a:cubicBezTo>
                  <a:pt x="82" y="35"/>
                  <a:pt x="82" y="35"/>
                  <a:pt x="82" y="35"/>
                </a:cubicBezTo>
                <a:cubicBezTo>
                  <a:pt x="88" y="35"/>
                  <a:pt x="88" y="35"/>
                  <a:pt x="88" y="35"/>
                </a:cubicBezTo>
                <a:cubicBezTo>
                  <a:pt x="89" y="35"/>
                  <a:pt x="90" y="35"/>
                  <a:pt x="90" y="36"/>
                </a:cubicBezTo>
                <a:lnTo>
                  <a:pt x="90" y="4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文本框 30"/>
          <p:cNvSpPr txBox="1"/>
          <p:nvPr/>
        </p:nvSpPr>
        <p:spPr>
          <a:xfrm>
            <a:off x="1523366" y="3071862"/>
            <a:ext cx="2909092"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2" name="文本框 31"/>
          <p:cNvSpPr txBox="1"/>
          <p:nvPr/>
        </p:nvSpPr>
        <p:spPr>
          <a:xfrm>
            <a:off x="2192332" y="2640669"/>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3" name="文本框 32"/>
          <p:cNvSpPr txBox="1"/>
          <p:nvPr/>
        </p:nvSpPr>
        <p:spPr>
          <a:xfrm>
            <a:off x="7998834" y="4624114"/>
            <a:ext cx="2894938"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4" name="文本框 33"/>
          <p:cNvSpPr txBox="1"/>
          <p:nvPr/>
        </p:nvSpPr>
        <p:spPr>
          <a:xfrm>
            <a:off x="8069360" y="4205305"/>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4"/>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5" name="文本框 34"/>
          <p:cNvSpPr txBox="1"/>
          <p:nvPr/>
        </p:nvSpPr>
        <p:spPr>
          <a:xfrm>
            <a:off x="1458716" y="4850526"/>
            <a:ext cx="2909092"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6" name="文本框 35"/>
          <p:cNvSpPr txBox="1"/>
          <p:nvPr/>
        </p:nvSpPr>
        <p:spPr>
          <a:xfrm>
            <a:off x="2127682" y="4401237"/>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7" name="文本框 36"/>
          <p:cNvSpPr txBox="1"/>
          <p:nvPr/>
        </p:nvSpPr>
        <p:spPr>
          <a:xfrm>
            <a:off x="8040216" y="2717740"/>
            <a:ext cx="2894938"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8" name="文本框 37"/>
          <p:cNvSpPr txBox="1"/>
          <p:nvPr/>
        </p:nvSpPr>
        <p:spPr>
          <a:xfrm>
            <a:off x="8027410" y="2334123"/>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9" name="矩形 124"/>
          <p:cNvSpPr>
            <a:spLocks noChangeArrowheads="1"/>
          </p:cNvSpPr>
          <p:nvPr/>
        </p:nvSpPr>
        <p:spPr bwMode="auto">
          <a:xfrm>
            <a:off x="2865438" y="1371701"/>
            <a:ext cx="6461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点击添加文本点击添加文本点击添加文本点击添加文本点击添加文本点击添加文本点击添加文本点击添加文本。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par>
                                <p:cTn id="52" presetID="10" presetClass="entr" presetSubtype="0" fill="hold" grpId="0" nodeType="withEffect">
                                  <p:stCondLst>
                                    <p:cond delay="60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31" grpId="0"/>
      <p:bldP spid="32" grpId="0"/>
      <p:bldP spid="33" grpId="0"/>
      <p:bldP spid="34" grpId="0"/>
      <p:bldP spid="35" grpId="0"/>
      <p:bldP spid="36" grpId="0"/>
      <p:bldP spid="37"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4</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5"/>
          <p:cNvSpPr/>
          <p:nvPr/>
        </p:nvSpPr>
        <p:spPr bwMode="auto">
          <a:xfrm>
            <a:off x="6181726" y="4311650"/>
            <a:ext cx="2449513" cy="1562100"/>
          </a:xfrm>
          <a:custGeom>
            <a:avLst/>
            <a:gdLst>
              <a:gd name="T0" fmla="*/ 0 w 1543"/>
              <a:gd name="T1" fmla="*/ 984 h 984"/>
              <a:gd name="T2" fmla="*/ 1543 w 1543"/>
              <a:gd name="T3" fmla="*/ 348 h 984"/>
              <a:gd name="T4" fmla="*/ 1263 w 1543"/>
              <a:gd name="T5" fmla="*/ 0 h 984"/>
              <a:gd name="T6" fmla="*/ 0 w 1543"/>
              <a:gd name="T7" fmla="*/ 521 h 984"/>
              <a:gd name="T8" fmla="*/ 0 w 1543"/>
              <a:gd name="T9" fmla="*/ 984 h 984"/>
            </a:gdLst>
            <a:ahLst/>
            <a:cxnLst>
              <a:cxn ang="0">
                <a:pos x="T0" y="T1"/>
              </a:cxn>
              <a:cxn ang="0">
                <a:pos x="T2" y="T3"/>
              </a:cxn>
              <a:cxn ang="0">
                <a:pos x="T4" y="T5"/>
              </a:cxn>
              <a:cxn ang="0">
                <a:pos x="T6" y="T7"/>
              </a:cxn>
              <a:cxn ang="0">
                <a:pos x="T8" y="T9"/>
              </a:cxn>
            </a:cxnLst>
            <a:rect l="0" t="0" r="r" b="b"/>
            <a:pathLst>
              <a:path w="1543" h="984">
                <a:moveTo>
                  <a:pt x="0" y="984"/>
                </a:moveTo>
                <a:lnTo>
                  <a:pt x="1543" y="348"/>
                </a:lnTo>
                <a:lnTo>
                  <a:pt x="1263" y="0"/>
                </a:lnTo>
                <a:lnTo>
                  <a:pt x="0" y="521"/>
                </a:lnTo>
                <a:lnTo>
                  <a:pt x="0" y="984"/>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11" name="Freeform 6"/>
          <p:cNvSpPr/>
          <p:nvPr/>
        </p:nvSpPr>
        <p:spPr bwMode="auto">
          <a:xfrm>
            <a:off x="3727451" y="4311650"/>
            <a:ext cx="2454275" cy="1562100"/>
          </a:xfrm>
          <a:custGeom>
            <a:avLst/>
            <a:gdLst>
              <a:gd name="T0" fmla="*/ 1546 w 1546"/>
              <a:gd name="T1" fmla="*/ 521 h 984"/>
              <a:gd name="T2" fmla="*/ 280 w 1546"/>
              <a:gd name="T3" fmla="*/ 0 h 984"/>
              <a:gd name="T4" fmla="*/ 0 w 1546"/>
              <a:gd name="T5" fmla="*/ 348 h 984"/>
              <a:gd name="T6" fmla="*/ 1546 w 1546"/>
              <a:gd name="T7" fmla="*/ 984 h 984"/>
              <a:gd name="T8" fmla="*/ 1546 w 1546"/>
              <a:gd name="T9" fmla="*/ 521 h 984"/>
            </a:gdLst>
            <a:ahLst/>
            <a:cxnLst>
              <a:cxn ang="0">
                <a:pos x="T0" y="T1"/>
              </a:cxn>
              <a:cxn ang="0">
                <a:pos x="T2" y="T3"/>
              </a:cxn>
              <a:cxn ang="0">
                <a:pos x="T4" y="T5"/>
              </a:cxn>
              <a:cxn ang="0">
                <a:pos x="T6" y="T7"/>
              </a:cxn>
              <a:cxn ang="0">
                <a:pos x="T8" y="T9"/>
              </a:cxn>
            </a:cxnLst>
            <a:rect l="0" t="0" r="r" b="b"/>
            <a:pathLst>
              <a:path w="1546" h="984">
                <a:moveTo>
                  <a:pt x="1546" y="521"/>
                </a:moveTo>
                <a:lnTo>
                  <a:pt x="280" y="0"/>
                </a:lnTo>
                <a:lnTo>
                  <a:pt x="0" y="348"/>
                </a:lnTo>
                <a:lnTo>
                  <a:pt x="1546" y="984"/>
                </a:lnTo>
                <a:lnTo>
                  <a:pt x="1546" y="521"/>
                </a:lnTo>
                <a:close/>
              </a:path>
            </a:pathLst>
          </a:custGeom>
          <a:solidFill>
            <a:schemeClr val="accent3"/>
          </a:solidFill>
          <a:ln>
            <a:noFill/>
          </a:ln>
        </p:spPr>
        <p:txBody>
          <a:bodyPr vert="horz" wrap="square" lIns="91440" tIns="45720" rIns="91440" bIns="45720" numCol="1" anchor="t" anchorCtr="0" compatLnSpc="1"/>
          <a:lstStyle/>
          <a:p>
            <a:endParaRPr lang="zh-CN" altLang="en-US" dirty="0"/>
          </a:p>
        </p:txBody>
      </p:sp>
      <p:sp>
        <p:nvSpPr>
          <p:cNvPr id="12" name="Freeform 7"/>
          <p:cNvSpPr/>
          <p:nvPr/>
        </p:nvSpPr>
        <p:spPr bwMode="auto">
          <a:xfrm>
            <a:off x="3727451" y="4311650"/>
            <a:ext cx="2454275" cy="1562100"/>
          </a:xfrm>
          <a:custGeom>
            <a:avLst/>
            <a:gdLst>
              <a:gd name="T0" fmla="*/ 1546 w 1546"/>
              <a:gd name="T1" fmla="*/ 521 h 984"/>
              <a:gd name="T2" fmla="*/ 280 w 1546"/>
              <a:gd name="T3" fmla="*/ 0 h 984"/>
              <a:gd name="T4" fmla="*/ 0 w 1546"/>
              <a:gd name="T5" fmla="*/ 348 h 984"/>
              <a:gd name="T6" fmla="*/ 1546 w 1546"/>
              <a:gd name="T7" fmla="*/ 984 h 984"/>
              <a:gd name="T8" fmla="*/ 1546 w 1546"/>
              <a:gd name="T9" fmla="*/ 521 h 984"/>
            </a:gdLst>
            <a:ahLst/>
            <a:cxnLst>
              <a:cxn ang="0">
                <a:pos x="T0" y="T1"/>
              </a:cxn>
              <a:cxn ang="0">
                <a:pos x="T2" y="T3"/>
              </a:cxn>
              <a:cxn ang="0">
                <a:pos x="T4" y="T5"/>
              </a:cxn>
              <a:cxn ang="0">
                <a:pos x="T6" y="T7"/>
              </a:cxn>
              <a:cxn ang="0">
                <a:pos x="T8" y="T9"/>
              </a:cxn>
            </a:cxnLst>
            <a:rect l="0" t="0" r="r" b="b"/>
            <a:pathLst>
              <a:path w="1546" h="984">
                <a:moveTo>
                  <a:pt x="1546" y="521"/>
                </a:moveTo>
                <a:lnTo>
                  <a:pt x="280" y="0"/>
                </a:lnTo>
                <a:lnTo>
                  <a:pt x="0" y="348"/>
                </a:lnTo>
                <a:lnTo>
                  <a:pt x="1546" y="984"/>
                </a:lnTo>
                <a:lnTo>
                  <a:pt x="1546" y="5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8"/>
          <p:cNvSpPr/>
          <p:nvPr/>
        </p:nvSpPr>
        <p:spPr bwMode="auto">
          <a:xfrm>
            <a:off x="6181726" y="3735388"/>
            <a:ext cx="2005013" cy="1403350"/>
          </a:xfrm>
          <a:custGeom>
            <a:avLst/>
            <a:gdLst>
              <a:gd name="T0" fmla="*/ 0 w 1263"/>
              <a:gd name="T1" fmla="*/ 401 h 884"/>
              <a:gd name="T2" fmla="*/ 0 w 1263"/>
              <a:gd name="T3" fmla="*/ 884 h 884"/>
              <a:gd name="T4" fmla="*/ 1263 w 1263"/>
              <a:gd name="T5" fmla="*/ 363 h 884"/>
              <a:gd name="T6" fmla="*/ 969 w 1263"/>
              <a:gd name="T7" fmla="*/ 0 h 884"/>
              <a:gd name="T8" fmla="*/ 0 w 1263"/>
              <a:gd name="T9" fmla="*/ 401 h 884"/>
              <a:gd name="T10" fmla="*/ 0 w 1263"/>
              <a:gd name="T11" fmla="*/ 401 h 884"/>
            </a:gdLst>
            <a:ahLst/>
            <a:cxnLst>
              <a:cxn ang="0">
                <a:pos x="T0" y="T1"/>
              </a:cxn>
              <a:cxn ang="0">
                <a:pos x="T2" y="T3"/>
              </a:cxn>
              <a:cxn ang="0">
                <a:pos x="T4" y="T5"/>
              </a:cxn>
              <a:cxn ang="0">
                <a:pos x="T6" y="T7"/>
              </a:cxn>
              <a:cxn ang="0">
                <a:pos x="T8" y="T9"/>
              </a:cxn>
              <a:cxn ang="0">
                <a:pos x="T10" y="T11"/>
              </a:cxn>
            </a:cxnLst>
            <a:rect l="0" t="0" r="r" b="b"/>
            <a:pathLst>
              <a:path w="1263" h="884">
                <a:moveTo>
                  <a:pt x="0" y="401"/>
                </a:moveTo>
                <a:lnTo>
                  <a:pt x="0" y="884"/>
                </a:lnTo>
                <a:lnTo>
                  <a:pt x="1263" y="363"/>
                </a:lnTo>
                <a:lnTo>
                  <a:pt x="969" y="0"/>
                </a:lnTo>
                <a:lnTo>
                  <a:pt x="0" y="401"/>
                </a:lnTo>
                <a:lnTo>
                  <a:pt x="0" y="401"/>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4" name="Freeform 9"/>
          <p:cNvSpPr/>
          <p:nvPr/>
        </p:nvSpPr>
        <p:spPr bwMode="auto">
          <a:xfrm>
            <a:off x="4171951" y="3735388"/>
            <a:ext cx="2009775" cy="1403350"/>
          </a:xfrm>
          <a:custGeom>
            <a:avLst/>
            <a:gdLst>
              <a:gd name="T0" fmla="*/ 1266 w 1266"/>
              <a:gd name="T1" fmla="*/ 401 h 884"/>
              <a:gd name="T2" fmla="*/ 294 w 1266"/>
              <a:gd name="T3" fmla="*/ 0 h 884"/>
              <a:gd name="T4" fmla="*/ 0 w 1266"/>
              <a:gd name="T5" fmla="*/ 363 h 884"/>
              <a:gd name="T6" fmla="*/ 1266 w 1266"/>
              <a:gd name="T7" fmla="*/ 884 h 884"/>
              <a:gd name="T8" fmla="*/ 1266 w 1266"/>
              <a:gd name="T9" fmla="*/ 401 h 884"/>
            </a:gdLst>
            <a:ahLst/>
            <a:cxnLst>
              <a:cxn ang="0">
                <a:pos x="T0" y="T1"/>
              </a:cxn>
              <a:cxn ang="0">
                <a:pos x="T2" y="T3"/>
              </a:cxn>
              <a:cxn ang="0">
                <a:pos x="T4" y="T5"/>
              </a:cxn>
              <a:cxn ang="0">
                <a:pos x="T6" y="T7"/>
              </a:cxn>
              <a:cxn ang="0">
                <a:pos x="T8" y="T9"/>
              </a:cxn>
            </a:cxnLst>
            <a:rect l="0" t="0" r="r" b="b"/>
            <a:pathLst>
              <a:path w="1266" h="884">
                <a:moveTo>
                  <a:pt x="1266" y="401"/>
                </a:moveTo>
                <a:lnTo>
                  <a:pt x="294" y="0"/>
                </a:lnTo>
                <a:lnTo>
                  <a:pt x="0" y="363"/>
                </a:lnTo>
                <a:lnTo>
                  <a:pt x="1266" y="884"/>
                </a:lnTo>
                <a:lnTo>
                  <a:pt x="1266" y="40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5" name="Freeform 10"/>
          <p:cNvSpPr/>
          <p:nvPr/>
        </p:nvSpPr>
        <p:spPr bwMode="auto">
          <a:xfrm>
            <a:off x="4171951" y="3735388"/>
            <a:ext cx="2009775" cy="1403350"/>
          </a:xfrm>
          <a:custGeom>
            <a:avLst/>
            <a:gdLst>
              <a:gd name="T0" fmla="*/ 1266 w 1266"/>
              <a:gd name="T1" fmla="*/ 401 h 884"/>
              <a:gd name="T2" fmla="*/ 294 w 1266"/>
              <a:gd name="T3" fmla="*/ 0 h 884"/>
              <a:gd name="T4" fmla="*/ 0 w 1266"/>
              <a:gd name="T5" fmla="*/ 363 h 884"/>
              <a:gd name="T6" fmla="*/ 1266 w 1266"/>
              <a:gd name="T7" fmla="*/ 884 h 884"/>
              <a:gd name="T8" fmla="*/ 1266 w 1266"/>
              <a:gd name="T9" fmla="*/ 401 h 884"/>
            </a:gdLst>
            <a:ahLst/>
            <a:cxnLst>
              <a:cxn ang="0">
                <a:pos x="T0" y="T1"/>
              </a:cxn>
              <a:cxn ang="0">
                <a:pos x="T2" y="T3"/>
              </a:cxn>
              <a:cxn ang="0">
                <a:pos x="T4" y="T5"/>
              </a:cxn>
              <a:cxn ang="0">
                <a:pos x="T6" y="T7"/>
              </a:cxn>
              <a:cxn ang="0">
                <a:pos x="T8" y="T9"/>
              </a:cxn>
            </a:cxnLst>
            <a:rect l="0" t="0" r="r" b="b"/>
            <a:pathLst>
              <a:path w="1266" h="884">
                <a:moveTo>
                  <a:pt x="1266" y="401"/>
                </a:moveTo>
                <a:lnTo>
                  <a:pt x="294" y="0"/>
                </a:lnTo>
                <a:lnTo>
                  <a:pt x="0" y="363"/>
                </a:lnTo>
                <a:lnTo>
                  <a:pt x="1266" y="884"/>
                </a:lnTo>
                <a:lnTo>
                  <a:pt x="1266" y="4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1"/>
          <p:cNvSpPr/>
          <p:nvPr/>
        </p:nvSpPr>
        <p:spPr bwMode="auto">
          <a:xfrm>
            <a:off x="6181726" y="3098800"/>
            <a:ext cx="1538288" cy="1273175"/>
          </a:xfrm>
          <a:custGeom>
            <a:avLst/>
            <a:gdLst>
              <a:gd name="T0" fmla="*/ 0 w 969"/>
              <a:gd name="T1" fmla="*/ 267 h 802"/>
              <a:gd name="T2" fmla="*/ 0 w 969"/>
              <a:gd name="T3" fmla="*/ 802 h 802"/>
              <a:gd name="T4" fmla="*/ 0 w 969"/>
              <a:gd name="T5" fmla="*/ 802 h 802"/>
              <a:gd name="T6" fmla="*/ 969 w 969"/>
              <a:gd name="T7" fmla="*/ 401 h 802"/>
              <a:gd name="T8" fmla="*/ 646 w 969"/>
              <a:gd name="T9" fmla="*/ 0 h 802"/>
              <a:gd name="T10" fmla="*/ 0 w 969"/>
              <a:gd name="T11" fmla="*/ 267 h 802"/>
              <a:gd name="T12" fmla="*/ 0 w 969"/>
              <a:gd name="T13" fmla="*/ 267 h 802"/>
            </a:gdLst>
            <a:ahLst/>
            <a:cxnLst>
              <a:cxn ang="0">
                <a:pos x="T0" y="T1"/>
              </a:cxn>
              <a:cxn ang="0">
                <a:pos x="T2" y="T3"/>
              </a:cxn>
              <a:cxn ang="0">
                <a:pos x="T4" y="T5"/>
              </a:cxn>
              <a:cxn ang="0">
                <a:pos x="T6" y="T7"/>
              </a:cxn>
              <a:cxn ang="0">
                <a:pos x="T8" y="T9"/>
              </a:cxn>
              <a:cxn ang="0">
                <a:pos x="T10" y="T11"/>
              </a:cxn>
              <a:cxn ang="0">
                <a:pos x="T12" y="T13"/>
              </a:cxn>
            </a:cxnLst>
            <a:rect l="0" t="0" r="r" b="b"/>
            <a:pathLst>
              <a:path w="969" h="802">
                <a:moveTo>
                  <a:pt x="0" y="267"/>
                </a:moveTo>
                <a:lnTo>
                  <a:pt x="0" y="802"/>
                </a:lnTo>
                <a:lnTo>
                  <a:pt x="0" y="802"/>
                </a:lnTo>
                <a:lnTo>
                  <a:pt x="969" y="401"/>
                </a:lnTo>
                <a:lnTo>
                  <a:pt x="646" y="0"/>
                </a:lnTo>
                <a:lnTo>
                  <a:pt x="0" y="267"/>
                </a:lnTo>
                <a:lnTo>
                  <a:pt x="0" y="267"/>
                </a:lnTo>
                <a:close/>
              </a:path>
            </a:pathLst>
          </a:custGeom>
          <a:solidFill>
            <a:schemeClr val="accent4">
              <a:lumMod val="75000"/>
            </a:schemeClr>
          </a:solidFill>
          <a:ln>
            <a:noFill/>
          </a:ln>
        </p:spPr>
        <p:txBody>
          <a:bodyPr vert="horz" wrap="square" lIns="91440" tIns="45720" rIns="91440" bIns="45720" numCol="1" anchor="t" anchorCtr="0" compatLnSpc="1"/>
          <a:lstStyle/>
          <a:p>
            <a:endParaRPr lang="zh-CN" altLang="en-US"/>
          </a:p>
        </p:txBody>
      </p:sp>
      <p:sp>
        <p:nvSpPr>
          <p:cNvPr id="17" name="Freeform 12"/>
          <p:cNvSpPr/>
          <p:nvPr/>
        </p:nvSpPr>
        <p:spPr bwMode="auto">
          <a:xfrm>
            <a:off x="4638676" y="3098800"/>
            <a:ext cx="1543050" cy="1273175"/>
          </a:xfrm>
          <a:custGeom>
            <a:avLst/>
            <a:gdLst>
              <a:gd name="T0" fmla="*/ 972 w 972"/>
              <a:gd name="T1" fmla="*/ 267 h 802"/>
              <a:gd name="T2" fmla="*/ 323 w 972"/>
              <a:gd name="T3" fmla="*/ 0 h 802"/>
              <a:gd name="T4" fmla="*/ 0 w 972"/>
              <a:gd name="T5" fmla="*/ 401 h 802"/>
              <a:gd name="T6" fmla="*/ 972 w 972"/>
              <a:gd name="T7" fmla="*/ 802 h 802"/>
              <a:gd name="T8" fmla="*/ 972 w 972"/>
              <a:gd name="T9" fmla="*/ 267 h 802"/>
            </a:gdLst>
            <a:ahLst/>
            <a:cxnLst>
              <a:cxn ang="0">
                <a:pos x="T0" y="T1"/>
              </a:cxn>
              <a:cxn ang="0">
                <a:pos x="T2" y="T3"/>
              </a:cxn>
              <a:cxn ang="0">
                <a:pos x="T4" y="T5"/>
              </a:cxn>
              <a:cxn ang="0">
                <a:pos x="T6" y="T7"/>
              </a:cxn>
              <a:cxn ang="0">
                <a:pos x="T8" y="T9"/>
              </a:cxn>
            </a:cxnLst>
            <a:rect l="0" t="0" r="r" b="b"/>
            <a:pathLst>
              <a:path w="972" h="802">
                <a:moveTo>
                  <a:pt x="972" y="267"/>
                </a:moveTo>
                <a:lnTo>
                  <a:pt x="323" y="0"/>
                </a:lnTo>
                <a:lnTo>
                  <a:pt x="0" y="401"/>
                </a:lnTo>
                <a:lnTo>
                  <a:pt x="972" y="802"/>
                </a:lnTo>
                <a:lnTo>
                  <a:pt x="972" y="267"/>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8" name="Freeform 13"/>
          <p:cNvSpPr/>
          <p:nvPr/>
        </p:nvSpPr>
        <p:spPr bwMode="auto">
          <a:xfrm>
            <a:off x="4638676" y="3098800"/>
            <a:ext cx="1543050" cy="1273175"/>
          </a:xfrm>
          <a:custGeom>
            <a:avLst/>
            <a:gdLst>
              <a:gd name="T0" fmla="*/ 972 w 972"/>
              <a:gd name="T1" fmla="*/ 267 h 802"/>
              <a:gd name="T2" fmla="*/ 323 w 972"/>
              <a:gd name="T3" fmla="*/ 0 h 802"/>
              <a:gd name="T4" fmla="*/ 0 w 972"/>
              <a:gd name="T5" fmla="*/ 401 h 802"/>
              <a:gd name="T6" fmla="*/ 972 w 972"/>
              <a:gd name="T7" fmla="*/ 802 h 802"/>
              <a:gd name="T8" fmla="*/ 972 w 972"/>
              <a:gd name="T9" fmla="*/ 267 h 802"/>
            </a:gdLst>
            <a:ahLst/>
            <a:cxnLst>
              <a:cxn ang="0">
                <a:pos x="T0" y="T1"/>
              </a:cxn>
              <a:cxn ang="0">
                <a:pos x="T2" y="T3"/>
              </a:cxn>
              <a:cxn ang="0">
                <a:pos x="T4" y="T5"/>
              </a:cxn>
              <a:cxn ang="0">
                <a:pos x="T6" y="T7"/>
              </a:cxn>
              <a:cxn ang="0">
                <a:pos x="T8" y="T9"/>
              </a:cxn>
            </a:cxnLst>
            <a:rect l="0" t="0" r="r" b="b"/>
            <a:pathLst>
              <a:path w="972" h="802">
                <a:moveTo>
                  <a:pt x="972" y="267"/>
                </a:moveTo>
                <a:lnTo>
                  <a:pt x="323" y="0"/>
                </a:lnTo>
                <a:lnTo>
                  <a:pt x="0" y="401"/>
                </a:lnTo>
                <a:lnTo>
                  <a:pt x="972" y="802"/>
                </a:lnTo>
                <a:lnTo>
                  <a:pt x="972" y="2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4"/>
          <p:cNvSpPr/>
          <p:nvPr/>
        </p:nvSpPr>
        <p:spPr bwMode="auto">
          <a:xfrm>
            <a:off x="5151438" y="1825625"/>
            <a:ext cx="1030288" cy="1697038"/>
          </a:xfrm>
          <a:custGeom>
            <a:avLst/>
            <a:gdLst>
              <a:gd name="T0" fmla="*/ 649 w 649"/>
              <a:gd name="T1" fmla="*/ 0 h 1069"/>
              <a:gd name="T2" fmla="*/ 0 w 649"/>
              <a:gd name="T3" fmla="*/ 802 h 1069"/>
              <a:gd name="T4" fmla="*/ 649 w 649"/>
              <a:gd name="T5" fmla="*/ 1069 h 1069"/>
              <a:gd name="T6" fmla="*/ 649 w 649"/>
              <a:gd name="T7" fmla="*/ 0 h 1069"/>
            </a:gdLst>
            <a:ahLst/>
            <a:cxnLst>
              <a:cxn ang="0">
                <a:pos x="T0" y="T1"/>
              </a:cxn>
              <a:cxn ang="0">
                <a:pos x="T2" y="T3"/>
              </a:cxn>
              <a:cxn ang="0">
                <a:pos x="T4" y="T5"/>
              </a:cxn>
              <a:cxn ang="0">
                <a:pos x="T6" y="T7"/>
              </a:cxn>
            </a:cxnLst>
            <a:rect l="0" t="0" r="r" b="b"/>
            <a:pathLst>
              <a:path w="649" h="1069">
                <a:moveTo>
                  <a:pt x="649" y="0"/>
                </a:moveTo>
                <a:lnTo>
                  <a:pt x="0" y="802"/>
                </a:lnTo>
                <a:lnTo>
                  <a:pt x="649" y="1069"/>
                </a:lnTo>
                <a:lnTo>
                  <a:pt x="649"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Freeform 15"/>
          <p:cNvSpPr/>
          <p:nvPr/>
        </p:nvSpPr>
        <p:spPr bwMode="auto">
          <a:xfrm>
            <a:off x="5151438" y="1825625"/>
            <a:ext cx="1030288" cy="1697038"/>
          </a:xfrm>
          <a:custGeom>
            <a:avLst/>
            <a:gdLst>
              <a:gd name="T0" fmla="*/ 649 w 649"/>
              <a:gd name="T1" fmla="*/ 0 h 1069"/>
              <a:gd name="T2" fmla="*/ 0 w 649"/>
              <a:gd name="T3" fmla="*/ 802 h 1069"/>
              <a:gd name="T4" fmla="*/ 649 w 649"/>
              <a:gd name="T5" fmla="*/ 1069 h 1069"/>
              <a:gd name="T6" fmla="*/ 649 w 649"/>
              <a:gd name="T7" fmla="*/ 0 h 1069"/>
            </a:gdLst>
            <a:ahLst/>
            <a:cxnLst>
              <a:cxn ang="0">
                <a:pos x="T0" y="T1"/>
              </a:cxn>
              <a:cxn ang="0">
                <a:pos x="T2" y="T3"/>
              </a:cxn>
              <a:cxn ang="0">
                <a:pos x="T4" y="T5"/>
              </a:cxn>
              <a:cxn ang="0">
                <a:pos x="T6" y="T7"/>
              </a:cxn>
            </a:cxnLst>
            <a:rect l="0" t="0" r="r" b="b"/>
            <a:pathLst>
              <a:path w="649" h="1069">
                <a:moveTo>
                  <a:pt x="649" y="0"/>
                </a:moveTo>
                <a:lnTo>
                  <a:pt x="0" y="802"/>
                </a:lnTo>
                <a:lnTo>
                  <a:pt x="649" y="1069"/>
                </a:lnTo>
                <a:lnTo>
                  <a:pt x="64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6"/>
          <p:cNvSpPr/>
          <p:nvPr/>
        </p:nvSpPr>
        <p:spPr bwMode="auto">
          <a:xfrm>
            <a:off x="6181726" y="1825625"/>
            <a:ext cx="1025525" cy="1697038"/>
          </a:xfrm>
          <a:custGeom>
            <a:avLst/>
            <a:gdLst>
              <a:gd name="T0" fmla="*/ 0 w 646"/>
              <a:gd name="T1" fmla="*/ 1069 h 1069"/>
              <a:gd name="T2" fmla="*/ 646 w 646"/>
              <a:gd name="T3" fmla="*/ 802 h 1069"/>
              <a:gd name="T4" fmla="*/ 0 w 646"/>
              <a:gd name="T5" fmla="*/ 0 h 1069"/>
              <a:gd name="T6" fmla="*/ 0 w 646"/>
              <a:gd name="T7" fmla="*/ 1069 h 1069"/>
              <a:gd name="T8" fmla="*/ 0 w 646"/>
              <a:gd name="T9" fmla="*/ 1069 h 1069"/>
            </a:gdLst>
            <a:ahLst/>
            <a:cxnLst>
              <a:cxn ang="0">
                <a:pos x="T0" y="T1"/>
              </a:cxn>
              <a:cxn ang="0">
                <a:pos x="T2" y="T3"/>
              </a:cxn>
              <a:cxn ang="0">
                <a:pos x="T4" y="T5"/>
              </a:cxn>
              <a:cxn ang="0">
                <a:pos x="T6" y="T7"/>
              </a:cxn>
              <a:cxn ang="0">
                <a:pos x="T8" y="T9"/>
              </a:cxn>
            </a:cxnLst>
            <a:rect l="0" t="0" r="r" b="b"/>
            <a:pathLst>
              <a:path w="646" h="1069">
                <a:moveTo>
                  <a:pt x="0" y="1069"/>
                </a:moveTo>
                <a:lnTo>
                  <a:pt x="646" y="802"/>
                </a:lnTo>
                <a:lnTo>
                  <a:pt x="0" y="0"/>
                </a:lnTo>
                <a:lnTo>
                  <a:pt x="0" y="1069"/>
                </a:lnTo>
                <a:lnTo>
                  <a:pt x="0" y="1069"/>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22" name="Freeform 17"/>
          <p:cNvSpPr/>
          <p:nvPr/>
        </p:nvSpPr>
        <p:spPr bwMode="auto">
          <a:xfrm>
            <a:off x="6181726" y="1825625"/>
            <a:ext cx="1025525" cy="1697038"/>
          </a:xfrm>
          <a:custGeom>
            <a:avLst/>
            <a:gdLst>
              <a:gd name="T0" fmla="*/ 0 w 646"/>
              <a:gd name="T1" fmla="*/ 1069 h 1069"/>
              <a:gd name="T2" fmla="*/ 646 w 646"/>
              <a:gd name="T3" fmla="*/ 802 h 1069"/>
              <a:gd name="T4" fmla="*/ 0 w 646"/>
              <a:gd name="T5" fmla="*/ 0 h 1069"/>
              <a:gd name="T6" fmla="*/ 0 w 646"/>
              <a:gd name="T7" fmla="*/ 1069 h 1069"/>
              <a:gd name="T8" fmla="*/ 0 w 646"/>
              <a:gd name="T9" fmla="*/ 1069 h 1069"/>
            </a:gdLst>
            <a:ahLst/>
            <a:cxnLst>
              <a:cxn ang="0">
                <a:pos x="T0" y="T1"/>
              </a:cxn>
              <a:cxn ang="0">
                <a:pos x="T2" y="T3"/>
              </a:cxn>
              <a:cxn ang="0">
                <a:pos x="T4" y="T5"/>
              </a:cxn>
              <a:cxn ang="0">
                <a:pos x="T6" y="T7"/>
              </a:cxn>
              <a:cxn ang="0">
                <a:pos x="T8" y="T9"/>
              </a:cxn>
            </a:cxnLst>
            <a:rect l="0" t="0" r="r" b="b"/>
            <a:pathLst>
              <a:path w="646" h="1069">
                <a:moveTo>
                  <a:pt x="0" y="1069"/>
                </a:moveTo>
                <a:lnTo>
                  <a:pt x="646" y="802"/>
                </a:lnTo>
                <a:lnTo>
                  <a:pt x="0" y="0"/>
                </a:lnTo>
                <a:lnTo>
                  <a:pt x="0" y="1069"/>
                </a:lnTo>
                <a:lnTo>
                  <a:pt x="0" y="10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8"/>
          <p:cNvSpPr/>
          <p:nvPr/>
        </p:nvSpPr>
        <p:spPr bwMode="auto">
          <a:xfrm>
            <a:off x="3727451" y="1825625"/>
            <a:ext cx="2454275" cy="3038475"/>
          </a:xfrm>
          <a:custGeom>
            <a:avLst/>
            <a:gdLst>
              <a:gd name="T0" fmla="*/ 1546 w 1546"/>
              <a:gd name="T1" fmla="*/ 0 h 1914"/>
              <a:gd name="T2" fmla="*/ 897 w 1546"/>
              <a:gd name="T3" fmla="*/ 802 h 1914"/>
              <a:gd name="T4" fmla="*/ 574 w 1546"/>
              <a:gd name="T5" fmla="*/ 1203 h 1914"/>
              <a:gd name="T6" fmla="*/ 280 w 1546"/>
              <a:gd name="T7" fmla="*/ 1566 h 1914"/>
              <a:gd name="T8" fmla="*/ 0 w 1546"/>
              <a:gd name="T9" fmla="*/ 1914 h 1914"/>
              <a:gd name="T10" fmla="*/ 0 w 1546"/>
              <a:gd name="T11" fmla="*/ 1914 h 1914"/>
              <a:gd name="T12" fmla="*/ 280 w 1546"/>
              <a:gd name="T13" fmla="*/ 1566 h 1914"/>
              <a:gd name="T14" fmla="*/ 579 w 1546"/>
              <a:gd name="T15" fmla="*/ 1689 h 1914"/>
              <a:gd name="T16" fmla="*/ 280 w 1546"/>
              <a:gd name="T17" fmla="*/ 1566 h 1914"/>
              <a:gd name="T18" fmla="*/ 574 w 1546"/>
              <a:gd name="T19" fmla="*/ 1203 h 1914"/>
              <a:gd name="T20" fmla="*/ 804 w 1546"/>
              <a:gd name="T21" fmla="*/ 1299 h 1914"/>
              <a:gd name="T22" fmla="*/ 574 w 1546"/>
              <a:gd name="T23" fmla="*/ 1203 h 1914"/>
              <a:gd name="T24" fmla="*/ 897 w 1546"/>
              <a:gd name="T25" fmla="*/ 802 h 1914"/>
              <a:gd name="T26" fmla="*/ 1049 w 1546"/>
              <a:gd name="T27" fmla="*/ 866 h 1914"/>
              <a:gd name="T28" fmla="*/ 897 w 1546"/>
              <a:gd name="T29" fmla="*/ 802 h 1914"/>
              <a:gd name="T30" fmla="*/ 1546 w 1546"/>
              <a:gd name="T31" fmla="*/ 0 h 1914"/>
              <a:gd name="T32" fmla="*/ 1546 w 1546"/>
              <a:gd name="T33" fmla="*/ 0 h 1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6" h="1914">
                <a:moveTo>
                  <a:pt x="1546" y="0"/>
                </a:moveTo>
                <a:lnTo>
                  <a:pt x="897" y="802"/>
                </a:lnTo>
                <a:lnTo>
                  <a:pt x="574" y="1203"/>
                </a:lnTo>
                <a:lnTo>
                  <a:pt x="280" y="1566"/>
                </a:lnTo>
                <a:lnTo>
                  <a:pt x="0" y="1914"/>
                </a:lnTo>
                <a:lnTo>
                  <a:pt x="0" y="1914"/>
                </a:lnTo>
                <a:lnTo>
                  <a:pt x="280" y="1566"/>
                </a:lnTo>
                <a:lnTo>
                  <a:pt x="579" y="1689"/>
                </a:lnTo>
                <a:lnTo>
                  <a:pt x="280" y="1566"/>
                </a:lnTo>
                <a:lnTo>
                  <a:pt x="574" y="1203"/>
                </a:lnTo>
                <a:lnTo>
                  <a:pt x="804" y="1299"/>
                </a:lnTo>
                <a:lnTo>
                  <a:pt x="574" y="1203"/>
                </a:lnTo>
                <a:lnTo>
                  <a:pt x="897" y="802"/>
                </a:lnTo>
                <a:lnTo>
                  <a:pt x="1049" y="866"/>
                </a:lnTo>
                <a:lnTo>
                  <a:pt x="897" y="802"/>
                </a:lnTo>
                <a:lnTo>
                  <a:pt x="1546" y="0"/>
                </a:lnTo>
                <a:lnTo>
                  <a:pt x="154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9"/>
          <p:cNvSpPr/>
          <p:nvPr/>
        </p:nvSpPr>
        <p:spPr bwMode="auto">
          <a:xfrm>
            <a:off x="3727451" y="1825625"/>
            <a:ext cx="2454275" cy="3038475"/>
          </a:xfrm>
          <a:custGeom>
            <a:avLst/>
            <a:gdLst>
              <a:gd name="T0" fmla="*/ 1546 w 1546"/>
              <a:gd name="T1" fmla="*/ 0 h 1914"/>
              <a:gd name="T2" fmla="*/ 897 w 1546"/>
              <a:gd name="T3" fmla="*/ 802 h 1914"/>
              <a:gd name="T4" fmla="*/ 574 w 1546"/>
              <a:gd name="T5" fmla="*/ 1203 h 1914"/>
              <a:gd name="T6" fmla="*/ 280 w 1546"/>
              <a:gd name="T7" fmla="*/ 1566 h 1914"/>
              <a:gd name="T8" fmla="*/ 0 w 1546"/>
              <a:gd name="T9" fmla="*/ 1914 h 1914"/>
              <a:gd name="T10" fmla="*/ 0 w 1546"/>
              <a:gd name="T11" fmla="*/ 1914 h 1914"/>
              <a:gd name="T12" fmla="*/ 280 w 1546"/>
              <a:gd name="T13" fmla="*/ 1566 h 1914"/>
              <a:gd name="T14" fmla="*/ 579 w 1546"/>
              <a:gd name="T15" fmla="*/ 1689 h 1914"/>
              <a:gd name="T16" fmla="*/ 280 w 1546"/>
              <a:gd name="T17" fmla="*/ 1566 h 1914"/>
              <a:gd name="T18" fmla="*/ 574 w 1546"/>
              <a:gd name="T19" fmla="*/ 1203 h 1914"/>
              <a:gd name="T20" fmla="*/ 804 w 1546"/>
              <a:gd name="T21" fmla="*/ 1299 h 1914"/>
              <a:gd name="T22" fmla="*/ 574 w 1546"/>
              <a:gd name="T23" fmla="*/ 1203 h 1914"/>
              <a:gd name="T24" fmla="*/ 897 w 1546"/>
              <a:gd name="T25" fmla="*/ 802 h 1914"/>
              <a:gd name="T26" fmla="*/ 1049 w 1546"/>
              <a:gd name="T27" fmla="*/ 866 h 1914"/>
              <a:gd name="T28" fmla="*/ 897 w 1546"/>
              <a:gd name="T29" fmla="*/ 802 h 1914"/>
              <a:gd name="T30" fmla="*/ 1546 w 1546"/>
              <a:gd name="T31" fmla="*/ 0 h 1914"/>
              <a:gd name="T32" fmla="*/ 1546 w 1546"/>
              <a:gd name="T33" fmla="*/ 0 h 1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6" h="1914">
                <a:moveTo>
                  <a:pt x="1546" y="0"/>
                </a:moveTo>
                <a:lnTo>
                  <a:pt x="897" y="802"/>
                </a:lnTo>
                <a:lnTo>
                  <a:pt x="574" y="1203"/>
                </a:lnTo>
                <a:lnTo>
                  <a:pt x="280" y="1566"/>
                </a:lnTo>
                <a:lnTo>
                  <a:pt x="0" y="1914"/>
                </a:lnTo>
                <a:lnTo>
                  <a:pt x="0" y="1914"/>
                </a:lnTo>
                <a:lnTo>
                  <a:pt x="280" y="1566"/>
                </a:lnTo>
                <a:lnTo>
                  <a:pt x="579" y="1689"/>
                </a:lnTo>
                <a:lnTo>
                  <a:pt x="280" y="1566"/>
                </a:lnTo>
                <a:lnTo>
                  <a:pt x="574" y="1203"/>
                </a:lnTo>
                <a:lnTo>
                  <a:pt x="804" y="1299"/>
                </a:lnTo>
                <a:lnTo>
                  <a:pt x="574" y="1203"/>
                </a:lnTo>
                <a:lnTo>
                  <a:pt x="897" y="802"/>
                </a:lnTo>
                <a:lnTo>
                  <a:pt x="1049" y="866"/>
                </a:lnTo>
                <a:lnTo>
                  <a:pt x="897" y="802"/>
                </a:lnTo>
                <a:lnTo>
                  <a:pt x="1546" y="0"/>
                </a:lnTo>
                <a:lnTo>
                  <a:pt x="15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0"/>
          <p:cNvSpPr/>
          <p:nvPr/>
        </p:nvSpPr>
        <p:spPr bwMode="auto">
          <a:xfrm>
            <a:off x="3727451" y="4311650"/>
            <a:ext cx="919163" cy="781050"/>
          </a:xfrm>
          <a:custGeom>
            <a:avLst/>
            <a:gdLst>
              <a:gd name="T0" fmla="*/ 280 w 579"/>
              <a:gd name="T1" fmla="*/ 0 h 492"/>
              <a:gd name="T2" fmla="*/ 0 w 579"/>
              <a:gd name="T3" fmla="*/ 348 h 492"/>
              <a:gd name="T4" fmla="*/ 368 w 579"/>
              <a:gd name="T5" fmla="*/ 492 h 492"/>
              <a:gd name="T6" fmla="*/ 579 w 579"/>
              <a:gd name="T7" fmla="*/ 123 h 492"/>
              <a:gd name="T8" fmla="*/ 280 w 579"/>
              <a:gd name="T9" fmla="*/ 0 h 492"/>
            </a:gdLst>
            <a:ahLst/>
            <a:cxnLst>
              <a:cxn ang="0">
                <a:pos x="T0" y="T1"/>
              </a:cxn>
              <a:cxn ang="0">
                <a:pos x="T2" y="T3"/>
              </a:cxn>
              <a:cxn ang="0">
                <a:pos x="T4" y="T5"/>
              </a:cxn>
              <a:cxn ang="0">
                <a:pos x="T6" y="T7"/>
              </a:cxn>
              <a:cxn ang="0">
                <a:pos x="T8" y="T9"/>
              </a:cxn>
            </a:cxnLst>
            <a:rect l="0" t="0" r="r" b="b"/>
            <a:pathLst>
              <a:path w="579" h="492">
                <a:moveTo>
                  <a:pt x="280" y="0"/>
                </a:moveTo>
                <a:lnTo>
                  <a:pt x="0" y="348"/>
                </a:lnTo>
                <a:lnTo>
                  <a:pt x="368" y="492"/>
                </a:lnTo>
                <a:lnTo>
                  <a:pt x="579" y="123"/>
                </a:lnTo>
                <a:lnTo>
                  <a:pt x="280"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26" name="Freeform 21"/>
          <p:cNvSpPr/>
          <p:nvPr/>
        </p:nvSpPr>
        <p:spPr bwMode="auto">
          <a:xfrm>
            <a:off x="3727451" y="4311650"/>
            <a:ext cx="919163" cy="781050"/>
          </a:xfrm>
          <a:custGeom>
            <a:avLst/>
            <a:gdLst>
              <a:gd name="T0" fmla="*/ 280 w 579"/>
              <a:gd name="T1" fmla="*/ 0 h 492"/>
              <a:gd name="T2" fmla="*/ 0 w 579"/>
              <a:gd name="T3" fmla="*/ 348 h 492"/>
              <a:gd name="T4" fmla="*/ 368 w 579"/>
              <a:gd name="T5" fmla="*/ 492 h 492"/>
              <a:gd name="T6" fmla="*/ 579 w 579"/>
              <a:gd name="T7" fmla="*/ 123 h 492"/>
              <a:gd name="T8" fmla="*/ 280 w 579"/>
              <a:gd name="T9" fmla="*/ 0 h 492"/>
            </a:gdLst>
            <a:ahLst/>
            <a:cxnLst>
              <a:cxn ang="0">
                <a:pos x="T0" y="T1"/>
              </a:cxn>
              <a:cxn ang="0">
                <a:pos x="T2" y="T3"/>
              </a:cxn>
              <a:cxn ang="0">
                <a:pos x="T4" y="T5"/>
              </a:cxn>
              <a:cxn ang="0">
                <a:pos x="T6" y="T7"/>
              </a:cxn>
              <a:cxn ang="0">
                <a:pos x="T8" y="T9"/>
              </a:cxn>
            </a:cxnLst>
            <a:rect l="0" t="0" r="r" b="b"/>
            <a:pathLst>
              <a:path w="579" h="492">
                <a:moveTo>
                  <a:pt x="280" y="0"/>
                </a:moveTo>
                <a:lnTo>
                  <a:pt x="0" y="348"/>
                </a:lnTo>
                <a:lnTo>
                  <a:pt x="368" y="492"/>
                </a:lnTo>
                <a:lnTo>
                  <a:pt x="579" y="123"/>
                </a:lnTo>
                <a:lnTo>
                  <a:pt x="28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2"/>
          <p:cNvSpPr/>
          <p:nvPr/>
        </p:nvSpPr>
        <p:spPr bwMode="auto">
          <a:xfrm>
            <a:off x="4171951" y="3735388"/>
            <a:ext cx="831850" cy="771525"/>
          </a:xfrm>
          <a:custGeom>
            <a:avLst/>
            <a:gdLst>
              <a:gd name="T0" fmla="*/ 294 w 524"/>
              <a:gd name="T1" fmla="*/ 0 h 486"/>
              <a:gd name="T2" fmla="*/ 0 w 524"/>
              <a:gd name="T3" fmla="*/ 363 h 486"/>
              <a:gd name="T4" fmla="*/ 299 w 524"/>
              <a:gd name="T5" fmla="*/ 486 h 486"/>
              <a:gd name="T6" fmla="*/ 524 w 524"/>
              <a:gd name="T7" fmla="*/ 96 h 486"/>
              <a:gd name="T8" fmla="*/ 294 w 524"/>
              <a:gd name="T9" fmla="*/ 0 h 486"/>
            </a:gdLst>
            <a:ahLst/>
            <a:cxnLst>
              <a:cxn ang="0">
                <a:pos x="T0" y="T1"/>
              </a:cxn>
              <a:cxn ang="0">
                <a:pos x="T2" y="T3"/>
              </a:cxn>
              <a:cxn ang="0">
                <a:pos x="T4" y="T5"/>
              </a:cxn>
              <a:cxn ang="0">
                <a:pos x="T6" y="T7"/>
              </a:cxn>
              <a:cxn ang="0">
                <a:pos x="T8" y="T9"/>
              </a:cxn>
            </a:cxnLst>
            <a:rect l="0" t="0" r="r" b="b"/>
            <a:pathLst>
              <a:path w="524" h="486">
                <a:moveTo>
                  <a:pt x="294" y="0"/>
                </a:moveTo>
                <a:lnTo>
                  <a:pt x="0" y="363"/>
                </a:lnTo>
                <a:lnTo>
                  <a:pt x="299" y="486"/>
                </a:lnTo>
                <a:lnTo>
                  <a:pt x="524" y="96"/>
                </a:lnTo>
                <a:lnTo>
                  <a:pt x="294"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28" name="Freeform 23"/>
          <p:cNvSpPr/>
          <p:nvPr/>
        </p:nvSpPr>
        <p:spPr bwMode="auto">
          <a:xfrm>
            <a:off x="4171951" y="3735388"/>
            <a:ext cx="831850" cy="771525"/>
          </a:xfrm>
          <a:custGeom>
            <a:avLst/>
            <a:gdLst>
              <a:gd name="T0" fmla="*/ 294 w 524"/>
              <a:gd name="T1" fmla="*/ 0 h 486"/>
              <a:gd name="T2" fmla="*/ 0 w 524"/>
              <a:gd name="T3" fmla="*/ 363 h 486"/>
              <a:gd name="T4" fmla="*/ 299 w 524"/>
              <a:gd name="T5" fmla="*/ 486 h 486"/>
              <a:gd name="T6" fmla="*/ 524 w 524"/>
              <a:gd name="T7" fmla="*/ 96 h 486"/>
              <a:gd name="T8" fmla="*/ 294 w 524"/>
              <a:gd name="T9" fmla="*/ 0 h 486"/>
            </a:gdLst>
            <a:ahLst/>
            <a:cxnLst>
              <a:cxn ang="0">
                <a:pos x="T0" y="T1"/>
              </a:cxn>
              <a:cxn ang="0">
                <a:pos x="T2" y="T3"/>
              </a:cxn>
              <a:cxn ang="0">
                <a:pos x="T4" y="T5"/>
              </a:cxn>
              <a:cxn ang="0">
                <a:pos x="T6" y="T7"/>
              </a:cxn>
              <a:cxn ang="0">
                <a:pos x="T8" y="T9"/>
              </a:cxn>
            </a:cxnLst>
            <a:rect l="0" t="0" r="r" b="b"/>
            <a:pathLst>
              <a:path w="524" h="486">
                <a:moveTo>
                  <a:pt x="294" y="0"/>
                </a:moveTo>
                <a:lnTo>
                  <a:pt x="0" y="363"/>
                </a:lnTo>
                <a:lnTo>
                  <a:pt x="299" y="486"/>
                </a:lnTo>
                <a:lnTo>
                  <a:pt x="524" y="96"/>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4"/>
          <p:cNvSpPr/>
          <p:nvPr/>
        </p:nvSpPr>
        <p:spPr bwMode="auto">
          <a:xfrm>
            <a:off x="4638676" y="3098800"/>
            <a:ext cx="754063" cy="788988"/>
          </a:xfrm>
          <a:custGeom>
            <a:avLst/>
            <a:gdLst>
              <a:gd name="T0" fmla="*/ 323 w 475"/>
              <a:gd name="T1" fmla="*/ 0 h 497"/>
              <a:gd name="T2" fmla="*/ 0 w 475"/>
              <a:gd name="T3" fmla="*/ 401 h 497"/>
              <a:gd name="T4" fmla="*/ 230 w 475"/>
              <a:gd name="T5" fmla="*/ 497 h 497"/>
              <a:gd name="T6" fmla="*/ 475 w 475"/>
              <a:gd name="T7" fmla="*/ 64 h 497"/>
              <a:gd name="T8" fmla="*/ 323 w 475"/>
              <a:gd name="T9" fmla="*/ 0 h 497"/>
            </a:gdLst>
            <a:ahLst/>
            <a:cxnLst>
              <a:cxn ang="0">
                <a:pos x="T0" y="T1"/>
              </a:cxn>
              <a:cxn ang="0">
                <a:pos x="T2" y="T3"/>
              </a:cxn>
              <a:cxn ang="0">
                <a:pos x="T4" y="T5"/>
              </a:cxn>
              <a:cxn ang="0">
                <a:pos x="T6" y="T7"/>
              </a:cxn>
              <a:cxn ang="0">
                <a:pos x="T8" y="T9"/>
              </a:cxn>
            </a:cxnLst>
            <a:rect l="0" t="0" r="r" b="b"/>
            <a:pathLst>
              <a:path w="475" h="497">
                <a:moveTo>
                  <a:pt x="323" y="0"/>
                </a:moveTo>
                <a:lnTo>
                  <a:pt x="0" y="401"/>
                </a:lnTo>
                <a:lnTo>
                  <a:pt x="230" y="497"/>
                </a:lnTo>
                <a:lnTo>
                  <a:pt x="475" y="64"/>
                </a:lnTo>
                <a:lnTo>
                  <a:pt x="323" y="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zh-CN" altLang="en-US"/>
          </a:p>
        </p:txBody>
      </p:sp>
      <p:sp>
        <p:nvSpPr>
          <p:cNvPr id="30" name="Freeform 25"/>
          <p:cNvSpPr/>
          <p:nvPr/>
        </p:nvSpPr>
        <p:spPr bwMode="auto">
          <a:xfrm>
            <a:off x="4638676" y="3098800"/>
            <a:ext cx="754063" cy="788988"/>
          </a:xfrm>
          <a:custGeom>
            <a:avLst/>
            <a:gdLst>
              <a:gd name="T0" fmla="*/ 323 w 475"/>
              <a:gd name="T1" fmla="*/ 0 h 497"/>
              <a:gd name="T2" fmla="*/ 0 w 475"/>
              <a:gd name="T3" fmla="*/ 401 h 497"/>
              <a:gd name="T4" fmla="*/ 230 w 475"/>
              <a:gd name="T5" fmla="*/ 497 h 497"/>
              <a:gd name="T6" fmla="*/ 475 w 475"/>
              <a:gd name="T7" fmla="*/ 64 h 497"/>
              <a:gd name="T8" fmla="*/ 323 w 475"/>
              <a:gd name="T9" fmla="*/ 0 h 497"/>
            </a:gdLst>
            <a:ahLst/>
            <a:cxnLst>
              <a:cxn ang="0">
                <a:pos x="T0" y="T1"/>
              </a:cxn>
              <a:cxn ang="0">
                <a:pos x="T2" y="T3"/>
              </a:cxn>
              <a:cxn ang="0">
                <a:pos x="T4" y="T5"/>
              </a:cxn>
              <a:cxn ang="0">
                <a:pos x="T6" y="T7"/>
              </a:cxn>
              <a:cxn ang="0">
                <a:pos x="T8" y="T9"/>
              </a:cxn>
            </a:cxnLst>
            <a:rect l="0" t="0" r="r" b="b"/>
            <a:pathLst>
              <a:path w="475" h="497">
                <a:moveTo>
                  <a:pt x="323" y="0"/>
                </a:moveTo>
                <a:lnTo>
                  <a:pt x="0" y="401"/>
                </a:lnTo>
                <a:lnTo>
                  <a:pt x="230" y="497"/>
                </a:lnTo>
                <a:lnTo>
                  <a:pt x="475" y="64"/>
                </a:lnTo>
                <a:lnTo>
                  <a:pt x="3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6"/>
          <p:cNvSpPr/>
          <p:nvPr/>
        </p:nvSpPr>
        <p:spPr bwMode="auto">
          <a:xfrm>
            <a:off x="5151438" y="1825625"/>
            <a:ext cx="1030288" cy="1374775"/>
          </a:xfrm>
          <a:custGeom>
            <a:avLst/>
            <a:gdLst>
              <a:gd name="T0" fmla="*/ 649 w 649"/>
              <a:gd name="T1" fmla="*/ 0 h 866"/>
              <a:gd name="T2" fmla="*/ 0 w 649"/>
              <a:gd name="T3" fmla="*/ 802 h 866"/>
              <a:gd name="T4" fmla="*/ 152 w 649"/>
              <a:gd name="T5" fmla="*/ 866 h 866"/>
              <a:gd name="T6" fmla="*/ 649 w 649"/>
              <a:gd name="T7" fmla="*/ 0 h 866"/>
            </a:gdLst>
            <a:ahLst/>
            <a:cxnLst>
              <a:cxn ang="0">
                <a:pos x="T0" y="T1"/>
              </a:cxn>
              <a:cxn ang="0">
                <a:pos x="T2" y="T3"/>
              </a:cxn>
              <a:cxn ang="0">
                <a:pos x="T4" y="T5"/>
              </a:cxn>
              <a:cxn ang="0">
                <a:pos x="T6" y="T7"/>
              </a:cxn>
            </a:cxnLst>
            <a:rect l="0" t="0" r="r" b="b"/>
            <a:pathLst>
              <a:path w="649" h="866">
                <a:moveTo>
                  <a:pt x="649" y="0"/>
                </a:moveTo>
                <a:lnTo>
                  <a:pt x="0" y="802"/>
                </a:lnTo>
                <a:lnTo>
                  <a:pt x="152" y="866"/>
                </a:lnTo>
                <a:lnTo>
                  <a:pt x="649"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32" name="Freeform 27"/>
          <p:cNvSpPr/>
          <p:nvPr/>
        </p:nvSpPr>
        <p:spPr bwMode="auto">
          <a:xfrm>
            <a:off x="5151438" y="1825625"/>
            <a:ext cx="1030288" cy="1374775"/>
          </a:xfrm>
          <a:custGeom>
            <a:avLst/>
            <a:gdLst>
              <a:gd name="T0" fmla="*/ 649 w 649"/>
              <a:gd name="T1" fmla="*/ 0 h 866"/>
              <a:gd name="T2" fmla="*/ 0 w 649"/>
              <a:gd name="T3" fmla="*/ 802 h 866"/>
              <a:gd name="T4" fmla="*/ 152 w 649"/>
              <a:gd name="T5" fmla="*/ 866 h 866"/>
              <a:gd name="T6" fmla="*/ 649 w 649"/>
              <a:gd name="T7" fmla="*/ 0 h 866"/>
            </a:gdLst>
            <a:ahLst/>
            <a:cxnLst>
              <a:cxn ang="0">
                <a:pos x="T0" y="T1"/>
              </a:cxn>
              <a:cxn ang="0">
                <a:pos x="T2" y="T3"/>
              </a:cxn>
              <a:cxn ang="0">
                <a:pos x="T4" y="T5"/>
              </a:cxn>
              <a:cxn ang="0">
                <a:pos x="T6" y="T7"/>
              </a:cxn>
            </a:cxnLst>
            <a:rect l="0" t="0" r="r" b="b"/>
            <a:pathLst>
              <a:path w="649" h="866">
                <a:moveTo>
                  <a:pt x="649" y="0"/>
                </a:moveTo>
                <a:lnTo>
                  <a:pt x="0" y="802"/>
                </a:lnTo>
                <a:lnTo>
                  <a:pt x="152" y="866"/>
                </a:lnTo>
                <a:lnTo>
                  <a:pt x="64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2"/>
          <p:cNvSpPr/>
          <p:nvPr/>
        </p:nvSpPr>
        <p:spPr bwMode="auto">
          <a:xfrm>
            <a:off x="7610476" y="2038350"/>
            <a:ext cx="241300" cy="200025"/>
          </a:xfrm>
          <a:custGeom>
            <a:avLst/>
            <a:gdLst>
              <a:gd name="T0" fmla="*/ 0 w 57"/>
              <a:gd name="T1" fmla="*/ 39 h 47"/>
              <a:gd name="T2" fmla="*/ 8 w 57"/>
              <a:gd name="T3" fmla="*/ 47 h 47"/>
              <a:gd name="T4" fmla="*/ 49 w 57"/>
              <a:gd name="T5" fmla="*/ 47 h 47"/>
              <a:gd name="T6" fmla="*/ 57 w 57"/>
              <a:gd name="T7" fmla="*/ 39 h 47"/>
              <a:gd name="T8" fmla="*/ 57 w 57"/>
              <a:gd name="T9" fmla="*/ 8 h 47"/>
              <a:gd name="T10" fmla="*/ 49 w 57"/>
              <a:gd name="T11" fmla="*/ 0 h 47"/>
              <a:gd name="T12" fmla="*/ 8 w 57"/>
              <a:gd name="T13" fmla="*/ 0 h 47"/>
              <a:gd name="T14" fmla="*/ 0 w 57"/>
              <a:gd name="T15" fmla="*/ 8 h 47"/>
              <a:gd name="T16" fmla="*/ 0 w 57"/>
              <a:gd name="T17"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7">
                <a:moveTo>
                  <a:pt x="0" y="39"/>
                </a:moveTo>
                <a:cubicBezTo>
                  <a:pt x="0" y="43"/>
                  <a:pt x="3" y="47"/>
                  <a:pt x="8" y="47"/>
                </a:cubicBezTo>
                <a:cubicBezTo>
                  <a:pt x="49" y="47"/>
                  <a:pt x="49" y="47"/>
                  <a:pt x="49" y="47"/>
                </a:cubicBezTo>
                <a:cubicBezTo>
                  <a:pt x="53" y="47"/>
                  <a:pt x="57" y="43"/>
                  <a:pt x="57" y="39"/>
                </a:cubicBezTo>
                <a:cubicBezTo>
                  <a:pt x="57" y="8"/>
                  <a:pt x="57" y="8"/>
                  <a:pt x="57" y="8"/>
                </a:cubicBezTo>
                <a:cubicBezTo>
                  <a:pt x="57" y="3"/>
                  <a:pt x="53" y="0"/>
                  <a:pt x="49" y="0"/>
                </a:cubicBezTo>
                <a:cubicBezTo>
                  <a:pt x="8" y="0"/>
                  <a:pt x="8" y="0"/>
                  <a:pt x="8" y="0"/>
                </a:cubicBezTo>
                <a:cubicBezTo>
                  <a:pt x="3" y="0"/>
                  <a:pt x="0" y="3"/>
                  <a:pt x="0" y="8"/>
                </a:cubicBezTo>
                <a:lnTo>
                  <a:pt x="0" y="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Freeform 33"/>
          <p:cNvSpPr/>
          <p:nvPr/>
        </p:nvSpPr>
        <p:spPr bwMode="auto">
          <a:xfrm>
            <a:off x="8839201" y="3390900"/>
            <a:ext cx="241300" cy="200025"/>
          </a:xfrm>
          <a:custGeom>
            <a:avLst/>
            <a:gdLst>
              <a:gd name="T0" fmla="*/ 0 w 57"/>
              <a:gd name="T1" fmla="*/ 39 h 47"/>
              <a:gd name="T2" fmla="*/ 8 w 57"/>
              <a:gd name="T3" fmla="*/ 47 h 47"/>
              <a:gd name="T4" fmla="*/ 49 w 57"/>
              <a:gd name="T5" fmla="*/ 47 h 47"/>
              <a:gd name="T6" fmla="*/ 57 w 57"/>
              <a:gd name="T7" fmla="*/ 39 h 47"/>
              <a:gd name="T8" fmla="*/ 57 w 57"/>
              <a:gd name="T9" fmla="*/ 8 h 47"/>
              <a:gd name="T10" fmla="*/ 49 w 57"/>
              <a:gd name="T11" fmla="*/ 0 h 47"/>
              <a:gd name="T12" fmla="*/ 8 w 57"/>
              <a:gd name="T13" fmla="*/ 0 h 47"/>
              <a:gd name="T14" fmla="*/ 0 w 57"/>
              <a:gd name="T15" fmla="*/ 8 h 47"/>
              <a:gd name="T16" fmla="*/ 0 w 57"/>
              <a:gd name="T17"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7">
                <a:moveTo>
                  <a:pt x="0" y="39"/>
                </a:moveTo>
                <a:cubicBezTo>
                  <a:pt x="0" y="44"/>
                  <a:pt x="3" y="47"/>
                  <a:pt x="8" y="47"/>
                </a:cubicBezTo>
                <a:cubicBezTo>
                  <a:pt x="49" y="47"/>
                  <a:pt x="49" y="47"/>
                  <a:pt x="49" y="47"/>
                </a:cubicBezTo>
                <a:cubicBezTo>
                  <a:pt x="53" y="47"/>
                  <a:pt x="57" y="44"/>
                  <a:pt x="57" y="39"/>
                </a:cubicBezTo>
                <a:cubicBezTo>
                  <a:pt x="57" y="8"/>
                  <a:pt x="57" y="8"/>
                  <a:pt x="57" y="8"/>
                </a:cubicBezTo>
                <a:cubicBezTo>
                  <a:pt x="57" y="4"/>
                  <a:pt x="53" y="0"/>
                  <a:pt x="49" y="0"/>
                </a:cubicBezTo>
                <a:cubicBezTo>
                  <a:pt x="8" y="0"/>
                  <a:pt x="8" y="0"/>
                  <a:pt x="8" y="0"/>
                </a:cubicBezTo>
                <a:cubicBezTo>
                  <a:pt x="3" y="0"/>
                  <a:pt x="0" y="4"/>
                  <a:pt x="0" y="8"/>
                </a:cubicBezTo>
                <a:lnTo>
                  <a:pt x="0" y="39"/>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35" name="Freeform 34"/>
          <p:cNvSpPr/>
          <p:nvPr/>
        </p:nvSpPr>
        <p:spPr bwMode="auto">
          <a:xfrm>
            <a:off x="3552826" y="2703513"/>
            <a:ext cx="242888" cy="200025"/>
          </a:xfrm>
          <a:custGeom>
            <a:avLst/>
            <a:gdLst>
              <a:gd name="T0" fmla="*/ 0 w 57"/>
              <a:gd name="T1" fmla="*/ 39 h 47"/>
              <a:gd name="T2" fmla="*/ 8 w 57"/>
              <a:gd name="T3" fmla="*/ 47 h 47"/>
              <a:gd name="T4" fmla="*/ 49 w 57"/>
              <a:gd name="T5" fmla="*/ 47 h 47"/>
              <a:gd name="T6" fmla="*/ 57 w 57"/>
              <a:gd name="T7" fmla="*/ 39 h 47"/>
              <a:gd name="T8" fmla="*/ 57 w 57"/>
              <a:gd name="T9" fmla="*/ 8 h 47"/>
              <a:gd name="T10" fmla="*/ 49 w 57"/>
              <a:gd name="T11" fmla="*/ 0 h 47"/>
              <a:gd name="T12" fmla="*/ 8 w 57"/>
              <a:gd name="T13" fmla="*/ 0 h 47"/>
              <a:gd name="T14" fmla="*/ 0 w 57"/>
              <a:gd name="T15" fmla="*/ 8 h 47"/>
              <a:gd name="T16" fmla="*/ 0 w 57"/>
              <a:gd name="T17"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7">
                <a:moveTo>
                  <a:pt x="0" y="39"/>
                </a:moveTo>
                <a:cubicBezTo>
                  <a:pt x="0" y="43"/>
                  <a:pt x="4" y="47"/>
                  <a:pt x="8" y="47"/>
                </a:cubicBezTo>
                <a:cubicBezTo>
                  <a:pt x="49" y="47"/>
                  <a:pt x="49" y="47"/>
                  <a:pt x="49" y="47"/>
                </a:cubicBezTo>
                <a:cubicBezTo>
                  <a:pt x="53" y="47"/>
                  <a:pt x="57" y="43"/>
                  <a:pt x="57" y="39"/>
                </a:cubicBezTo>
                <a:cubicBezTo>
                  <a:pt x="57" y="8"/>
                  <a:pt x="57" y="8"/>
                  <a:pt x="57" y="8"/>
                </a:cubicBezTo>
                <a:cubicBezTo>
                  <a:pt x="57" y="4"/>
                  <a:pt x="53" y="0"/>
                  <a:pt x="49" y="0"/>
                </a:cubicBezTo>
                <a:cubicBezTo>
                  <a:pt x="8" y="0"/>
                  <a:pt x="8" y="0"/>
                  <a:pt x="8" y="0"/>
                </a:cubicBezTo>
                <a:cubicBezTo>
                  <a:pt x="4" y="0"/>
                  <a:pt x="0" y="4"/>
                  <a:pt x="0" y="8"/>
                </a:cubicBezTo>
                <a:lnTo>
                  <a:pt x="0" y="39"/>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6" name="Freeform 35"/>
          <p:cNvSpPr/>
          <p:nvPr/>
        </p:nvSpPr>
        <p:spPr bwMode="auto">
          <a:xfrm>
            <a:off x="2867026" y="4473575"/>
            <a:ext cx="241300" cy="198438"/>
          </a:xfrm>
          <a:custGeom>
            <a:avLst/>
            <a:gdLst>
              <a:gd name="T0" fmla="*/ 0 w 57"/>
              <a:gd name="T1" fmla="*/ 39 h 47"/>
              <a:gd name="T2" fmla="*/ 8 w 57"/>
              <a:gd name="T3" fmla="*/ 47 h 47"/>
              <a:gd name="T4" fmla="*/ 49 w 57"/>
              <a:gd name="T5" fmla="*/ 47 h 47"/>
              <a:gd name="T6" fmla="*/ 57 w 57"/>
              <a:gd name="T7" fmla="*/ 39 h 47"/>
              <a:gd name="T8" fmla="*/ 57 w 57"/>
              <a:gd name="T9" fmla="*/ 8 h 47"/>
              <a:gd name="T10" fmla="*/ 49 w 57"/>
              <a:gd name="T11" fmla="*/ 0 h 47"/>
              <a:gd name="T12" fmla="*/ 8 w 57"/>
              <a:gd name="T13" fmla="*/ 0 h 47"/>
              <a:gd name="T14" fmla="*/ 0 w 57"/>
              <a:gd name="T15" fmla="*/ 8 h 47"/>
              <a:gd name="T16" fmla="*/ 0 w 57"/>
              <a:gd name="T17"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7">
                <a:moveTo>
                  <a:pt x="0" y="39"/>
                </a:moveTo>
                <a:cubicBezTo>
                  <a:pt x="0" y="43"/>
                  <a:pt x="4" y="47"/>
                  <a:pt x="8" y="47"/>
                </a:cubicBezTo>
                <a:cubicBezTo>
                  <a:pt x="49" y="47"/>
                  <a:pt x="49" y="47"/>
                  <a:pt x="49" y="47"/>
                </a:cubicBezTo>
                <a:cubicBezTo>
                  <a:pt x="53" y="47"/>
                  <a:pt x="57" y="43"/>
                  <a:pt x="57" y="39"/>
                </a:cubicBezTo>
                <a:cubicBezTo>
                  <a:pt x="57" y="8"/>
                  <a:pt x="57" y="8"/>
                  <a:pt x="57" y="8"/>
                </a:cubicBezTo>
                <a:cubicBezTo>
                  <a:pt x="57" y="4"/>
                  <a:pt x="53" y="0"/>
                  <a:pt x="49" y="0"/>
                </a:cubicBezTo>
                <a:cubicBezTo>
                  <a:pt x="8" y="0"/>
                  <a:pt x="8" y="0"/>
                  <a:pt x="8" y="0"/>
                </a:cubicBezTo>
                <a:cubicBezTo>
                  <a:pt x="4" y="0"/>
                  <a:pt x="0" y="4"/>
                  <a:pt x="0" y="8"/>
                </a:cubicBezTo>
                <a:lnTo>
                  <a:pt x="0" y="39"/>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37" name="Freeform 67"/>
          <p:cNvSpPr>
            <a:spLocks noEditPoints="1"/>
          </p:cNvSpPr>
          <p:nvPr/>
        </p:nvSpPr>
        <p:spPr bwMode="auto">
          <a:xfrm>
            <a:off x="3963988" y="2797175"/>
            <a:ext cx="666750" cy="615950"/>
          </a:xfrm>
          <a:custGeom>
            <a:avLst/>
            <a:gdLst>
              <a:gd name="T0" fmla="*/ 420 w 420"/>
              <a:gd name="T1" fmla="*/ 388 h 388"/>
              <a:gd name="T2" fmla="*/ 366 w 420"/>
              <a:gd name="T3" fmla="*/ 388 h 388"/>
              <a:gd name="T4" fmla="*/ 366 w 420"/>
              <a:gd name="T5" fmla="*/ 380 h 388"/>
              <a:gd name="T6" fmla="*/ 420 w 420"/>
              <a:gd name="T7" fmla="*/ 380 h 388"/>
              <a:gd name="T8" fmla="*/ 420 w 420"/>
              <a:gd name="T9" fmla="*/ 388 h 388"/>
              <a:gd name="T10" fmla="*/ 313 w 420"/>
              <a:gd name="T11" fmla="*/ 388 h 388"/>
              <a:gd name="T12" fmla="*/ 260 w 420"/>
              <a:gd name="T13" fmla="*/ 388 h 388"/>
              <a:gd name="T14" fmla="*/ 260 w 420"/>
              <a:gd name="T15" fmla="*/ 380 h 388"/>
              <a:gd name="T16" fmla="*/ 313 w 420"/>
              <a:gd name="T17" fmla="*/ 380 h 388"/>
              <a:gd name="T18" fmla="*/ 313 w 420"/>
              <a:gd name="T19" fmla="*/ 388 h 388"/>
              <a:gd name="T20" fmla="*/ 206 w 420"/>
              <a:gd name="T21" fmla="*/ 388 h 388"/>
              <a:gd name="T22" fmla="*/ 177 w 420"/>
              <a:gd name="T23" fmla="*/ 388 h 388"/>
              <a:gd name="T24" fmla="*/ 177 w 420"/>
              <a:gd name="T25" fmla="*/ 356 h 388"/>
              <a:gd name="T26" fmla="*/ 185 w 420"/>
              <a:gd name="T27" fmla="*/ 356 h 388"/>
              <a:gd name="T28" fmla="*/ 185 w 420"/>
              <a:gd name="T29" fmla="*/ 380 h 388"/>
              <a:gd name="T30" fmla="*/ 206 w 420"/>
              <a:gd name="T31" fmla="*/ 380 h 388"/>
              <a:gd name="T32" fmla="*/ 206 w 420"/>
              <a:gd name="T33" fmla="*/ 388 h 388"/>
              <a:gd name="T34" fmla="*/ 185 w 420"/>
              <a:gd name="T35" fmla="*/ 302 h 388"/>
              <a:gd name="T36" fmla="*/ 177 w 420"/>
              <a:gd name="T37" fmla="*/ 302 h 388"/>
              <a:gd name="T38" fmla="*/ 177 w 420"/>
              <a:gd name="T39" fmla="*/ 249 h 388"/>
              <a:gd name="T40" fmla="*/ 185 w 420"/>
              <a:gd name="T41" fmla="*/ 249 h 388"/>
              <a:gd name="T42" fmla="*/ 185 w 420"/>
              <a:gd name="T43" fmla="*/ 302 h 388"/>
              <a:gd name="T44" fmla="*/ 185 w 420"/>
              <a:gd name="T45" fmla="*/ 195 h 388"/>
              <a:gd name="T46" fmla="*/ 177 w 420"/>
              <a:gd name="T47" fmla="*/ 195 h 388"/>
              <a:gd name="T48" fmla="*/ 177 w 420"/>
              <a:gd name="T49" fmla="*/ 142 h 388"/>
              <a:gd name="T50" fmla="*/ 185 w 420"/>
              <a:gd name="T51" fmla="*/ 142 h 388"/>
              <a:gd name="T52" fmla="*/ 185 w 420"/>
              <a:gd name="T53" fmla="*/ 195 h 388"/>
              <a:gd name="T54" fmla="*/ 185 w 420"/>
              <a:gd name="T55" fmla="*/ 88 h 388"/>
              <a:gd name="T56" fmla="*/ 177 w 420"/>
              <a:gd name="T57" fmla="*/ 88 h 388"/>
              <a:gd name="T58" fmla="*/ 177 w 420"/>
              <a:gd name="T59" fmla="*/ 35 h 388"/>
              <a:gd name="T60" fmla="*/ 185 w 420"/>
              <a:gd name="T61" fmla="*/ 35 h 388"/>
              <a:gd name="T62" fmla="*/ 185 w 420"/>
              <a:gd name="T63" fmla="*/ 88 h 388"/>
              <a:gd name="T64" fmla="*/ 161 w 420"/>
              <a:gd name="T65" fmla="*/ 8 h 388"/>
              <a:gd name="T66" fmla="*/ 107 w 420"/>
              <a:gd name="T67" fmla="*/ 8 h 388"/>
              <a:gd name="T68" fmla="*/ 107 w 420"/>
              <a:gd name="T69" fmla="*/ 0 h 388"/>
              <a:gd name="T70" fmla="*/ 161 w 420"/>
              <a:gd name="T71" fmla="*/ 0 h 388"/>
              <a:gd name="T72" fmla="*/ 161 w 420"/>
              <a:gd name="T73" fmla="*/ 8 h 388"/>
              <a:gd name="T74" fmla="*/ 54 w 420"/>
              <a:gd name="T75" fmla="*/ 8 h 388"/>
              <a:gd name="T76" fmla="*/ 0 w 420"/>
              <a:gd name="T77" fmla="*/ 8 h 388"/>
              <a:gd name="T78" fmla="*/ 0 w 420"/>
              <a:gd name="T79" fmla="*/ 0 h 388"/>
              <a:gd name="T80" fmla="*/ 54 w 420"/>
              <a:gd name="T81" fmla="*/ 0 h 388"/>
              <a:gd name="T82" fmla="*/ 54 w 420"/>
              <a:gd name="T83" fmla="*/ 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0" h="388">
                <a:moveTo>
                  <a:pt x="420" y="388"/>
                </a:moveTo>
                <a:lnTo>
                  <a:pt x="366" y="388"/>
                </a:lnTo>
                <a:lnTo>
                  <a:pt x="366" y="380"/>
                </a:lnTo>
                <a:lnTo>
                  <a:pt x="420" y="380"/>
                </a:lnTo>
                <a:lnTo>
                  <a:pt x="420" y="388"/>
                </a:lnTo>
                <a:close/>
                <a:moveTo>
                  <a:pt x="313" y="388"/>
                </a:moveTo>
                <a:lnTo>
                  <a:pt x="260" y="388"/>
                </a:lnTo>
                <a:lnTo>
                  <a:pt x="260" y="380"/>
                </a:lnTo>
                <a:lnTo>
                  <a:pt x="313" y="380"/>
                </a:lnTo>
                <a:lnTo>
                  <a:pt x="313" y="388"/>
                </a:lnTo>
                <a:close/>
                <a:moveTo>
                  <a:pt x="206" y="388"/>
                </a:moveTo>
                <a:lnTo>
                  <a:pt x="177" y="388"/>
                </a:lnTo>
                <a:lnTo>
                  <a:pt x="177" y="356"/>
                </a:lnTo>
                <a:lnTo>
                  <a:pt x="185" y="356"/>
                </a:lnTo>
                <a:lnTo>
                  <a:pt x="185" y="380"/>
                </a:lnTo>
                <a:lnTo>
                  <a:pt x="206" y="380"/>
                </a:lnTo>
                <a:lnTo>
                  <a:pt x="206" y="388"/>
                </a:lnTo>
                <a:close/>
                <a:moveTo>
                  <a:pt x="185" y="302"/>
                </a:moveTo>
                <a:lnTo>
                  <a:pt x="177" y="302"/>
                </a:lnTo>
                <a:lnTo>
                  <a:pt x="177" y="249"/>
                </a:lnTo>
                <a:lnTo>
                  <a:pt x="185" y="249"/>
                </a:lnTo>
                <a:lnTo>
                  <a:pt x="185" y="302"/>
                </a:lnTo>
                <a:close/>
                <a:moveTo>
                  <a:pt x="185" y="195"/>
                </a:moveTo>
                <a:lnTo>
                  <a:pt x="177" y="195"/>
                </a:lnTo>
                <a:lnTo>
                  <a:pt x="177" y="142"/>
                </a:lnTo>
                <a:lnTo>
                  <a:pt x="185" y="142"/>
                </a:lnTo>
                <a:lnTo>
                  <a:pt x="185" y="195"/>
                </a:lnTo>
                <a:close/>
                <a:moveTo>
                  <a:pt x="185" y="88"/>
                </a:moveTo>
                <a:lnTo>
                  <a:pt x="177" y="88"/>
                </a:lnTo>
                <a:lnTo>
                  <a:pt x="177" y="35"/>
                </a:lnTo>
                <a:lnTo>
                  <a:pt x="185" y="35"/>
                </a:lnTo>
                <a:lnTo>
                  <a:pt x="185" y="88"/>
                </a:lnTo>
                <a:close/>
                <a:moveTo>
                  <a:pt x="161" y="8"/>
                </a:moveTo>
                <a:lnTo>
                  <a:pt x="107" y="8"/>
                </a:lnTo>
                <a:lnTo>
                  <a:pt x="107" y="0"/>
                </a:lnTo>
                <a:lnTo>
                  <a:pt x="161" y="0"/>
                </a:lnTo>
                <a:lnTo>
                  <a:pt x="161" y="8"/>
                </a:lnTo>
                <a:close/>
                <a:moveTo>
                  <a:pt x="54" y="8"/>
                </a:moveTo>
                <a:lnTo>
                  <a:pt x="0" y="8"/>
                </a:lnTo>
                <a:lnTo>
                  <a:pt x="0" y="0"/>
                </a:lnTo>
                <a:lnTo>
                  <a:pt x="54" y="0"/>
                </a:lnTo>
                <a:lnTo>
                  <a:pt x="54" y="8"/>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8"/>
          <p:cNvSpPr>
            <a:spLocks noEditPoints="1"/>
          </p:cNvSpPr>
          <p:nvPr/>
        </p:nvSpPr>
        <p:spPr bwMode="auto">
          <a:xfrm>
            <a:off x="3227388" y="4567238"/>
            <a:ext cx="423863" cy="12700"/>
          </a:xfrm>
          <a:custGeom>
            <a:avLst/>
            <a:gdLst>
              <a:gd name="T0" fmla="*/ 267 w 267"/>
              <a:gd name="T1" fmla="*/ 8 h 8"/>
              <a:gd name="T2" fmla="*/ 213 w 267"/>
              <a:gd name="T3" fmla="*/ 8 h 8"/>
              <a:gd name="T4" fmla="*/ 213 w 267"/>
              <a:gd name="T5" fmla="*/ 0 h 8"/>
              <a:gd name="T6" fmla="*/ 267 w 267"/>
              <a:gd name="T7" fmla="*/ 0 h 8"/>
              <a:gd name="T8" fmla="*/ 267 w 267"/>
              <a:gd name="T9" fmla="*/ 8 h 8"/>
              <a:gd name="T10" fmla="*/ 160 w 267"/>
              <a:gd name="T11" fmla="*/ 8 h 8"/>
              <a:gd name="T12" fmla="*/ 107 w 267"/>
              <a:gd name="T13" fmla="*/ 8 h 8"/>
              <a:gd name="T14" fmla="*/ 107 w 267"/>
              <a:gd name="T15" fmla="*/ 0 h 8"/>
              <a:gd name="T16" fmla="*/ 160 w 267"/>
              <a:gd name="T17" fmla="*/ 0 h 8"/>
              <a:gd name="T18" fmla="*/ 160 w 267"/>
              <a:gd name="T19" fmla="*/ 8 h 8"/>
              <a:gd name="T20" fmla="*/ 53 w 267"/>
              <a:gd name="T21" fmla="*/ 8 h 8"/>
              <a:gd name="T22" fmla="*/ 0 w 267"/>
              <a:gd name="T23" fmla="*/ 8 h 8"/>
              <a:gd name="T24" fmla="*/ 0 w 267"/>
              <a:gd name="T25" fmla="*/ 0 h 8"/>
              <a:gd name="T26" fmla="*/ 53 w 267"/>
              <a:gd name="T27" fmla="*/ 0 h 8"/>
              <a:gd name="T28" fmla="*/ 53 w 267"/>
              <a:gd name="T2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7" h="8">
                <a:moveTo>
                  <a:pt x="267" y="8"/>
                </a:moveTo>
                <a:lnTo>
                  <a:pt x="213" y="8"/>
                </a:lnTo>
                <a:lnTo>
                  <a:pt x="213" y="0"/>
                </a:lnTo>
                <a:lnTo>
                  <a:pt x="267" y="0"/>
                </a:lnTo>
                <a:lnTo>
                  <a:pt x="267" y="8"/>
                </a:lnTo>
                <a:close/>
                <a:moveTo>
                  <a:pt x="160" y="8"/>
                </a:moveTo>
                <a:lnTo>
                  <a:pt x="107" y="8"/>
                </a:lnTo>
                <a:lnTo>
                  <a:pt x="107" y="0"/>
                </a:lnTo>
                <a:lnTo>
                  <a:pt x="160" y="0"/>
                </a:lnTo>
                <a:lnTo>
                  <a:pt x="160" y="8"/>
                </a:lnTo>
                <a:close/>
                <a:moveTo>
                  <a:pt x="53" y="8"/>
                </a:moveTo>
                <a:lnTo>
                  <a:pt x="0" y="8"/>
                </a:lnTo>
                <a:lnTo>
                  <a:pt x="0" y="0"/>
                </a:lnTo>
                <a:lnTo>
                  <a:pt x="53" y="0"/>
                </a:lnTo>
                <a:lnTo>
                  <a:pt x="53" y="8"/>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9"/>
          <p:cNvSpPr>
            <a:spLocks noEditPoints="1"/>
          </p:cNvSpPr>
          <p:nvPr/>
        </p:nvSpPr>
        <p:spPr bwMode="auto">
          <a:xfrm>
            <a:off x="6991351" y="2132013"/>
            <a:ext cx="533400" cy="393700"/>
          </a:xfrm>
          <a:custGeom>
            <a:avLst/>
            <a:gdLst>
              <a:gd name="T0" fmla="*/ 8 w 336"/>
              <a:gd name="T1" fmla="*/ 248 h 248"/>
              <a:gd name="T2" fmla="*/ 0 w 336"/>
              <a:gd name="T3" fmla="*/ 248 h 248"/>
              <a:gd name="T4" fmla="*/ 0 w 336"/>
              <a:gd name="T5" fmla="*/ 205 h 248"/>
              <a:gd name="T6" fmla="*/ 8 w 336"/>
              <a:gd name="T7" fmla="*/ 205 h 248"/>
              <a:gd name="T8" fmla="*/ 8 w 336"/>
              <a:gd name="T9" fmla="*/ 248 h 248"/>
              <a:gd name="T10" fmla="*/ 8 w 336"/>
              <a:gd name="T11" fmla="*/ 152 h 248"/>
              <a:gd name="T12" fmla="*/ 0 w 336"/>
              <a:gd name="T13" fmla="*/ 152 h 248"/>
              <a:gd name="T14" fmla="*/ 0 w 336"/>
              <a:gd name="T15" fmla="*/ 99 h 248"/>
              <a:gd name="T16" fmla="*/ 8 w 336"/>
              <a:gd name="T17" fmla="*/ 99 h 248"/>
              <a:gd name="T18" fmla="*/ 8 w 336"/>
              <a:gd name="T19" fmla="*/ 152 h 248"/>
              <a:gd name="T20" fmla="*/ 8 w 336"/>
              <a:gd name="T21" fmla="*/ 45 h 248"/>
              <a:gd name="T22" fmla="*/ 0 w 336"/>
              <a:gd name="T23" fmla="*/ 45 h 248"/>
              <a:gd name="T24" fmla="*/ 0 w 336"/>
              <a:gd name="T25" fmla="*/ 0 h 248"/>
              <a:gd name="T26" fmla="*/ 16 w 336"/>
              <a:gd name="T27" fmla="*/ 0 h 248"/>
              <a:gd name="T28" fmla="*/ 16 w 336"/>
              <a:gd name="T29" fmla="*/ 8 h 248"/>
              <a:gd name="T30" fmla="*/ 8 w 336"/>
              <a:gd name="T31" fmla="*/ 8 h 248"/>
              <a:gd name="T32" fmla="*/ 8 w 336"/>
              <a:gd name="T33" fmla="*/ 45 h 248"/>
              <a:gd name="T34" fmla="*/ 336 w 336"/>
              <a:gd name="T35" fmla="*/ 8 h 248"/>
              <a:gd name="T36" fmla="*/ 283 w 336"/>
              <a:gd name="T37" fmla="*/ 8 h 248"/>
              <a:gd name="T38" fmla="*/ 283 w 336"/>
              <a:gd name="T39" fmla="*/ 0 h 248"/>
              <a:gd name="T40" fmla="*/ 336 w 336"/>
              <a:gd name="T41" fmla="*/ 0 h 248"/>
              <a:gd name="T42" fmla="*/ 336 w 336"/>
              <a:gd name="T43" fmla="*/ 8 h 248"/>
              <a:gd name="T44" fmla="*/ 230 w 336"/>
              <a:gd name="T45" fmla="*/ 8 h 248"/>
              <a:gd name="T46" fmla="*/ 176 w 336"/>
              <a:gd name="T47" fmla="*/ 8 h 248"/>
              <a:gd name="T48" fmla="*/ 176 w 336"/>
              <a:gd name="T49" fmla="*/ 0 h 248"/>
              <a:gd name="T50" fmla="*/ 230 w 336"/>
              <a:gd name="T51" fmla="*/ 0 h 248"/>
              <a:gd name="T52" fmla="*/ 230 w 336"/>
              <a:gd name="T53" fmla="*/ 8 h 248"/>
              <a:gd name="T54" fmla="*/ 123 w 336"/>
              <a:gd name="T55" fmla="*/ 8 h 248"/>
              <a:gd name="T56" fmla="*/ 69 w 336"/>
              <a:gd name="T57" fmla="*/ 8 h 248"/>
              <a:gd name="T58" fmla="*/ 69 w 336"/>
              <a:gd name="T59" fmla="*/ 0 h 248"/>
              <a:gd name="T60" fmla="*/ 123 w 336"/>
              <a:gd name="T61" fmla="*/ 0 h 248"/>
              <a:gd name="T62" fmla="*/ 123 w 336"/>
              <a:gd name="T63" fmla="*/ 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6" h="248">
                <a:moveTo>
                  <a:pt x="8" y="248"/>
                </a:moveTo>
                <a:lnTo>
                  <a:pt x="0" y="248"/>
                </a:lnTo>
                <a:lnTo>
                  <a:pt x="0" y="205"/>
                </a:lnTo>
                <a:lnTo>
                  <a:pt x="8" y="205"/>
                </a:lnTo>
                <a:lnTo>
                  <a:pt x="8" y="248"/>
                </a:lnTo>
                <a:close/>
                <a:moveTo>
                  <a:pt x="8" y="152"/>
                </a:moveTo>
                <a:lnTo>
                  <a:pt x="0" y="152"/>
                </a:lnTo>
                <a:lnTo>
                  <a:pt x="0" y="99"/>
                </a:lnTo>
                <a:lnTo>
                  <a:pt x="8" y="99"/>
                </a:lnTo>
                <a:lnTo>
                  <a:pt x="8" y="152"/>
                </a:lnTo>
                <a:close/>
                <a:moveTo>
                  <a:pt x="8" y="45"/>
                </a:moveTo>
                <a:lnTo>
                  <a:pt x="0" y="45"/>
                </a:lnTo>
                <a:lnTo>
                  <a:pt x="0" y="0"/>
                </a:lnTo>
                <a:lnTo>
                  <a:pt x="16" y="0"/>
                </a:lnTo>
                <a:lnTo>
                  <a:pt x="16" y="8"/>
                </a:lnTo>
                <a:lnTo>
                  <a:pt x="8" y="8"/>
                </a:lnTo>
                <a:lnTo>
                  <a:pt x="8" y="45"/>
                </a:lnTo>
                <a:close/>
                <a:moveTo>
                  <a:pt x="336" y="8"/>
                </a:moveTo>
                <a:lnTo>
                  <a:pt x="283" y="8"/>
                </a:lnTo>
                <a:lnTo>
                  <a:pt x="283" y="0"/>
                </a:lnTo>
                <a:lnTo>
                  <a:pt x="336" y="0"/>
                </a:lnTo>
                <a:lnTo>
                  <a:pt x="336" y="8"/>
                </a:lnTo>
                <a:close/>
                <a:moveTo>
                  <a:pt x="230" y="8"/>
                </a:moveTo>
                <a:lnTo>
                  <a:pt x="176" y="8"/>
                </a:lnTo>
                <a:lnTo>
                  <a:pt x="176" y="0"/>
                </a:lnTo>
                <a:lnTo>
                  <a:pt x="230" y="0"/>
                </a:lnTo>
                <a:lnTo>
                  <a:pt x="230" y="8"/>
                </a:lnTo>
                <a:close/>
                <a:moveTo>
                  <a:pt x="123" y="8"/>
                </a:moveTo>
                <a:lnTo>
                  <a:pt x="69" y="8"/>
                </a:lnTo>
                <a:lnTo>
                  <a:pt x="69" y="0"/>
                </a:lnTo>
                <a:lnTo>
                  <a:pt x="123" y="0"/>
                </a:lnTo>
                <a:lnTo>
                  <a:pt x="123" y="8"/>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70"/>
          <p:cNvSpPr>
            <a:spLocks noEditPoints="1"/>
          </p:cNvSpPr>
          <p:nvPr/>
        </p:nvSpPr>
        <p:spPr bwMode="auto">
          <a:xfrm>
            <a:off x="8105776" y="3484563"/>
            <a:ext cx="614363" cy="484188"/>
          </a:xfrm>
          <a:custGeom>
            <a:avLst/>
            <a:gdLst>
              <a:gd name="T0" fmla="*/ 235 w 387"/>
              <a:gd name="T1" fmla="*/ 305 h 305"/>
              <a:gd name="T2" fmla="*/ 203 w 387"/>
              <a:gd name="T3" fmla="*/ 305 h 305"/>
              <a:gd name="T4" fmla="*/ 203 w 387"/>
              <a:gd name="T5" fmla="*/ 297 h 305"/>
              <a:gd name="T6" fmla="*/ 227 w 387"/>
              <a:gd name="T7" fmla="*/ 297 h 305"/>
              <a:gd name="T8" fmla="*/ 227 w 387"/>
              <a:gd name="T9" fmla="*/ 275 h 305"/>
              <a:gd name="T10" fmla="*/ 235 w 387"/>
              <a:gd name="T11" fmla="*/ 275 h 305"/>
              <a:gd name="T12" fmla="*/ 235 w 387"/>
              <a:gd name="T13" fmla="*/ 305 h 305"/>
              <a:gd name="T14" fmla="*/ 150 w 387"/>
              <a:gd name="T15" fmla="*/ 305 h 305"/>
              <a:gd name="T16" fmla="*/ 96 w 387"/>
              <a:gd name="T17" fmla="*/ 305 h 305"/>
              <a:gd name="T18" fmla="*/ 96 w 387"/>
              <a:gd name="T19" fmla="*/ 297 h 305"/>
              <a:gd name="T20" fmla="*/ 150 w 387"/>
              <a:gd name="T21" fmla="*/ 297 h 305"/>
              <a:gd name="T22" fmla="*/ 150 w 387"/>
              <a:gd name="T23" fmla="*/ 305 h 305"/>
              <a:gd name="T24" fmla="*/ 43 w 387"/>
              <a:gd name="T25" fmla="*/ 305 h 305"/>
              <a:gd name="T26" fmla="*/ 0 w 387"/>
              <a:gd name="T27" fmla="*/ 305 h 305"/>
              <a:gd name="T28" fmla="*/ 0 w 387"/>
              <a:gd name="T29" fmla="*/ 297 h 305"/>
              <a:gd name="T30" fmla="*/ 43 w 387"/>
              <a:gd name="T31" fmla="*/ 297 h 305"/>
              <a:gd name="T32" fmla="*/ 43 w 387"/>
              <a:gd name="T33" fmla="*/ 305 h 305"/>
              <a:gd name="T34" fmla="*/ 235 w 387"/>
              <a:gd name="T35" fmla="*/ 222 h 305"/>
              <a:gd name="T36" fmla="*/ 227 w 387"/>
              <a:gd name="T37" fmla="*/ 222 h 305"/>
              <a:gd name="T38" fmla="*/ 227 w 387"/>
              <a:gd name="T39" fmla="*/ 169 h 305"/>
              <a:gd name="T40" fmla="*/ 235 w 387"/>
              <a:gd name="T41" fmla="*/ 169 h 305"/>
              <a:gd name="T42" fmla="*/ 235 w 387"/>
              <a:gd name="T43" fmla="*/ 222 h 305"/>
              <a:gd name="T44" fmla="*/ 235 w 387"/>
              <a:gd name="T45" fmla="*/ 115 h 305"/>
              <a:gd name="T46" fmla="*/ 227 w 387"/>
              <a:gd name="T47" fmla="*/ 115 h 305"/>
              <a:gd name="T48" fmla="*/ 227 w 387"/>
              <a:gd name="T49" fmla="*/ 62 h 305"/>
              <a:gd name="T50" fmla="*/ 235 w 387"/>
              <a:gd name="T51" fmla="*/ 62 h 305"/>
              <a:gd name="T52" fmla="*/ 235 w 387"/>
              <a:gd name="T53" fmla="*/ 115 h 305"/>
              <a:gd name="T54" fmla="*/ 235 w 387"/>
              <a:gd name="T55" fmla="*/ 8 h 305"/>
              <a:gd name="T56" fmla="*/ 227 w 387"/>
              <a:gd name="T57" fmla="*/ 8 h 305"/>
              <a:gd name="T58" fmla="*/ 227 w 387"/>
              <a:gd name="T59" fmla="*/ 0 h 305"/>
              <a:gd name="T60" fmla="*/ 281 w 387"/>
              <a:gd name="T61" fmla="*/ 0 h 305"/>
              <a:gd name="T62" fmla="*/ 281 w 387"/>
              <a:gd name="T63" fmla="*/ 8 h 305"/>
              <a:gd name="T64" fmla="*/ 235 w 387"/>
              <a:gd name="T65" fmla="*/ 8 h 305"/>
              <a:gd name="T66" fmla="*/ 387 w 387"/>
              <a:gd name="T67" fmla="*/ 8 h 305"/>
              <a:gd name="T68" fmla="*/ 334 w 387"/>
              <a:gd name="T69" fmla="*/ 8 h 305"/>
              <a:gd name="T70" fmla="*/ 334 w 387"/>
              <a:gd name="T71" fmla="*/ 0 h 305"/>
              <a:gd name="T72" fmla="*/ 387 w 387"/>
              <a:gd name="T73" fmla="*/ 0 h 305"/>
              <a:gd name="T74" fmla="*/ 387 w 387"/>
              <a:gd name="T75" fmla="*/ 8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7" h="305">
                <a:moveTo>
                  <a:pt x="235" y="305"/>
                </a:moveTo>
                <a:lnTo>
                  <a:pt x="203" y="305"/>
                </a:lnTo>
                <a:lnTo>
                  <a:pt x="203" y="297"/>
                </a:lnTo>
                <a:lnTo>
                  <a:pt x="227" y="297"/>
                </a:lnTo>
                <a:lnTo>
                  <a:pt x="227" y="275"/>
                </a:lnTo>
                <a:lnTo>
                  <a:pt x="235" y="275"/>
                </a:lnTo>
                <a:lnTo>
                  <a:pt x="235" y="305"/>
                </a:lnTo>
                <a:close/>
                <a:moveTo>
                  <a:pt x="150" y="305"/>
                </a:moveTo>
                <a:lnTo>
                  <a:pt x="96" y="305"/>
                </a:lnTo>
                <a:lnTo>
                  <a:pt x="96" y="297"/>
                </a:lnTo>
                <a:lnTo>
                  <a:pt x="150" y="297"/>
                </a:lnTo>
                <a:lnTo>
                  <a:pt x="150" y="305"/>
                </a:lnTo>
                <a:close/>
                <a:moveTo>
                  <a:pt x="43" y="305"/>
                </a:moveTo>
                <a:lnTo>
                  <a:pt x="0" y="305"/>
                </a:lnTo>
                <a:lnTo>
                  <a:pt x="0" y="297"/>
                </a:lnTo>
                <a:lnTo>
                  <a:pt x="43" y="297"/>
                </a:lnTo>
                <a:lnTo>
                  <a:pt x="43" y="305"/>
                </a:lnTo>
                <a:close/>
                <a:moveTo>
                  <a:pt x="235" y="222"/>
                </a:moveTo>
                <a:lnTo>
                  <a:pt x="227" y="222"/>
                </a:lnTo>
                <a:lnTo>
                  <a:pt x="227" y="169"/>
                </a:lnTo>
                <a:lnTo>
                  <a:pt x="235" y="169"/>
                </a:lnTo>
                <a:lnTo>
                  <a:pt x="235" y="222"/>
                </a:lnTo>
                <a:close/>
                <a:moveTo>
                  <a:pt x="235" y="115"/>
                </a:moveTo>
                <a:lnTo>
                  <a:pt x="227" y="115"/>
                </a:lnTo>
                <a:lnTo>
                  <a:pt x="227" y="62"/>
                </a:lnTo>
                <a:lnTo>
                  <a:pt x="235" y="62"/>
                </a:lnTo>
                <a:lnTo>
                  <a:pt x="235" y="115"/>
                </a:lnTo>
                <a:close/>
                <a:moveTo>
                  <a:pt x="235" y="8"/>
                </a:moveTo>
                <a:lnTo>
                  <a:pt x="227" y="8"/>
                </a:lnTo>
                <a:lnTo>
                  <a:pt x="227" y="0"/>
                </a:lnTo>
                <a:lnTo>
                  <a:pt x="281" y="0"/>
                </a:lnTo>
                <a:lnTo>
                  <a:pt x="281" y="8"/>
                </a:lnTo>
                <a:lnTo>
                  <a:pt x="235" y="8"/>
                </a:lnTo>
                <a:close/>
                <a:moveTo>
                  <a:pt x="387" y="8"/>
                </a:moveTo>
                <a:lnTo>
                  <a:pt x="334" y="8"/>
                </a:lnTo>
                <a:lnTo>
                  <a:pt x="334" y="0"/>
                </a:lnTo>
                <a:lnTo>
                  <a:pt x="387" y="0"/>
                </a:lnTo>
                <a:lnTo>
                  <a:pt x="387" y="8"/>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文本框 40"/>
          <p:cNvSpPr txBox="1"/>
          <p:nvPr/>
        </p:nvSpPr>
        <p:spPr>
          <a:xfrm>
            <a:off x="878793" y="3017330"/>
            <a:ext cx="2909092"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2" name="文本框 41"/>
          <p:cNvSpPr txBox="1"/>
          <p:nvPr/>
        </p:nvSpPr>
        <p:spPr>
          <a:xfrm>
            <a:off x="1547759" y="2586137"/>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4"/>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3" name="文本框 42"/>
          <p:cNvSpPr txBox="1"/>
          <p:nvPr/>
        </p:nvSpPr>
        <p:spPr>
          <a:xfrm>
            <a:off x="9062616" y="3604921"/>
            <a:ext cx="2894938"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4" name="文本框 43"/>
          <p:cNvSpPr txBox="1"/>
          <p:nvPr/>
        </p:nvSpPr>
        <p:spPr>
          <a:xfrm>
            <a:off x="9133142" y="3228976"/>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5" name="文本框 44"/>
          <p:cNvSpPr txBox="1"/>
          <p:nvPr/>
        </p:nvSpPr>
        <p:spPr>
          <a:xfrm>
            <a:off x="821534" y="4784681"/>
            <a:ext cx="2909092"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6" name="文本框 45"/>
          <p:cNvSpPr txBox="1"/>
          <p:nvPr/>
        </p:nvSpPr>
        <p:spPr>
          <a:xfrm>
            <a:off x="840130" y="433539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47" name="文本框 46"/>
          <p:cNvSpPr txBox="1"/>
          <p:nvPr/>
        </p:nvSpPr>
        <p:spPr>
          <a:xfrm>
            <a:off x="7524751" y="2294630"/>
            <a:ext cx="2894938"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8" name="文本框 47"/>
          <p:cNvSpPr txBox="1"/>
          <p:nvPr/>
        </p:nvSpPr>
        <p:spPr>
          <a:xfrm>
            <a:off x="7877273" y="1911013"/>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点击添加标题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par>
                          <p:cTn id="36" fill="hold">
                            <p:stCondLst>
                              <p:cond delay="4000"/>
                            </p:stCondLst>
                            <p:childTnLst>
                              <p:par>
                                <p:cTn id="37" presetID="10" presetClass="entr" presetSubtype="0" fill="hold" grpId="0" nodeType="afterEffect" nodePh="1">
                                  <p:stCondLst>
                                    <p:cond delay="0"/>
                                  </p:stCondLst>
                                  <p:endCondLst>
                                    <p:cond evt="begin" delay="0">
                                      <p:tn val="37"/>
                                    </p:cond>
                                  </p:end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par>
                          <p:cTn id="44" fill="hold">
                            <p:stCondLst>
                              <p:cond delay="5000"/>
                            </p:stCondLst>
                            <p:childTnLst>
                              <p:par>
                                <p:cTn id="45" presetID="10" presetClass="entr" presetSubtype="0" fill="hold" grpId="0" nodeType="afterEffect" nodePh="1">
                                  <p:stCondLst>
                                    <p:cond delay="0"/>
                                  </p:stCondLst>
                                  <p:endCondLst>
                                    <p:cond evt="begin" delay="0">
                                      <p:tn val="45"/>
                                    </p:cond>
                                  </p:end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par>
                          <p:cTn id="52" fill="hold">
                            <p:stCondLst>
                              <p:cond delay="6000"/>
                            </p:stCondLst>
                            <p:childTnLst>
                              <p:par>
                                <p:cTn id="53" presetID="10" presetClass="entr" presetSubtype="0" fill="hold" grpId="0" nodeType="afterEffect" nodePh="1">
                                  <p:stCondLst>
                                    <p:cond delay="0"/>
                                  </p:stCondLst>
                                  <p:endCondLst>
                                    <p:cond evt="begin" delay="0">
                                      <p:tn val="53"/>
                                    </p:cond>
                                  </p:end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7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par>
                          <p:cTn id="68" fill="hold">
                            <p:stCondLst>
                              <p:cond delay="80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500"/>
                                        <p:tgtEl>
                                          <p:spTgt spid="27"/>
                                        </p:tgtEl>
                                      </p:cBhvr>
                                    </p:animEffect>
                                  </p:childTnLst>
                                </p:cTn>
                              </p:par>
                            </p:childTnLst>
                          </p:cTn>
                        </p:par>
                        <p:par>
                          <p:cTn id="76" fill="hold">
                            <p:stCondLst>
                              <p:cond delay="9000"/>
                            </p:stCondLst>
                            <p:childTnLst>
                              <p:par>
                                <p:cTn id="77" presetID="10" presetClass="entr" presetSubtype="0" fill="hold" grpId="0" nodeType="afterEffect" nodePh="1">
                                  <p:stCondLst>
                                    <p:cond delay="0"/>
                                  </p:stCondLst>
                                  <p:endCondLst>
                                    <p:cond evt="begin" delay="0">
                                      <p:tn val="77"/>
                                    </p:cond>
                                  </p:end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500"/>
                                        <p:tgtEl>
                                          <p:spTgt spid="29"/>
                                        </p:tgtEl>
                                      </p:cBhvr>
                                    </p:animEffect>
                                  </p:childTnLst>
                                </p:cTn>
                              </p:par>
                            </p:childTnLst>
                          </p:cTn>
                        </p:par>
                        <p:par>
                          <p:cTn id="84" fill="hold">
                            <p:stCondLst>
                              <p:cond delay="10000"/>
                            </p:stCondLst>
                            <p:childTnLst>
                              <p:par>
                                <p:cTn id="85" presetID="10" presetClass="entr" presetSubtype="0" fill="hold" grpId="0" nodeType="afterEffect" nodePh="1">
                                  <p:stCondLst>
                                    <p:cond delay="0"/>
                                  </p:stCondLst>
                                  <p:endCondLst>
                                    <p:cond evt="begin" delay="0">
                                      <p:tn val="85"/>
                                    </p:cond>
                                  </p:endCondLst>
                                  <p:childTnLst>
                                    <p:set>
                                      <p:cBhvr>
                                        <p:cTn id="86" dur="1" fill="hold">
                                          <p:stCondLst>
                                            <p:cond delay="0"/>
                                          </p:stCondLst>
                                        </p:cTn>
                                        <p:tgtEl>
                                          <p:spTgt spid="30"/>
                                        </p:tgtEl>
                                        <p:attrNameLst>
                                          <p:attrName>style.visibility</p:attrName>
                                        </p:attrNameLst>
                                      </p:cBhvr>
                                      <p:to>
                                        <p:strVal val="visible"/>
                                      </p:to>
                                    </p:set>
                                    <p:animEffect transition="in" filter="fade">
                                      <p:cBhvr>
                                        <p:cTn id="87" dur="500"/>
                                        <p:tgtEl>
                                          <p:spTgt spid="30"/>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500"/>
                                        <p:tgtEl>
                                          <p:spTgt spid="31"/>
                                        </p:tgtEl>
                                      </p:cBhvr>
                                    </p:animEffect>
                                  </p:childTnLst>
                                </p:cTn>
                              </p:par>
                            </p:childTnLst>
                          </p:cTn>
                        </p:par>
                        <p:par>
                          <p:cTn id="92" fill="hold">
                            <p:stCondLst>
                              <p:cond delay="11000"/>
                            </p:stCondLst>
                            <p:childTnLst>
                              <p:par>
                                <p:cTn id="93" presetID="10" presetClass="entr" presetSubtype="0" fill="hold" grpId="0" nodeType="afterEffect" nodePh="1">
                                  <p:stCondLst>
                                    <p:cond delay="0"/>
                                  </p:stCondLst>
                                  <p:endCondLst>
                                    <p:cond evt="begin" delay="0">
                                      <p:tn val="93"/>
                                    </p:cond>
                                  </p:endCondLst>
                                  <p:childTnLst>
                                    <p:set>
                                      <p:cBhvr>
                                        <p:cTn id="94" dur="1" fill="hold">
                                          <p:stCondLst>
                                            <p:cond delay="0"/>
                                          </p:stCondLst>
                                        </p:cTn>
                                        <p:tgtEl>
                                          <p:spTgt spid="32"/>
                                        </p:tgtEl>
                                        <p:attrNameLst>
                                          <p:attrName>style.visibility</p:attrName>
                                        </p:attrNameLst>
                                      </p:cBhvr>
                                      <p:to>
                                        <p:strVal val="visible"/>
                                      </p:to>
                                    </p:set>
                                    <p:animEffect transition="in" filter="fade">
                                      <p:cBhvr>
                                        <p:cTn id="95" dur="500"/>
                                        <p:tgtEl>
                                          <p:spTgt spid="32"/>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500"/>
                                        <p:tgtEl>
                                          <p:spTgt spid="33"/>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500"/>
                                        <p:tgtEl>
                                          <p:spTgt spid="34"/>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500"/>
                                        <p:tgtEl>
                                          <p:spTgt spid="35"/>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fade">
                                      <p:cBhvr>
                                        <p:cTn id="111" dur="500"/>
                                        <p:tgtEl>
                                          <p:spTgt spid="36"/>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fade">
                                      <p:cBhvr>
                                        <p:cTn id="115" dur="500"/>
                                        <p:tgtEl>
                                          <p:spTgt spid="37"/>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38"/>
                                        </p:tgtEl>
                                        <p:attrNameLst>
                                          <p:attrName>style.visibility</p:attrName>
                                        </p:attrNameLst>
                                      </p:cBhvr>
                                      <p:to>
                                        <p:strVal val="visible"/>
                                      </p:to>
                                    </p:set>
                                    <p:animEffect transition="in" filter="fade">
                                      <p:cBhvr>
                                        <p:cTn id="119" dur="500"/>
                                        <p:tgtEl>
                                          <p:spTgt spid="38"/>
                                        </p:tgtEl>
                                      </p:cBhvr>
                                    </p:animEffect>
                                  </p:childTnLst>
                                </p:cTn>
                              </p:par>
                            </p:childTnLst>
                          </p:cTn>
                        </p:par>
                        <p:par>
                          <p:cTn id="120" fill="hold">
                            <p:stCondLst>
                              <p:cond delay="14500"/>
                            </p:stCondLst>
                            <p:childTnLst>
                              <p:par>
                                <p:cTn id="121" presetID="10"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500"/>
                                        <p:tgtEl>
                                          <p:spTgt spid="39"/>
                                        </p:tgtEl>
                                      </p:cBhvr>
                                    </p:animEffect>
                                  </p:childTnLst>
                                </p:cTn>
                              </p:par>
                            </p:childTnLst>
                          </p:cTn>
                        </p:par>
                        <p:par>
                          <p:cTn id="124" fill="hold">
                            <p:stCondLst>
                              <p:cond delay="15000"/>
                            </p:stCondLst>
                            <p:childTnLst>
                              <p:par>
                                <p:cTn id="125" presetID="10" presetClass="entr" presetSubtype="0" fill="hold" grpId="0" nodeType="after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5"/>
                                        </p:tgtEl>
                                        <p:attrNameLst>
                                          <p:attrName>style.visibility</p:attrName>
                                        </p:attrNameLst>
                                      </p:cBhvr>
                                      <p:to>
                                        <p:strVal val="visible"/>
                                      </p:to>
                                    </p:set>
                                    <p:anim calcmode="lin" valueType="num">
                                      <p:cBhvr>
                                        <p:cTn id="130" dur="500" fill="hold"/>
                                        <p:tgtEl>
                                          <p:spTgt spid="5"/>
                                        </p:tgtEl>
                                        <p:attrNameLst>
                                          <p:attrName>ppt_w</p:attrName>
                                        </p:attrNameLst>
                                      </p:cBhvr>
                                      <p:tavLst>
                                        <p:tav tm="0">
                                          <p:val>
                                            <p:fltVal val="0"/>
                                          </p:val>
                                        </p:tav>
                                        <p:tav tm="100000">
                                          <p:val>
                                            <p:strVal val="#ppt_w"/>
                                          </p:val>
                                        </p:tav>
                                      </p:tavLst>
                                    </p:anim>
                                    <p:anim calcmode="lin" valueType="num">
                                      <p:cBhvr>
                                        <p:cTn id="131" dur="500" fill="hold"/>
                                        <p:tgtEl>
                                          <p:spTgt spid="5"/>
                                        </p:tgtEl>
                                        <p:attrNameLst>
                                          <p:attrName>ppt_h</p:attrName>
                                        </p:attrNameLst>
                                      </p:cBhvr>
                                      <p:tavLst>
                                        <p:tav tm="0">
                                          <p:val>
                                            <p:fltVal val="0"/>
                                          </p:val>
                                        </p:tav>
                                        <p:tav tm="100000">
                                          <p:val>
                                            <p:strVal val="#ppt_h"/>
                                          </p:val>
                                        </p:tav>
                                      </p:tavLst>
                                    </p:anim>
                                    <p:animEffect transition="in" filter="fade">
                                      <p:cBhvr>
                                        <p:cTn id="132" dur="500"/>
                                        <p:tgtEl>
                                          <p:spTgt spid="5"/>
                                        </p:tgtEl>
                                      </p:cBhvr>
                                    </p:animEffect>
                                  </p:childTnLst>
                                </p:cTn>
                              </p:par>
                              <p:par>
                                <p:cTn id="133" presetID="22" presetClass="entr" presetSubtype="8" fill="hold" grpId="0" nodeType="withEffect">
                                  <p:stCondLst>
                                    <p:cond delay="700"/>
                                  </p:stCondLst>
                                  <p:childTnLst>
                                    <p:set>
                                      <p:cBhvr>
                                        <p:cTn id="134" dur="1" fill="hold">
                                          <p:stCondLst>
                                            <p:cond delay="0"/>
                                          </p:stCondLst>
                                        </p:cTn>
                                        <p:tgtEl>
                                          <p:spTgt spid="6"/>
                                        </p:tgtEl>
                                        <p:attrNameLst>
                                          <p:attrName>style.visibility</p:attrName>
                                        </p:attrNameLst>
                                      </p:cBhvr>
                                      <p:to>
                                        <p:strVal val="visible"/>
                                      </p:to>
                                    </p:set>
                                    <p:animEffect transition="in" filter="wipe(left)">
                                      <p:cBhvr>
                                        <p:cTn id="135" dur="500"/>
                                        <p:tgtEl>
                                          <p:spTgt spid="6"/>
                                        </p:tgtEl>
                                      </p:cBhvr>
                                    </p:animEffect>
                                  </p:childTnLst>
                                </p:cTn>
                              </p:par>
                              <p:par>
                                <p:cTn id="136" presetID="22" presetClass="entr" presetSubtype="8" fill="hold" grpId="0" nodeType="withEffect">
                                  <p:stCondLst>
                                    <p:cond delay="800"/>
                                  </p:stCondLst>
                                  <p:childTnLst>
                                    <p:set>
                                      <p:cBhvr>
                                        <p:cTn id="137" dur="1" fill="hold">
                                          <p:stCondLst>
                                            <p:cond delay="0"/>
                                          </p:stCondLst>
                                        </p:cTn>
                                        <p:tgtEl>
                                          <p:spTgt spid="7"/>
                                        </p:tgtEl>
                                        <p:attrNameLst>
                                          <p:attrName>style.visibility</p:attrName>
                                        </p:attrNameLst>
                                      </p:cBhvr>
                                      <p:to>
                                        <p:strVal val="visible"/>
                                      </p:to>
                                    </p:set>
                                    <p:animEffect transition="in" filter="wipe(left)">
                                      <p:cBhvr>
                                        <p:cTn id="138" dur="500"/>
                                        <p:tgtEl>
                                          <p:spTgt spid="7"/>
                                        </p:tgtEl>
                                      </p:cBhvr>
                                    </p:animEffect>
                                  </p:childTnLst>
                                </p:cTn>
                              </p:par>
                              <p:par>
                                <p:cTn id="139" presetID="2" presetClass="entr" presetSubtype="2" decel="40000" fill="hold" nodeType="withEffect">
                                  <p:stCondLst>
                                    <p:cond delay="0"/>
                                  </p:stCondLst>
                                  <p:childTnLst>
                                    <p:set>
                                      <p:cBhvr>
                                        <p:cTn id="140" dur="1" fill="hold">
                                          <p:stCondLst>
                                            <p:cond delay="0"/>
                                          </p:stCondLst>
                                        </p:cTn>
                                        <p:tgtEl>
                                          <p:spTgt spid="8"/>
                                        </p:tgtEl>
                                        <p:attrNameLst>
                                          <p:attrName>style.visibility</p:attrName>
                                        </p:attrNameLst>
                                      </p:cBhvr>
                                      <p:to>
                                        <p:strVal val="visible"/>
                                      </p:to>
                                    </p:set>
                                    <p:anim calcmode="lin" valueType="num">
                                      <p:cBhvr additive="base">
                                        <p:cTn id="141" dur="500" fill="hold"/>
                                        <p:tgtEl>
                                          <p:spTgt spid="8"/>
                                        </p:tgtEl>
                                        <p:attrNameLst>
                                          <p:attrName>ppt_x</p:attrName>
                                        </p:attrNameLst>
                                      </p:cBhvr>
                                      <p:tavLst>
                                        <p:tav tm="0">
                                          <p:val>
                                            <p:strVal val="1+#ppt_w/2"/>
                                          </p:val>
                                        </p:tav>
                                        <p:tav tm="100000">
                                          <p:val>
                                            <p:strVal val="#ppt_x"/>
                                          </p:val>
                                        </p:tav>
                                      </p:tavLst>
                                    </p:anim>
                                    <p:anim calcmode="lin" valueType="num">
                                      <p:cBhvr additive="base">
                                        <p:cTn id="142" dur="500" fill="hold"/>
                                        <p:tgtEl>
                                          <p:spTgt spid="8"/>
                                        </p:tgtEl>
                                        <p:attrNameLst>
                                          <p:attrName>ppt_y</p:attrName>
                                        </p:attrNameLst>
                                      </p:cBhvr>
                                      <p:tavLst>
                                        <p:tav tm="0">
                                          <p:val>
                                            <p:strVal val="#ppt_y"/>
                                          </p:val>
                                        </p:tav>
                                        <p:tav tm="100000">
                                          <p:val>
                                            <p:strVal val="#ppt_y"/>
                                          </p:val>
                                        </p:tav>
                                      </p:tavLst>
                                    </p:anim>
                                  </p:childTnLst>
                                </p:cTn>
                              </p:par>
                              <p:par>
                                <p:cTn id="143" presetID="2" presetClass="entr" presetSubtype="2" decel="40000" fill="hold" grpId="0" nodeType="withEffect">
                                  <p:stCondLst>
                                    <p:cond delay="100"/>
                                  </p:stCondLst>
                                  <p:childTnLst>
                                    <p:set>
                                      <p:cBhvr>
                                        <p:cTn id="144" dur="1" fill="hold">
                                          <p:stCondLst>
                                            <p:cond delay="0"/>
                                          </p:stCondLst>
                                        </p:cTn>
                                        <p:tgtEl>
                                          <p:spTgt spid="9"/>
                                        </p:tgtEl>
                                        <p:attrNameLst>
                                          <p:attrName>style.visibility</p:attrName>
                                        </p:attrNameLst>
                                      </p:cBhvr>
                                      <p:to>
                                        <p:strVal val="visible"/>
                                      </p:to>
                                    </p:set>
                                    <p:anim calcmode="lin" valueType="num">
                                      <p:cBhvr additive="base">
                                        <p:cTn id="145" dur="500" fill="hold"/>
                                        <p:tgtEl>
                                          <p:spTgt spid="9"/>
                                        </p:tgtEl>
                                        <p:attrNameLst>
                                          <p:attrName>ppt_x</p:attrName>
                                        </p:attrNameLst>
                                      </p:cBhvr>
                                      <p:tavLst>
                                        <p:tav tm="0">
                                          <p:val>
                                            <p:strVal val="1+#ppt_w/2"/>
                                          </p:val>
                                        </p:tav>
                                        <p:tav tm="100000">
                                          <p:val>
                                            <p:strVal val="#ppt_x"/>
                                          </p:val>
                                        </p:tav>
                                      </p:tavLst>
                                    </p:anim>
                                    <p:anim calcmode="lin" valueType="num">
                                      <p:cBhvr additive="base">
                                        <p:cTn id="146" dur="500" fill="hold"/>
                                        <p:tgtEl>
                                          <p:spTgt spid="9"/>
                                        </p:tgtEl>
                                        <p:attrNameLst>
                                          <p:attrName>ppt_y</p:attrName>
                                        </p:attrNameLst>
                                      </p:cBhvr>
                                      <p:tavLst>
                                        <p:tav tm="0">
                                          <p:val>
                                            <p:strVal val="#ppt_y"/>
                                          </p:val>
                                        </p:tav>
                                        <p:tav tm="100000">
                                          <p:val>
                                            <p:strVal val="#ppt_y"/>
                                          </p:val>
                                        </p:tav>
                                      </p:tavLst>
                                    </p:anim>
                                  </p:childTnLst>
                                </p:cTn>
                              </p:par>
                            </p:childTnLst>
                          </p:cTn>
                        </p:par>
                        <p:par>
                          <p:cTn id="147" fill="hold">
                            <p:stCondLst>
                              <p:cond delay="15500"/>
                            </p:stCondLst>
                            <p:childTnLst>
                              <p:par>
                                <p:cTn id="148" presetID="10" presetClass="entr" presetSubtype="0" fill="hold" grpId="0" nodeType="afterEffect">
                                  <p:stCondLst>
                                    <p:cond delay="0"/>
                                  </p:stCondLst>
                                  <p:childTnLst>
                                    <p:set>
                                      <p:cBhvr>
                                        <p:cTn id="149" dur="1" fill="hold">
                                          <p:stCondLst>
                                            <p:cond delay="0"/>
                                          </p:stCondLst>
                                        </p:cTn>
                                        <p:tgtEl>
                                          <p:spTgt spid="41"/>
                                        </p:tgtEl>
                                        <p:attrNameLst>
                                          <p:attrName>style.visibility</p:attrName>
                                        </p:attrNameLst>
                                      </p:cBhvr>
                                      <p:to>
                                        <p:strVal val="visible"/>
                                      </p:to>
                                    </p:set>
                                    <p:animEffect transition="in" filter="fade">
                                      <p:cBhvr>
                                        <p:cTn id="150" dur="500"/>
                                        <p:tgtEl>
                                          <p:spTgt spid="41"/>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fade">
                                      <p:cBhvr>
                                        <p:cTn id="153" dur="500"/>
                                        <p:tgtEl>
                                          <p:spTgt spid="42"/>
                                        </p:tgtEl>
                                      </p:cBhvr>
                                    </p:animEffect>
                                  </p:childTnLst>
                                </p:cTn>
                              </p:par>
                            </p:childTnLst>
                          </p:cTn>
                        </p:par>
                        <p:par>
                          <p:cTn id="154" fill="hold">
                            <p:stCondLst>
                              <p:cond delay="16000"/>
                            </p:stCondLst>
                            <p:childTnLst>
                              <p:par>
                                <p:cTn id="155" presetID="10" presetClass="entr" presetSubtype="0"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fade">
                                      <p:cBhvr>
                                        <p:cTn id="157" dur="500"/>
                                        <p:tgtEl>
                                          <p:spTgt spid="43"/>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44"/>
                                        </p:tgtEl>
                                        <p:attrNameLst>
                                          <p:attrName>style.visibility</p:attrName>
                                        </p:attrNameLst>
                                      </p:cBhvr>
                                      <p:to>
                                        <p:strVal val="visible"/>
                                      </p:to>
                                    </p:set>
                                    <p:animEffect transition="in" filter="fade">
                                      <p:cBhvr>
                                        <p:cTn id="160" dur="500"/>
                                        <p:tgtEl>
                                          <p:spTgt spid="44"/>
                                        </p:tgtEl>
                                      </p:cBhvr>
                                    </p:animEffect>
                                  </p:childTnLst>
                                </p:cTn>
                              </p:par>
                            </p:childTnLst>
                          </p:cTn>
                        </p:par>
                        <p:par>
                          <p:cTn id="161" fill="hold">
                            <p:stCondLst>
                              <p:cond delay="16500"/>
                            </p:stCondLst>
                            <p:childTnLst>
                              <p:par>
                                <p:cTn id="162" presetID="10" presetClass="entr" presetSubtype="0" fill="hold" grpId="0" nodeType="afterEffect">
                                  <p:stCondLst>
                                    <p:cond delay="0"/>
                                  </p:stCondLst>
                                  <p:childTnLst>
                                    <p:set>
                                      <p:cBhvr>
                                        <p:cTn id="163" dur="1" fill="hold">
                                          <p:stCondLst>
                                            <p:cond delay="0"/>
                                          </p:stCondLst>
                                        </p:cTn>
                                        <p:tgtEl>
                                          <p:spTgt spid="45"/>
                                        </p:tgtEl>
                                        <p:attrNameLst>
                                          <p:attrName>style.visibility</p:attrName>
                                        </p:attrNameLst>
                                      </p:cBhvr>
                                      <p:to>
                                        <p:strVal val="visible"/>
                                      </p:to>
                                    </p:set>
                                    <p:animEffect transition="in" filter="fade">
                                      <p:cBhvr>
                                        <p:cTn id="164" dur="500"/>
                                        <p:tgtEl>
                                          <p:spTgt spid="45"/>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46"/>
                                        </p:tgtEl>
                                        <p:attrNameLst>
                                          <p:attrName>style.visibility</p:attrName>
                                        </p:attrNameLst>
                                      </p:cBhvr>
                                      <p:to>
                                        <p:strVal val="visible"/>
                                      </p:to>
                                    </p:set>
                                    <p:animEffect transition="in" filter="fade">
                                      <p:cBhvr>
                                        <p:cTn id="167" dur="500"/>
                                        <p:tgtEl>
                                          <p:spTgt spid="46"/>
                                        </p:tgtEl>
                                      </p:cBhvr>
                                    </p:animEffect>
                                  </p:childTnLst>
                                </p:cTn>
                              </p:par>
                            </p:childTnLst>
                          </p:cTn>
                        </p:par>
                        <p:par>
                          <p:cTn id="168" fill="hold">
                            <p:stCondLst>
                              <p:cond delay="17000"/>
                            </p:stCondLst>
                            <p:childTnLst>
                              <p:par>
                                <p:cTn id="169" presetID="10" presetClass="entr" presetSubtype="0" fill="hold" grpId="0" nodeType="afterEffect">
                                  <p:stCondLst>
                                    <p:cond delay="0"/>
                                  </p:stCondLst>
                                  <p:childTnLst>
                                    <p:set>
                                      <p:cBhvr>
                                        <p:cTn id="170" dur="1" fill="hold">
                                          <p:stCondLst>
                                            <p:cond delay="0"/>
                                          </p:stCondLst>
                                        </p:cTn>
                                        <p:tgtEl>
                                          <p:spTgt spid="47"/>
                                        </p:tgtEl>
                                        <p:attrNameLst>
                                          <p:attrName>style.visibility</p:attrName>
                                        </p:attrNameLst>
                                      </p:cBhvr>
                                      <p:to>
                                        <p:strVal val="visible"/>
                                      </p:to>
                                    </p:set>
                                    <p:animEffect transition="in" filter="fade">
                                      <p:cBhvr>
                                        <p:cTn id="171" dur="500"/>
                                        <p:tgtEl>
                                          <p:spTgt spid="47"/>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48"/>
                                        </p:tgtEl>
                                        <p:attrNameLst>
                                          <p:attrName>style.visibility</p:attrName>
                                        </p:attrNameLst>
                                      </p:cBhvr>
                                      <p:to>
                                        <p:strVal val="visible"/>
                                      </p:to>
                                    </p:set>
                                    <p:animEffect transition="in" filter="fade">
                                      <p:cBhvr>
                                        <p:cTn id="17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p:bldP spid="13" grpId="0" animBg="1"/>
      <p:bldP spid="14" grpId="0" animBg="1"/>
      <p:bldP spid="15" grpId="0"/>
      <p:bldP spid="16" grpId="0" animBg="1"/>
      <p:bldP spid="17" grpId="0" animBg="1"/>
      <p:bldP spid="18" grpId="0"/>
      <p:bldP spid="19" grpId="0" animBg="1"/>
      <p:bldP spid="20" grpId="0"/>
      <p:bldP spid="21" grpId="0" animBg="1"/>
      <p:bldP spid="22" grpId="0"/>
      <p:bldP spid="23" grpId="0" animBg="1"/>
      <p:bldP spid="24" grpId="0"/>
      <p:bldP spid="25" grpId="0" animBg="1"/>
      <p:bldP spid="26" grpId="0"/>
      <p:bldP spid="27" grpId="0" animBg="1"/>
      <p:bldP spid="28" grpId="0"/>
      <p:bldP spid="29" grpId="0" animBg="1"/>
      <p:bldP spid="30" grpId="0"/>
      <p:bldP spid="31" grpId="0" animBg="1"/>
      <p:bldP spid="32" grpId="0"/>
      <p:bldP spid="33" grpId="0" animBg="1"/>
      <p:bldP spid="34" grpId="0" animBg="1"/>
      <p:bldP spid="35" grpId="0" animBg="1"/>
      <p:bldP spid="36" grpId="0" animBg="1"/>
      <p:bldP spid="37" grpId="0" animBg="1"/>
      <p:bldP spid="38" grpId="0" animBg="1"/>
      <p:bldP spid="39" grpId="0" animBg="1"/>
      <p:bldP spid="40" grpId="0" animBg="1"/>
      <p:bldP spid="41" grpId="0"/>
      <p:bldP spid="42" grpId="0"/>
      <p:bldP spid="43" grpId="0"/>
      <p:bldP spid="44" grpId="0"/>
      <p:bldP spid="45" grpId="0"/>
      <p:bldP spid="46" grpId="0"/>
      <p:bldP spid="47" grpId="0"/>
      <p:bldP spid="4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4</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Freeform 75"/>
          <p:cNvSpPr>
            <a:spLocks noEditPoints="1"/>
          </p:cNvSpPr>
          <p:nvPr/>
        </p:nvSpPr>
        <p:spPr bwMode="auto">
          <a:xfrm>
            <a:off x="446088" y="1579563"/>
            <a:ext cx="11050588" cy="2720975"/>
          </a:xfrm>
          <a:custGeom>
            <a:avLst/>
            <a:gdLst>
              <a:gd name="T0" fmla="*/ 1081 w 1811"/>
              <a:gd name="T1" fmla="*/ 436 h 445"/>
              <a:gd name="T2" fmla="*/ 1048 w 1811"/>
              <a:gd name="T3" fmla="*/ 417 h 445"/>
              <a:gd name="T4" fmla="*/ 1106 w 1811"/>
              <a:gd name="T5" fmla="*/ 409 h 445"/>
              <a:gd name="T6" fmla="*/ 1014 w 1811"/>
              <a:gd name="T7" fmla="*/ 397 h 445"/>
              <a:gd name="T8" fmla="*/ 431 w 1811"/>
              <a:gd name="T9" fmla="*/ 390 h 445"/>
              <a:gd name="T10" fmla="*/ 463 w 1811"/>
              <a:gd name="T11" fmla="*/ 382 h 445"/>
              <a:gd name="T12" fmla="*/ 1127 w 1811"/>
              <a:gd name="T13" fmla="*/ 375 h 445"/>
              <a:gd name="T14" fmla="*/ 394 w 1811"/>
              <a:gd name="T15" fmla="*/ 375 h 445"/>
              <a:gd name="T16" fmla="*/ 979 w 1811"/>
              <a:gd name="T17" fmla="*/ 377 h 445"/>
              <a:gd name="T18" fmla="*/ 357 w 1811"/>
              <a:gd name="T19" fmla="*/ 360 h 445"/>
              <a:gd name="T20" fmla="*/ 492 w 1811"/>
              <a:gd name="T21" fmla="*/ 354 h 445"/>
              <a:gd name="T22" fmla="*/ 945 w 1811"/>
              <a:gd name="T23" fmla="*/ 357 h 445"/>
              <a:gd name="T24" fmla="*/ 320 w 1811"/>
              <a:gd name="T25" fmla="*/ 344 h 445"/>
              <a:gd name="T26" fmla="*/ 1148 w 1811"/>
              <a:gd name="T27" fmla="*/ 341 h 445"/>
              <a:gd name="T28" fmla="*/ 912 w 1811"/>
              <a:gd name="T29" fmla="*/ 342 h 445"/>
              <a:gd name="T30" fmla="*/ 280 w 1811"/>
              <a:gd name="T31" fmla="*/ 336 h 445"/>
              <a:gd name="T32" fmla="*/ 500 w 1811"/>
              <a:gd name="T33" fmla="*/ 340 h 445"/>
              <a:gd name="T34" fmla="*/ 869 w 1811"/>
              <a:gd name="T35" fmla="*/ 331 h 445"/>
              <a:gd name="T36" fmla="*/ 243 w 1811"/>
              <a:gd name="T37" fmla="*/ 321 h 445"/>
              <a:gd name="T38" fmla="*/ 831 w 1811"/>
              <a:gd name="T39" fmla="*/ 319 h 445"/>
              <a:gd name="T40" fmla="*/ 1154 w 1811"/>
              <a:gd name="T41" fmla="*/ 326 h 445"/>
              <a:gd name="T42" fmla="*/ 774 w 1811"/>
              <a:gd name="T43" fmla="*/ 300 h 445"/>
              <a:gd name="T44" fmla="*/ 529 w 1811"/>
              <a:gd name="T45" fmla="*/ 307 h 445"/>
              <a:gd name="T46" fmla="*/ 187 w 1811"/>
              <a:gd name="T47" fmla="*/ 298 h 445"/>
              <a:gd name="T48" fmla="*/ 736 w 1811"/>
              <a:gd name="T49" fmla="*/ 288 h 445"/>
              <a:gd name="T50" fmla="*/ 152 w 1811"/>
              <a:gd name="T51" fmla="*/ 275 h 445"/>
              <a:gd name="T52" fmla="*/ 1190 w 1811"/>
              <a:gd name="T53" fmla="*/ 270 h 445"/>
              <a:gd name="T54" fmla="*/ 1182 w 1811"/>
              <a:gd name="T55" fmla="*/ 289 h 445"/>
              <a:gd name="T56" fmla="*/ 718 w 1811"/>
              <a:gd name="T57" fmla="*/ 282 h 445"/>
              <a:gd name="T58" fmla="*/ 561 w 1811"/>
              <a:gd name="T59" fmla="*/ 286 h 445"/>
              <a:gd name="T60" fmla="*/ 113 w 1811"/>
              <a:gd name="T61" fmla="*/ 267 h 445"/>
              <a:gd name="T62" fmla="*/ 116 w 1811"/>
              <a:gd name="T63" fmla="*/ 260 h 445"/>
              <a:gd name="T64" fmla="*/ 1606 w 1811"/>
              <a:gd name="T65" fmla="*/ 268 h 445"/>
              <a:gd name="T66" fmla="*/ 660 w 1811"/>
              <a:gd name="T67" fmla="*/ 263 h 445"/>
              <a:gd name="T68" fmla="*/ 1205 w 1811"/>
              <a:gd name="T69" fmla="*/ 260 h 445"/>
              <a:gd name="T70" fmla="*/ 1569 w 1811"/>
              <a:gd name="T71" fmla="*/ 254 h 445"/>
              <a:gd name="T72" fmla="*/ 76 w 1811"/>
              <a:gd name="T73" fmla="*/ 252 h 445"/>
              <a:gd name="T74" fmla="*/ 622 w 1811"/>
              <a:gd name="T75" fmla="*/ 251 h 445"/>
              <a:gd name="T76" fmla="*/ 587 w 1811"/>
              <a:gd name="T77" fmla="*/ 251 h 445"/>
              <a:gd name="T78" fmla="*/ 1532 w 1811"/>
              <a:gd name="T79" fmla="*/ 233 h 445"/>
              <a:gd name="T80" fmla="*/ 1259 w 1811"/>
              <a:gd name="T81" fmla="*/ 229 h 445"/>
              <a:gd name="T82" fmla="*/ 41 w 1811"/>
              <a:gd name="T83" fmla="*/ 229 h 445"/>
              <a:gd name="T84" fmla="*/ 1647 w 1811"/>
              <a:gd name="T85" fmla="*/ 224 h 445"/>
              <a:gd name="T86" fmla="*/ 1495 w 1811"/>
              <a:gd name="T87" fmla="*/ 220 h 445"/>
              <a:gd name="T88" fmla="*/ 4 w 1811"/>
              <a:gd name="T89" fmla="*/ 214 h 445"/>
              <a:gd name="T90" fmla="*/ 1294 w 1811"/>
              <a:gd name="T91" fmla="*/ 209 h 445"/>
              <a:gd name="T92" fmla="*/ 1457 w 1811"/>
              <a:gd name="T93" fmla="*/ 206 h 445"/>
              <a:gd name="T94" fmla="*/ 1419 w 1811"/>
              <a:gd name="T95" fmla="*/ 193 h 445"/>
              <a:gd name="T96" fmla="*/ 1437 w 1811"/>
              <a:gd name="T97" fmla="*/ 207 h 445"/>
              <a:gd name="T98" fmla="*/ 1656 w 1811"/>
              <a:gd name="T99" fmla="*/ 215 h 445"/>
              <a:gd name="T100" fmla="*/ 1309 w 1811"/>
              <a:gd name="T101" fmla="*/ 200 h 445"/>
              <a:gd name="T102" fmla="*/ 1380 w 1811"/>
              <a:gd name="T103" fmla="*/ 187 h 445"/>
              <a:gd name="T104" fmla="*/ 1343 w 1811"/>
              <a:gd name="T105" fmla="*/ 179 h 445"/>
              <a:gd name="T106" fmla="*/ 1364 w 1811"/>
              <a:gd name="T107" fmla="*/ 173 h 445"/>
              <a:gd name="T108" fmla="*/ 1697 w 1811"/>
              <a:gd name="T109" fmla="*/ 165 h 445"/>
              <a:gd name="T110" fmla="*/ 1720 w 1811"/>
              <a:gd name="T111" fmla="*/ 133 h 445"/>
              <a:gd name="T112" fmla="*/ 1743 w 1811"/>
              <a:gd name="T113" fmla="*/ 100 h 445"/>
              <a:gd name="T114" fmla="*/ 1766 w 1811"/>
              <a:gd name="T115" fmla="*/ 68 h 445"/>
              <a:gd name="T116" fmla="*/ 1790 w 1811"/>
              <a:gd name="T117" fmla="*/ 35 h 445"/>
              <a:gd name="T118" fmla="*/ 1810 w 1811"/>
              <a:gd name="T119" fmla="*/ 7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11" h="445">
                <a:moveTo>
                  <a:pt x="1064" y="427"/>
                </a:moveTo>
                <a:cubicBezTo>
                  <a:pt x="1062" y="427"/>
                  <a:pt x="1061" y="428"/>
                  <a:pt x="1060" y="429"/>
                </a:cubicBezTo>
                <a:cubicBezTo>
                  <a:pt x="1059" y="431"/>
                  <a:pt x="1060" y="433"/>
                  <a:pt x="1062" y="434"/>
                </a:cubicBezTo>
                <a:cubicBezTo>
                  <a:pt x="1079" y="444"/>
                  <a:pt x="1079" y="444"/>
                  <a:pt x="1079" y="444"/>
                </a:cubicBezTo>
                <a:cubicBezTo>
                  <a:pt x="1079" y="445"/>
                  <a:pt x="1080" y="445"/>
                  <a:pt x="1081" y="445"/>
                </a:cubicBezTo>
                <a:cubicBezTo>
                  <a:pt x="1082" y="445"/>
                  <a:pt x="1083" y="444"/>
                  <a:pt x="1084" y="443"/>
                </a:cubicBezTo>
                <a:cubicBezTo>
                  <a:pt x="1084" y="443"/>
                  <a:pt x="1084" y="443"/>
                  <a:pt x="1084" y="443"/>
                </a:cubicBezTo>
                <a:cubicBezTo>
                  <a:pt x="1085" y="441"/>
                  <a:pt x="1085" y="438"/>
                  <a:pt x="1083" y="437"/>
                </a:cubicBezTo>
                <a:cubicBezTo>
                  <a:pt x="1082" y="437"/>
                  <a:pt x="1082" y="436"/>
                  <a:pt x="1081" y="436"/>
                </a:cubicBezTo>
                <a:cubicBezTo>
                  <a:pt x="1066" y="428"/>
                  <a:pt x="1066" y="428"/>
                  <a:pt x="1066" y="428"/>
                </a:cubicBezTo>
                <a:cubicBezTo>
                  <a:pt x="1065" y="427"/>
                  <a:pt x="1064" y="427"/>
                  <a:pt x="1064" y="427"/>
                </a:cubicBezTo>
                <a:moveTo>
                  <a:pt x="1029" y="407"/>
                </a:moveTo>
                <a:cubicBezTo>
                  <a:pt x="1028" y="407"/>
                  <a:pt x="1026" y="408"/>
                  <a:pt x="1026" y="409"/>
                </a:cubicBezTo>
                <a:cubicBezTo>
                  <a:pt x="1025" y="411"/>
                  <a:pt x="1025" y="413"/>
                  <a:pt x="1027" y="414"/>
                </a:cubicBezTo>
                <a:cubicBezTo>
                  <a:pt x="1044" y="424"/>
                  <a:pt x="1044" y="424"/>
                  <a:pt x="1044" y="424"/>
                </a:cubicBezTo>
                <a:cubicBezTo>
                  <a:pt x="1045" y="425"/>
                  <a:pt x="1046" y="425"/>
                  <a:pt x="1046" y="425"/>
                </a:cubicBezTo>
                <a:cubicBezTo>
                  <a:pt x="1048" y="425"/>
                  <a:pt x="1049" y="424"/>
                  <a:pt x="1050" y="423"/>
                </a:cubicBezTo>
                <a:cubicBezTo>
                  <a:pt x="1051" y="421"/>
                  <a:pt x="1050" y="419"/>
                  <a:pt x="1048" y="417"/>
                </a:cubicBezTo>
                <a:cubicBezTo>
                  <a:pt x="1031" y="407"/>
                  <a:pt x="1031" y="407"/>
                  <a:pt x="1031" y="407"/>
                </a:cubicBezTo>
                <a:cubicBezTo>
                  <a:pt x="1030" y="407"/>
                  <a:pt x="1030" y="407"/>
                  <a:pt x="1029" y="407"/>
                </a:cubicBezTo>
                <a:moveTo>
                  <a:pt x="1102" y="403"/>
                </a:moveTo>
                <a:cubicBezTo>
                  <a:pt x="1101" y="403"/>
                  <a:pt x="1100" y="403"/>
                  <a:pt x="1099" y="405"/>
                </a:cubicBezTo>
                <a:cubicBezTo>
                  <a:pt x="1088" y="421"/>
                  <a:pt x="1088" y="421"/>
                  <a:pt x="1088" y="421"/>
                </a:cubicBezTo>
                <a:cubicBezTo>
                  <a:pt x="1087" y="423"/>
                  <a:pt x="1087" y="426"/>
                  <a:pt x="1089" y="427"/>
                </a:cubicBezTo>
                <a:cubicBezTo>
                  <a:pt x="1090" y="427"/>
                  <a:pt x="1091" y="428"/>
                  <a:pt x="1091" y="428"/>
                </a:cubicBezTo>
                <a:cubicBezTo>
                  <a:pt x="1093" y="428"/>
                  <a:pt x="1094" y="427"/>
                  <a:pt x="1095" y="426"/>
                </a:cubicBezTo>
                <a:cubicBezTo>
                  <a:pt x="1106" y="409"/>
                  <a:pt x="1106" y="409"/>
                  <a:pt x="1106" y="409"/>
                </a:cubicBezTo>
                <a:cubicBezTo>
                  <a:pt x="1107" y="407"/>
                  <a:pt x="1106" y="404"/>
                  <a:pt x="1104" y="403"/>
                </a:cubicBezTo>
                <a:cubicBezTo>
                  <a:pt x="1104" y="403"/>
                  <a:pt x="1103" y="403"/>
                  <a:pt x="1102" y="403"/>
                </a:cubicBezTo>
                <a:moveTo>
                  <a:pt x="995" y="387"/>
                </a:moveTo>
                <a:cubicBezTo>
                  <a:pt x="993" y="387"/>
                  <a:pt x="992" y="387"/>
                  <a:pt x="991" y="389"/>
                </a:cubicBezTo>
                <a:cubicBezTo>
                  <a:pt x="990" y="391"/>
                  <a:pt x="991" y="393"/>
                  <a:pt x="993" y="394"/>
                </a:cubicBezTo>
                <a:cubicBezTo>
                  <a:pt x="1010" y="404"/>
                  <a:pt x="1010" y="404"/>
                  <a:pt x="1010" y="404"/>
                </a:cubicBezTo>
                <a:cubicBezTo>
                  <a:pt x="1010" y="405"/>
                  <a:pt x="1011" y="405"/>
                  <a:pt x="1012" y="405"/>
                </a:cubicBezTo>
                <a:cubicBezTo>
                  <a:pt x="1013" y="405"/>
                  <a:pt x="1015" y="404"/>
                  <a:pt x="1015" y="403"/>
                </a:cubicBezTo>
                <a:cubicBezTo>
                  <a:pt x="1016" y="401"/>
                  <a:pt x="1016" y="398"/>
                  <a:pt x="1014" y="397"/>
                </a:cubicBezTo>
                <a:cubicBezTo>
                  <a:pt x="997" y="387"/>
                  <a:pt x="997" y="387"/>
                  <a:pt x="997" y="387"/>
                </a:cubicBezTo>
                <a:cubicBezTo>
                  <a:pt x="996" y="387"/>
                  <a:pt x="995" y="387"/>
                  <a:pt x="995" y="387"/>
                </a:cubicBezTo>
                <a:moveTo>
                  <a:pt x="410" y="382"/>
                </a:moveTo>
                <a:cubicBezTo>
                  <a:pt x="409" y="382"/>
                  <a:pt x="407" y="383"/>
                  <a:pt x="407" y="385"/>
                </a:cubicBezTo>
                <a:cubicBezTo>
                  <a:pt x="406" y="387"/>
                  <a:pt x="407" y="389"/>
                  <a:pt x="409" y="390"/>
                </a:cubicBezTo>
                <a:cubicBezTo>
                  <a:pt x="427" y="398"/>
                  <a:pt x="427" y="398"/>
                  <a:pt x="427" y="398"/>
                </a:cubicBezTo>
                <a:cubicBezTo>
                  <a:pt x="428" y="398"/>
                  <a:pt x="428" y="398"/>
                  <a:pt x="429" y="398"/>
                </a:cubicBezTo>
                <a:cubicBezTo>
                  <a:pt x="431" y="398"/>
                  <a:pt x="432" y="397"/>
                  <a:pt x="433" y="396"/>
                </a:cubicBezTo>
                <a:cubicBezTo>
                  <a:pt x="434" y="394"/>
                  <a:pt x="433" y="391"/>
                  <a:pt x="431" y="390"/>
                </a:cubicBezTo>
                <a:cubicBezTo>
                  <a:pt x="412" y="383"/>
                  <a:pt x="412" y="383"/>
                  <a:pt x="412" y="383"/>
                </a:cubicBezTo>
                <a:cubicBezTo>
                  <a:pt x="412" y="383"/>
                  <a:pt x="411" y="382"/>
                  <a:pt x="410" y="382"/>
                </a:cubicBezTo>
                <a:moveTo>
                  <a:pt x="460" y="375"/>
                </a:moveTo>
                <a:cubicBezTo>
                  <a:pt x="459" y="375"/>
                  <a:pt x="458" y="376"/>
                  <a:pt x="457" y="376"/>
                </a:cubicBezTo>
                <a:cubicBezTo>
                  <a:pt x="443" y="390"/>
                  <a:pt x="443" y="390"/>
                  <a:pt x="443" y="390"/>
                </a:cubicBezTo>
                <a:cubicBezTo>
                  <a:pt x="441" y="392"/>
                  <a:pt x="441" y="394"/>
                  <a:pt x="443" y="396"/>
                </a:cubicBezTo>
                <a:cubicBezTo>
                  <a:pt x="444" y="397"/>
                  <a:pt x="445" y="397"/>
                  <a:pt x="446" y="397"/>
                </a:cubicBezTo>
                <a:cubicBezTo>
                  <a:pt x="447" y="397"/>
                  <a:pt x="448" y="397"/>
                  <a:pt x="449" y="396"/>
                </a:cubicBezTo>
                <a:cubicBezTo>
                  <a:pt x="463" y="382"/>
                  <a:pt x="463" y="382"/>
                  <a:pt x="463" y="382"/>
                </a:cubicBezTo>
                <a:cubicBezTo>
                  <a:pt x="465" y="380"/>
                  <a:pt x="465" y="378"/>
                  <a:pt x="463" y="376"/>
                </a:cubicBezTo>
                <a:cubicBezTo>
                  <a:pt x="462" y="376"/>
                  <a:pt x="461" y="375"/>
                  <a:pt x="460" y="375"/>
                </a:cubicBezTo>
                <a:moveTo>
                  <a:pt x="1124" y="369"/>
                </a:moveTo>
                <a:cubicBezTo>
                  <a:pt x="1122" y="369"/>
                  <a:pt x="1121" y="370"/>
                  <a:pt x="1120" y="371"/>
                </a:cubicBezTo>
                <a:cubicBezTo>
                  <a:pt x="1110" y="388"/>
                  <a:pt x="1110" y="388"/>
                  <a:pt x="1110" y="388"/>
                </a:cubicBezTo>
                <a:cubicBezTo>
                  <a:pt x="1108" y="390"/>
                  <a:pt x="1109" y="392"/>
                  <a:pt x="1111" y="393"/>
                </a:cubicBezTo>
                <a:cubicBezTo>
                  <a:pt x="1111" y="394"/>
                  <a:pt x="1112" y="394"/>
                  <a:pt x="1113" y="394"/>
                </a:cubicBezTo>
                <a:cubicBezTo>
                  <a:pt x="1114" y="394"/>
                  <a:pt x="1116" y="393"/>
                  <a:pt x="1116" y="392"/>
                </a:cubicBezTo>
                <a:cubicBezTo>
                  <a:pt x="1127" y="375"/>
                  <a:pt x="1127" y="375"/>
                  <a:pt x="1127" y="375"/>
                </a:cubicBezTo>
                <a:cubicBezTo>
                  <a:pt x="1128" y="373"/>
                  <a:pt x="1128" y="371"/>
                  <a:pt x="1126" y="370"/>
                </a:cubicBezTo>
                <a:cubicBezTo>
                  <a:pt x="1125" y="369"/>
                  <a:pt x="1124" y="369"/>
                  <a:pt x="1124" y="369"/>
                </a:cubicBezTo>
                <a:moveTo>
                  <a:pt x="374" y="367"/>
                </a:moveTo>
                <a:cubicBezTo>
                  <a:pt x="372" y="367"/>
                  <a:pt x="371" y="368"/>
                  <a:pt x="370" y="370"/>
                </a:cubicBezTo>
                <a:cubicBezTo>
                  <a:pt x="369" y="372"/>
                  <a:pt x="370" y="374"/>
                  <a:pt x="372" y="375"/>
                </a:cubicBezTo>
                <a:cubicBezTo>
                  <a:pt x="390" y="382"/>
                  <a:pt x="390" y="382"/>
                  <a:pt x="390" y="382"/>
                </a:cubicBezTo>
                <a:cubicBezTo>
                  <a:pt x="391" y="383"/>
                  <a:pt x="392" y="383"/>
                  <a:pt x="392" y="383"/>
                </a:cubicBezTo>
                <a:cubicBezTo>
                  <a:pt x="394" y="383"/>
                  <a:pt x="395" y="382"/>
                  <a:pt x="396" y="380"/>
                </a:cubicBezTo>
                <a:cubicBezTo>
                  <a:pt x="397" y="378"/>
                  <a:pt x="396" y="376"/>
                  <a:pt x="394" y="375"/>
                </a:cubicBezTo>
                <a:cubicBezTo>
                  <a:pt x="375" y="367"/>
                  <a:pt x="375" y="367"/>
                  <a:pt x="375" y="367"/>
                </a:cubicBezTo>
                <a:cubicBezTo>
                  <a:pt x="375" y="367"/>
                  <a:pt x="374" y="367"/>
                  <a:pt x="374" y="367"/>
                </a:cubicBezTo>
                <a:moveTo>
                  <a:pt x="960" y="367"/>
                </a:moveTo>
                <a:cubicBezTo>
                  <a:pt x="959" y="367"/>
                  <a:pt x="957" y="367"/>
                  <a:pt x="957" y="369"/>
                </a:cubicBezTo>
                <a:cubicBezTo>
                  <a:pt x="955" y="370"/>
                  <a:pt x="956" y="373"/>
                  <a:pt x="958" y="374"/>
                </a:cubicBezTo>
                <a:cubicBezTo>
                  <a:pt x="975" y="384"/>
                  <a:pt x="975" y="384"/>
                  <a:pt x="975" y="384"/>
                </a:cubicBezTo>
                <a:cubicBezTo>
                  <a:pt x="976" y="384"/>
                  <a:pt x="977" y="385"/>
                  <a:pt x="977" y="385"/>
                </a:cubicBezTo>
                <a:cubicBezTo>
                  <a:pt x="979" y="385"/>
                  <a:pt x="980" y="384"/>
                  <a:pt x="981" y="383"/>
                </a:cubicBezTo>
                <a:cubicBezTo>
                  <a:pt x="982" y="381"/>
                  <a:pt x="981" y="378"/>
                  <a:pt x="979" y="377"/>
                </a:cubicBezTo>
                <a:cubicBezTo>
                  <a:pt x="962" y="367"/>
                  <a:pt x="962" y="367"/>
                  <a:pt x="962" y="367"/>
                </a:cubicBezTo>
                <a:cubicBezTo>
                  <a:pt x="961" y="367"/>
                  <a:pt x="961" y="367"/>
                  <a:pt x="960" y="367"/>
                </a:cubicBezTo>
                <a:moveTo>
                  <a:pt x="337" y="352"/>
                </a:moveTo>
                <a:cubicBezTo>
                  <a:pt x="335" y="352"/>
                  <a:pt x="334" y="353"/>
                  <a:pt x="333" y="354"/>
                </a:cubicBezTo>
                <a:cubicBezTo>
                  <a:pt x="332" y="356"/>
                  <a:pt x="333" y="359"/>
                  <a:pt x="335" y="359"/>
                </a:cubicBezTo>
                <a:cubicBezTo>
                  <a:pt x="354" y="367"/>
                  <a:pt x="354" y="367"/>
                  <a:pt x="354" y="367"/>
                </a:cubicBezTo>
                <a:cubicBezTo>
                  <a:pt x="354" y="367"/>
                  <a:pt x="355" y="367"/>
                  <a:pt x="355" y="367"/>
                </a:cubicBezTo>
                <a:cubicBezTo>
                  <a:pt x="357" y="367"/>
                  <a:pt x="358" y="366"/>
                  <a:pt x="359" y="365"/>
                </a:cubicBezTo>
                <a:cubicBezTo>
                  <a:pt x="360" y="363"/>
                  <a:pt x="359" y="361"/>
                  <a:pt x="357" y="360"/>
                </a:cubicBezTo>
                <a:cubicBezTo>
                  <a:pt x="338" y="352"/>
                  <a:pt x="338" y="352"/>
                  <a:pt x="338" y="352"/>
                </a:cubicBezTo>
                <a:cubicBezTo>
                  <a:pt x="338" y="352"/>
                  <a:pt x="337" y="352"/>
                  <a:pt x="337" y="352"/>
                </a:cubicBezTo>
                <a:moveTo>
                  <a:pt x="489" y="347"/>
                </a:moveTo>
                <a:cubicBezTo>
                  <a:pt x="488" y="347"/>
                  <a:pt x="487" y="348"/>
                  <a:pt x="486" y="348"/>
                </a:cubicBezTo>
                <a:cubicBezTo>
                  <a:pt x="472" y="362"/>
                  <a:pt x="472" y="362"/>
                  <a:pt x="472" y="362"/>
                </a:cubicBezTo>
                <a:cubicBezTo>
                  <a:pt x="470" y="364"/>
                  <a:pt x="470" y="366"/>
                  <a:pt x="472" y="368"/>
                </a:cubicBezTo>
                <a:cubicBezTo>
                  <a:pt x="472" y="369"/>
                  <a:pt x="473" y="369"/>
                  <a:pt x="475" y="369"/>
                </a:cubicBezTo>
                <a:cubicBezTo>
                  <a:pt x="476" y="369"/>
                  <a:pt x="477" y="369"/>
                  <a:pt x="477" y="368"/>
                </a:cubicBezTo>
                <a:cubicBezTo>
                  <a:pt x="492" y="354"/>
                  <a:pt x="492" y="354"/>
                  <a:pt x="492" y="354"/>
                </a:cubicBezTo>
                <a:cubicBezTo>
                  <a:pt x="493" y="353"/>
                  <a:pt x="493" y="350"/>
                  <a:pt x="492" y="349"/>
                </a:cubicBezTo>
                <a:cubicBezTo>
                  <a:pt x="491" y="348"/>
                  <a:pt x="490" y="347"/>
                  <a:pt x="489" y="347"/>
                </a:cubicBezTo>
                <a:moveTo>
                  <a:pt x="925" y="346"/>
                </a:moveTo>
                <a:cubicBezTo>
                  <a:pt x="924" y="346"/>
                  <a:pt x="923" y="347"/>
                  <a:pt x="922" y="348"/>
                </a:cubicBezTo>
                <a:cubicBezTo>
                  <a:pt x="921" y="350"/>
                  <a:pt x="921" y="353"/>
                  <a:pt x="923" y="354"/>
                </a:cubicBezTo>
                <a:cubicBezTo>
                  <a:pt x="941" y="364"/>
                  <a:pt x="941" y="364"/>
                  <a:pt x="941" y="364"/>
                </a:cubicBezTo>
                <a:cubicBezTo>
                  <a:pt x="941" y="364"/>
                  <a:pt x="942" y="365"/>
                  <a:pt x="943" y="365"/>
                </a:cubicBezTo>
                <a:cubicBezTo>
                  <a:pt x="944" y="365"/>
                  <a:pt x="945" y="364"/>
                  <a:pt x="946" y="363"/>
                </a:cubicBezTo>
                <a:cubicBezTo>
                  <a:pt x="947" y="361"/>
                  <a:pt x="947" y="358"/>
                  <a:pt x="945" y="357"/>
                </a:cubicBezTo>
                <a:cubicBezTo>
                  <a:pt x="927" y="347"/>
                  <a:pt x="927" y="347"/>
                  <a:pt x="927" y="347"/>
                </a:cubicBezTo>
                <a:cubicBezTo>
                  <a:pt x="927" y="347"/>
                  <a:pt x="926" y="346"/>
                  <a:pt x="925" y="346"/>
                </a:cubicBezTo>
                <a:moveTo>
                  <a:pt x="300" y="336"/>
                </a:moveTo>
                <a:cubicBezTo>
                  <a:pt x="298" y="336"/>
                  <a:pt x="297" y="337"/>
                  <a:pt x="296" y="339"/>
                </a:cubicBezTo>
                <a:cubicBezTo>
                  <a:pt x="295" y="341"/>
                  <a:pt x="296" y="343"/>
                  <a:pt x="298" y="344"/>
                </a:cubicBezTo>
                <a:cubicBezTo>
                  <a:pt x="317" y="352"/>
                  <a:pt x="317" y="352"/>
                  <a:pt x="317" y="352"/>
                </a:cubicBezTo>
                <a:cubicBezTo>
                  <a:pt x="317" y="352"/>
                  <a:pt x="318" y="352"/>
                  <a:pt x="318" y="352"/>
                </a:cubicBezTo>
                <a:cubicBezTo>
                  <a:pt x="320" y="352"/>
                  <a:pt x="321" y="351"/>
                  <a:pt x="322" y="350"/>
                </a:cubicBezTo>
                <a:cubicBezTo>
                  <a:pt x="323" y="348"/>
                  <a:pt x="322" y="345"/>
                  <a:pt x="320" y="344"/>
                </a:cubicBezTo>
                <a:cubicBezTo>
                  <a:pt x="301" y="337"/>
                  <a:pt x="301" y="337"/>
                  <a:pt x="301" y="337"/>
                </a:cubicBezTo>
                <a:cubicBezTo>
                  <a:pt x="301" y="337"/>
                  <a:pt x="300" y="336"/>
                  <a:pt x="300" y="336"/>
                </a:cubicBezTo>
                <a:moveTo>
                  <a:pt x="1145" y="335"/>
                </a:moveTo>
                <a:cubicBezTo>
                  <a:pt x="1144" y="335"/>
                  <a:pt x="1143" y="336"/>
                  <a:pt x="1142" y="337"/>
                </a:cubicBezTo>
                <a:cubicBezTo>
                  <a:pt x="1131" y="354"/>
                  <a:pt x="1131" y="354"/>
                  <a:pt x="1131" y="354"/>
                </a:cubicBezTo>
                <a:cubicBezTo>
                  <a:pt x="1130" y="356"/>
                  <a:pt x="1130" y="358"/>
                  <a:pt x="1132" y="359"/>
                </a:cubicBezTo>
                <a:cubicBezTo>
                  <a:pt x="1133" y="360"/>
                  <a:pt x="1134" y="360"/>
                  <a:pt x="1134" y="360"/>
                </a:cubicBezTo>
                <a:cubicBezTo>
                  <a:pt x="1136" y="360"/>
                  <a:pt x="1137" y="359"/>
                  <a:pt x="1138" y="358"/>
                </a:cubicBezTo>
                <a:cubicBezTo>
                  <a:pt x="1148" y="341"/>
                  <a:pt x="1148" y="341"/>
                  <a:pt x="1148" y="341"/>
                </a:cubicBezTo>
                <a:cubicBezTo>
                  <a:pt x="1150" y="339"/>
                  <a:pt x="1149" y="337"/>
                  <a:pt x="1147" y="336"/>
                </a:cubicBezTo>
                <a:cubicBezTo>
                  <a:pt x="1147" y="335"/>
                  <a:pt x="1146" y="335"/>
                  <a:pt x="1145" y="335"/>
                </a:cubicBezTo>
                <a:moveTo>
                  <a:pt x="889" y="330"/>
                </a:moveTo>
                <a:cubicBezTo>
                  <a:pt x="888" y="330"/>
                  <a:pt x="886" y="331"/>
                  <a:pt x="886" y="332"/>
                </a:cubicBezTo>
                <a:cubicBezTo>
                  <a:pt x="885" y="334"/>
                  <a:pt x="886" y="337"/>
                  <a:pt x="888" y="337"/>
                </a:cubicBezTo>
                <a:cubicBezTo>
                  <a:pt x="904" y="342"/>
                  <a:pt x="904" y="342"/>
                  <a:pt x="904" y="342"/>
                </a:cubicBezTo>
                <a:cubicBezTo>
                  <a:pt x="906" y="344"/>
                  <a:pt x="906" y="344"/>
                  <a:pt x="906" y="344"/>
                </a:cubicBezTo>
                <a:cubicBezTo>
                  <a:pt x="907" y="344"/>
                  <a:pt x="907" y="344"/>
                  <a:pt x="908" y="344"/>
                </a:cubicBezTo>
                <a:cubicBezTo>
                  <a:pt x="910" y="344"/>
                  <a:pt x="911" y="344"/>
                  <a:pt x="912" y="342"/>
                </a:cubicBezTo>
                <a:cubicBezTo>
                  <a:pt x="913" y="340"/>
                  <a:pt x="912" y="338"/>
                  <a:pt x="910" y="337"/>
                </a:cubicBezTo>
                <a:cubicBezTo>
                  <a:pt x="907" y="335"/>
                  <a:pt x="907" y="335"/>
                  <a:pt x="907" y="335"/>
                </a:cubicBezTo>
                <a:cubicBezTo>
                  <a:pt x="906" y="335"/>
                  <a:pt x="906" y="335"/>
                  <a:pt x="906" y="335"/>
                </a:cubicBezTo>
                <a:cubicBezTo>
                  <a:pt x="891" y="330"/>
                  <a:pt x="891" y="330"/>
                  <a:pt x="891" y="330"/>
                </a:cubicBezTo>
                <a:cubicBezTo>
                  <a:pt x="890" y="330"/>
                  <a:pt x="890" y="330"/>
                  <a:pt x="889" y="330"/>
                </a:cubicBezTo>
                <a:moveTo>
                  <a:pt x="263" y="321"/>
                </a:moveTo>
                <a:cubicBezTo>
                  <a:pt x="261" y="321"/>
                  <a:pt x="260" y="322"/>
                  <a:pt x="259" y="324"/>
                </a:cubicBezTo>
                <a:cubicBezTo>
                  <a:pt x="258" y="326"/>
                  <a:pt x="259" y="328"/>
                  <a:pt x="261" y="329"/>
                </a:cubicBezTo>
                <a:cubicBezTo>
                  <a:pt x="280" y="336"/>
                  <a:pt x="280" y="336"/>
                  <a:pt x="280" y="336"/>
                </a:cubicBezTo>
                <a:cubicBezTo>
                  <a:pt x="280" y="337"/>
                  <a:pt x="281" y="337"/>
                  <a:pt x="281" y="337"/>
                </a:cubicBezTo>
                <a:cubicBezTo>
                  <a:pt x="283" y="337"/>
                  <a:pt x="284" y="336"/>
                  <a:pt x="285" y="334"/>
                </a:cubicBezTo>
                <a:cubicBezTo>
                  <a:pt x="286" y="332"/>
                  <a:pt x="285" y="330"/>
                  <a:pt x="283" y="329"/>
                </a:cubicBezTo>
                <a:cubicBezTo>
                  <a:pt x="264" y="321"/>
                  <a:pt x="264" y="321"/>
                  <a:pt x="264" y="321"/>
                </a:cubicBezTo>
                <a:cubicBezTo>
                  <a:pt x="264" y="321"/>
                  <a:pt x="263" y="321"/>
                  <a:pt x="263" y="321"/>
                </a:cubicBezTo>
                <a:moveTo>
                  <a:pt x="518" y="319"/>
                </a:moveTo>
                <a:cubicBezTo>
                  <a:pt x="517" y="319"/>
                  <a:pt x="516" y="320"/>
                  <a:pt x="515" y="321"/>
                </a:cubicBezTo>
                <a:cubicBezTo>
                  <a:pt x="500" y="335"/>
                  <a:pt x="500" y="335"/>
                  <a:pt x="500" y="335"/>
                </a:cubicBezTo>
                <a:cubicBezTo>
                  <a:pt x="499" y="336"/>
                  <a:pt x="499" y="339"/>
                  <a:pt x="500" y="340"/>
                </a:cubicBezTo>
                <a:cubicBezTo>
                  <a:pt x="501" y="341"/>
                  <a:pt x="502" y="341"/>
                  <a:pt x="503" y="341"/>
                </a:cubicBezTo>
                <a:cubicBezTo>
                  <a:pt x="504" y="341"/>
                  <a:pt x="505" y="341"/>
                  <a:pt x="506" y="340"/>
                </a:cubicBezTo>
                <a:cubicBezTo>
                  <a:pt x="520" y="326"/>
                  <a:pt x="520" y="326"/>
                  <a:pt x="520" y="326"/>
                </a:cubicBezTo>
                <a:cubicBezTo>
                  <a:pt x="522" y="325"/>
                  <a:pt x="522" y="322"/>
                  <a:pt x="520" y="321"/>
                </a:cubicBezTo>
                <a:cubicBezTo>
                  <a:pt x="520" y="320"/>
                  <a:pt x="519" y="319"/>
                  <a:pt x="518" y="319"/>
                </a:cubicBezTo>
                <a:moveTo>
                  <a:pt x="851" y="317"/>
                </a:moveTo>
                <a:cubicBezTo>
                  <a:pt x="850" y="317"/>
                  <a:pt x="848" y="318"/>
                  <a:pt x="848" y="320"/>
                </a:cubicBezTo>
                <a:cubicBezTo>
                  <a:pt x="847" y="322"/>
                  <a:pt x="848" y="324"/>
                  <a:pt x="850" y="325"/>
                </a:cubicBezTo>
                <a:cubicBezTo>
                  <a:pt x="869" y="331"/>
                  <a:pt x="869" y="331"/>
                  <a:pt x="869" y="331"/>
                </a:cubicBezTo>
                <a:cubicBezTo>
                  <a:pt x="870" y="331"/>
                  <a:pt x="870" y="331"/>
                  <a:pt x="870" y="331"/>
                </a:cubicBezTo>
                <a:cubicBezTo>
                  <a:pt x="872" y="331"/>
                  <a:pt x="874" y="330"/>
                  <a:pt x="874" y="329"/>
                </a:cubicBezTo>
                <a:cubicBezTo>
                  <a:pt x="875" y="327"/>
                  <a:pt x="874" y="324"/>
                  <a:pt x="872" y="324"/>
                </a:cubicBezTo>
                <a:cubicBezTo>
                  <a:pt x="853" y="317"/>
                  <a:pt x="853" y="317"/>
                  <a:pt x="853" y="317"/>
                </a:cubicBezTo>
                <a:cubicBezTo>
                  <a:pt x="852" y="317"/>
                  <a:pt x="852" y="317"/>
                  <a:pt x="851" y="317"/>
                </a:cubicBezTo>
                <a:moveTo>
                  <a:pt x="226" y="306"/>
                </a:moveTo>
                <a:cubicBezTo>
                  <a:pt x="224" y="306"/>
                  <a:pt x="223" y="307"/>
                  <a:pt x="222" y="308"/>
                </a:cubicBezTo>
                <a:cubicBezTo>
                  <a:pt x="221" y="310"/>
                  <a:pt x="222" y="313"/>
                  <a:pt x="224" y="313"/>
                </a:cubicBezTo>
                <a:cubicBezTo>
                  <a:pt x="243" y="321"/>
                  <a:pt x="243" y="321"/>
                  <a:pt x="243" y="321"/>
                </a:cubicBezTo>
                <a:cubicBezTo>
                  <a:pt x="243" y="321"/>
                  <a:pt x="244" y="321"/>
                  <a:pt x="244" y="321"/>
                </a:cubicBezTo>
                <a:cubicBezTo>
                  <a:pt x="246" y="321"/>
                  <a:pt x="247" y="320"/>
                  <a:pt x="248" y="319"/>
                </a:cubicBezTo>
                <a:cubicBezTo>
                  <a:pt x="249" y="317"/>
                  <a:pt x="248" y="315"/>
                  <a:pt x="246" y="314"/>
                </a:cubicBezTo>
                <a:cubicBezTo>
                  <a:pt x="227" y="306"/>
                  <a:pt x="227" y="306"/>
                  <a:pt x="227" y="306"/>
                </a:cubicBezTo>
                <a:cubicBezTo>
                  <a:pt x="227" y="306"/>
                  <a:pt x="226" y="306"/>
                  <a:pt x="226" y="306"/>
                </a:cubicBezTo>
                <a:moveTo>
                  <a:pt x="813" y="305"/>
                </a:moveTo>
                <a:cubicBezTo>
                  <a:pt x="812" y="305"/>
                  <a:pt x="810" y="306"/>
                  <a:pt x="809" y="308"/>
                </a:cubicBezTo>
                <a:cubicBezTo>
                  <a:pt x="809" y="310"/>
                  <a:pt x="810" y="312"/>
                  <a:pt x="812" y="313"/>
                </a:cubicBezTo>
                <a:cubicBezTo>
                  <a:pt x="831" y="319"/>
                  <a:pt x="831" y="319"/>
                  <a:pt x="831" y="319"/>
                </a:cubicBezTo>
                <a:cubicBezTo>
                  <a:pt x="832" y="319"/>
                  <a:pt x="832" y="319"/>
                  <a:pt x="832" y="319"/>
                </a:cubicBezTo>
                <a:cubicBezTo>
                  <a:pt x="834" y="319"/>
                  <a:pt x="836" y="318"/>
                  <a:pt x="836" y="316"/>
                </a:cubicBezTo>
                <a:cubicBezTo>
                  <a:pt x="837" y="314"/>
                  <a:pt x="836" y="312"/>
                  <a:pt x="834" y="311"/>
                </a:cubicBezTo>
                <a:cubicBezTo>
                  <a:pt x="815" y="305"/>
                  <a:pt x="815" y="305"/>
                  <a:pt x="815" y="305"/>
                </a:cubicBezTo>
                <a:cubicBezTo>
                  <a:pt x="814" y="305"/>
                  <a:pt x="814" y="305"/>
                  <a:pt x="813" y="305"/>
                </a:cubicBezTo>
                <a:moveTo>
                  <a:pt x="1167" y="301"/>
                </a:moveTo>
                <a:cubicBezTo>
                  <a:pt x="1165" y="301"/>
                  <a:pt x="1164" y="302"/>
                  <a:pt x="1163" y="303"/>
                </a:cubicBezTo>
                <a:cubicBezTo>
                  <a:pt x="1152" y="320"/>
                  <a:pt x="1152" y="320"/>
                  <a:pt x="1152" y="320"/>
                </a:cubicBezTo>
                <a:cubicBezTo>
                  <a:pt x="1151" y="322"/>
                  <a:pt x="1152" y="324"/>
                  <a:pt x="1154" y="326"/>
                </a:cubicBezTo>
                <a:cubicBezTo>
                  <a:pt x="1154" y="326"/>
                  <a:pt x="1155" y="326"/>
                  <a:pt x="1156" y="326"/>
                </a:cubicBezTo>
                <a:cubicBezTo>
                  <a:pt x="1157" y="326"/>
                  <a:pt x="1158" y="326"/>
                  <a:pt x="1159" y="324"/>
                </a:cubicBezTo>
                <a:cubicBezTo>
                  <a:pt x="1170" y="308"/>
                  <a:pt x="1170" y="308"/>
                  <a:pt x="1170" y="308"/>
                </a:cubicBezTo>
                <a:cubicBezTo>
                  <a:pt x="1171" y="306"/>
                  <a:pt x="1171" y="303"/>
                  <a:pt x="1169" y="302"/>
                </a:cubicBezTo>
                <a:cubicBezTo>
                  <a:pt x="1168" y="302"/>
                  <a:pt x="1167" y="301"/>
                  <a:pt x="1167" y="301"/>
                </a:cubicBezTo>
                <a:moveTo>
                  <a:pt x="775" y="293"/>
                </a:moveTo>
                <a:cubicBezTo>
                  <a:pt x="774" y="293"/>
                  <a:pt x="773" y="294"/>
                  <a:pt x="772" y="294"/>
                </a:cubicBezTo>
                <a:cubicBezTo>
                  <a:pt x="772" y="295"/>
                  <a:pt x="772" y="295"/>
                  <a:pt x="771" y="295"/>
                </a:cubicBezTo>
                <a:cubicBezTo>
                  <a:pt x="771" y="297"/>
                  <a:pt x="772" y="300"/>
                  <a:pt x="774" y="300"/>
                </a:cubicBezTo>
                <a:cubicBezTo>
                  <a:pt x="793" y="307"/>
                  <a:pt x="793" y="307"/>
                  <a:pt x="793" y="307"/>
                </a:cubicBezTo>
                <a:cubicBezTo>
                  <a:pt x="793" y="307"/>
                  <a:pt x="794" y="307"/>
                  <a:pt x="794" y="307"/>
                </a:cubicBezTo>
                <a:cubicBezTo>
                  <a:pt x="796" y="307"/>
                  <a:pt x="798" y="306"/>
                  <a:pt x="798" y="304"/>
                </a:cubicBezTo>
                <a:cubicBezTo>
                  <a:pt x="799" y="302"/>
                  <a:pt x="798" y="300"/>
                  <a:pt x="796" y="299"/>
                </a:cubicBezTo>
                <a:cubicBezTo>
                  <a:pt x="776" y="293"/>
                  <a:pt x="776" y="293"/>
                  <a:pt x="776" y="293"/>
                </a:cubicBezTo>
                <a:cubicBezTo>
                  <a:pt x="776" y="293"/>
                  <a:pt x="776" y="293"/>
                  <a:pt x="775" y="293"/>
                </a:cubicBezTo>
                <a:moveTo>
                  <a:pt x="546" y="292"/>
                </a:moveTo>
                <a:cubicBezTo>
                  <a:pt x="545" y="292"/>
                  <a:pt x="544" y="292"/>
                  <a:pt x="544" y="293"/>
                </a:cubicBezTo>
                <a:cubicBezTo>
                  <a:pt x="529" y="307"/>
                  <a:pt x="529" y="307"/>
                  <a:pt x="529" y="307"/>
                </a:cubicBezTo>
                <a:cubicBezTo>
                  <a:pt x="528" y="308"/>
                  <a:pt x="528" y="311"/>
                  <a:pt x="529" y="312"/>
                </a:cubicBezTo>
                <a:cubicBezTo>
                  <a:pt x="530" y="313"/>
                  <a:pt x="531" y="314"/>
                  <a:pt x="532" y="314"/>
                </a:cubicBezTo>
                <a:cubicBezTo>
                  <a:pt x="533" y="314"/>
                  <a:pt x="534" y="313"/>
                  <a:pt x="535" y="312"/>
                </a:cubicBezTo>
                <a:cubicBezTo>
                  <a:pt x="549" y="298"/>
                  <a:pt x="549" y="298"/>
                  <a:pt x="549" y="298"/>
                </a:cubicBezTo>
                <a:cubicBezTo>
                  <a:pt x="551" y="297"/>
                  <a:pt x="551" y="294"/>
                  <a:pt x="549" y="293"/>
                </a:cubicBezTo>
                <a:cubicBezTo>
                  <a:pt x="548" y="292"/>
                  <a:pt x="547" y="292"/>
                  <a:pt x="546" y="292"/>
                </a:cubicBezTo>
                <a:moveTo>
                  <a:pt x="189" y="290"/>
                </a:moveTo>
                <a:cubicBezTo>
                  <a:pt x="187" y="290"/>
                  <a:pt x="186" y="291"/>
                  <a:pt x="185" y="293"/>
                </a:cubicBezTo>
                <a:cubicBezTo>
                  <a:pt x="184" y="295"/>
                  <a:pt x="185" y="297"/>
                  <a:pt x="187" y="298"/>
                </a:cubicBezTo>
                <a:cubicBezTo>
                  <a:pt x="206" y="306"/>
                  <a:pt x="206" y="306"/>
                  <a:pt x="206" y="306"/>
                </a:cubicBezTo>
                <a:cubicBezTo>
                  <a:pt x="206" y="306"/>
                  <a:pt x="207" y="306"/>
                  <a:pt x="207" y="306"/>
                </a:cubicBezTo>
                <a:cubicBezTo>
                  <a:pt x="209" y="306"/>
                  <a:pt x="210" y="305"/>
                  <a:pt x="211" y="304"/>
                </a:cubicBezTo>
                <a:cubicBezTo>
                  <a:pt x="212" y="302"/>
                  <a:pt x="211" y="299"/>
                  <a:pt x="209" y="298"/>
                </a:cubicBezTo>
                <a:cubicBezTo>
                  <a:pt x="190" y="291"/>
                  <a:pt x="190" y="291"/>
                  <a:pt x="190" y="291"/>
                </a:cubicBezTo>
                <a:cubicBezTo>
                  <a:pt x="190" y="290"/>
                  <a:pt x="189" y="290"/>
                  <a:pt x="189" y="290"/>
                </a:cubicBezTo>
                <a:moveTo>
                  <a:pt x="737" y="280"/>
                </a:moveTo>
                <a:cubicBezTo>
                  <a:pt x="736" y="280"/>
                  <a:pt x="734" y="281"/>
                  <a:pt x="733" y="283"/>
                </a:cubicBezTo>
                <a:cubicBezTo>
                  <a:pt x="733" y="285"/>
                  <a:pt x="734" y="287"/>
                  <a:pt x="736" y="288"/>
                </a:cubicBezTo>
                <a:cubicBezTo>
                  <a:pt x="755" y="294"/>
                  <a:pt x="755" y="294"/>
                  <a:pt x="755" y="294"/>
                </a:cubicBezTo>
                <a:cubicBezTo>
                  <a:pt x="755" y="294"/>
                  <a:pt x="756" y="294"/>
                  <a:pt x="756" y="294"/>
                </a:cubicBezTo>
                <a:cubicBezTo>
                  <a:pt x="757" y="294"/>
                  <a:pt x="757" y="294"/>
                  <a:pt x="758" y="294"/>
                </a:cubicBezTo>
                <a:cubicBezTo>
                  <a:pt x="758" y="293"/>
                  <a:pt x="759" y="292"/>
                  <a:pt x="760" y="292"/>
                </a:cubicBezTo>
                <a:cubicBezTo>
                  <a:pt x="760" y="292"/>
                  <a:pt x="760" y="291"/>
                  <a:pt x="760" y="291"/>
                </a:cubicBezTo>
                <a:cubicBezTo>
                  <a:pt x="761" y="289"/>
                  <a:pt x="760" y="287"/>
                  <a:pt x="757" y="287"/>
                </a:cubicBezTo>
                <a:cubicBezTo>
                  <a:pt x="738" y="280"/>
                  <a:pt x="738" y="280"/>
                  <a:pt x="738" y="280"/>
                </a:cubicBezTo>
                <a:cubicBezTo>
                  <a:pt x="738" y="280"/>
                  <a:pt x="738" y="280"/>
                  <a:pt x="737" y="280"/>
                </a:cubicBezTo>
                <a:moveTo>
                  <a:pt x="152" y="275"/>
                </a:moveTo>
                <a:cubicBezTo>
                  <a:pt x="150" y="275"/>
                  <a:pt x="149" y="276"/>
                  <a:pt x="148" y="278"/>
                </a:cubicBezTo>
                <a:cubicBezTo>
                  <a:pt x="147" y="280"/>
                  <a:pt x="148" y="282"/>
                  <a:pt x="150" y="283"/>
                </a:cubicBezTo>
                <a:cubicBezTo>
                  <a:pt x="169" y="290"/>
                  <a:pt x="169" y="290"/>
                  <a:pt x="169" y="290"/>
                </a:cubicBezTo>
                <a:cubicBezTo>
                  <a:pt x="169" y="291"/>
                  <a:pt x="170" y="291"/>
                  <a:pt x="170" y="291"/>
                </a:cubicBezTo>
                <a:cubicBezTo>
                  <a:pt x="172" y="291"/>
                  <a:pt x="173" y="290"/>
                  <a:pt x="174" y="288"/>
                </a:cubicBezTo>
                <a:cubicBezTo>
                  <a:pt x="175" y="286"/>
                  <a:pt x="174" y="284"/>
                  <a:pt x="172" y="283"/>
                </a:cubicBezTo>
                <a:cubicBezTo>
                  <a:pt x="153" y="275"/>
                  <a:pt x="153" y="275"/>
                  <a:pt x="153" y="275"/>
                </a:cubicBezTo>
                <a:cubicBezTo>
                  <a:pt x="153" y="275"/>
                  <a:pt x="152" y="275"/>
                  <a:pt x="152" y="275"/>
                </a:cubicBezTo>
                <a:moveTo>
                  <a:pt x="1190" y="270"/>
                </a:moveTo>
                <a:cubicBezTo>
                  <a:pt x="1189" y="270"/>
                  <a:pt x="1189" y="270"/>
                  <a:pt x="1188" y="270"/>
                </a:cubicBezTo>
                <a:cubicBezTo>
                  <a:pt x="1183" y="273"/>
                  <a:pt x="1183" y="273"/>
                  <a:pt x="1183" y="273"/>
                </a:cubicBezTo>
                <a:cubicBezTo>
                  <a:pt x="1182" y="274"/>
                  <a:pt x="1182" y="274"/>
                  <a:pt x="1181" y="275"/>
                </a:cubicBezTo>
                <a:cubicBezTo>
                  <a:pt x="1174" y="286"/>
                  <a:pt x="1174" y="286"/>
                  <a:pt x="1174" y="286"/>
                </a:cubicBezTo>
                <a:cubicBezTo>
                  <a:pt x="1173" y="288"/>
                  <a:pt x="1173" y="291"/>
                  <a:pt x="1175" y="292"/>
                </a:cubicBezTo>
                <a:cubicBezTo>
                  <a:pt x="1176" y="292"/>
                  <a:pt x="1177" y="293"/>
                  <a:pt x="1177" y="293"/>
                </a:cubicBezTo>
                <a:cubicBezTo>
                  <a:pt x="1178" y="293"/>
                  <a:pt x="1178" y="292"/>
                  <a:pt x="1178" y="292"/>
                </a:cubicBezTo>
                <a:cubicBezTo>
                  <a:pt x="1178" y="292"/>
                  <a:pt x="1178" y="292"/>
                  <a:pt x="1178" y="291"/>
                </a:cubicBezTo>
                <a:cubicBezTo>
                  <a:pt x="1179" y="290"/>
                  <a:pt x="1180" y="289"/>
                  <a:pt x="1182" y="289"/>
                </a:cubicBezTo>
                <a:cubicBezTo>
                  <a:pt x="1188" y="280"/>
                  <a:pt x="1188" y="280"/>
                  <a:pt x="1188" y="280"/>
                </a:cubicBezTo>
                <a:cubicBezTo>
                  <a:pt x="1192" y="277"/>
                  <a:pt x="1192" y="277"/>
                  <a:pt x="1192" y="277"/>
                </a:cubicBezTo>
                <a:cubicBezTo>
                  <a:pt x="1194" y="276"/>
                  <a:pt x="1195" y="274"/>
                  <a:pt x="1193" y="272"/>
                </a:cubicBezTo>
                <a:cubicBezTo>
                  <a:pt x="1193" y="270"/>
                  <a:pt x="1191" y="270"/>
                  <a:pt x="1190" y="270"/>
                </a:cubicBezTo>
                <a:moveTo>
                  <a:pt x="699" y="268"/>
                </a:moveTo>
                <a:cubicBezTo>
                  <a:pt x="697" y="268"/>
                  <a:pt x="696" y="269"/>
                  <a:pt x="695" y="271"/>
                </a:cubicBezTo>
                <a:cubicBezTo>
                  <a:pt x="695" y="273"/>
                  <a:pt x="696" y="275"/>
                  <a:pt x="698" y="276"/>
                </a:cubicBezTo>
                <a:cubicBezTo>
                  <a:pt x="717" y="282"/>
                  <a:pt x="717" y="282"/>
                  <a:pt x="717" y="282"/>
                </a:cubicBezTo>
                <a:cubicBezTo>
                  <a:pt x="717" y="282"/>
                  <a:pt x="718" y="282"/>
                  <a:pt x="718" y="282"/>
                </a:cubicBezTo>
                <a:cubicBezTo>
                  <a:pt x="720" y="282"/>
                  <a:pt x="721" y="281"/>
                  <a:pt x="722" y="279"/>
                </a:cubicBezTo>
                <a:cubicBezTo>
                  <a:pt x="723" y="277"/>
                  <a:pt x="722" y="275"/>
                  <a:pt x="719" y="274"/>
                </a:cubicBezTo>
                <a:cubicBezTo>
                  <a:pt x="700" y="268"/>
                  <a:pt x="700" y="268"/>
                  <a:pt x="700" y="268"/>
                </a:cubicBezTo>
                <a:cubicBezTo>
                  <a:pt x="700" y="268"/>
                  <a:pt x="700" y="268"/>
                  <a:pt x="699" y="268"/>
                </a:cubicBezTo>
                <a:moveTo>
                  <a:pt x="575" y="264"/>
                </a:moveTo>
                <a:cubicBezTo>
                  <a:pt x="574" y="264"/>
                  <a:pt x="573" y="264"/>
                  <a:pt x="572" y="265"/>
                </a:cubicBezTo>
                <a:cubicBezTo>
                  <a:pt x="558" y="279"/>
                  <a:pt x="558" y="279"/>
                  <a:pt x="558" y="279"/>
                </a:cubicBezTo>
                <a:cubicBezTo>
                  <a:pt x="556" y="280"/>
                  <a:pt x="556" y="283"/>
                  <a:pt x="558" y="284"/>
                </a:cubicBezTo>
                <a:cubicBezTo>
                  <a:pt x="559" y="285"/>
                  <a:pt x="560" y="286"/>
                  <a:pt x="561" y="286"/>
                </a:cubicBezTo>
                <a:cubicBezTo>
                  <a:pt x="562" y="286"/>
                  <a:pt x="563" y="285"/>
                  <a:pt x="563" y="285"/>
                </a:cubicBezTo>
                <a:cubicBezTo>
                  <a:pt x="578" y="271"/>
                  <a:pt x="578" y="271"/>
                  <a:pt x="578" y="271"/>
                </a:cubicBezTo>
                <a:cubicBezTo>
                  <a:pt x="579" y="269"/>
                  <a:pt x="579" y="267"/>
                  <a:pt x="578" y="265"/>
                </a:cubicBezTo>
                <a:cubicBezTo>
                  <a:pt x="577" y="264"/>
                  <a:pt x="576" y="264"/>
                  <a:pt x="575" y="264"/>
                </a:cubicBezTo>
                <a:moveTo>
                  <a:pt x="115" y="260"/>
                </a:moveTo>
                <a:cubicBezTo>
                  <a:pt x="113" y="260"/>
                  <a:pt x="112" y="261"/>
                  <a:pt x="111" y="262"/>
                </a:cubicBezTo>
                <a:cubicBezTo>
                  <a:pt x="111" y="263"/>
                  <a:pt x="111" y="264"/>
                  <a:pt x="111" y="265"/>
                </a:cubicBezTo>
                <a:cubicBezTo>
                  <a:pt x="112" y="265"/>
                  <a:pt x="112" y="266"/>
                  <a:pt x="113" y="267"/>
                </a:cubicBezTo>
                <a:cubicBezTo>
                  <a:pt x="113" y="267"/>
                  <a:pt x="113" y="267"/>
                  <a:pt x="113" y="267"/>
                </a:cubicBezTo>
                <a:cubicBezTo>
                  <a:pt x="132" y="275"/>
                  <a:pt x="132" y="275"/>
                  <a:pt x="132" y="275"/>
                </a:cubicBezTo>
                <a:cubicBezTo>
                  <a:pt x="132" y="275"/>
                  <a:pt x="133" y="275"/>
                  <a:pt x="133" y="275"/>
                </a:cubicBezTo>
                <a:cubicBezTo>
                  <a:pt x="135" y="275"/>
                  <a:pt x="136" y="274"/>
                  <a:pt x="137" y="273"/>
                </a:cubicBezTo>
                <a:cubicBezTo>
                  <a:pt x="138" y="271"/>
                  <a:pt x="137" y="269"/>
                  <a:pt x="136" y="268"/>
                </a:cubicBezTo>
                <a:cubicBezTo>
                  <a:pt x="129" y="269"/>
                  <a:pt x="129" y="269"/>
                  <a:pt x="129" y="269"/>
                </a:cubicBezTo>
                <a:cubicBezTo>
                  <a:pt x="129" y="269"/>
                  <a:pt x="129" y="269"/>
                  <a:pt x="129" y="269"/>
                </a:cubicBezTo>
                <a:cubicBezTo>
                  <a:pt x="127" y="269"/>
                  <a:pt x="125" y="268"/>
                  <a:pt x="125" y="266"/>
                </a:cubicBezTo>
                <a:cubicBezTo>
                  <a:pt x="124" y="265"/>
                  <a:pt x="125" y="264"/>
                  <a:pt x="125" y="264"/>
                </a:cubicBezTo>
                <a:cubicBezTo>
                  <a:pt x="116" y="260"/>
                  <a:pt x="116" y="260"/>
                  <a:pt x="116" y="260"/>
                </a:cubicBezTo>
                <a:cubicBezTo>
                  <a:pt x="116" y="260"/>
                  <a:pt x="115" y="260"/>
                  <a:pt x="115" y="260"/>
                </a:cubicBezTo>
                <a:moveTo>
                  <a:pt x="1623" y="256"/>
                </a:moveTo>
                <a:cubicBezTo>
                  <a:pt x="1622" y="256"/>
                  <a:pt x="1621" y="257"/>
                  <a:pt x="1620" y="258"/>
                </a:cubicBezTo>
                <a:cubicBezTo>
                  <a:pt x="1617" y="263"/>
                  <a:pt x="1617" y="263"/>
                  <a:pt x="1617" y="263"/>
                </a:cubicBezTo>
                <a:cubicBezTo>
                  <a:pt x="1609" y="260"/>
                  <a:pt x="1609" y="260"/>
                  <a:pt x="1609" y="260"/>
                </a:cubicBezTo>
                <a:cubicBezTo>
                  <a:pt x="1609" y="260"/>
                  <a:pt x="1608" y="260"/>
                  <a:pt x="1608" y="260"/>
                </a:cubicBezTo>
                <a:cubicBezTo>
                  <a:pt x="1606" y="260"/>
                  <a:pt x="1605" y="261"/>
                  <a:pt x="1604" y="263"/>
                </a:cubicBezTo>
                <a:cubicBezTo>
                  <a:pt x="1603" y="265"/>
                  <a:pt x="1604" y="267"/>
                  <a:pt x="1606" y="268"/>
                </a:cubicBezTo>
                <a:cubicBezTo>
                  <a:pt x="1606" y="268"/>
                  <a:pt x="1606" y="268"/>
                  <a:pt x="1606" y="268"/>
                </a:cubicBezTo>
                <a:cubicBezTo>
                  <a:pt x="1617" y="271"/>
                  <a:pt x="1617" y="271"/>
                  <a:pt x="1617" y="271"/>
                </a:cubicBezTo>
                <a:cubicBezTo>
                  <a:pt x="1617" y="272"/>
                  <a:pt x="1618" y="272"/>
                  <a:pt x="1618" y="272"/>
                </a:cubicBezTo>
                <a:cubicBezTo>
                  <a:pt x="1620" y="272"/>
                  <a:pt x="1621" y="271"/>
                  <a:pt x="1622" y="270"/>
                </a:cubicBezTo>
                <a:cubicBezTo>
                  <a:pt x="1627" y="263"/>
                  <a:pt x="1627" y="263"/>
                  <a:pt x="1627" y="263"/>
                </a:cubicBezTo>
                <a:cubicBezTo>
                  <a:pt x="1628" y="261"/>
                  <a:pt x="1628" y="259"/>
                  <a:pt x="1626" y="257"/>
                </a:cubicBezTo>
                <a:cubicBezTo>
                  <a:pt x="1625" y="257"/>
                  <a:pt x="1624" y="256"/>
                  <a:pt x="1623" y="256"/>
                </a:cubicBezTo>
                <a:moveTo>
                  <a:pt x="661" y="256"/>
                </a:moveTo>
                <a:cubicBezTo>
                  <a:pt x="659" y="256"/>
                  <a:pt x="658" y="257"/>
                  <a:pt x="657" y="258"/>
                </a:cubicBezTo>
                <a:cubicBezTo>
                  <a:pt x="657" y="260"/>
                  <a:pt x="658" y="263"/>
                  <a:pt x="660" y="263"/>
                </a:cubicBezTo>
                <a:cubicBezTo>
                  <a:pt x="679" y="270"/>
                  <a:pt x="679" y="270"/>
                  <a:pt x="679" y="270"/>
                </a:cubicBezTo>
                <a:cubicBezTo>
                  <a:pt x="679" y="270"/>
                  <a:pt x="680" y="270"/>
                  <a:pt x="680" y="270"/>
                </a:cubicBezTo>
                <a:cubicBezTo>
                  <a:pt x="682" y="270"/>
                  <a:pt x="683" y="269"/>
                  <a:pt x="684" y="267"/>
                </a:cubicBezTo>
                <a:cubicBezTo>
                  <a:pt x="685" y="265"/>
                  <a:pt x="683" y="263"/>
                  <a:pt x="681" y="262"/>
                </a:cubicBezTo>
                <a:cubicBezTo>
                  <a:pt x="662" y="256"/>
                  <a:pt x="662" y="256"/>
                  <a:pt x="662" y="256"/>
                </a:cubicBezTo>
                <a:cubicBezTo>
                  <a:pt x="662" y="256"/>
                  <a:pt x="662" y="256"/>
                  <a:pt x="661" y="256"/>
                </a:cubicBezTo>
                <a:moveTo>
                  <a:pt x="1224" y="249"/>
                </a:moveTo>
                <a:cubicBezTo>
                  <a:pt x="1224" y="249"/>
                  <a:pt x="1223" y="250"/>
                  <a:pt x="1222" y="250"/>
                </a:cubicBezTo>
                <a:cubicBezTo>
                  <a:pt x="1205" y="260"/>
                  <a:pt x="1205" y="260"/>
                  <a:pt x="1205" y="260"/>
                </a:cubicBezTo>
                <a:cubicBezTo>
                  <a:pt x="1203" y="261"/>
                  <a:pt x="1203" y="264"/>
                  <a:pt x="1204" y="266"/>
                </a:cubicBezTo>
                <a:cubicBezTo>
                  <a:pt x="1205" y="267"/>
                  <a:pt x="1206" y="268"/>
                  <a:pt x="1207" y="268"/>
                </a:cubicBezTo>
                <a:cubicBezTo>
                  <a:pt x="1208" y="268"/>
                  <a:pt x="1209" y="267"/>
                  <a:pt x="1209" y="267"/>
                </a:cubicBezTo>
                <a:cubicBezTo>
                  <a:pt x="1227" y="257"/>
                  <a:pt x="1227" y="257"/>
                  <a:pt x="1227" y="257"/>
                </a:cubicBezTo>
                <a:cubicBezTo>
                  <a:pt x="1228" y="256"/>
                  <a:pt x="1229" y="253"/>
                  <a:pt x="1228" y="251"/>
                </a:cubicBezTo>
                <a:cubicBezTo>
                  <a:pt x="1227" y="250"/>
                  <a:pt x="1226" y="249"/>
                  <a:pt x="1224" y="249"/>
                </a:cubicBezTo>
                <a:moveTo>
                  <a:pt x="1570" y="246"/>
                </a:moveTo>
                <a:cubicBezTo>
                  <a:pt x="1569" y="246"/>
                  <a:pt x="1567" y="247"/>
                  <a:pt x="1566" y="249"/>
                </a:cubicBezTo>
                <a:cubicBezTo>
                  <a:pt x="1566" y="251"/>
                  <a:pt x="1567" y="253"/>
                  <a:pt x="1569" y="254"/>
                </a:cubicBezTo>
                <a:cubicBezTo>
                  <a:pt x="1588" y="261"/>
                  <a:pt x="1588" y="261"/>
                  <a:pt x="1588" y="261"/>
                </a:cubicBezTo>
                <a:cubicBezTo>
                  <a:pt x="1588" y="261"/>
                  <a:pt x="1589" y="261"/>
                  <a:pt x="1589" y="261"/>
                </a:cubicBezTo>
                <a:cubicBezTo>
                  <a:pt x="1591" y="261"/>
                  <a:pt x="1592" y="260"/>
                  <a:pt x="1593" y="259"/>
                </a:cubicBezTo>
                <a:cubicBezTo>
                  <a:pt x="1594" y="256"/>
                  <a:pt x="1592" y="254"/>
                  <a:pt x="1590" y="253"/>
                </a:cubicBezTo>
                <a:cubicBezTo>
                  <a:pt x="1572" y="247"/>
                  <a:pt x="1572" y="247"/>
                  <a:pt x="1572" y="247"/>
                </a:cubicBezTo>
                <a:cubicBezTo>
                  <a:pt x="1571" y="247"/>
                  <a:pt x="1571" y="246"/>
                  <a:pt x="1570" y="246"/>
                </a:cubicBezTo>
                <a:moveTo>
                  <a:pt x="78" y="244"/>
                </a:moveTo>
                <a:cubicBezTo>
                  <a:pt x="76" y="244"/>
                  <a:pt x="75" y="245"/>
                  <a:pt x="74" y="247"/>
                </a:cubicBezTo>
                <a:cubicBezTo>
                  <a:pt x="73" y="249"/>
                  <a:pt x="74" y="251"/>
                  <a:pt x="76" y="252"/>
                </a:cubicBezTo>
                <a:cubicBezTo>
                  <a:pt x="95" y="260"/>
                  <a:pt x="95" y="260"/>
                  <a:pt x="95" y="260"/>
                </a:cubicBezTo>
                <a:cubicBezTo>
                  <a:pt x="95" y="260"/>
                  <a:pt x="96" y="260"/>
                  <a:pt x="96" y="260"/>
                </a:cubicBezTo>
                <a:cubicBezTo>
                  <a:pt x="98" y="260"/>
                  <a:pt x="100" y="259"/>
                  <a:pt x="100" y="258"/>
                </a:cubicBezTo>
                <a:cubicBezTo>
                  <a:pt x="101" y="256"/>
                  <a:pt x="100" y="253"/>
                  <a:pt x="98" y="252"/>
                </a:cubicBezTo>
                <a:cubicBezTo>
                  <a:pt x="80" y="245"/>
                  <a:pt x="80" y="245"/>
                  <a:pt x="80" y="245"/>
                </a:cubicBezTo>
                <a:cubicBezTo>
                  <a:pt x="79" y="244"/>
                  <a:pt x="79" y="244"/>
                  <a:pt x="78" y="244"/>
                </a:cubicBezTo>
                <a:moveTo>
                  <a:pt x="623" y="243"/>
                </a:moveTo>
                <a:cubicBezTo>
                  <a:pt x="621" y="243"/>
                  <a:pt x="620" y="244"/>
                  <a:pt x="619" y="246"/>
                </a:cubicBezTo>
                <a:cubicBezTo>
                  <a:pt x="619" y="248"/>
                  <a:pt x="620" y="250"/>
                  <a:pt x="622" y="251"/>
                </a:cubicBezTo>
                <a:cubicBezTo>
                  <a:pt x="641" y="257"/>
                  <a:pt x="641" y="257"/>
                  <a:pt x="641" y="257"/>
                </a:cubicBezTo>
                <a:cubicBezTo>
                  <a:pt x="641" y="257"/>
                  <a:pt x="642" y="257"/>
                  <a:pt x="642" y="257"/>
                </a:cubicBezTo>
                <a:cubicBezTo>
                  <a:pt x="644" y="257"/>
                  <a:pt x="645" y="256"/>
                  <a:pt x="646" y="255"/>
                </a:cubicBezTo>
                <a:cubicBezTo>
                  <a:pt x="647" y="252"/>
                  <a:pt x="645" y="250"/>
                  <a:pt x="643" y="250"/>
                </a:cubicBezTo>
                <a:cubicBezTo>
                  <a:pt x="624" y="243"/>
                  <a:pt x="624" y="243"/>
                  <a:pt x="624" y="243"/>
                </a:cubicBezTo>
                <a:cubicBezTo>
                  <a:pt x="624" y="243"/>
                  <a:pt x="623" y="243"/>
                  <a:pt x="623" y="243"/>
                </a:cubicBezTo>
                <a:moveTo>
                  <a:pt x="603" y="237"/>
                </a:moveTo>
                <a:cubicBezTo>
                  <a:pt x="602" y="237"/>
                  <a:pt x="601" y="237"/>
                  <a:pt x="600" y="238"/>
                </a:cubicBezTo>
                <a:cubicBezTo>
                  <a:pt x="587" y="251"/>
                  <a:pt x="587" y="251"/>
                  <a:pt x="587" y="251"/>
                </a:cubicBezTo>
                <a:cubicBezTo>
                  <a:pt x="585" y="253"/>
                  <a:pt x="585" y="255"/>
                  <a:pt x="587" y="257"/>
                </a:cubicBezTo>
                <a:cubicBezTo>
                  <a:pt x="587" y="257"/>
                  <a:pt x="588" y="258"/>
                  <a:pt x="589" y="258"/>
                </a:cubicBezTo>
                <a:cubicBezTo>
                  <a:pt x="590" y="258"/>
                  <a:pt x="591" y="257"/>
                  <a:pt x="592" y="257"/>
                </a:cubicBezTo>
                <a:cubicBezTo>
                  <a:pt x="604" y="245"/>
                  <a:pt x="604" y="245"/>
                  <a:pt x="604" y="245"/>
                </a:cubicBezTo>
                <a:cubicBezTo>
                  <a:pt x="606" y="245"/>
                  <a:pt x="607" y="244"/>
                  <a:pt x="608" y="242"/>
                </a:cubicBezTo>
                <a:cubicBezTo>
                  <a:pt x="609" y="240"/>
                  <a:pt x="607" y="238"/>
                  <a:pt x="605" y="237"/>
                </a:cubicBezTo>
                <a:cubicBezTo>
                  <a:pt x="604" y="237"/>
                  <a:pt x="604" y="237"/>
                  <a:pt x="604" y="237"/>
                </a:cubicBezTo>
                <a:cubicBezTo>
                  <a:pt x="604" y="237"/>
                  <a:pt x="603" y="237"/>
                  <a:pt x="603" y="237"/>
                </a:cubicBezTo>
                <a:moveTo>
                  <a:pt x="1532" y="233"/>
                </a:moveTo>
                <a:cubicBezTo>
                  <a:pt x="1531" y="233"/>
                  <a:pt x="1529" y="234"/>
                  <a:pt x="1529" y="236"/>
                </a:cubicBezTo>
                <a:cubicBezTo>
                  <a:pt x="1528" y="238"/>
                  <a:pt x="1529" y="240"/>
                  <a:pt x="1531" y="241"/>
                </a:cubicBezTo>
                <a:cubicBezTo>
                  <a:pt x="1550" y="247"/>
                  <a:pt x="1550" y="247"/>
                  <a:pt x="1550" y="247"/>
                </a:cubicBezTo>
                <a:cubicBezTo>
                  <a:pt x="1550" y="248"/>
                  <a:pt x="1551" y="248"/>
                  <a:pt x="1551" y="248"/>
                </a:cubicBezTo>
                <a:cubicBezTo>
                  <a:pt x="1553" y="248"/>
                  <a:pt x="1555" y="247"/>
                  <a:pt x="1555" y="245"/>
                </a:cubicBezTo>
                <a:cubicBezTo>
                  <a:pt x="1556" y="243"/>
                  <a:pt x="1555" y="241"/>
                  <a:pt x="1553" y="240"/>
                </a:cubicBezTo>
                <a:cubicBezTo>
                  <a:pt x="1534" y="233"/>
                  <a:pt x="1534" y="233"/>
                  <a:pt x="1534" y="233"/>
                </a:cubicBezTo>
                <a:cubicBezTo>
                  <a:pt x="1533" y="233"/>
                  <a:pt x="1533" y="233"/>
                  <a:pt x="1532" y="233"/>
                </a:cubicBezTo>
                <a:moveTo>
                  <a:pt x="1259" y="229"/>
                </a:moveTo>
                <a:cubicBezTo>
                  <a:pt x="1258" y="229"/>
                  <a:pt x="1258" y="229"/>
                  <a:pt x="1257" y="230"/>
                </a:cubicBezTo>
                <a:cubicBezTo>
                  <a:pt x="1240" y="240"/>
                  <a:pt x="1240" y="240"/>
                  <a:pt x="1240" y="240"/>
                </a:cubicBezTo>
                <a:cubicBezTo>
                  <a:pt x="1238" y="241"/>
                  <a:pt x="1237" y="243"/>
                  <a:pt x="1238" y="245"/>
                </a:cubicBezTo>
                <a:cubicBezTo>
                  <a:pt x="1239" y="247"/>
                  <a:pt x="1240" y="247"/>
                  <a:pt x="1242" y="247"/>
                </a:cubicBezTo>
                <a:cubicBezTo>
                  <a:pt x="1242" y="247"/>
                  <a:pt x="1243" y="247"/>
                  <a:pt x="1244" y="247"/>
                </a:cubicBezTo>
                <a:cubicBezTo>
                  <a:pt x="1261" y="237"/>
                  <a:pt x="1261" y="237"/>
                  <a:pt x="1261" y="237"/>
                </a:cubicBezTo>
                <a:cubicBezTo>
                  <a:pt x="1263" y="236"/>
                  <a:pt x="1264" y="233"/>
                  <a:pt x="1262" y="231"/>
                </a:cubicBezTo>
                <a:cubicBezTo>
                  <a:pt x="1262" y="230"/>
                  <a:pt x="1260" y="229"/>
                  <a:pt x="1259" y="229"/>
                </a:cubicBezTo>
                <a:moveTo>
                  <a:pt x="41" y="229"/>
                </a:moveTo>
                <a:cubicBezTo>
                  <a:pt x="40" y="229"/>
                  <a:pt x="38" y="230"/>
                  <a:pt x="37" y="232"/>
                </a:cubicBezTo>
                <a:cubicBezTo>
                  <a:pt x="37" y="234"/>
                  <a:pt x="38" y="236"/>
                  <a:pt x="40" y="237"/>
                </a:cubicBezTo>
                <a:cubicBezTo>
                  <a:pt x="58" y="244"/>
                  <a:pt x="58" y="244"/>
                  <a:pt x="58" y="244"/>
                </a:cubicBezTo>
                <a:cubicBezTo>
                  <a:pt x="59" y="245"/>
                  <a:pt x="59" y="245"/>
                  <a:pt x="60" y="245"/>
                </a:cubicBezTo>
                <a:cubicBezTo>
                  <a:pt x="61" y="245"/>
                  <a:pt x="63" y="244"/>
                  <a:pt x="63" y="242"/>
                </a:cubicBezTo>
                <a:cubicBezTo>
                  <a:pt x="64" y="240"/>
                  <a:pt x="63" y="238"/>
                  <a:pt x="61" y="237"/>
                </a:cubicBezTo>
                <a:cubicBezTo>
                  <a:pt x="43" y="229"/>
                  <a:pt x="43" y="229"/>
                  <a:pt x="43" y="229"/>
                </a:cubicBezTo>
                <a:cubicBezTo>
                  <a:pt x="42" y="229"/>
                  <a:pt x="42" y="229"/>
                  <a:pt x="41" y="229"/>
                </a:cubicBezTo>
                <a:moveTo>
                  <a:pt x="1647" y="224"/>
                </a:moveTo>
                <a:cubicBezTo>
                  <a:pt x="1646" y="224"/>
                  <a:pt x="1644" y="225"/>
                  <a:pt x="1644" y="226"/>
                </a:cubicBezTo>
                <a:cubicBezTo>
                  <a:pt x="1632" y="242"/>
                  <a:pt x="1632" y="242"/>
                  <a:pt x="1632" y="242"/>
                </a:cubicBezTo>
                <a:cubicBezTo>
                  <a:pt x="1631" y="244"/>
                  <a:pt x="1631" y="246"/>
                  <a:pt x="1633" y="247"/>
                </a:cubicBezTo>
                <a:cubicBezTo>
                  <a:pt x="1633" y="248"/>
                  <a:pt x="1634" y="248"/>
                  <a:pt x="1635" y="248"/>
                </a:cubicBezTo>
                <a:cubicBezTo>
                  <a:pt x="1636" y="248"/>
                  <a:pt x="1638" y="248"/>
                  <a:pt x="1638" y="247"/>
                </a:cubicBezTo>
                <a:cubicBezTo>
                  <a:pt x="1650" y="230"/>
                  <a:pt x="1650" y="230"/>
                  <a:pt x="1650" y="230"/>
                </a:cubicBezTo>
                <a:cubicBezTo>
                  <a:pt x="1651" y="228"/>
                  <a:pt x="1651" y="226"/>
                  <a:pt x="1649" y="225"/>
                </a:cubicBezTo>
                <a:cubicBezTo>
                  <a:pt x="1648" y="224"/>
                  <a:pt x="1648" y="224"/>
                  <a:pt x="1647" y="224"/>
                </a:cubicBezTo>
                <a:moveTo>
                  <a:pt x="1495" y="220"/>
                </a:moveTo>
                <a:cubicBezTo>
                  <a:pt x="1493" y="220"/>
                  <a:pt x="1492" y="221"/>
                  <a:pt x="1491" y="222"/>
                </a:cubicBezTo>
                <a:cubicBezTo>
                  <a:pt x="1490" y="224"/>
                  <a:pt x="1491" y="227"/>
                  <a:pt x="1493" y="227"/>
                </a:cubicBezTo>
                <a:cubicBezTo>
                  <a:pt x="1512" y="234"/>
                  <a:pt x="1512" y="234"/>
                  <a:pt x="1512" y="234"/>
                </a:cubicBezTo>
                <a:cubicBezTo>
                  <a:pt x="1513" y="234"/>
                  <a:pt x="1513" y="234"/>
                  <a:pt x="1514" y="234"/>
                </a:cubicBezTo>
                <a:cubicBezTo>
                  <a:pt x="1515" y="234"/>
                  <a:pt x="1517" y="233"/>
                  <a:pt x="1517" y="232"/>
                </a:cubicBezTo>
                <a:cubicBezTo>
                  <a:pt x="1518" y="230"/>
                  <a:pt x="1517" y="227"/>
                  <a:pt x="1515" y="226"/>
                </a:cubicBezTo>
                <a:cubicBezTo>
                  <a:pt x="1496" y="220"/>
                  <a:pt x="1496" y="220"/>
                  <a:pt x="1496" y="220"/>
                </a:cubicBezTo>
                <a:cubicBezTo>
                  <a:pt x="1496" y="220"/>
                  <a:pt x="1495" y="220"/>
                  <a:pt x="1495" y="220"/>
                </a:cubicBezTo>
                <a:moveTo>
                  <a:pt x="4" y="214"/>
                </a:moveTo>
                <a:cubicBezTo>
                  <a:pt x="3" y="214"/>
                  <a:pt x="1" y="215"/>
                  <a:pt x="0" y="216"/>
                </a:cubicBezTo>
                <a:cubicBezTo>
                  <a:pt x="0" y="218"/>
                  <a:pt x="1" y="221"/>
                  <a:pt x="3" y="221"/>
                </a:cubicBezTo>
                <a:cubicBezTo>
                  <a:pt x="21" y="229"/>
                  <a:pt x="21" y="229"/>
                  <a:pt x="21" y="229"/>
                </a:cubicBezTo>
                <a:cubicBezTo>
                  <a:pt x="22" y="229"/>
                  <a:pt x="22" y="229"/>
                  <a:pt x="23" y="229"/>
                </a:cubicBezTo>
                <a:cubicBezTo>
                  <a:pt x="24" y="229"/>
                  <a:pt x="26" y="228"/>
                  <a:pt x="26" y="227"/>
                </a:cubicBezTo>
                <a:cubicBezTo>
                  <a:pt x="27" y="225"/>
                  <a:pt x="26" y="223"/>
                  <a:pt x="24" y="222"/>
                </a:cubicBezTo>
                <a:cubicBezTo>
                  <a:pt x="6" y="214"/>
                  <a:pt x="6" y="214"/>
                  <a:pt x="6" y="214"/>
                </a:cubicBezTo>
                <a:cubicBezTo>
                  <a:pt x="5" y="214"/>
                  <a:pt x="5" y="214"/>
                  <a:pt x="4" y="214"/>
                </a:cubicBezTo>
                <a:moveTo>
                  <a:pt x="1294" y="209"/>
                </a:moveTo>
                <a:cubicBezTo>
                  <a:pt x="1293" y="209"/>
                  <a:pt x="1292" y="209"/>
                  <a:pt x="1292" y="210"/>
                </a:cubicBezTo>
                <a:cubicBezTo>
                  <a:pt x="1274" y="220"/>
                  <a:pt x="1274" y="220"/>
                  <a:pt x="1274" y="220"/>
                </a:cubicBezTo>
                <a:cubicBezTo>
                  <a:pt x="1272" y="221"/>
                  <a:pt x="1272" y="223"/>
                  <a:pt x="1273" y="225"/>
                </a:cubicBezTo>
                <a:cubicBezTo>
                  <a:pt x="1274" y="227"/>
                  <a:pt x="1275" y="227"/>
                  <a:pt x="1276" y="227"/>
                </a:cubicBezTo>
                <a:cubicBezTo>
                  <a:pt x="1277" y="227"/>
                  <a:pt x="1278" y="227"/>
                  <a:pt x="1278" y="227"/>
                </a:cubicBezTo>
                <a:cubicBezTo>
                  <a:pt x="1296" y="217"/>
                  <a:pt x="1296" y="217"/>
                  <a:pt x="1296" y="217"/>
                </a:cubicBezTo>
                <a:cubicBezTo>
                  <a:pt x="1298" y="215"/>
                  <a:pt x="1298" y="213"/>
                  <a:pt x="1297" y="211"/>
                </a:cubicBezTo>
                <a:cubicBezTo>
                  <a:pt x="1296" y="210"/>
                  <a:pt x="1295" y="209"/>
                  <a:pt x="1294" y="209"/>
                </a:cubicBezTo>
                <a:moveTo>
                  <a:pt x="1457" y="206"/>
                </a:moveTo>
                <a:cubicBezTo>
                  <a:pt x="1456" y="206"/>
                  <a:pt x="1454" y="207"/>
                  <a:pt x="1453" y="209"/>
                </a:cubicBezTo>
                <a:cubicBezTo>
                  <a:pt x="1453" y="211"/>
                  <a:pt x="1454" y="213"/>
                  <a:pt x="1456" y="214"/>
                </a:cubicBezTo>
                <a:cubicBezTo>
                  <a:pt x="1475" y="221"/>
                  <a:pt x="1475" y="221"/>
                  <a:pt x="1475" y="221"/>
                </a:cubicBezTo>
                <a:cubicBezTo>
                  <a:pt x="1475" y="221"/>
                  <a:pt x="1476" y="221"/>
                  <a:pt x="1476" y="221"/>
                </a:cubicBezTo>
                <a:cubicBezTo>
                  <a:pt x="1478" y="221"/>
                  <a:pt x="1479" y="220"/>
                  <a:pt x="1480" y="218"/>
                </a:cubicBezTo>
                <a:cubicBezTo>
                  <a:pt x="1481" y="216"/>
                  <a:pt x="1479" y="214"/>
                  <a:pt x="1477" y="213"/>
                </a:cubicBezTo>
                <a:cubicBezTo>
                  <a:pt x="1459" y="206"/>
                  <a:pt x="1459" y="206"/>
                  <a:pt x="1459" y="206"/>
                </a:cubicBezTo>
                <a:cubicBezTo>
                  <a:pt x="1458" y="206"/>
                  <a:pt x="1458" y="206"/>
                  <a:pt x="1457" y="206"/>
                </a:cubicBezTo>
                <a:moveTo>
                  <a:pt x="1419" y="193"/>
                </a:moveTo>
                <a:cubicBezTo>
                  <a:pt x="1418" y="193"/>
                  <a:pt x="1416" y="194"/>
                  <a:pt x="1416" y="195"/>
                </a:cubicBezTo>
                <a:cubicBezTo>
                  <a:pt x="1415" y="197"/>
                  <a:pt x="1416" y="200"/>
                  <a:pt x="1418" y="200"/>
                </a:cubicBezTo>
                <a:cubicBezTo>
                  <a:pt x="1427" y="204"/>
                  <a:pt x="1427" y="204"/>
                  <a:pt x="1427" y="204"/>
                </a:cubicBezTo>
                <a:cubicBezTo>
                  <a:pt x="1432" y="200"/>
                  <a:pt x="1432" y="200"/>
                  <a:pt x="1432" y="200"/>
                </a:cubicBezTo>
                <a:cubicBezTo>
                  <a:pt x="1432" y="200"/>
                  <a:pt x="1433" y="199"/>
                  <a:pt x="1434" y="199"/>
                </a:cubicBezTo>
                <a:cubicBezTo>
                  <a:pt x="1435" y="199"/>
                  <a:pt x="1437" y="200"/>
                  <a:pt x="1437" y="201"/>
                </a:cubicBezTo>
                <a:cubicBezTo>
                  <a:pt x="1439" y="203"/>
                  <a:pt x="1438" y="205"/>
                  <a:pt x="1437" y="207"/>
                </a:cubicBezTo>
                <a:cubicBezTo>
                  <a:pt x="1436" y="207"/>
                  <a:pt x="1436" y="207"/>
                  <a:pt x="1436" y="207"/>
                </a:cubicBezTo>
                <a:cubicBezTo>
                  <a:pt x="1437" y="207"/>
                  <a:pt x="1437" y="207"/>
                  <a:pt x="1437" y="207"/>
                </a:cubicBezTo>
                <a:cubicBezTo>
                  <a:pt x="1437" y="207"/>
                  <a:pt x="1438" y="207"/>
                  <a:pt x="1438" y="207"/>
                </a:cubicBezTo>
                <a:cubicBezTo>
                  <a:pt x="1440" y="207"/>
                  <a:pt x="1442" y="206"/>
                  <a:pt x="1442" y="205"/>
                </a:cubicBezTo>
                <a:cubicBezTo>
                  <a:pt x="1443" y="203"/>
                  <a:pt x="1442" y="200"/>
                  <a:pt x="1440" y="200"/>
                </a:cubicBezTo>
                <a:cubicBezTo>
                  <a:pt x="1421" y="193"/>
                  <a:pt x="1421" y="193"/>
                  <a:pt x="1421" y="193"/>
                </a:cubicBezTo>
                <a:cubicBezTo>
                  <a:pt x="1420" y="193"/>
                  <a:pt x="1420" y="193"/>
                  <a:pt x="1419" y="193"/>
                </a:cubicBezTo>
                <a:moveTo>
                  <a:pt x="1668" y="192"/>
                </a:moveTo>
                <a:cubicBezTo>
                  <a:pt x="1668" y="192"/>
                  <a:pt x="1667" y="193"/>
                  <a:pt x="1667" y="193"/>
                </a:cubicBezTo>
                <a:cubicBezTo>
                  <a:pt x="1655" y="209"/>
                  <a:pt x="1655" y="209"/>
                  <a:pt x="1655" y="209"/>
                </a:cubicBezTo>
                <a:cubicBezTo>
                  <a:pt x="1654" y="211"/>
                  <a:pt x="1654" y="214"/>
                  <a:pt x="1656" y="215"/>
                </a:cubicBezTo>
                <a:cubicBezTo>
                  <a:pt x="1657" y="215"/>
                  <a:pt x="1658" y="216"/>
                  <a:pt x="1658" y="216"/>
                </a:cubicBezTo>
                <a:cubicBezTo>
                  <a:pt x="1660" y="216"/>
                  <a:pt x="1661" y="215"/>
                  <a:pt x="1662" y="214"/>
                </a:cubicBezTo>
                <a:cubicBezTo>
                  <a:pt x="1673" y="198"/>
                  <a:pt x="1673" y="198"/>
                  <a:pt x="1673" y="198"/>
                </a:cubicBezTo>
                <a:cubicBezTo>
                  <a:pt x="1671" y="198"/>
                  <a:pt x="1671" y="198"/>
                  <a:pt x="1671" y="198"/>
                </a:cubicBezTo>
                <a:cubicBezTo>
                  <a:pt x="1669" y="197"/>
                  <a:pt x="1667" y="195"/>
                  <a:pt x="1668" y="193"/>
                </a:cubicBezTo>
                <a:cubicBezTo>
                  <a:pt x="1668" y="193"/>
                  <a:pt x="1668" y="192"/>
                  <a:pt x="1668" y="192"/>
                </a:cubicBezTo>
                <a:moveTo>
                  <a:pt x="1328" y="189"/>
                </a:moveTo>
                <a:cubicBezTo>
                  <a:pt x="1327" y="189"/>
                  <a:pt x="1327" y="189"/>
                  <a:pt x="1326" y="189"/>
                </a:cubicBezTo>
                <a:cubicBezTo>
                  <a:pt x="1309" y="200"/>
                  <a:pt x="1309" y="200"/>
                  <a:pt x="1309" y="200"/>
                </a:cubicBezTo>
                <a:cubicBezTo>
                  <a:pt x="1307" y="201"/>
                  <a:pt x="1306" y="203"/>
                  <a:pt x="1307" y="205"/>
                </a:cubicBezTo>
                <a:cubicBezTo>
                  <a:pt x="1308" y="206"/>
                  <a:pt x="1309" y="207"/>
                  <a:pt x="1311" y="207"/>
                </a:cubicBezTo>
                <a:cubicBezTo>
                  <a:pt x="1312" y="207"/>
                  <a:pt x="1312" y="207"/>
                  <a:pt x="1313" y="206"/>
                </a:cubicBezTo>
                <a:cubicBezTo>
                  <a:pt x="1330" y="196"/>
                  <a:pt x="1330" y="196"/>
                  <a:pt x="1330" y="196"/>
                </a:cubicBezTo>
                <a:cubicBezTo>
                  <a:pt x="1332" y="195"/>
                  <a:pt x="1333" y="193"/>
                  <a:pt x="1332" y="191"/>
                </a:cubicBezTo>
                <a:cubicBezTo>
                  <a:pt x="1331" y="190"/>
                  <a:pt x="1329" y="189"/>
                  <a:pt x="1328" y="189"/>
                </a:cubicBezTo>
                <a:moveTo>
                  <a:pt x="1382" y="179"/>
                </a:moveTo>
                <a:cubicBezTo>
                  <a:pt x="1380" y="179"/>
                  <a:pt x="1379" y="180"/>
                  <a:pt x="1378" y="182"/>
                </a:cubicBezTo>
                <a:cubicBezTo>
                  <a:pt x="1377" y="184"/>
                  <a:pt x="1378" y="186"/>
                  <a:pt x="1380" y="187"/>
                </a:cubicBezTo>
                <a:cubicBezTo>
                  <a:pt x="1399" y="194"/>
                  <a:pt x="1399" y="194"/>
                  <a:pt x="1399" y="194"/>
                </a:cubicBezTo>
                <a:cubicBezTo>
                  <a:pt x="1400" y="194"/>
                  <a:pt x="1400" y="194"/>
                  <a:pt x="1401" y="194"/>
                </a:cubicBezTo>
                <a:cubicBezTo>
                  <a:pt x="1402" y="194"/>
                  <a:pt x="1404" y="193"/>
                  <a:pt x="1404" y="191"/>
                </a:cubicBezTo>
                <a:cubicBezTo>
                  <a:pt x="1405" y="189"/>
                  <a:pt x="1404" y="187"/>
                  <a:pt x="1402" y="186"/>
                </a:cubicBezTo>
                <a:cubicBezTo>
                  <a:pt x="1383" y="179"/>
                  <a:pt x="1383" y="179"/>
                  <a:pt x="1383" y="179"/>
                </a:cubicBezTo>
                <a:cubicBezTo>
                  <a:pt x="1383" y="179"/>
                  <a:pt x="1382" y="179"/>
                  <a:pt x="1382" y="179"/>
                </a:cubicBezTo>
                <a:moveTo>
                  <a:pt x="1359" y="171"/>
                </a:moveTo>
                <a:cubicBezTo>
                  <a:pt x="1358" y="171"/>
                  <a:pt x="1358" y="171"/>
                  <a:pt x="1357" y="171"/>
                </a:cubicBezTo>
                <a:cubicBezTo>
                  <a:pt x="1343" y="179"/>
                  <a:pt x="1343" y="179"/>
                  <a:pt x="1343" y="179"/>
                </a:cubicBezTo>
                <a:cubicBezTo>
                  <a:pt x="1341" y="181"/>
                  <a:pt x="1341" y="183"/>
                  <a:pt x="1342" y="185"/>
                </a:cubicBezTo>
                <a:cubicBezTo>
                  <a:pt x="1343" y="186"/>
                  <a:pt x="1344" y="187"/>
                  <a:pt x="1345" y="187"/>
                </a:cubicBezTo>
                <a:cubicBezTo>
                  <a:pt x="1346" y="187"/>
                  <a:pt x="1347" y="187"/>
                  <a:pt x="1347" y="186"/>
                </a:cubicBezTo>
                <a:cubicBezTo>
                  <a:pt x="1347" y="186"/>
                  <a:pt x="1347" y="186"/>
                  <a:pt x="1347" y="186"/>
                </a:cubicBezTo>
                <a:cubicBezTo>
                  <a:pt x="1359" y="179"/>
                  <a:pt x="1359" y="179"/>
                  <a:pt x="1359" y="179"/>
                </a:cubicBezTo>
                <a:cubicBezTo>
                  <a:pt x="1362" y="180"/>
                  <a:pt x="1362" y="180"/>
                  <a:pt x="1362" y="180"/>
                </a:cubicBezTo>
                <a:cubicBezTo>
                  <a:pt x="1362" y="180"/>
                  <a:pt x="1363" y="180"/>
                  <a:pt x="1363" y="180"/>
                </a:cubicBezTo>
                <a:cubicBezTo>
                  <a:pt x="1365" y="180"/>
                  <a:pt x="1366" y="179"/>
                  <a:pt x="1367" y="178"/>
                </a:cubicBezTo>
                <a:cubicBezTo>
                  <a:pt x="1368" y="176"/>
                  <a:pt x="1366" y="173"/>
                  <a:pt x="1364" y="173"/>
                </a:cubicBezTo>
                <a:cubicBezTo>
                  <a:pt x="1360" y="171"/>
                  <a:pt x="1360" y="171"/>
                  <a:pt x="1360" y="171"/>
                </a:cubicBezTo>
                <a:cubicBezTo>
                  <a:pt x="1360" y="171"/>
                  <a:pt x="1359" y="171"/>
                  <a:pt x="1359" y="171"/>
                </a:cubicBezTo>
                <a:moveTo>
                  <a:pt x="1693" y="159"/>
                </a:moveTo>
                <a:cubicBezTo>
                  <a:pt x="1692" y="159"/>
                  <a:pt x="1691" y="159"/>
                  <a:pt x="1690" y="161"/>
                </a:cubicBezTo>
                <a:cubicBezTo>
                  <a:pt x="1678" y="177"/>
                  <a:pt x="1678" y="177"/>
                  <a:pt x="1678" y="177"/>
                </a:cubicBezTo>
                <a:cubicBezTo>
                  <a:pt x="1677" y="179"/>
                  <a:pt x="1678" y="181"/>
                  <a:pt x="1679" y="182"/>
                </a:cubicBezTo>
                <a:cubicBezTo>
                  <a:pt x="1680" y="183"/>
                  <a:pt x="1681" y="183"/>
                  <a:pt x="1682" y="183"/>
                </a:cubicBezTo>
                <a:cubicBezTo>
                  <a:pt x="1683" y="183"/>
                  <a:pt x="1684" y="183"/>
                  <a:pt x="1685" y="181"/>
                </a:cubicBezTo>
                <a:cubicBezTo>
                  <a:pt x="1697" y="165"/>
                  <a:pt x="1697" y="165"/>
                  <a:pt x="1697" y="165"/>
                </a:cubicBezTo>
                <a:cubicBezTo>
                  <a:pt x="1698" y="163"/>
                  <a:pt x="1697" y="161"/>
                  <a:pt x="1696" y="160"/>
                </a:cubicBezTo>
                <a:cubicBezTo>
                  <a:pt x="1695" y="159"/>
                  <a:pt x="1694" y="159"/>
                  <a:pt x="1693" y="159"/>
                </a:cubicBezTo>
                <a:moveTo>
                  <a:pt x="1717" y="126"/>
                </a:moveTo>
                <a:cubicBezTo>
                  <a:pt x="1715" y="126"/>
                  <a:pt x="1714" y="127"/>
                  <a:pt x="1713" y="128"/>
                </a:cubicBezTo>
                <a:cubicBezTo>
                  <a:pt x="1702" y="144"/>
                  <a:pt x="1702" y="144"/>
                  <a:pt x="1702" y="144"/>
                </a:cubicBezTo>
                <a:cubicBezTo>
                  <a:pt x="1700" y="146"/>
                  <a:pt x="1701" y="149"/>
                  <a:pt x="1703" y="150"/>
                </a:cubicBezTo>
                <a:cubicBezTo>
                  <a:pt x="1703" y="150"/>
                  <a:pt x="1704" y="151"/>
                  <a:pt x="1705" y="151"/>
                </a:cubicBezTo>
                <a:cubicBezTo>
                  <a:pt x="1706" y="151"/>
                  <a:pt x="1707" y="150"/>
                  <a:pt x="1708" y="149"/>
                </a:cubicBezTo>
                <a:cubicBezTo>
                  <a:pt x="1720" y="133"/>
                  <a:pt x="1720" y="133"/>
                  <a:pt x="1720" y="133"/>
                </a:cubicBezTo>
                <a:cubicBezTo>
                  <a:pt x="1721" y="131"/>
                  <a:pt x="1721" y="128"/>
                  <a:pt x="1719" y="127"/>
                </a:cubicBezTo>
                <a:cubicBezTo>
                  <a:pt x="1718" y="127"/>
                  <a:pt x="1717" y="126"/>
                  <a:pt x="1717" y="126"/>
                </a:cubicBezTo>
                <a:moveTo>
                  <a:pt x="1740" y="94"/>
                </a:moveTo>
                <a:cubicBezTo>
                  <a:pt x="1739" y="94"/>
                  <a:pt x="1737" y="94"/>
                  <a:pt x="1737" y="96"/>
                </a:cubicBezTo>
                <a:cubicBezTo>
                  <a:pt x="1725" y="112"/>
                  <a:pt x="1725" y="112"/>
                  <a:pt x="1725" y="112"/>
                </a:cubicBezTo>
                <a:cubicBezTo>
                  <a:pt x="1724" y="114"/>
                  <a:pt x="1724" y="116"/>
                  <a:pt x="1726" y="117"/>
                </a:cubicBezTo>
                <a:cubicBezTo>
                  <a:pt x="1727" y="118"/>
                  <a:pt x="1727" y="118"/>
                  <a:pt x="1728" y="118"/>
                </a:cubicBezTo>
                <a:cubicBezTo>
                  <a:pt x="1729" y="118"/>
                  <a:pt x="1731" y="118"/>
                  <a:pt x="1732" y="116"/>
                </a:cubicBezTo>
                <a:cubicBezTo>
                  <a:pt x="1743" y="100"/>
                  <a:pt x="1743" y="100"/>
                  <a:pt x="1743" y="100"/>
                </a:cubicBezTo>
                <a:cubicBezTo>
                  <a:pt x="1744" y="98"/>
                  <a:pt x="1744" y="96"/>
                  <a:pt x="1742" y="95"/>
                </a:cubicBezTo>
                <a:cubicBezTo>
                  <a:pt x="1742" y="94"/>
                  <a:pt x="1741" y="94"/>
                  <a:pt x="1740" y="94"/>
                </a:cubicBezTo>
                <a:moveTo>
                  <a:pt x="1763" y="61"/>
                </a:moveTo>
                <a:cubicBezTo>
                  <a:pt x="1762" y="61"/>
                  <a:pt x="1761" y="62"/>
                  <a:pt x="1760" y="63"/>
                </a:cubicBezTo>
                <a:cubicBezTo>
                  <a:pt x="1748" y="79"/>
                  <a:pt x="1748" y="79"/>
                  <a:pt x="1748" y="79"/>
                </a:cubicBezTo>
                <a:cubicBezTo>
                  <a:pt x="1747" y="81"/>
                  <a:pt x="1747" y="84"/>
                  <a:pt x="1749" y="85"/>
                </a:cubicBezTo>
                <a:cubicBezTo>
                  <a:pt x="1750" y="85"/>
                  <a:pt x="1751" y="86"/>
                  <a:pt x="1752" y="86"/>
                </a:cubicBezTo>
                <a:cubicBezTo>
                  <a:pt x="1753" y="86"/>
                  <a:pt x="1754" y="85"/>
                  <a:pt x="1755" y="84"/>
                </a:cubicBezTo>
                <a:cubicBezTo>
                  <a:pt x="1766" y="68"/>
                  <a:pt x="1766" y="68"/>
                  <a:pt x="1766" y="68"/>
                </a:cubicBezTo>
                <a:cubicBezTo>
                  <a:pt x="1768" y="66"/>
                  <a:pt x="1767" y="63"/>
                  <a:pt x="1766" y="62"/>
                </a:cubicBezTo>
                <a:cubicBezTo>
                  <a:pt x="1765" y="62"/>
                  <a:pt x="1764" y="61"/>
                  <a:pt x="1763" y="61"/>
                </a:cubicBezTo>
                <a:moveTo>
                  <a:pt x="1786" y="29"/>
                </a:moveTo>
                <a:cubicBezTo>
                  <a:pt x="1785" y="29"/>
                  <a:pt x="1784" y="29"/>
                  <a:pt x="1783" y="30"/>
                </a:cubicBezTo>
                <a:cubicBezTo>
                  <a:pt x="1772" y="47"/>
                  <a:pt x="1772" y="47"/>
                  <a:pt x="1772" y="47"/>
                </a:cubicBezTo>
                <a:cubicBezTo>
                  <a:pt x="1770" y="49"/>
                  <a:pt x="1771" y="51"/>
                  <a:pt x="1772" y="52"/>
                </a:cubicBezTo>
                <a:cubicBezTo>
                  <a:pt x="1773" y="53"/>
                  <a:pt x="1774" y="53"/>
                  <a:pt x="1775" y="53"/>
                </a:cubicBezTo>
                <a:cubicBezTo>
                  <a:pt x="1776" y="53"/>
                  <a:pt x="1777" y="52"/>
                  <a:pt x="1778" y="51"/>
                </a:cubicBezTo>
                <a:cubicBezTo>
                  <a:pt x="1790" y="35"/>
                  <a:pt x="1790" y="35"/>
                  <a:pt x="1790" y="35"/>
                </a:cubicBezTo>
                <a:cubicBezTo>
                  <a:pt x="1791" y="33"/>
                  <a:pt x="1791" y="31"/>
                  <a:pt x="1789" y="30"/>
                </a:cubicBezTo>
                <a:cubicBezTo>
                  <a:pt x="1788" y="29"/>
                  <a:pt x="1787" y="29"/>
                  <a:pt x="1786" y="29"/>
                </a:cubicBezTo>
                <a:moveTo>
                  <a:pt x="1807" y="0"/>
                </a:moveTo>
                <a:cubicBezTo>
                  <a:pt x="1806" y="0"/>
                  <a:pt x="1804" y="1"/>
                  <a:pt x="1804" y="2"/>
                </a:cubicBezTo>
                <a:cubicBezTo>
                  <a:pt x="1795" y="14"/>
                  <a:pt x="1795" y="14"/>
                  <a:pt x="1795" y="14"/>
                </a:cubicBezTo>
                <a:cubicBezTo>
                  <a:pt x="1794" y="16"/>
                  <a:pt x="1794" y="19"/>
                  <a:pt x="1796" y="20"/>
                </a:cubicBezTo>
                <a:cubicBezTo>
                  <a:pt x="1796" y="20"/>
                  <a:pt x="1797" y="21"/>
                  <a:pt x="1798" y="21"/>
                </a:cubicBezTo>
                <a:cubicBezTo>
                  <a:pt x="1799" y="21"/>
                  <a:pt x="1801" y="20"/>
                  <a:pt x="1801" y="19"/>
                </a:cubicBezTo>
                <a:cubicBezTo>
                  <a:pt x="1810" y="7"/>
                  <a:pt x="1810" y="7"/>
                  <a:pt x="1810" y="7"/>
                </a:cubicBezTo>
                <a:cubicBezTo>
                  <a:pt x="1811" y="5"/>
                  <a:pt x="1811" y="2"/>
                  <a:pt x="1809" y="1"/>
                </a:cubicBezTo>
                <a:cubicBezTo>
                  <a:pt x="1808" y="1"/>
                  <a:pt x="1808" y="0"/>
                  <a:pt x="1807" y="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76"/>
          <p:cNvSpPr>
            <a:spLocks noEditPoints="1"/>
          </p:cNvSpPr>
          <p:nvPr/>
        </p:nvSpPr>
        <p:spPr bwMode="auto">
          <a:xfrm>
            <a:off x="476250" y="2497138"/>
            <a:ext cx="11398250" cy="1325563"/>
          </a:xfrm>
          <a:custGeom>
            <a:avLst/>
            <a:gdLst>
              <a:gd name="T0" fmla="*/ 614 w 1868"/>
              <a:gd name="T1" fmla="*/ 207 h 217"/>
              <a:gd name="T2" fmla="*/ 619 w 1868"/>
              <a:gd name="T3" fmla="*/ 217 h 217"/>
              <a:gd name="T4" fmla="*/ 633 w 1868"/>
              <a:gd name="T5" fmla="*/ 212 h 217"/>
              <a:gd name="T6" fmla="*/ 598 w 1868"/>
              <a:gd name="T7" fmla="*/ 204 h 217"/>
              <a:gd name="T8" fmla="*/ 649 w 1868"/>
              <a:gd name="T9" fmla="*/ 203 h 217"/>
              <a:gd name="T10" fmla="*/ 556 w 1868"/>
              <a:gd name="T11" fmla="*/ 189 h 217"/>
              <a:gd name="T12" fmla="*/ 683 w 1868"/>
              <a:gd name="T13" fmla="*/ 178 h 217"/>
              <a:gd name="T14" fmla="*/ 1249 w 1868"/>
              <a:gd name="T15" fmla="*/ 167 h 217"/>
              <a:gd name="T16" fmla="*/ 504 w 1868"/>
              <a:gd name="T17" fmla="*/ 154 h 217"/>
              <a:gd name="T18" fmla="*/ 504 w 1868"/>
              <a:gd name="T19" fmla="*/ 154 h 217"/>
              <a:gd name="T20" fmla="*/ 1216 w 1868"/>
              <a:gd name="T21" fmla="*/ 152 h 217"/>
              <a:gd name="T22" fmla="*/ 723 w 1868"/>
              <a:gd name="T23" fmla="*/ 167 h 217"/>
              <a:gd name="T24" fmla="*/ 1288 w 1868"/>
              <a:gd name="T25" fmla="*/ 169 h 217"/>
              <a:gd name="T26" fmla="*/ 1177 w 1868"/>
              <a:gd name="T27" fmla="*/ 139 h 217"/>
              <a:gd name="T28" fmla="*/ 1178 w 1868"/>
              <a:gd name="T29" fmla="*/ 139 h 217"/>
              <a:gd name="T30" fmla="*/ 488 w 1868"/>
              <a:gd name="T31" fmla="*/ 146 h 217"/>
              <a:gd name="T32" fmla="*/ 753 w 1868"/>
              <a:gd name="T33" fmla="*/ 147 h 217"/>
              <a:gd name="T34" fmla="*/ 1139 w 1868"/>
              <a:gd name="T35" fmla="*/ 126 h 217"/>
              <a:gd name="T36" fmla="*/ 1139 w 1868"/>
              <a:gd name="T37" fmla="*/ 126 h 217"/>
              <a:gd name="T38" fmla="*/ 28 w 1868"/>
              <a:gd name="T39" fmla="*/ 129 h 217"/>
              <a:gd name="T40" fmla="*/ 1337 w 1868"/>
              <a:gd name="T41" fmla="*/ 131 h 217"/>
              <a:gd name="T42" fmla="*/ 45 w 1868"/>
              <a:gd name="T43" fmla="*/ 130 h 217"/>
              <a:gd name="T44" fmla="*/ 450 w 1868"/>
              <a:gd name="T45" fmla="*/ 135 h 217"/>
              <a:gd name="T46" fmla="*/ 80 w 1868"/>
              <a:gd name="T47" fmla="*/ 121 h 217"/>
              <a:gd name="T48" fmla="*/ 810 w 1868"/>
              <a:gd name="T49" fmla="*/ 114 h 217"/>
              <a:gd name="T50" fmla="*/ 810 w 1868"/>
              <a:gd name="T51" fmla="*/ 114 h 217"/>
              <a:gd name="T52" fmla="*/ 1103 w 1868"/>
              <a:gd name="T53" fmla="*/ 113 h 217"/>
              <a:gd name="T54" fmla="*/ 124 w 1868"/>
              <a:gd name="T55" fmla="*/ 119 h 217"/>
              <a:gd name="T56" fmla="*/ 159 w 1868"/>
              <a:gd name="T57" fmla="*/ 110 h 217"/>
              <a:gd name="T58" fmla="*/ 395 w 1868"/>
              <a:gd name="T59" fmla="*/ 108 h 217"/>
              <a:gd name="T60" fmla="*/ 1060 w 1868"/>
              <a:gd name="T61" fmla="*/ 102 h 217"/>
              <a:gd name="T62" fmla="*/ 1366 w 1868"/>
              <a:gd name="T63" fmla="*/ 99 h 217"/>
              <a:gd name="T64" fmla="*/ 1366 w 1868"/>
              <a:gd name="T65" fmla="*/ 99 h 217"/>
              <a:gd name="T66" fmla="*/ 227 w 1868"/>
              <a:gd name="T67" fmla="*/ 101 h 217"/>
              <a:gd name="T68" fmla="*/ 848 w 1868"/>
              <a:gd name="T69" fmla="*/ 103 h 217"/>
              <a:gd name="T70" fmla="*/ 1045 w 1868"/>
              <a:gd name="T71" fmla="*/ 101 h 217"/>
              <a:gd name="T72" fmla="*/ 981 w 1868"/>
              <a:gd name="T73" fmla="*/ 96 h 217"/>
              <a:gd name="T74" fmla="*/ 262 w 1868"/>
              <a:gd name="T75" fmla="*/ 92 h 217"/>
              <a:gd name="T76" fmla="*/ 262 w 1868"/>
              <a:gd name="T77" fmla="*/ 92 h 217"/>
              <a:gd name="T78" fmla="*/ 945 w 1868"/>
              <a:gd name="T79" fmla="*/ 91 h 217"/>
              <a:gd name="T80" fmla="*/ 925 w 1868"/>
              <a:gd name="T81" fmla="*/ 91 h 217"/>
              <a:gd name="T82" fmla="*/ 889 w 1868"/>
              <a:gd name="T83" fmla="*/ 95 h 217"/>
              <a:gd name="T84" fmla="*/ 1864 w 1868"/>
              <a:gd name="T85" fmla="*/ 95 h 217"/>
              <a:gd name="T86" fmla="*/ 278 w 1868"/>
              <a:gd name="T87" fmla="*/ 93 h 217"/>
              <a:gd name="T88" fmla="*/ 359 w 1868"/>
              <a:gd name="T89" fmla="*/ 90 h 217"/>
              <a:gd name="T90" fmla="*/ 341 w 1868"/>
              <a:gd name="T91" fmla="*/ 80 h 217"/>
              <a:gd name="T92" fmla="*/ 1822 w 1868"/>
              <a:gd name="T93" fmla="*/ 77 h 217"/>
              <a:gd name="T94" fmla="*/ 1822 w 1868"/>
              <a:gd name="T95" fmla="*/ 77 h 217"/>
              <a:gd name="T96" fmla="*/ 1401 w 1868"/>
              <a:gd name="T97" fmla="*/ 76 h 217"/>
              <a:gd name="T98" fmla="*/ 1804 w 1868"/>
              <a:gd name="T99" fmla="*/ 72 h 217"/>
              <a:gd name="T100" fmla="*/ 1768 w 1868"/>
              <a:gd name="T101" fmla="*/ 68 h 217"/>
              <a:gd name="T102" fmla="*/ 1410 w 1868"/>
              <a:gd name="T103" fmla="*/ 68 h 217"/>
              <a:gd name="T104" fmla="*/ 1702 w 1868"/>
              <a:gd name="T105" fmla="*/ 52 h 217"/>
              <a:gd name="T106" fmla="*/ 1667 w 1868"/>
              <a:gd name="T107" fmla="*/ 40 h 217"/>
              <a:gd name="T108" fmla="*/ 1687 w 1868"/>
              <a:gd name="T109" fmla="*/ 45 h 217"/>
              <a:gd name="T110" fmla="*/ 1651 w 1868"/>
              <a:gd name="T111" fmla="*/ 40 h 217"/>
              <a:gd name="T112" fmla="*/ 1445 w 1868"/>
              <a:gd name="T113" fmla="*/ 45 h 217"/>
              <a:gd name="T114" fmla="*/ 1607 w 1868"/>
              <a:gd name="T115" fmla="*/ 34 h 217"/>
              <a:gd name="T116" fmla="*/ 1549 w 1868"/>
              <a:gd name="T117" fmla="*/ 20 h 217"/>
              <a:gd name="T118" fmla="*/ 1507 w 1868"/>
              <a:gd name="T119" fmla="*/ 6 h 217"/>
              <a:gd name="T120" fmla="*/ 1492 w 1868"/>
              <a:gd name="T121" fmla="*/ 0 h 217"/>
              <a:gd name="T122" fmla="*/ 1492 w 1868"/>
              <a:gd name="T123"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8" h="217">
                <a:moveTo>
                  <a:pt x="619" y="209"/>
                </a:moveTo>
                <a:cubicBezTo>
                  <a:pt x="619" y="209"/>
                  <a:pt x="619" y="209"/>
                  <a:pt x="619" y="209"/>
                </a:cubicBezTo>
                <a:moveTo>
                  <a:pt x="631" y="204"/>
                </a:moveTo>
                <a:cubicBezTo>
                  <a:pt x="630" y="204"/>
                  <a:pt x="630" y="204"/>
                  <a:pt x="629" y="205"/>
                </a:cubicBezTo>
                <a:cubicBezTo>
                  <a:pt x="626" y="206"/>
                  <a:pt x="623" y="207"/>
                  <a:pt x="621" y="208"/>
                </a:cubicBezTo>
                <a:cubicBezTo>
                  <a:pt x="620" y="209"/>
                  <a:pt x="620" y="209"/>
                  <a:pt x="619" y="209"/>
                </a:cubicBezTo>
                <a:cubicBezTo>
                  <a:pt x="619" y="209"/>
                  <a:pt x="619" y="209"/>
                  <a:pt x="619" y="209"/>
                </a:cubicBezTo>
                <a:cubicBezTo>
                  <a:pt x="618" y="209"/>
                  <a:pt x="616" y="208"/>
                  <a:pt x="614" y="207"/>
                </a:cubicBezTo>
                <a:cubicBezTo>
                  <a:pt x="613" y="207"/>
                  <a:pt x="613" y="207"/>
                  <a:pt x="612" y="207"/>
                </a:cubicBezTo>
                <a:cubicBezTo>
                  <a:pt x="611" y="207"/>
                  <a:pt x="609" y="208"/>
                  <a:pt x="609" y="209"/>
                </a:cubicBezTo>
                <a:cubicBezTo>
                  <a:pt x="608" y="211"/>
                  <a:pt x="609" y="214"/>
                  <a:pt x="611" y="214"/>
                </a:cubicBezTo>
                <a:cubicBezTo>
                  <a:pt x="611" y="214"/>
                  <a:pt x="611" y="214"/>
                  <a:pt x="611" y="214"/>
                </a:cubicBezTo>
                <a:cubicBezTo>
                  <a:pt x="613" y="215"/>
                  <a:pt x="614" y="216"/>
                  <a:pt x="615" y="216"/>
                </a:cubicBezTo>
                <a:cubicBezTo>
                  <a:pt x="616" y="216"/>
                  <a:pt x="617" y="217"/>
                  <a:pt x="617" y="217"/>
                </a:cubicBezTo>
                <a:cubicBezTo>
                  <a:pt x="618" y="217"/>
                  <a:pt x="618" y="217"/>
                  <a:pt x="619" y="217"/>
                </a:cubicBezTo>
                <a:cubicBezTo>
                  <a:pt x="619" y="217"/>
                  <a:pt x="619" y="217"/>
                  <a:pt x="619" y="217"/>
                </a:cubicBezTo>
                <a:cubicBezTo>
                  <a:pt x="619" y="217"/>
                  <a:pt x="619" y="217"/>
                  <a:pt x="619" y="217"/>
                </a:cubicBezTo>
                <a:cubicBezTo>
                  <a:pt x="619" y="217"/>
                  <a:pt x="619" y="217"/>
                  <a:pt x="619" y="217"/>
                </a:cubicBezTo>
                <a:cubicBezTo>
                  <a:pt x="619" y="217"/>
                  <a:pt x="619" y="217"/>
                  <a:pt x="619" y="217"/>
                </a:cubicBezTo>
                <a:cubicBezTo>
                  <a:pt x="619" y="217"/>
                  <a:pt x="619" y="217"/>
                  <a:pt x="619" y="217"/>
                </a:cubicBezTo>
                <a:cubicBezTo>
                  <a:pt x="619" y="217"/>
                  <a:pt x="619" y="217"/>
                  <a:pt x="619" y="217"/>
                </a:cubicBezTo>
                <a:cubicBezTo>
                  <a:pt x="620" y="217"/>
                  <a:pt x="620" y="217"/>
                  <a:pt x="621" y="217"/>
                </a:cubicBezTo>
                <a:cubicBezTo>
                  <a:pt x="622" y="217"/>
                  <a:pt x="623" y="216"/>
                  <a:pt x="625" y="215"/>
                </a:cubicBezTo>
                <a:cubicBezTo>
                  <a:pt x="627" y="214"/>
                  <a:pt x="630" y="213"/>
                  <a:pt x="633" y="212"/>
                </a:cubicBezTo>
                <a:cubicBezTo>
                  <a:pt x="635" y="211"/>
                  <a:pt x="636" y="208"/>
                  <a:pt x="635" y="206"/>
                </a:cubicBezTo>
                <a:cubicBezTo>
                  <a:pt x="634" y="205"/>
                  <a:pt x="633" y="204"/>
                  <a:pt x="631" y="204"/>
                </a:cubicBezTo>
                <a:moveTo>
                  <a:pt x="576" y="190"/>
                </a:moveTo>
                <a:cubicBezTo>
                  <a:pt x="574" y="190"/>
                  <a:pt x="573" y="191"/>
                  <a:pt x="572" y="192"/>
                </a:cubicBezTo>
                <a:cubicBezTo>
                  <a:pt x="571" y="194"/>
                  <a:pt x="572" y="196"/>
                  <a:pt x="574" y="197"/>
                </a:cubicBezTo>
                <a:cubicBezTo>
                  <a:pt x="581" y="201"/>
                  <a:pt x="587" y="203"/>
                  <a:pt x="592" y="206"/>
                </a:cubicBezTo>
                <a:cubicBezTo>
                  <a:pt x="593" y="206"/>
                  <a:pt x="594" y="206"/>
                  <a:pt x="594" y="206"/>
                </a:cubicBezTo>
                <a:cubicBezTo>
                  <a:pt x="596" y="206"/>
                  <a:pt x="597" y="206"/>
                  <a:pt x="598" y="204"/>
                </a:cubicBezTo>
                <a:cubicBezTo>
                  <a:pt x="599" y="202"/>
                  <a:pt x="598" y="200"/>
                  <a:pt x="596" y="199"/>
                </a:cubicBezTo>
                <a:cubicBezTo>
                  <a:pt x="590" y="196"/>
                  <a:pt x="584" y="193"/>
                  <a:pt x="578" y="190"/>
                </a:cubicBezTo>
                <a:cubicBezTo>
                  <a:pt x="577" y="190"/>
                  <a:pt x="577" y="190"/>
                  <a:pt x="576" y="190"/>
                </a:cubicBezTo>
                <a:moveTo>
                  <a:pt x="667" y="187"/>
                </a:moveTo>
                <a:cubicBezTo>
                  <a:pt x="667" y="187"/>
                  <a:pt x="666" y="187"/>
                  <a:pt x="665" y="187"/>
                </a:cubicBezTo>
                <a:cubicBezTo>
                  <a:pt x="659" y="190"/>
                  <a:pt x="653" y="193"/>
                  <a:pt x="647" y="196"/>
                </a:cubicBezTo>
                <a:cubicBezTo>
                  <a:pt x="645" y="197"/>
                  <a:pt x="645" y="199"/>
                  <a:pt x="646" y="201"/>
                </a:cubicBezTo>
                <a:cubicBezTo>
                  <a:pt x="646" y="203"/>
                  <a:pt x="648" y="203"/>
                  <a:pt x="649" y="203"/>
                </a:cubicBezTo>
                <a:cubicBezTo>
                  <a:pt x="650" y="203"/>
                  <a:pt x="650" y="203"/>
                  <a:pt x="651" y="203"/>
                </a:cubicBezTo>
                <a:cubicBezTo>
                  <a:pt x="656" y="200"/>
                  <a:pt x="662" y="197"/>
                  <a:pt x="669" y="194"/>
                </a:cubicBezTo>
                <a:cubicBezTo>
                  <a:pt x="671" y="193"/>
                  <a:pt x="672" y="191"/>
                  <a:pt x="671" y="189"/>
                </a:cubicBezTo>
                <a:cubicBezTo>
                  <a:pt x="670" y="187"/>
                  <a:pt x="669" y="187"/>
                  <a:pt x="667" y="187"/>
                </a:cubicBezTo>
                <a:moveTo>
                  <a:pt x="540" y="172"/>
                </a:moveTo>
                <a:cubicBezTo>
                  <a:pt x="538" y="172"/>
                  <a:pt x="537" y="173"/>
                  <a:pt x="536" y="174"/>
                </a:cubicBezTo>
                <a:cubicBezTo>
                  <a:pt x="535" y="176"/>
                  <a:pt x="536" y="179"/>
                  <a:pt x="538" y="180"/>
                </a:cubicBezTo>
                <a:cubicBezTo>
                  <a:pt x="544" y="183"/>
                  <a:pt x="550" y="186"/>
                  <a:pt x="556" y="189"/>
                </a:cubicBezTo>
                <a:cubicBezTo>
                  <a:pt x="557" y="189"/>
                  <a:pt x="557" y="189"/>
                  <a:pt x="558" y="189"/>
                </a:cubicBezTo>
                <a:cubicBezTo>
                  <a:pt x="559" y="189"/>
                  <a:pt x="561" y="188"/>
                  <a:pt x="562" y="187"/>
                </a:cubicBezTo>
                <a:cubicBezTo>
                  <a:pt x="562" y="185"/>
                  <a:pt x="562" y="182"/>
                  <a:pt x="560" y="181"/>
                </a:cubicBezTo>
                <a:cubicBezTo>
                  <a:pt x="554" y="179"/>
                  <a:pt x="548" y="176"/>
                  <a:pt x="542" y="173"/>
                </a:cubicBezTo>
                <a:cubicBezTo>
                  <a:pt x="541" y="172"/>
                  <a:pt x="541" y="172"/>
                  <a:pt x="540" y="172"/>
                </a:cubicBezTo>
                <a:moveTo>
                  <a:pt x="703" y="168"/>
                </a:moveTo>
                <a:cubicBezTo>
                  <a:pt x="702" y="168"/>
                  <a:pt x="702" y="169"/>
                  <a:pt x="701" y="169"/>
                </a:cubicBezTo>
                <a:cubicBezTo>
                  <a:pt x="695" y="172"/>
                  <a:pt x="689" y="175"/>
                  <a:pt x="683" y="178"/>
                </a:cubicBezTo>
                <a:cubicBezTo>
                  <a:pt x="681" y="179"/>
                  <a:pt x="681" y="181"/>
                  <a:pt x="682" y="183"/>
                </a:cubicBezTo>
                <a:cubicBezTo>
                  <a:pt x="682" y="185"/>
                  <a:pt x="684" y="186"/>
                  <a:pt x="685" y="186"/>
                </a:cubicBezTo>
                <a:cubicBezTo>
                  <a:pt x="686" y="186"/>
                  <a:pt x="686" y="185"/>
                  <a:pt x="687" y="185"/>
                </a:cubicBezTo>
                <a:cubicBezTo>
                  <a:pt x="693" y="182"/>
                  <a:pt x="699" y="179"/>
                  <a:pt x="705" y="176"/>
                </a:cubicBezTo>
                <a:cubicBezTo>
                  <a:pt x="707" y="175"/>
                  <a:pt x="708" y="173"/>
                  <a:pt x="707" y="171"/>
                </a:cubicBezTo>
                <a:cubicBezTo>
                  <a:pt x="706" y="169"/>
                  <a:pt x="704" y="168"/>
                  <a:pt x="703" y="168"/>
                </a:cubicBezTo>
                <a:moveTo>
                  <a:pt x="1253" y="165"/>
                </a:moveTo>
                <a:cubicBezTo>
                  <a:pt x="1251" y="165"/>
                  <a:pt x="1249" y="166"/>
                  <a:pt x="1249" y="167"/>
                </a:cubicBezTo>
                <a:cubicBezTo>
                  <a:pt x="1248" y="169"/>
                  <a:pt x="1249" y="172"/>
                  <a:pt x="1251" y="172"/>
                </a:cubicBezTo>
                <a:cubicBezTo>
                  <a:pt x="1270" y="179"/>
                  <a:pt x="1270" y="179"/>
                  <a:pt x="1270" y="179"/>
                </a:cubicBezTo>
                <a:cubicBezTo>
                  <a:pt x="1271" y="179"/>
                  <a:pt x="1271" y="179"/>
                  <a:pt x="1272" y="179"/>
                </a:cubicBezTo>
                <a:cubicBezTo>
                  <a:pt x="1273" y="179"/>
                  <a:pt x="1275" y="178"/>
                  <a:pt x="1275" y="176"/>
                </a:cubicBezTo>
                <a:cubicBezTo>
                  <a:pt x="1276" y="174"/>
                  <a:pt x="1275" y="172"/>
                  <a:pt x="1273" y="171"/>
                </a:cubicBezTo>
                <a:cubicBezTo>
                  <a:pt x="1254" y="165"/>
                  <a:pt x="1254" y="165"/>
                  <a:pt x="1254" y="165"/>
                </a:cubicBezTo>
                <a:cubicBezTo>
                  <a:pt x="1253" y="165"/>
                  <a:pt x="1253" y="165"/>
                  <a:pt x="1253" y="165"/>
                </a:cubicBezTo>
                <a:moveTo>
                  <a:pt x="504" y="154"/>
                </a:moveTo>
                <a:cubicBezTo>
                  <a:pt x="502" y="154"/>
                  <a:pt x="501" y="155"/>
                  <a:pt x="500" y="157"/>
                </a:cubicBezTo>
                <a:cubicBezTo>
                  <a:pt x="499" y="159"/>
                  <a:pt x="500" y="161"/>
                  <a:pt x="502" y="162"/>
                </a:cubicBezTo>
                <a:cubicBezTo>
                  <a:pt x="508" y="165"/>
                  <a:pt x="514" y="168"/>
                  <a:pt x="520" y="171"/>
                </a:cubicBezTo>
                <a:cubicBezTo>
                  <a:pt x="521" y="171"/>
                  <a:pt x="521" y="171"/>
                  <a:pt x="522" y="171"/>
                </a:cubicBezTo>
                <a:cubicBezTo>
                  <a:pt x="523" y="171"/>
                  <a:pt x="525" y="170"/>
                  <a:pt x="526" y="169"/>
                </a:cubicBezTo>
                <a:cubicBezTo>
                  <a:pt x="526" y="167"/>
                  <a:pt x="526" y="165"/>
                  <a:pt x="524" y="164"/>
                </a:cubicBezTo>
                <a:cubicBezTo>
                  <a:pt x="518" y="161"/>
                  <a:pt x="512" y="158"/>
                  <a:pt x="506" y="155"/>
                </a:cubicBezTo>
                <a:cubicBezTo>
                  <a:pt x="505" y="154"/>
                  <a:pt x="505" y="154"/>
                  <a:pt x="504" y="154"/>
                </a:cubicBezTo>
                <a:moveTo>
                  <a:pt x="1215" y="152"/>
                </a:moveTo>
                <a:cubicBezTo>
                  <a:pt x="1213" y="152"/>
                  <a:pt x="1212" y="153"/>
                  <a:pt x="1211" y="154"/>
                </a:cubicBezTo>
                <a:cubicBezTo>
                  <a:pt x="1210" y="156"/>
                  <a:pt x="1211" y="159"/>
                  <a:pt x="1213" y="159"/>
                </a:cubicBezTo>
                <a:cubicBezTo>
                  <a:pt x="1232" y="166"/>
                  <a:pt x="1232" y="166"/>
                  <a:pt x="1232" y="166"/>
                </a:cubicBezTo>
                <a:cubicBezTo>
                  <a:pt x="1233" y="166"/>
                  <a:pt x="1233" y="166"/>
                  <a:pt x="1234" y="166"/>
                </a:cubicBezTo>
                <a:cubicBezTo>
                  <a:pt x="1235" y="166"/>
                  <a:pt x="1237" y="165"/>
                  <a:pt x="1237" y="163"/>
                </a:cubicBezTo>
                <a:cubicBezTo>
                  <a:pt x="1238" y="161"/>
                  <a:pt x="1237" y="159"/>
                  <a:pt x="1235" y="158"/>
                </a:cubicBezTo>
                <a:cubicBezTo>
                  <a:pt x="1216" y="152"/>
                  <a:pt x="1216" y="152"/>
                  <a:pt x="1216" y="152"/>
                </a:cubicBezTo>
                <a:cubicBezTo>
                  <a:pt x="1216" y="152"/>
                  <a:pt x="1215" y="152"/>
                  <a:pt x="1215" y="152"/>
                </a:cubicBezTo>
                <a:moveTo>
                  <a:pt x="739" y="150"/>
                </a:moveTo>
                <a:cubicBezTo>
                  <a:pt x="738" y="150"/>
                  <a:pt x="737" y="150"/>
                  <a:pt x="737" y="151"/>
                </a:cubicBezTo>
                <a:cubicBezTo>
                  <a:pt x="731" y="154"/>
                  <a:pt x="725" y="157"/>
                  <a:pt x="719" y="160"/>
                </a:cubicBezTo>
                <a:cubicBezTo>
                  <a:pt x="717" y="161"/>
                  <a:pt x="716" y="163"/>
                  <a:pt x="717" y="165"/>
                </a:cubicBezTo>
                <a:cubicBezTo>
                  <a:pt x="718" y="167"/>
                  <a:pt x="719" y="167"/>
                  <a:pt x="721" y="167"/>
                </a:cubicBezTo>
                <a:cubicBezTo>
                  <a:pt x="721" y="167"/>
                  <a:pt x="722" y="167"/>
                  <a:pt x="723" y="167"/>
                </a:cubicBezTo>
                <a:cubicBezTo>
                  <a:pt x="723" y="167"/>
                  <a:pt x="723" y="167"/>
                  <a:pt x="723" y="167"/>
                </a:cubicBezTo>
                <a:cubicBezTo>
                  <a:pt x="729" y="164"/>
                  <a:pt x="735" y="161"/>
                  <a:pt x="741" y="158"/>
                </a:cubicBezTo>
                <a:cubicBezTo>
                  <a:pt x="743" y="157"/>
                  <a:pt x="743" y="154"/>
                  <a:pt x="742" y="152"/>
                </a:cubicBezTo>
                <a:cubicBezTo>
                  <a:pt x="742" y="151"/>
                  <a:pt x="740" y="150"/>
                  <a:pt x="739" y="150"/>
                </a:cubicBezTo>
                <a:moveTo>
                  <a:pt x="1303" y="148"/>
                </a:moveTo>
                <a:cubicBezTo>
                  <a:pt x="1302" y="148"/>
                  <a:pt x="1302" y="149"/>
                  <a:pt x="1301" y="149"/>
                </a:cubicBezTo>
                <a:cubicBezTo>
                  <a:pt x="1285" y="161"/>
                  <a:pt x="1285" y="161"/>
                  <a:pt x="1285" y="161"/>
                </a:cubicBezTo>
                <a:cubicBezTo>
                  <a:pt x="1283" y="163"/>
                  <a:pt x="1283" y="165"/>
                  <a:pt x="1284" y="167"/>
                </a:cubicBezTo>
                <a:cubicBezTo>
                  <a:pt x="1285" y="168"/>
                  <a:pt x="1286" y="169"/>
                  <a:pt x="1288" y="169"/>
                </a:cubicBezTo>
                <a:cubicBezTo>
                  <a:pt x="1288" y="169"/>
                  <a:pt x="1289" y="168"/>
                  <a:pt x="1290" y="168"/>
                </a:cubicBezTo>
                <a:cubicBezTo>
                  <a:pt x="1306" y="155"/>
                  <a:pt x="1306" y="155"/>
                  <a:pt x="1306" y="155"/>
                </a:cubicBezTo>
                <a:cubicBezTo>
                  <a:pt x="1308" y="154"/>
                  <a:pt x="1308" y="152"/>
                  <a:pt x="1306" y="150"/>
                </a:cubicBezTo>
                <a:cubicBezTo>
                  <a:pt x="1306" y="149"/>
                  <a:pt x="1304" y="148"/>
                  <a:pt x="1303" y="148"/>
                </a:cubicBezTo>
                <a:moveTo>
                  <a:pt x="1176" y="141"/>
                </a:moveTo>
                <a:cubicBezTo>
                  <a:pt x="1176" y="141"/>
                  <a:pt x="1176" y="141"/>
                  <a:pt x="1176" y="141"/>
                </a:cubicBezTo>
                <a:moveTo>
                  <a:pt x="1177" y="139"/>
                </a:moveTo>
                <a:cubicBezTo>
                  <a:pt x="1177" y="139"/>
                  <a:pt x="1177" y="139"/>
                  <a:pt x="1177" y="139"/>
                </a:cubicBezTo>
                <a:cubicBezTo>
                  <a:pt x="1175" y="139"/>
                  <a:pt x="1174" y="140"/>
                  <a:pt x="1173" y="141"/>
                </a:cubicBezTo>
                <a:cubicBezTo>
                  <a:pt x="1173" y="142"/>
                  <a:pt x="1173" y="142"/>
                  <a:pt x="1173" y="142"/>
                </a:cubicBezTo>
                <a:cubicBezTo>
                  <a:pt x="1173" y="144"/>
                  <a:pt x="1174" y="146"/>
                  <a:pt x="1176" y="146"/>
                </a:cubicBezTo>
                <a:cubicBezTo>
                  <a:pt x="1195" y="153"/>
                  <a:pt x="1195" y="153"/>
                  <a:pt x="1195" y="153"/>
                </a:cubicBezTo>
                <a:cubicBezTo>
                  <a:pt x="1195" y="153"/>
                  <a:pt x="1195" y="153"/>
                  <a:pt x="1196" y="153"/>
                </a:cubicBezTo>
                <a:cubicBezTo>
                  <a:pt x="1198" y="153"/>
                  <a:pt x="1199" y="152"/>
                  <a:pt x="1200" y="150"/>
                </a:cubicBezTo>
                <a:cubicBezTo>
                  <a:pt x="1200" y="148"/>
                  <a:pt x="1199" y="146"/>
                  <a:pt x="1197" y="145"/>
                </a:cubicBezTo>
                <a:cubicBezTo>
                  <a:pt x="1178" y="139"/>
                  <a:pt x="1178" y="139"/>
                  <a:pt x="1178" y="139"/>
                </a:cubicBezTo>
                <a:cubicBezTo>
                  <a:pt x="1178" y="139"/>
                  <a:pt x="1177" y="139"/>
                  <a:pt x="1177" y="139"/>
                </a:cubicBezTo>
                <a:moveTo>
                  <a:pt x="468" y="136"/>
                </a:moveTo>
                <a:cubicBezTo>
                  <a:pt x="467" y="136"/>
                  <a:pt x="465" y="137"/>
                  <a:pt x="464" y="139"/>
                </a:cubicBezTo>
                <a:cubicBezTo>
                  <a:pt x="463" y="141"/>
                  <a:pt x="464" y="143"/>
                  <a:pt x="466" y="144"/>
                </a:cubicBezTo>
                <a:cubicBezTo>
                  <a:pt x="472" y="147"/>
                  <a:pt x="478" y="150"/>
                  <a:pt x="484" y="153"/>
                </a:cubicBezTo>
                <a:cubicBezTo>
                  <a:pt x="485" y="153"/>
                  <a:pt x="485" y="153"/>
                  <a:pt x="486" y="153"/>
                </a:cubicBezTo>
                <a:cubicBezTo>
                  <a:pt x="487" y="153"/>
                  <a:pt x="489" y="153"/>
                  <a:pt x="490" y="151"/>
                </a:cubicBezTo>
                <a:cubicBezTo>
                  <a:pt x="491" y="149"/>
                  <a:pt x="490" y="147"/>
                  <a:pt x="488" y="146"/>
                </a:cubicBezTo>
                <a:cubicBezTo>
                  <a:pt x="482" y="143"/>
                  <a:pt x="476" y="140"/>
                  <a:pt x="470" y="137"/>
                </a:cubicBezTo>
                <a:cubicBezTo>
                  <a:pt x="469" y="137"/>
                  <a:pt x="469" y="136"/>
                  <a:pt x="468" y="136"/>
                </a:cubicBezTo>
                <a:moveTo>
                  <a:pt x="774" y="132"/>
                </a:moveTo>
                <a:cubicBezTo>
                  <a:pt x="774" y="132"/>
                  <a:pt x="773" y="132"/>
                  <a:pt x="773" y="132"/>
                </a:cubicBezTo>
                <a:cubicBezTo>
                  <a:pt x="767" y="135"/>
                  <a:pt x="761" y="138"/>
                  <a:pt x="755" y="141"/>
                </a:cubicBezTo>
                <a:cubicBezTo>
                  <a:pt x="755" y="141"/>
                  <a:pt x="755" y="142"/>
                  <a:pt x="755" y="142"/>
                </a:cubicBezTo>
                <a:cubicBezTo>
                  <a:pt x="754" y="142"/>
                  <a:pt x="753" y="143"/>
                  <a:pt x="753" y="144"/>
                </a:cubicBezTo>
                <a:cubicBezTo>
                  <a:pt x="752" y="145"/>
                  <a:pt x="753" y="146"/>
                  <a:pt x="753" y="147"/>
                </a:cubicBezTo>
                <a:cubicBezTo>
                  <a:pt x="754" y="148"/>
                  <a:pt x="755" y="149"/>
                  <a:pt x="757" y="149"/>
                </a:cubicBezTo>
                <a:cubicBezTo>
                  <a:pt x="757" y="149"/>
                  <a:pt x="758" y="149"/>
                  <a:pt x="758" y="149"/>
                </a:cubicBezTo>
                <a:cubicBezTo>
                  <a:pt x="761" y="147"/>
                  <a:pt x="764" y="146"/>
                  <a:pt x="767" y="144"/>
                </a:cubicBezTo>
                <a:cubicBezTo>
                  <a:pt x="768" y="144"/>
                  <a:pt x="769" y="143"/>
                  <a:pt x="770" y="143"/>
                </a:cubicBezTo>
                <a:cubicBezTo>
                  <a:pt x="772" y="142"/>
                  <a:pt x="774" y="141"/>
                  <a:pt x="776" y="140"/>
                </a:cubicBezTo>
                <a:cubicBezTo>
                  <a:pt x="778" y="139"/>
                  <a:pt x="779" y="136"/>
                  <a:pt x="778" y="134"/>
                </a:cubicBezTo>
                <a:cubicBezTo>
                  <a:pt x="777" y="133"/>
                  <a:pt x="776" y="132"/>
                  <a:pt x="774" y="132"/>
                </a:cubicBezTo>
                <a:moveTo>
                  <a:pt x="1139" y="126"/>
                </a:moveTo>
                <a:cubicBezTo>
                  <a:pt x="1137" y="126"/>
                  <a:pt x="1136" y="127"/>
                  <a:pt x="1135" y="128"/>
                </a:cubicBezTo>
                <a:cubicBezTo>
                  <a:pt x="1135" y="130"/>
                  <a:pt x="1136" y="133"/>
                  <a:pt x="1138" y="133"/>
                </a:cubicBezTo>
                <a:cubicBezTo>
                  <a:pt x="1157" y="140"/>
                  <a:pt x="1157" y="140"/>
                  <a:pt x="1157" y="140"/>
                </a:cubicBezTo>
                <a:cubicBezTo>
                  <a:pt x="1157" y="140"/>
                  <a:pt x="1158" y="140"/>
                  <a:pt x="1158" y="140"/>
                </a:cubicBezTo>
                <a:cubicBezTo>
                  <a:pt x="1160" y="140"/>
                  <a:pt x="1161" y="139"/>
                  <a:pt x="1162" y="137"/>
                </a:cubicBezTo>
                <a:cubicBezTo>
                  <a:pt x="1163" y="135"/>
                  <a:pt x="1161" y="133"/>
                  <a:pt x="1159" y="132"/>
                </a:cubicBezTo>
                <a:cubicBezTo>
                  <a:pt x="1140" y="126"/>
                  <a:pt x="1140" y="126"/>
                  <a:pt x="1140" y="126"/>
                </a:cubicBezTo>
                <a:cubicBezTo>
                  <a:pt x="1140" y="126"/>
                  <a:pt x="1140" y="126"/>
                  <a:pt x="1139" y="126"/>
                </a:cubicBezTo>
                <a:moveTo>
                  <a:pt x="25" y="125"/>
                </a:moveTo>
                <a:cubicBezTo>
                  <a:pt x="24" y="125"/>
                  <a:pt x="24" y="125"/>
                  <a:pt x="24" y="125"/>
                </a:cubicBezTo>
                <a:cubicBezTo>
                  <a:pt x="4" y="128"/>
                  <a:pt x="4" y="128"/>
                  <a:pt x="4" y="128"/>
                </a:cubicBezTo>
                <a:cubicBezTo>
                  <a:pt x="2" y="128"/>
                  <a:pt x="0" y="130"/>
                  <a:pt x="1" y="133"/>
                </a:cubicBezTo>
                <a:cubicBezTo>
                  <a:pt x="1" y="135"/>
                  <a:pt x="3" y="136"/>
                  <a:pt x="5" y="136"/>
                </a:cubicBezTo>
                <a:cubicBezTo>
                  <a:pt x="5" y="136"/>
                  <a:pt x="5" y="136"/>
                  <a:pt x="5" y="136"/>
                </a:cubicBezTo>
                <a:cubicBezTo>
                  <a:pt x="25" y="133"/>
                  <a:pt x="25" y="133"/>
                  <a:pt x="25" y="133"/>
                </a:cubicBezTo>
                <a:cubicBezTo>
                  <a:pt x="27" y="133"/>
                  <a:pt x="29" y="131"/>
                  <a:pt x="28" y="129"/>
                </a:cubicBezTo>
                <a:cubicBezTo>
                  <a:pt x="28" y="127"/>
                  <a:pt x="26" y="125"/>
                  <a:pt x="25" y="125"/>
                </a:cubicBezTo>
                <a:moveTo>
                  <a:pt x="1335" y="124"/>
                </a:moveTo>
                <a:cubicBezTo>
                  <a:pt x="1334" y="124"/>
                  <a:pt x="1333" y="124"/>
                  <a:pt x="1332" y="124"/>
                </a:cubicBezTo>
                <a:cubicBezTo>
                  <a:pt x="1317" y="137"/>
                  <a:pt x="1317" y="137"/>
                  <a:pt x="1317" y="137"/>
                </a:cubicBezTo>
                <a:cubicBezTo>
                  <a:pt x="1315" y="138"/>
                  <a:pt x="1315" y="141"/>
                  <a:pt x="1316" y="142"/>
                </a:cubicBezTo>
                <a:cubicBezTo>
                  <a:pt x="1317" y="143"/>
                  <a:pt x="1318" y="144"/>
                  <a:pt x="1319" y="144"/>
                </a:cubicBezTo>
                <a:cubicBezTo>
                  <a:pt x="1320" y="144"/>
                  <a:pt x="1321" y="144"/>
                  <a:pt x="1322" y="143"/>
                </a:cubicBezTo>
                <a:cubicBezTo>
                  <a:pt x="1337" y="131"/>
                  <a:pt x="1337" y="131"/>
                  <a:pt x="1337" y="131"/>
                </a:cubicBezTo>
                <a:cubicBezTo>
                  <a:pt x="1339" y="129"/>
                  <a:pt x="1339" y="127"/>
                  <a:pt x="1338" y="125"/>
                </a:cubicBezTo>
                <a:cubicBezTo>
                  <a:pt x="1337" y="124"/>
                  <a:pt x="1336" y="124"/>
                  <a:pt x="1335" y="124"/>
                </a:cubicBezTo>
                <a:moveTo>
                  <a:pt x="64" y="120"/>
                </a:moveTo>
                <a:cubicBezTo>
                  <a:pt x="64" y="120"/>
                  <a:pt x="64" y="120"/>
                  <a:pt x="64" y="120"/>
                </a:cubicBezTo>
                <a:cubicBezTo>
                  <a:pt x="44" y="122"/>
                  <a:pt x="44" y="122"/>
                  <a:pt x="44" y="122"/>
                </a:cubicBezTo>
                <a:cubicBezTo>
                  <a:pt x="42" y="123"/>
                  <a:pt x="40" y="125"/>
                  <a:pt x="40" y="127"/>
                </a:cubicBezTo>
                <a:cubicBezTo>
                  <a:pt x="41" y="129"/>
                  <a:pt x="42" y="130"/>
                  <a:pt x="44" y="130"/>
                </a:cubicBezTo>
                <a:cubicBezTo>
                  <a:pt x="45" y="130"/>
                  <a:pt x="45" y="130"/>
                  <a:pt x="45" y="130"/>
                </a:cubicBezTo>
                <a:cubicBezTo>
                  <a:pt x="65" y="128"/>
                  <a:pt x="65" y="128"/>
                  <a:pt x="65" y="128"/>
                </a:cubicBezTo>
                <a:cubicBezTo>
                  <a:pt x="67" y="127"/>
                  <a:pt x="68" y="125"/>
                  <a:pt x="68" y="123"/>
                </a:cubicBezTo>
                <a:cubicBezTo>
                  <a:pt x="68" y="121"/>
                  <a:pt x="66" y="120"/>
                  <a:pt x="64" y="120"/>
                </a:cubicBezTo>
                <a:moveTo>
                  <a:pt x="432" y="118"/>
                </a:moveTo>
                <a:cubicBezTo>
                  <a:pt x="431" y="118"/>
                  <a:pt x="429" y="119"/>
                  <a:pt x="429" y="121"/>
                </a:cubicBezTo>
                <a:cubicBezTo>
                  <a:pt x="428" y="123"/>
                  <a:pt x="428" y="125"/>
                  <a:pt x="430" y="126"/>
                </a:cubicBezTo>
                <a:cubicBezTo>
                  <a:pt x="436" y="129"/>
                  <a:pt x="442" y="132"/>
                  <a:pt x="448" y="135"/>
                </a:cubicBezTo>
                <a:cubicBezTo>
                  <a:pt x="449" y="135"/>
                  <a:pt x="450" y="135"/>
                  <a:pt x="450" y="135"/>
                </a:cubicBezTo>
                <a:cubicBezTo>
                  <a:pt x="452" y="135"/>
                  <a:pt x="453" y="135"/>
                  <a:pt x="454" y="133"/>
                </a:cubicBezTo>
                <a:cubicBezTo>
                  <a:pt x="455" y="131"/>
                  <a:pt x="454" y="129"/>
                  <a:pt x="452" y="128"/>
                </a:cubicBezTo>
                <a:cubicBezTo>
                  <a:pt x="446" y="125"/>
                  <a:pt x="440" y="122"/>
                  <a:pt x="434" y="119"/>
                </a:cubicBezTo>
                <a:cubicBezTo>
                  <a:pt x="433" y="119"/>
                  <a:pt x="433" y="118"/>
                  <a:pt x="432" y="118"/>
                </a:cubicBezTo>
                <a:moveTo>
                  <a:pt x="104" y="114"/>
                </a:moveTo>
                <a:cubicBezTo>
                  <a:pt x="104" y="114"/>
                  <a:pt x="103" y="114"/>
                  <a:pt x="103" y="114"/>
                </a:cubicBezTo>
                <a:cubicBezTo>
                  <a:pt x="83" y="117"/>
                  <a:pt x="83" y="117"/>
                  <a:pt x="83" y="117"/>
                </a:cubicBezTo>
                <a:cubicBezTo>
                  <a:pt x="81" y="117"/>
                  <a:pt x="80" y="119"/>
                  <a:pt x="80" y="121"/>
                </a:cubicBezTo>
                <a:cubicBezTo>
                  <a:pt x="80" y="123"/>
                  <a:pt x="82" y="125"/>
                  <a:pt x="84" y="125"/>
                </a:cubicBezTo>
                <a:cubicBezTo>
                  <a:pt x="84" y="125"/>
                  <a:pt x="84" y="125"/>
                  <a:pt x="84" y="125"/>
                </a:cubicBezTo>
                <a:cubicBezTo>
                  <a:pt x="104" y="122"/>
                  <a:pt x="104" y="122"/>
                  <a:pt x="104" y="122"/>
                </a:cubicBezTo>
                <a:cubicBezTo>
                  <a:pt x="106" y="122"/>
                  <a:pt x="108" y="120"/>
                  <a:pt x="108" y="117"/>
                </a:cubicBezTo>
                <a:cubicBezTo>
                  <a:pt x="108" y="117"/>
                  <a:pt x="108" y="117"/>
                  <a:pt x="108" y="117"/>
                </a:cubicBezTo>
                <a:cubicBezTo>
                  <a:pt x="107" y="116"/>
                  <a:pt x="107" y="115"/>
                  <a:pt x="106" y="115"/>
                </a:cubicBezTo>
                <a:cubicBezTo>
                  <a:pt x="105" y="114"/>
                  <a:pt x="105" y="114"/>
                  <a:pt x="104" y="114"/>
                </a:cubicBezTo>
                <a:moveTo>
                  <a:pt x="810" y="114"/>
                </a:moveTo>
                <a:cubicBezTo>
                  <a:pt x="809" y="114"/>
                  <a:pt x="809" y="114"/>
                  <a:pt x="808" y="114"/>
                </a:cubicBezTo>
                <a:cubicBezTo>
                  <a:pt x="803" y="117"/>
                  <a:pt x="797" y="120"/>
                  <a:pt x="790" y="123"/>
                </a:cubicBezTo>
                <a:cubicBezTo>
                  <a:pt x="788" y="124"/>
                  <a:pt x="788" y="127"/>
                  <a:pt x="789" y="129"/>
                </a:cubicBezTo>
                <a:cubicBezTo>
                  <a:pt x="789" y="130"/>
                  <a:pt x="791" y="131"/>
                  <a:pt x="792" y="131"/>
                </a:cubicBezTo>
                <a:cubicBezTo>
                  <a:pt x="793" y="131"/>
                  <a:pt x="793" y="131"/>
                  <a:pt x="794" y="130"/>
                </a:cubicBezTo>
                <a:cubicBezTo>
                  <a:pt x="800" y="127"/>
                  <a:pt x="806" y="124"/>
                  <a:pt x="812" y="121"/>
                </a:cubicBezTo>
                <a:cubicBezTo>
                  <a:pt x="814" y="120"/>
                  <a:pt x="815" y="118"/>
                  <a:pt x="814" y="116"/>
                </a:cubicBezTo>
                <a:cubicBezTo>
                  <a:pt x="813" y="114"/>
                  <a:pt x="812" y="114"/>
                  <a:pt x="810" y="114"/>
                </a:cubicBezTo>
                <a:moveTo>
                  <a:pt x="1101" y="113"/>
                </a:moveTo>
                <a:cubicBezTo>
                  <a:pt x="1100" y="113"/>
                  <a:pt x="1098" y="114"/>
                  <a:pt x="1097" y="115"/>
                </a:cubicBezTo>
                <a:cubicBezTo>
                  <a:pt x="1097" y="117"/>
                  <a:pt x="1098" y="120"/>
                  <a:pt x="1100" y="120"/>
                </a:cubicBezTo>
                <a:cubicBezTo>
                  <a:pt x="1119" y="127"/>
                  <a:pt x="1119" y="127"/>
                  <a:pt x="1119" y="127"/>
                </a:cubicBezTo>
                <a:cubicBezTo>
                  <a:pt x="1119" y="127"/>
                  <a:pt x="1120" y="127"/>
                  <a:pt x="1120" y="127"/>
                </a:cubicBezTo>
                <a:cubicBezTo>
                  <a:pt x="1122" y="127"/>
                  <a:pt x="1123" y="126"/>
                  <a:pt x="1124" y="124"/>
                </a:cubicBezTo>
                <a:cubicBezTo>
                  <a:pt x="1125" y="122"/>
                  <a:pt x="1124" y="120"/>
                  <a:pt x="1121" y="119"/>
                </a:cubicBezTo>
                <a:cubicBezTo>
                  <a:pt x="1103" y="113"/>
                  <a:pt x="1103" y="113"/>
                  <a:pt x="1103" y="113"/>
                </a:cubicBezTo>
                <a:cubicBezTo>
                  <a:pt x="1102" y="113"/>
                  <a:pt x="1102" y="113"/>
                  <a:pt x="1101" y="113"/>
                </a:cubicBezTo>
                <a:moveTo>
                  <a:pt x="143" y="108"/>
                </a:moveTo>
                <a:cubicBezTo>
                  <a:pt x="143" y="108"/>
                  <a:pt x="143" y="108"/>
                  <a:pt x="143" y="108"/>
                </a:cubicBezTo>
                <a:cubicBezTo>
                  <a:pt x="123" y="111"/>
                  <a:pt x="123" y="111"/>
                  <a:pt x="123" y="111"/>
                </a:cubicBezTo>
                <a:cubicBezTo>
                  <a:pt x="122" y="111"/>
                  <a:pt x="120" y="112"/>
                  <a:pt x="120" y="114"/>
                </a:cubicBezTo>
                <a:cubicBezTo>
                  <a:pt x="120" y="114"/>
                  <a:pt x="119" y="115"/>
                  <a:pt x="120" y="116"/>
                </a:cubicBezTo>
                <a:cubicBezTo>
                  <a:pt x="120" y="118"/>
                  <a:pt x="122" y="119"/>
                  <a:pt x="124" y="119"/>
                </a:cubicBezTo>
                <a:cubicBezTo>
                  <a:pt x="124" y="119"/>
                  <a:pt x="124" y="119"/>
                  <a:pt x="124" y="119"/>
                </a:cubicBezTo>
                <a:cubicBezTo>
                  <a:pt x="131" y="118"/>
                  <a:pt x="131" y="118"/>
                  <a:pt x="131" y="118"/>
                </a:cubicBezTo>
                <a:cubicBezTo>
                  <a:pt x="144" y="116"/>
                  <a:pt x="144" y="116"/>
                  <a:pt x="144" y="116"/>
                </a:cubicBezTo>
                <a:cubicBezTo>
                  <a:pt x="146" y="116"/>
                  <a:pt x="148" y="114"/>
                  <a:pt x="147" y="112"/>
                </a:cubicBezTo>
                <a:cubicBezTo>
                  <a:pt x="147" y="110"/>
                  <a:pt x="145" y="108"/>
                  <a:pt x="143" y="108"/>
                </a:cubicBezTo>
                <a:moveTo>
                  <a:pt x="183" y="103"/>
                </a:moveTo>
                <a:cubicBezTo>
                  <a:pt x="183" y="103"/>
                  <a:pt x="183" y="103"/>
                  <a:pt x="182" y="103"/>
                </a:cubicBezTo>
                <a:cubicBezTo>
                  <a:pt x="163" y="106"/>
                  <a:pt x="163" y="106"/>
                  <a:pt x="163" y="106"/>
                </a:cubicBezTo>
                <a:cubicBezTo>
                  <a:pt x="160" y="106"/>
                  <a:pt x="159" y="108"/>
                  <a:pt x="159" y="110"/>
                </a:cubicBezTo>
                <a:cubicBezTo>
                  <a:pt x="159" y="112"/>
                  <a:pt x="161" y="114"/>
                  <a:pt x="163" y="114"/>
                </a:cubicBezTo>
                <a:cubicBezTo>
                  <a:pt x="163" y="114"/>
                  <a:pt x="164" y="114"/>
                  <a:pt x="164" y="114"/>
                </a:cubicBezTo>
                <a:cubicBezTo>
                  <a:pt x="184" y="111"/>
                  <a:pt x="184" y="111"/>
                  <a:pt x="184" y="111"/>
                </a:cubicBezTo>
                <a:cubicBezTo>
                  <a:pt x="186" y="110"/>
                  <a:pt x="187" y="108"/>
                  <a:pt x="187" y="106"/>
                </a:cubicBezTo>
                <a:cubicBezTo>
                  <a:pt x="187" y="104"/>
                  <a:pt x="185" y="103"/>
                  <a:pt x="183" y="103"/>
                </a:cubicBezTo>
                <a:moveTo>
                  <a:pt x="396" y="100"/>
                </a:moveTo>
                <a:cubicBezTo>
                  <a:pt x="395" y="100"/>
                  <a:pt x="393" y="101"/>
                  <a:pt x="393" y="103"/>
                </a:cubicBezTo>
                <a:cubicBezTo>
                  <a:pt x="392" y="105"/>
                  <a:pt x="393" y="107"/>
                  <a:pt x="395" y="108"/>
                </a:cubicBezTo>
                <a:cubicBezTo>
                  <a:pt x="400" y="111"/>
                  <a:pt x="406" y="114"/>
                  <a:pt x="412" y="117"/>
                </a:cubicBezTo>
                <a:cubicBezTo>
                  <a:pt x="413" y="117"/>
                  <a:pt x="414" y="117"/>
                  <a:pt x="414" y="117"/>
                </a:cubicBezTo>
                <a:cubicBezTo>
                  <a:pt x="416" y="117"/>
                  <a:pt x="417" y="117"/>
                  <a:pt x="418" y="115"/>
                </a:cubicBezTo>
                <a:cubicBezTo>
                  <a:pt x="419" y="113"/>
                  <a:pt x="418" y="111"/>
                  <a:pt x="416" y="110"/>
                </a:cubicBezTo>
                <a:cubicBezTo>
                  <a:pt x="410" y="107"/>
                  <a:pt x="404" y="104"/>
                  <a:pt x="398" y="101"/>
                </a:cubicBezTo>
                <a:cubicBezTo>
                  <a:pt x="398" y="101"/>
                  <a:pt x="397" y="100"/>
                  <a:pt x="396" y="100"/>
                </a:cubicBezTo>
                <a:moveTo>
                  <a:pt x="1063" y="100"/>
                </a:moveTo>
                <a:cubicBezTo>
                  <a:pt x="1062" y="100"/>
                  <a:pt x="1060" y="101"/>
                  <a:pt x="1060" y="102"/>
                </a:cubicBezTo>
                <a:cubicBezTo>
                  <a:pt x="1059" y="105"/>
                  <a:pt x="1060" y="107"/>
                  <a:pt x="1062" y="107"/>
                </a:cubicBezTo>
                <a:cubicBezTo>
                  <a:pt x="1081" y="114"/>
                  <a:pt x="1081" y="114"/>
                  <a:pt x="1081" y="114"/>
                </a:cubicBezTo>
                <a:cubicBezTo>
                  <a:pt x="1081" y="114"/>
                  <a:pt x="1082" y="114"/>
                  <a:pt x="1082" y="114"/>
                </a:cubicBezTo>
                <a:cubicBezTo>
                  <a:pt x="1084" y="114"/>
                  <a:pt x="1086" y="113"/>
                  <a:pt x="1086" y="111"/>
                </a:cubicBezTo>
                <a:cubicBezTo>
                  <a:pt x="1087" y="109"/>
                  <a:pt x="1086" y="107"/>
                  <a:pt x="1084" y="106"/>
                </a:cubicBezTo>
                <a:cubicBezTo>
                  <a:pt x="1065" y="100"/>
                  <a:pt x="1065" y="100"/>
                  <a:pt x="1065" y="100"/>
                </a:cubicBezTo>
                <a:cubicBezTo>
                  <a:pt x="1064" y="100"/>
                  <a:pt x="1064" y="100"/>
                  <a:pt x="1063" y="100"/>
                </a:cubicBezTo>
                <a:moveTo>
                  <a:pt x="1366" y="99"/>
                </a:moveTo>
                <a:cubicBezTo>
                  <a:pt x="1365" y="99"/>
                  <a:pt x="1365" y="99"/>
                  <a:pt x="1364" y="100"/>
                </a:cubicBezTo>
                <a:cubicBezTo>
                  <a:pt x="1348" y="112"/>
                  <a:pt x="1348" y="112"/>
                  <a:pt x="1348" y="112"/>
                </a:cubicBezTo>
                <a:cubicBezTo>
                  <a:pt x="1346" y="113"/>
                  <a:pt x="1346" y="116"/>
                  <a:pt x="1347" y="118"/>
                </a:cubicBezTo>
                <a:cubicBezTo>
                  <a:pt x="1348" y="119"/>
                  <a:pt x="1349" y="119"/>
                  <a:pt x="1351" y="119"/>
                </a:cubicBezTo>
                <a:cubicBezTo>
                  <a:pt x="1351" y="119"/>
                  <a:pt x="1352" y="119"/>
                  <a:pt x="1353" y="118"/>
                </a:cubicBezTo>
                <a:cubicBezTo>
                  <a:pt x="1369" y="106"/>
                  <a:pt x="1369" y="106"/>
                  <a:pt x="1369" y="106"/>
                </a:cubicBezTo>
                <a:cubicBezTo>
                  <a:pt x="1370" y="105"/>
                  <a:pt x="1371" y="102"/>
                  <a:pt x="1369" y="100"/>
                </a:cubicBezTo>
                <a:cubicBezTo>
                  <a:pt x="1369" y="99"/>
                  <a:pt x="1367" y="99"/>
                  <a:pt x="1366" y="99"/>
                </a:cubicBezTo>
                <a:moveTo>
                  <a:pt x="223" y="97"/>
                </a:moveTo>
                <a:cubicBezTo>
                  <a:pt x="222" y="97"/>
                  <a:pt x="222" y="97"/>
                  <a:pt x="222" y="97"/>
                </a:cubicBezTo>
                <a:cubicBezTo>
                  <a:pt x="202" y="100"/>
                  <a:pt x="202" y="100"/>
                  <a:pt x="202" y="100"/>
                </a:cubicBezTo>
                <a:cubicBezTo>
                  <a:pt x="200" y="100"/>
                  <a:pt x="198" y="102"/>
                  <a:pt x="199" y="105"/>
                </a:cubicBezTo>
                <a:cubicBezTo>
                  <a:pt x="199" y="107"/>
                  <a:pt x="201" y="108"/>
                  <a:pt x="203" y="108"/>
                </a:cubicBezTo>
                <a:cubicBezTo>
                  <a:pt x="203" y="108"/>
                  <a:pt x="203" y="108"/>
                  <a:pt x="203" y="108"/>
                </a:cubicBezTo>
                <a:cubicBezTo>
                  <a:pt x="223" y="105"/>
                  <a:pt x="223" y="105"/>
                  <a:pt x="223" y="105"/>
                </a:cubicBezTo>
                <a:cubicBezTo>
                  <a:pt x="225" y="105"/>
                  <a:pt x="227" y="103"/>
                  <a:pt x="227" y="101"/>
                </a:cubicBezTo>
                <a:cubicBezTo>
                  <a:pt x="226" y="99"/>
                  <a:pt x="225" y="97"/>
                  <a:pt x="223" y="97"/>
                </a:cubicBezTo>
                <a:moveTo>
                  <a:pt x="846" y="95"/>
                </a:moveTo>
                <a:cubicBezTo>
                  <a:pt x="845" y="95"/>
                  <a:pt x="845" y="95"/>
                  <a:pt x="844" y="96"/>
                </a:cubicBezTo>
                <a:cubicBezTo>
                  <a:pt x="839" y="98"/>
                  <a:pt x="833" y="101"/>
                  <a:pt x="826" y="105"/>
                </a:cubicBezTo>
                <a:cubicBezTo>
                  <a:pt x="824" y="106"/>
                  <a:pt x="823" y="108"/>
                  <a:pt x="824" y="110"/>
                </a:cubicBezTo>
                <a:cubicBezTo>
                  <a:pt x="825" y="112"/>
                  <a:pt x="826" y="112"/>
                  <a:pt x="828" y="112"/>
                </a:cubicBezTo>
                <a:cubicBezTo>
                  <a:pt x="829" y="112"/>
                  <a:pt x="829" y="112"/>
                  <a:pt x="830" y="112"/>
                </a:cubicBezTo>
                <a:cubicBezTo>
                  <a:pt x="837" y="108"/>
                  <a:pt x="843" y="105"/>
                  <a:pt x="848" y="103"/>
                </a:cubicBezTo>
                <a:cubicBezTo>
                  <a:pt x="850" y="102"/>
                  <a:pt x="850" y="99"/>
                  <a:pt x="849" y="97"/>
                </a:cubicBezTo>
                <a:cubicBezTo>
                  <a:pt x="849" y="96"/>
                  <a:pt x="847" y="95"/>
                  <a:pt x="846" y="95"/>
                </a:cubicBezTo>
                <a:moveTo>
                  <a:pt x="1025" y="92"/>
                </a:moveTo>
                <a:cubicBezTo>
                  <a:pt x="1022" y="92"/>
                  <a:pt x="1021" y="94"/>
                  <a:pt x="1021" y="96"/>
                </a:cubicBezTo>
                <a:cubicBezTo>
                  <a:pt x="1021" y="99"/>
                  <a:pt x="1022" y="100"/>
                  <a:pt x="1025" y="100"/>
                </a:cubicBezTo>
                <a:cubicBezTo>
                  <a:pt x="1042" y="101"/>
                  <a:pt x="1042" y="101"/>
                  <a:pt x="1042" y="101"/>
                </a:cubicBezTo>
                <a:cubicBezTo>
                  <a:pt x="1043" y="101"/>
                  <a:pt x="1043" y="101"/>
                  <a:pt x="1043" y="101"/>
                </a:cubicBezTo>
                <a:cubicBezTo>
                  <a:pt x="1044" y="101"/>
                  <a:pt x="1044" y="101"/>
                  <a:pt x="1045" y="101"/>
                </a:cubicBezTo>
                <a:cubicBezTo>
                  <a:pt x="1046" y="101"/>
                  <a:pt x="1048" y="100"/>
                  <a:pt x="1048" y="99"/>
                </a:cubicBezTo>
                <a:cubicBezTo>
                  <a:pt x="1049" y="96"/>
                  <a:pt x="1048" y="94"/>
                  <a:pt x="1046" y="93"/>
                </a:cubicBezTo>
                <a:cubicBezTo>
                  <a:pt x="1044" y="93"/>
                  <a:pt x="1044" y="93"/>
                  <a:pt x="1044" y="93"/>
                </a:cubicBezTo>
                <a:cubicBezTo>
                  <a:pt x="1044" y="93"/>
                  <a:pt x="1044" y="93"/>
                  <a:pt x="1043" y="93"/>
                </a:cubicBezTo>
                <a:cubicBezTo>
                  <a:pt x="1025" y="92"/>
                  <a:pt x="1025" y="92"/>
                  <a:pt x="1025" y="92"/>
                </a:cubicBezTo>
                <a:cubicBezTo>
                  <a:pt x="1025" y="92"/>
                  <a:pt x="1025" y="92"/>
                  <a:pt x="1025" y="92"/>
                </a:cubicBezTo>
                <a:moveTo>
                  <a:pt x="985" y="92"/>
                </a:moveTo>
                <a:cubicBezTo>
                  <a:pt x="982" y="92"/>
                  <a:pt x="981" y="94"/>
                  <a:pt x="981" y="96"/>
                </a:cubicBezTo>
                <a:cubicBezTo>
                  <a:pt x="981" y="98"/>
                  <a:pt x="982" y="100"/>
                  <a:pt x="985" y="100"/>
                </a:cubicBezTo>
                <a:cubicBezTo>
                  <a:pt x="1005" y="100"/>
                  <a:pt x="1005" y="100"/>
                  <a:pt x="1005" y="100"/>
                </a:cubicBezTo>
                <a:cubicBezTo>
                  <a:pt x="1005" y="100"/>
                  <a:pt x="1005" y="100"/>
                  <a:pt x="1005" y="100"/>
                </a:cubicBezTo>
                <a:cubicBezTo>
                  <a:pt x="1007" y="100"/>
                  <a:pt x="1009" y="98"/>
                  <a:pt x="1009" y="96"/>
                </a:cubicBezTo>
                <a:cubicBezTo>
                  <a:pt x="1009" y="94"/>
                  <a:pt x="1007" y="92"/>
                  <a:pt x="1005" y="92"/>
                </a:cubicBezTo>
                <a:cubicBezTo>
                  <a:pt x="985" y="92"/>
                  <a:pt x="985" y="92"/>
                  <a:pt x="985" y="92"/>
                </a:cubicBezTo>
                <a:cubicBezTo>
                  <a:pt x="985" y="92"/>
                  <a:pt x="985" y="92"/>
                  <a:pt x="985" y="92"/>
                </a:cubicBezTo>
                <a:moveTo>
                  <a:pt x="262" y="92"/>
                </a:moveTo>
                <a:cubicBezTo>
                  <a:pt x="262" y="92"/>
                  <a:pt x="262" y="92"/>
                  <a:pt x="262" y="92"/>
                </a:cubicBezTo>
                <a:cubicBezTo>
                  <a:pt x="242" y="94"/>
                  <a:pt x="242" y="94"/>
                  <a:pt x="242" y="94"/>
                </a:cubicBezTo>
                <a:cubicBezTo>
                  <a:pt x="240" y="95"/>
                  <a:pt x="238" y="97"/>
                  <a:pt x="238" y="99"/>
                </a:cubicBezTo>
                <a:cubicBezTo>
                  <a:pt x="239" y="101"/>
                  <a:pt x="240" y="102"/>
                  <a:pt x="242" y="102"/>
                </a:cubicBezTo>
                <a:cubicBezTo>
                  <a:pt x="243" y="102"/>
                  <a:pt x="243" y="102"/>
                  <a:pt x="243" y="102"/>
                </a:cubicBezTo>
                <a:cubicBezTo>
                  <a:pt x="263" y="100"/>
                  <a:pt x="263" y="100"/>
                  <a:pt x="263" y="100"/>
                </a:cubicBezTo>
                <a:cubicBezTo>
                  <a:pt x="265" y="99"/>
                  <a:pt x="266" y="97"/>
                  <a:pt x="266" y="95"/>
                </a:cubicBezTo>
                <a:cubicBezTo>
                  <a:pt x="266" y="93"/>
                  <a:pt x="264" y="92"/>
                  <a:pt x="262" y="92"/>
                </a:cubicBezTo>
                <a:moveTo>
                  <a:pt x="945" y="91"/>
                </a:moveTo>
                <a:cubicBezTo>
                  <a:pt x="942" y="91"/>
                  <a:pt x="941" y="93"/>
                  <a:pt x="941" y="95"/>
                </a:cubicBezTo>
                <a:cubicBezTo>
                  <a:pt x="941" y="97"/>
                  <a:pt x="942" y="99"/>
                  <a:pt x="945" y="99"/>
                </a:cubicBezTo>
                <a:cubicBezTo>
                  <a:pt x="965" y="100"/>
                  <a:pt x="965" y="100"/>
                  <a:pt x="965" y="100"/>
                </a:cubicBezTo>
                <a:cubicBezTo>
                  <a:pt x="965" y="100"/>
                  <a:pt x="965" y="100"/>
                  <a:pt x="965" y="100"/>
                </a:cubicBezTo>
                <a:cubicBezTo>
                  <a:pt x="967" y="100"/>
                  <a:pt x="969" y="98"/>
                  <a:pt x="969" y="96"/>
                </a:cubicBezTo>
                <a:cubicBezTo>
                  <a:pt x="969" y="93"/>
                  <a:pt x="967" y="92"/>
                  <a:pt x="965" y="92"/>
                </a:cubicBezTo>
                <a:cubicBezTo>
                  <a:pt x="945" y="91"/>
                  <a:pt x="945" y="91"/>
                  <a:pt x="945" y="91"/>
                </a:cubicBezTo>
                <a:cubicBezTo>
                  <a:pt x="945" y="91"/>
                  <a:pt x="945" y="91"/>
                  <a:pt x="945" y="91"/>
                </a:cubicBezTo>
                <a:moveTo>
                  <a:pt x="905" y="91"/>
                </a:moveTo>
                <a:cubicBezTo>
                  <a:pt x="902" y="91"/>
                  <a:pt x="901" y="93"/>
                  <a:pt x="901" y="95"/>
                </a:cubicBezTo>
                <a:cubicBezTo>
                  <a:pt x="901" y="97"/>
                  <a:pt x="902" y="99"/>
                  <a:pt x="905" y="99"/>
                </a:cubicBezTo>
                <a:cubicBezTo>
                  <a:pt x="925" y="99"/>
                  <a:pt x="925" y="99"/>
                  <a:pt x="925" y="99"/>
                </a:cubicBezTo>
                <a:cubicBezTo>
                  <a:pt x="925" y="99"/>
                  <a:pt x="925" y="99"/>
                  <a:pt x="925" y="99"/>
                </a:cubicBezTo>
                <a:cubicBezTo>
                  <a:pt x="927" y="99"/>
                  <a:pt x="929" y="97"/>
                  <a:pt x="929" y="95"/>
                </a:cubicBezTo>
                <a:cubicBezTo>
                  <a:pt x="929" y="93"/>
                  <a:pt x="927" y="91"/>
                  <a:pt x="925" y="91"/>
                </a:cubicBezTo>
                <a:cubicBezTo>
                  <a:pt x="905" y="91"/>
                  <a:pt x="905" y="91"/>
                  <a:pt x="905" y="91"/>
                </a:cubicBezTo>
                <a:cubicBezTo>
                  <a:pt x="905" y="91"/>
                  <a:pt x="905" y="91"/>
                  <a:pt x="905" y="91"/>
                </a:cubicBezTo>
                <a:moveTo>
                  <a:pt x="865" y="90"/>
                </a:moveTo>
                <a:cubicBezTo>
                  <a:pt x="862" y="90"/>
                  <a:pt x="861" y="92"/>
                  <a:pt x="861" y="94"/>
                </a:cubicBezTo>
                <a:cubicBezTo>
                  <a:pt x="861" y="96"/>
                  <a:pt x="862" y="98"/>
                  <a:pt x="865" y="98"/>
                </a:cubicBezTo>
                <a:cubicBezTo>
                  <a:pt x="885" y="98"/>
                  <a:pt x="885" y="98"/>
                  <a:pt x="885" y="98"/>
                </a:cubicBezTo>
                <a:cubicBezTo>
                  <a:pt x="885" y="98"/>
                  <a:pt x="885" y="98"/>
                  <a:pt x="885" y="98"/>
                </a:cubicBezTo>
                <a:cubicBezTo>
                  <a:pt x="887" y="98"/>
                  <a:pt x="889" y="97"/>
                  <a:pt x="889" y="95"/>
                </a:cubicBezTo>
                <a:cubicBezTo>
                  <a:pt x="889" y="92"/>
                  <a:pt x="887" y="91"/>
                  <a:pt x="885" y="90"/>
                </a:cubicBezTo>
                <a:cubicBezTo>
                  <a:pt x="865" y="90"/>
                  <a:pt x="865" y="90"/>
                  <a:pt x="865" y="90"/>
                </a:cubicBezTo>
                <a:cubicBezTo>
                  <a:pt x="865" y="90"/>
                  <a:pt x="865" y="90"/>
                  <a:pt x="865" y="90"/>
                </a:cubicBezTo>
                <a:moveTo>
                  <a:pt x="1861" y="86"/>
                </a:moveTo>
                <a:cubicBezTo>
                  <a:pt x="1859" y="86"/>
                  <a:pt x="1858" y="88"/>
                  <a:pt x="1857" y="89"/>
                </a:cubicBezTo>
                <a:cubicBezTo>
                  <a:pt x="1857" y="92"/>
                  <a:pt x="1858" y="94"/>
                  <a:pt x="1860" y="94"/>
                </a:cubicBezTo>
                <a:cubicBezTo>
                  <a:pt x="1863" y="95"/>
                  <a:pt x="1863" y="95"/>
                  <a:pt x="1863" y="95"/>
                </a:cubicBezTo>
                <a:cubicBezTo>
                  <a:pt x="1863" y="95"/>
                  <a:pt x="1864" y="95"/>
                  <a:pt x="1864" y="95"/>
                </a:cubicBezTo>
                <a:cubicBezTo>
                  <a:pt x="1866" y="95"/>
                  <a:pt x="1867" y="94"/>
                  <a:pt x="1868" y="92"/>
                </a:cubicBezTo>
                <a:cubicBezTo>
                  <a:pt x="1868" y="90"/>
                  <a:pt x="1867" y="88"/>
                  <a:pt x="1865" y="87"/>
                </a:cubicBezTo>
                <a:cubicBezTo>
                  <a:pt x="1862" y="86"/>
                  <a:pt x="1862" y="86"/>
                  <a:pt x="1862" y="86"/>
                </a:cubicBezTo>
                <a:cubicBezTo>
                  <a:pt x="1862" y="86"/>
                  <a:pt x="1861" y="86"/>
                  <a:pt x="1861" y="86"/>
                </a:cubicBezTo>
                <a:moveTo>
                  <a:pt x="302" y="86"/>
                </a:moveTo>
                <a:cubicBezTo>
                  <a:pt x="302" y="86"/>
                  <a:pt x="301" y="86"/>
                  <a:pt x="301" y="86"/>
                </a:cubicBezTo>
                <a:cubicBezTo>
                  <a:pt x="281" y="89"/>
                  <a:pt x="281" y="89"/>
                  <a:pt x="281" y="89"/>
                </a:cubicBezTo>
                <a:cubicBezTo>
                  <a:pt x="279" y="89"/>
                  <a:pt x="278" y="91"/>
                  <a:pt x="278" y="93"/>
                </a:cubicBezTo>
                <a:cubicBezTo>
                  <a:pt x="278" y="95"/>
                  <a:pt x="280" y="97"/>
                  <a:pt x="282" y="97"/>
                </a:cubicBezTo>
                <a:cubicBezTo>
                  <a:pt x="282" y="97"/>
                  <a:pt x="282" y="97"/>
                  <a:pt x="283" y="97"/>
                </a:cubicBezTo>
                <a:cubicBezTo>
                  <a:pt x="302" y="94"/>
                  <a:pt x="302" y="94"/>
                  <a:pt x="302" y="94"/>
                </a:cubicBezTo>
                <a:cubicBezTo>
                  <a:pt x="305" y="94"/>
                  <a:pt x="306" y="92"/>
                  <a:pt x="306" y="89"/>
                </a:cubicBezTo>
                <a:cubicBezTo>
                  <a:pt x="305" y="87"/>
                  <a:pt x="304" y="86"/>
                  <a:pt x="302" y="86"/>
                </a:cubicBezTo>
                <a:moveTo>
                  <a:pt x="360" y="82"/>
                </a:moveTo>
                <a:cubicBezTo>
                  <a:pt x="359" y="82"/>
                  <a:pt x="358" y="83"/>
                  <a:pt x="357" y="85"/>
                </a:cubicBezTo>
                <a:cubicBezTo>
                  <a:pt x="356" y="87"/>
                  <a:pt x="357" y="89"/>
                  <a:pt x="359" y="90"/>
                </a:cubicBezTo>
                <a:cubicBezTo>
                  <a:pt x="363" y="92"/>
                  <a:pt x="369" y="95"/>
                  <a:pt x="377" y="99"/>
                </a:cubicBezTo>
                <a:cubicBezTo>
                  <a:pt x="377" y="99"/>
                  <a:pt x="378" y="99"/>
                  <a:pt x="378" y="99"/>
                </a:cubicBezTo>
                <a:cubicBezTo>
                  <a:pt x="380" y="99"/>
                  <a:pt x="381" y="99"/>
                  <a:pt x="382" y="97"/>
                </a:cubicBezTo>
                <a:cubicBezTo>
                  <a:pt x="383" y="95"/>
                  <a:pt x="382" y="93"/>
                  <a:pt x="380" y="92"/>
                </a:cubicBezTo>
                <a:cubicBezTo>
                  <a:pt x="373" y="88"/>
                  <a:pt x="367" y="85"/>
                  <a:pt x="362" y="83"/>
                </a:cubicBezTo>
                <a:cubicBezTo>
                  <a:pt x="362" y="82"/>
                  <a:pt x="361" y="82"/>
                  <a:pt x="360" y="82"/>
                </a:cubicBezTo>
                <a:moveTo>
                  <a:pt x="341" y="80"/>
                </a:moveTo>
                <a:cubicBezTo>
                  <a:pt x="341" y="80"/>
                  <a:pt x="341" y="80"/>
                  <a:pt x="341" y="80"/>
                </a:cubicBezTo>
                <a:cubicBezTo>
                  <a:pt x="321" y="83"/>
                  <a:pt x="321" y="83"/>
                  <a:pt x="321" y="83"/>
                </a:cubicBezTo>
                <a:cubicBezTo>
                  <a:pt x="319" y="83"/>
                  <a:pt x="317" y="85"/>
                  <a:pt x="318" y="88"/>
                </a:cubicBezTo>
                <a:cubicBezTo>
                  <a:pt x="318" y="90"/>
                  <a:pt x="320" y="91"/>
                  <a:pt x="322" y="91"/>
                </a:cubicBezTo>
                <a:cubicBezTo>
                  <a:pt x="322" y="91"/>
                  <a:pt x="322" y="91"/>
                  <a:pt x="322" y="91"/>
                </a:cubicBezTo>
                <a:cubicBezTo>
                  <a:pt x="342" y="88"/>
                  <a:pt x="342" y="88"/>
                  <a:pt x="342" y="88"/>
                </a:cubicBezTo>
                <a:cubicBezTo>
                  <a:pt x="344" y="88"/>
                  <a:pt x="346" y="86"/>
                  <a:pt x="345" y="84"/>
                </a:cubicBezTo>
                <a:cubicBezTo>
                  <a:pt x="345" y="82"/>
                  <a:pt x="343" y="80"/>
                  <a:pt x="341" y="80"/>
                </a:cubicBezTo>
                <a:moveTo>
                  <a:pt x="1822" y="77"/>
                </a:moveTo>
                <a:cubicBezTo>
                  <a:pt x="1820" y="77"/>
                  <a:pt x="1819" y="78"/>
                  <a:pt x="1818" y="80"/>
                </a:cubicBezTo>
                <a:cubicBezTo>
                  <a:pt x="1818" y="82"/>
                  <a:pt x="1819" y="84"/>
                  <a:pt x="1821" y="85"/>
                </a:cubicBezTo>
                <a:cubicBezTo>
                  <a:pt x="1841" y="90"/>
                  <a:pt x="1841" y="90"/>
                  <a:pt x="1841" y="90"/>
                </a:cubicBezTo>
                <a:cubicBezTo>
                  <a:pt x="1841" y="90"/>
                  <a:pt x="1841" y="90"/>
                  <a:pt x="1842" y="90"/>
                </a:cubicBezTo>
                <a:cubicBezTo>
                  <a:pt x="1844" y="90"/>
                  <a:pt x="1845" y="88"/>
                  <a:pt x="1846" y="87"/>
                </a:cubicBezTo>
                <a:cubicBezTo>
                  <a:pt x="1846" y="84"/>
                  <a:pt x="1845" y="82"/>
                  <a:pt x="1843" y="82"/>
                </a:cubicBezTo>
                <a:cubicBezTo>
                  <a:pt x="1823" y="77"/>
                  <a:pt x="1823" y="77"/>
                  <a:pt x="1823" y="77"/>
                </a:cubicBezTo>
                <a:cubicBezTo>
                  <a:pt x="1823" y="77"/>
                  <a:pt x="1823" y="77"/>
                  <a:pt x="1822" y="77"/>
                </a:cubicBezTo>
                <a:moveTo>
                  <a:pt x="1398" y="74"/>
                </a:moveTo>
                <a:cubicBezTo>
                  <a:pt x="1397" y="74"/>
                  <a:pt x="1396" y="74"/>
                  <a:pt x="1395" y="75"/>
                </a:cubicBezTo>
                <a:cubicBezTo>
                  <a:pt x="1380" y="87"/>
                  <a:pt x="1380" y="87"/>
                  <a:pt x="1380" y="87"/>
                </a:cubicBezTo>
                <a:cubicBezTo>
                  <a:pt x="1378" y="89"/>
                  <a:pt x="1377" y="91"/>
                  <a:pt x="1379" y="93"/>
                </a:cubicBezTo>
                <a:cubicBezTo>
                  <a:pt x="1380" y="94"/>
                  <a:pt x="1381" y="95"/>
                  <a:pt x="1382" y="95"/>
                </a:cubicBezTo>
                <a:cubicBezTo>
                  <a:pt x="1383" y="95"/>
                  <a:pt x="1384" y="94"/>
                  <a:pt x="1384" y="94"/>
                </a:cubicBezTo>
                <a:cubicBezTo>
                  <a:pt x="1400" y="81"/>
                  <a:pt x="1400" y="81"/>
                  <a:pt x="1400" y="81"/>
                </a:cubicBezTo>
                <a:cubicBezTo>
                  <a:pt x="1402" y="80"/>
                  <a:pt x="1402" y="77"/>
                  <a:pt x="1401" y="76"/>
                </a:cubicBezTo>
                <a:cubicBezTo>
                  <a:pt x="1400" y="75"/>
                  <a:pt x="1399" y="74"/>
                  <a:pt x="1398" y="74"/>
                </a:cubicBezTo>
                <a:moveTo>
                  <a:pt x="1783" y="68"/>
                </a:moveTo>
                <a:cubicBezTo>
                  <a:pt x="1782" y="68"/>
                  <a:pt x="1780" y="69"/>
                  <a:pt x="1779" y="71"/>
                </a:cubicBezTo>
                <a:cubicBezTo>
                  <a:pt x="1779" y="73"/>
                  <a:pt x="1780" y="75"/>
                  <a:pt x="1782" y="76"/>
                </a:cubicBezTo>
                <a:cubicBezTo>
                  <a:pt x="1802" y="80"/>
                  <a:pt x="1802" y="80"/>
                  <a:pt x="1802" y="80"/>
                </a:cubicBezTo>
                <a:cubicBezTo>
                  <a:pt x="1802" y="80"/>
                  <a:pt x="1803" y="80"/>
                  <a:pt x="1803" y="80"/>
                </a:cubicBezTo>
                <a:cubicBezTo>
                  <a:pt x="1805" y="80"/>
                  <a:pt x="1806" y="79"/>
                  <a:pt x="1807" y="77"/>
                </a:cubicBezTo>
                <a:cubicBezTo>
                  <a:pt x="1807" y="75"/>
                  <a:pt x="1806" y="73"/>
                  <a:pt x="1804" y="72"/>
                </a:cubicBezTo>
                <a:cubicBezTo>
                  <a:pt x="1784" y="68"/>
                  <a:pt x="1784" y="68"/>
                  <a:pt x="1784" y="68"/>
                </a:cubicBezTo>
                <a:cubicBezTo>
                  <a:pt x="1784" y="68"/>
                  <a:pt x="1784" y="68"/>
                  <a:pt x="1783" y="68"/>
                </a:cubicBezTo>
                <a:moveTo>
                  <a:pt x="1744" y="58"/>
                </a:moveTo>
                <a:cubicBezTo>
                  <a:pt x="1743" y="58"/>
                  <a:pt x="1741" y="60"/>
                  <a:pt x="1741" y="61"/>
                </a:cubicBezTo>
                <a:cubicBezTo>
                  <a:pt x="1740" y="64"/>
                  <a:pt x="1741" y="66"/>
                  <a:pt x="1744" y="66"/>
                </a:cubicBezTo>
                <a:cubicBezTo>
                  <a:pt x="1763" y="71"/>
                  <a:pt x="1763" y="71"/>
                  <a:pt x="1763" y="71"/>
                </a:cubicBezTo>
                <a:cubicBezTo>
                  <a:pt x="1763" y="71"/>
                  <a:pt x="1764" y="71"/>
                  <a:pt x="1764" y="71"/>
                </a:cubicBezTo>
                <a:cubicBezTo>
                  <a:pt x="1766" y="71"/>
                  <a:pt x="1767" y="70"/>
                  <a:pt x="1768" y="68"/>
                </a:cubicBezTo>
                <a:cubicBezTo>
                  <a:pt x="1768" y="66"/>
                  <a:pt x="1767" y="64"/>
                  <a:pt x="1765" y="63"/>
                </a:cubicBezTo>
                <a:cubicBezTo>
                  <a:pt x="1745" y="59"/>
                  <a:pt x="1745" y="59"/>
                  <a:pt x="1745" y="59"/>
                </a:cubicBezTo>
                <a:cubicBezTo>
                  <a:pt x="1745" y="58"/>
                  <a:pt x="1745" y="58"/>
                  <a:pt x="1744" y="58"/>
                </a:cubicBezTo>
                <a:moveTo>
                  <a:pt x="1429" y="49"/>
                </a:moveTo>
                <a:cubicBezTo>
                  <a:pt x="1428" y="49"/>
                  <a:pt x="1427" y="50"/>
                  <a:pt x="1427" y="50"/>
                </a:cubicBezTo>
                <a:cubicBezTo>
                  <a:pt x="1422" y="54"/>
                  <a:pt x="1422" y="54"/>
                  <a:pt x="1422" y="54"/>
                </a:cubicBezTo>
                <a:cubicBezTo>
                  <a:pt x="1411" y="63"/>
                  <a:pt x="1411" y="63"/>
                  <a:pt x="1411" y="63"/>
                </a:cubicBezTo>
                <a:cubicBezTo>
                  <a:pt x="1409" y="64"/>
                  <a:pt x="1409" y="67"/>
                  <a:pt x="1410" y="68"/>
                </a:cubicBezTo>
                <a:cubicBezTo>
                  <a:pt x="1411" y="69"/>
                  <a:pt x="1412" y="70"/>
                  <a:pt x="1413" y="70"/>
                </a:cubicBezTo>
                <a:cubicBezTo>
                  <a:pt x="1414" y="70"/>
                  <a:pt x="1415" y="70"/>
                  <a:pt x="1416" y="69"/>
                </a:cubicBezTo>
                <a:cubicBezTo>
                  <a:pt x="1431" y="57"/>
                  <a:pt x="1431" y="57"/>
                  <a:pt x="1431" y="57"/>
                </a:cubicBezTo>
                <a:cubicBezTo>
                  <a:pt x="1432" y="57"/>
                  <a:pt x="1432" y="57"/>
                  <a:pt x="1432" y="57"/>
                </a:cubicBezTo>
                <a:cubicBezTo>
                  <a:pt x="1433" y="55"/>
                  <a:pt x="1434" y="53"/>
                  <a:pt x="1432" y="51"/>
                </a:cubicBezTo>
                <a:cubicBezTo>
                  <a:pt x="1432" y="50"/>
                  <a:pt x="1430" y="49"/>
                  <a:pt x="1429" y="49"/>
                </a:cubicBezTo>
                <a:moveTo>
                  <a:pt x="1706" y="49"/>
                </a:moveTo>
                <a:cubicBezTo>
                  <a:pt x="1704" y="49"/>
                  <a:pt x="1702" y="50"/>
                  <a:pt x="1702" y="52"/>
                </a:cubicBezTo>
                <a:cubicBezTo>
                  <a:pt x="1701" y="54"/>
                  <a:pt x="1703" y="56"/>
                  <a:pt x="1705" y="57"/>
                </a:cubicBezTo>
                <a:cubicBezTo>
                  <a:pt x="1724" y="62"/>
                  <a:pt x="1724" y="62"/>
                  <a:pt x="1724" y="62"/>
                </a:cubicBezTo>
                <a:cubicBezTo>
                  <a:pt x="1724" y="62"/>
                  <a:pt x="1725" y="62"/>
                  <a:pt x="1725" y="62"/>
                </a:cubicBezTo>
                <a:cubicBezTo>
                  <a:pt x="1727" y="62"/>
                  <a:pt x="1728" y="61"/>
                  <a:pt x="1729" y="59"/>
                </a:cubicBezTo>
                <a:cubicBezTo>
                  <a:pt x="1729" y="57"/>
                  <a:pt x="1728" y="54"/>
                  <a:pt x="1726" y="54"/>
                </a:cubicBezTo>
                <a:cubicBezTo>
                  <a:pt x="1707" y="49"/>
                  <a:pt x="1707" y="49"/>
                  <a:pt x="1707" y="49"/>
                </a:cubicBezTo>
                <a:cubicBezTo>
                  <a:pt x="1706" y="49"/>
                  <a:pt x="1706" y="49"/>
                  <a:pt x="1706" y="49"/>
                </a:cubicBezTo>
                <a:moveTo>
                  <a:pt x="1667" y="40"/>
                </a:moveTo>
                <a:cubicBezTo>
                  <a:pt x="1665" y="40"/>
                  <a:pt x="1664" y="41"/>
                  <a:pt x="1663" y="42"/>
                </a:cubicBezTo>
                <a:cubicBezTo>
                  <a:pt x="1663" y="42"/>
                  <a:pt x="1663" y="43"/>
                  <a:pt x="1663" y="43"/>
                </a:cubicBezTo>
                <a:cubicBezTo>
                  <a:pt x="1662" y="45"/>
                  <a:pt x="1664" y="47"/>
                  <a:pt x="1666" y="48"/>
                </a:cubicBezTo>
                <a:cubicBezTo>
                  <a:pt x="1668" y="48"/>
                  <a:pt x="1668" y="48"/>
                  <a:pt x="1668" y="48"/>
                </a:cubicBezTo>
                <a:cubicBezTo>
                  <a:pt x="1685" y="52"/>
                  <a:pt x="1685" y="52"/>
                  <a:pt x="1685" y="52"/>
                </a:cubicBezTo>
                <a:cubicBezTo>
                  <a:pt x="1686" y="52"/>
                  <a:pt x="1686" y="52"/>
                  <a:pt x="1686" y="52"/>
                </a:cubicBezTo>
                <a:cubicBezTo>
                  <a:pt x="1688" y="52"/>
                  <a:pt x="1690" y="51"/>
                  <a:pt x="1690" y="49"/>
                </a:cubicBezTo>
                <a:cubicBezTo>
                  <a:pt x="1691" y="47"/>
                  <a:pt x="1689" y="45"/>
                  <a:pt x="1687" y="45"/>
                </a:cubicBezTo>
                <a:cubicBezTo>
                  <a:pt x="1668" y="40"/>
                  <a:pt x="1668" y="40"/>
                  <a:pt x="1668" y="40"/>
                </a:cubicBezTo>
                <a:cubicBezTo>
                  <a:pt x="1667" y="40"/>
                  <a:pt x="1667" y="40"/>
                  <a:pt x="1667" y="40"/>
                </a:cubicBezTo>
                <a:moveTo>
                  <a:pt x="1628" y="30"/>
                </a:moveTo>
                <a:cubicBezTo>
                  <a:pt x="1626" y="30"/>
                  <a:pt x="1624" y="32"/>
                  <a:pt x="1624" y="34"/>
                </a:cubicBezTo>
                <a:cubicBezTo>
                  <a:pt x="1623" y="36"/>
                  <a:pt x="1625" y="38"/>
                  <a:pt x="1627" y="38"/>
                </a:cubicBezTo>
                <a:cubicBezTo>
                  <a:pt x="1646" y="43"/>
                  <a:pt x="1646" y="43"/>
                  <a:pt x="1646" y="43"/>
                </a:cubicBezTo>
                <a:cubicBezTo>
                  <a:pt x="1647" y="43"/>
                  <a:pt x="1647" y="43"/>
                  <a:pt x="1647" y="43"/>
                </a:cubicBezTo>
                <a:cubicBezTo>
                  <a:pt x="1649" y="43"/>
                  <a:pt x="1651" y="42"/>
                  <a:pt x="1651" y="40"/>
                </a:cubicBezTo>
                <a:cubicBezTo>
                  <a:pt x="1652" y="38"/>
                  <a:pt x="1650" y="36"/>
                  <a:pt x="1648" y="35"/>
                </a:cubicBezTo>
                <a:cubicBezTo>
                  <a:pt x="1629" y="31"/>
                  <a:pt x="1629" y="31"/>
                  <a:pt x="1629" y="31"/>
                </a:cubicBezTo>
                <a:cubicBezTo>
                  <a:pt x="1628" y="31"/>
                  <a:pt x="1628" y="30"/>
                  <a:pt x="1628" y="30"/>
                </a:cubicBezTo>
                <a:moveTo>
                  <a:pt x="1461" y="25"/>
                </a:moveTo>
                <a:cubicBezTo>
                  <a:pt x="1460" y="25"/>
                  <a:pt x="1459" y="25"/>
                  <a:pt x="1458" y="26"/>
                </a:cubicBezTo>
                <a:cubicBezTo>
                  <a:pt x="1442" y="38"/>
                  <a:pt x="1442" y="38"/>
                  <a:pt x="1442" y="38"/>
                </a:cubicBezTo>
                <a:cubicBezTo>
                  <a:pt x="1441" y="39"/>
                  <a:pt x="1440" y="42"/>
                  <a:pt x="1442" y="44"/>
                </a:cubicBezTo>
                <a:cubicBezTo>
                  <a:pt x="1443" y="45"/>
                  <a:pt x="1444" y="45"/>
                  <a:pt x="1445" y="45"/>
                </a:cubicBezTo>
                <a:cubicBezTo>
                  <a:pt x="1446" y="45"/>
                  <a:pt x="1447" y="45"/>
                  <a:pt x="1447" y="44"/>
                </a:cubicBezTo>
                <a:cubicBezTo>
                  <a:pt x="1463" y="32"/>
                  <a:pt x="1463" y="32"/>
                  <a:pt x="1463" y="32"/>
                </a:cubicBezTo>
                <a:cubicBezTo>
                  <a:pt x="1465" y="31"/>
                  <a:pt x="1465" y="28"/>
                  <a:pt x="1464" y="26"/>
                </a:cubicBezTo>
                <a:cubicBezTo>
                  <a:pt x="1463" y="25"/>
                  <a:pt x="1462" y="25"/>
                  <a:pt x="1461" y="25"/>
                </a:cubicBezTo>
                <a:moveTo>
                  <a:pt x="1589" y="21"/>
                </a:moveTo>
                <a:cubicBezTo>
                  <a:pt x="1587" y="21"/>
                  <a:pt x="1585" y="22"/>
                  <a:pt x="1585" y="24"/>
                </a:cubicBezTo>
                <a:cubicBezTo>
                  <a:pt x="1584" y="26"/>
                  <a:pt x="1586" y="29"/>
                  <a:pt x="1588" y="29"/>
                </a:cubicBezTo>
                <a:cubicBezTo>
                  <a:pt x="1607" y="34"/>
                  <a:pt x="1607" y="34"/>
                  <a:pt x="1607" y="34"/>
                </a:cubicBezTo>
                <a:cubicBezTo>
                  <a:pt x="1608" y="34"/>
                  <a:pt x="1608" y="34"/>
                  <a:pt x="1608" y="34"/>
                </a:cubicBezTo>
                <a:cubicBezTo>
                  <a:pt x="1610" y="34"/>
                  <a:pt x="1612" y="33"/>
                  <a:pt x="1612" y="31"/>
                </a:cubicBezTo>
                <a:cubicBezTo>
                  <a:pt x="1613" y="29"/>
                  <a:pt x="1611" y="26"/>
                  <a:pt x="1609" y="26"/>
                </a:cubicBezTo>
                <a:cubicBezTo>
                  <a:pt x="1590" y="21"/>
                  <a:pt x="1590" y="21"/>
                  <a:pt x="1590" y="21"/>
                </a:cubicBezTo>
                <a:cubicBezTo>
                  <a:pt x="1590" y="21"/>
                  <a:pt x="1589" y="21"/>
                  <a:pt x="1589" y="21"/>
                </a:cubicBezTo>
                <a:moveTo>
                  <a:pt x="1550" y="12"/>
                </a:moveTo>
                <a:cubicBezTo>
                  <a:pt x="1548" y="12"/>
                  <a:pt x="1547" y="13"/>
                  <a:pt x="1546" y="15"/>
                </a:cubicBezTo>
                <a:cubicBezTo>
                  <a:pt x="1546" y="17"/>
                  <a:pt x="1547" y="19"/>
                  <a:pt x="1549" y="20"/>
                </a:cubicBezTo>
                <a:cubicBezTo>
                  <a:pt x="1569" y="24"/>
                  <a:pt x="1569" y="24"/>
                  <a:pt x="1569" y="24"/>
                </a:cubicBezTo>
                <a:cubicBezTo>
                  <a:pt x="1569" y="24"/>
                  <a:pt x="1569" y="25"/>
                  <a:pt x="1569" y="25"/>
                </a:cubicBezTo>
                <a:cubicBezTo>
                  <a:pt x="1571" y="25"/>
                  <a:pt x="1573" y="23"/>
                  <a:pt x="1573" y="21"/>
                </a:cubicBezTo>
                <a:cubicBezTo>
                  <a:pt x="1574" y="19"/>
                  <a:pt x="1573" y="17"/>
                  <a:pt x="1570" y="17"/>
                </a:cubicBezTo>
                <a:cubicBezTo>
                  <a:pt x="1551" y="12"/>
                  <a:pt x="1551" y="12"/>
                  <a:pt x="1551" y="12"/>
                </a:cubicBezTo>
                <a:cubicBezTo>
                  <a:pt x="1551" y="12"/>
                  <a:pt x="1550" y="12"/>
                  <a:pt x="1550" y="12"/>
                </a:cubicBezTo>
                <a:moveTo>
                  <a:pt x="1511" y="3"/>
                </a:moveTo>
                <a:cubicBezTo>
                  <a:pt x="1509" y="3"/>
                  <a:pt x="1508" y="4"/>
                  <a:pt x="1507" y="6"/>
                </a:cubicBezTo>
                <a:cubicBezTo>
                  <a:pt x="1507" y="8"/>
                  <a:pt x="1508" y="10"/>
                  <a:pt x="1510" y="10"/>
                </a:cubicBezTo>
                <a:cubicBezTo>
                  <a:pt x="1530" y="15"/>
                  <a:pt x="1530" y="15"/>
                  <a:pt x="1530" y="15"/>
                </a:cubicBezTo>
                <a:cubicBezTo>
                  <a:pt x="1530" y="15"/>
                  <a:pt x="1530" y="15"/>
                  <a:pt x="1531" y="15"/>
                </a:cubicBezTo>
                <a:cubicBezTo>
                  <a:pt x="1532" y="15"/>
                  <a:pt x="1534" y="14"/>
                  <a:pt x="1534" y="12"/>
                </a:cubicBezTo>
                <a:cubicBezTo>
                  <a:pt x="1535" y="10"/>
                  <a:pt x="1534" y="8"/>
                  <a:pt x="1531" y="7"/>
                </a:cubicBezTo>
                <a:cubicBezTo>
                  <a:pt x="1512" y="3"/>
                  <a:pt x="1512" y="3"/>
                  <a:pt x="1512" y="3"/>
                </a:cubicBezTo>
                <a:cubicBezTo>
                  <a:pt x="1512" y="3"/>
                  <a:pt x="1511" y="3"/>
                  <a:pt x="1511" y="3"/>
                </a:cubicBezTo>
                <a:moveTo>
                  <a:pt x="1492" y="0"/>
                </a:moveTo>
                <a:cubicBezTo>
                  <a:pt x="1491" y="0"/>
                  <a:pt x="1490" y="0"/>
                  <a:pt x="1490" y="1"/>
                </a:cubicBezTo>
                <a:cubicBezTo>
                  <a:pt x="1474" y="13"/>
                  <a:pt x="1474" y="13"/>
                  <a:pt x="1474" y="13"/>
                </a:cubicBezTo>
                <a:cubicBezTo>
                  <a:pt x="1472" y="15"/>
                  <a:pt x="1472" y="17"/>
                  <a:pt x="1473" y="19"/>
                </a:cubicBezTo>
                <a:cubicBezTo>
                  <a:pt x="1474" y="20"/>
                  <a:pt x="1475" y="20"/>
                  <a:pt x="1476" y="20"/>
                </a:cubicBezTo>
                <a:cubicBezTo>
                  <a:pt x="1477" y="20"/>
                  <a:pt x="1478" y="20"/>
                  <a:pt x="1479" y="20"/>
                </a:cubicBezTo>
                <a:cubicBezTo>
                  <a:pt x="1495" y="7"/>
                  <a:pt x="1495" y="7"/>
                  <a:pt x="1495" y="7"/>
                </a:cubicBezTo>
                <a:cubicBezTo>
                  <a:pt x="1496" y="6"/>
                  <a:pt x="1497" y="3"/>
                  <a:pt x="1495" y="2"/>
                </a:cubicBezTo>
                <a:cubicBezTo>
                  <a:pt x="1494" y="1"/>
                  <a:pt x="1493" y="0"/>
                  <a:pt x="1492" y="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77"/>
          <p:cNvSpPr/>
          <p:nvPr/>
        </p:nvSpPr>
        <p:spPr bwMode="auto">
          <a:xfrm>
            <a:off x="1720850" y="3316288"/>
            <a:ext cx="49213" cy="1441450"/>
          </a:xfrm>
          <a:custGeom>
            <a:avLst/>
            <a:gdLst>
              <a:gd name="T0" fmla="*/ 0 w 8"/>
              <a:gd name="T1" fmla="*/ 4 h 236"/>
              <a:gd name="T2" fmla="*/ 0 w 8"/>
              <a:gd name="T3" fmla="*/ 232 h 236"/>
              <a:gd name="T4" fmla="*/ 4 w 8"/>
              <a:gd name="T5" fmla="*/ 236 h 236"/>
              <a:gd name="T6" fmla="*/ 8 w 8"/>
              <a:gd name="T7" fmla="*/ 232 h 236"/>
              <a:gd name="T8" fmla="*/ 8 w 8"/>
              <a:gd name="T9" fmla="*/ 4 h 236"/>
              <a:gd name="T10" fmla="*/ 4 w 8"/>
              <a:gd name="T11" fmla="*/ 0 h 236"/>
              <a:gd name="T12" fmla="*/ 0 w 8"/>
              <a:gd name="T13" fmla="*/ 4 h 236"/>
            </a:gdLst>
            <a:ahLst/>
            <a:cxnLst>
              <a:cxn ang="0">
                <a:pos x="T0" y="T1"/>
              </a:cxn>
              <a:cxn ang="0">
                <a:pos x="T2" y="T3"/>
              </a:cxn>
              <a:cxn ang="0">
                <a:pos x="T4" y="T5"/>
              </a:cxn>
              <a:cxn ang="0">
                <a:pos x="T6" y="T7"/>
              </a:cxn>
              <a:cxn ang="0">
                <a:pos x="T8" y="T9"/>
              </a:cxn>
              <a:cxn ang="0">
                <a:pos x="T10" y="T11"/>
              </a:cxn>
              <a:cxn ang="0">
                <a:pos x="T12" y="T13"/>
              </a:cxn>
            </a:cxnLst>
            <a:rect l="0" t="0" r="r" b="b"/>
            <a:pathLst>
              <a:path w="8" h="236">
                <a:moveTo>
                  <a:pt x="0" y="4"/>
                </a:moveTo>
                <a:cubicBezTo>
                  <a:pt x="0" y="232"/>
                  <a:pt x="0" y="232"/>
                  <a:pt x="0" y="232"/>
                </a:cubicBezTo>
                <a:cubicBezTo>
                  <a:pt x="0" y="234"/>
                  <a:pt x="2" y="236"/>
                  <a:pt x="4" y="236"/>
                </a:cubicBezTo>
                <a:cubicBezTo>
                  <a:pt x="6" y="236"/>
                  <a:pt x="8" y="234"/>
                  <a:pt x="8" y="232"/>
                </a:cubicBezTo>
                <a:cubicBezTo>
                  <a:pt x="8" y="4"/>
                  <a:pt x="8" y="4"/>
                  <a:pt x="8" y="4"/>
                </a:cubicBezTo>
                <a:cubicBezTo>
                  <a:pt x="8" y="2"/>
                  <a:pt x="6" y="0"/>
                  <a:pt x="4" y="0"/>
                </a:cubicBezTo>
                <a:cubicBezTo>
                  <a:pt x="2" y="0"/>
                  <a:pt x="0" y="2"/>
                  <a:pt x="0" y="4"/>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8"/>
          <p:cNvSpPr/>
          <p:nvPr/>
        </p:nvSpPr>
        <p:spPr bwMode="auto">
          <a:xfrm>
            <a:off x="4887913" y="2422525"/>
            <a:ext cx="49213" cy="2341563"/>
          </a:xfrm>
          <a:custGeom>
            <a:avLst/>
            <a:gdLst>
              <a:gd name="T0" fmla="*/ 0 w 8"/>
              <a:gd name="T1" fmla="*/ 4 h 383"/>
              <a:gd name="T2" fmla="*/ 0 w 8"/>
              <a:gd name="T3" fmla="*/ 379 h 383"/>
              <a:gd name="T4" fmla="*/ 4 w 8"/>
              <a:gd name="T5" fmla="*/ 383 h 383"/>
              <a:gd name="T6" fmla="*/ 8 w 8"/>
              <a:gd name="T7" fmla="*/ 379 h 383"/>
              <a:gd name="T8" fmla="*/ 8 w 8"/>
              <a:gd name="T9" fmla="*/ 4 h 383"/>
              <a:gd name="T10" fmla="*/ 4 w 8"/>
              <a:gd name="T11" fmla="*/ 0 h 383"/>
              <a:gd name="T12" fmla="*/ 0 w 8"/>
              <a:gd name="T13" fmla="*/ 4 h 383"/>
            </a:gdLst>
            <a:ahLst/>
            <a:cxnLst>
              <a:cxn ang="0">
                <a:pos x="T0" y="T1"/>
              </a:cxn>
              <a:cxn ang="0">
                <a:pos x="T2" y="T3"/>
              </a:cxn>
              <a:cxn ang="0">
                <a:pos x="T4" y="T5"/>
              </a:cxn>
              <a:cxn ang="0">
                <a:pos x="T6" y="T7"/>
              </a:cxn>
              <a:cxn ang="0">
                <a:pos x="T8" y="T9"/>
              </a:cxn>
              <a:cxn ang="0">
                <a:pos x="T10" y="T11"/>
              </a:cxn>
              <a:cxn ang="0">
                <a:pos x="T12" y="T13"/>
              </a:cxn>
            </a:cxnLst>
            <a:rect l="0" t="0" r="r" b="b"/>
            <a:pathLst>
              <a:path w="8" h="383">
                <a:moveTo>
                  <a:pt x="0" y="4"/>
                </a:moveTo>
                <a:cubicBezTo>
                  <a:pt x="0" y="379"/>
                  <a:pt x="0" y="379"/>
                  <a:pt x="0" y="379"/>
                </a:cubicBezTo>
                <a:cubicBezTo>
                  <a:pt x="0" y="382"/>
                  <a:pt x="1" y="383"/>
                  <a:pt x="4" y="383"/>
                </a:cubicBezTo>
                <a:cubicBezTo>
                  <a:pt x="6" y="383"/>
                  <a:pt x="8" y="382"/>
                  <a:pt x="8" y="379"/>
                </a:cubicBezTo>
                <a:cubicBezTo>
                  <a:pt x="8" y="4"/>
                  <a:pt x="8" y="4"/>
                  <a:pt x="8" y="4"/>
                </a:cubicBezTo>
                <a:cubicBezTo>
                  <a:pt x="8" y="2"/>
                  <a:pt x="6" y="0"/>
                  <a:pt x="4" y="0"/>
                </a:cubicBezTo>
                <a:cubicBezTo>
                  <a:pt x="1" y="0"/>
                  <a:pt x="0" y="2"/>
                  <a:pt x="0" y="4"/>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79"/>
          <p:cNvSpPr/>
          <p:nvPr/>
        </p:nvSpPr>
        <p:spPr bwMode="auto">
          <a:xfrm>
            <a:off x="7486650" y="3670300"/>
            <a:ext cx="49213" cy="1082675"/>
          </a:xfrm>
          <a:custGeom>
            <a:avLst/>
            <a:gdLst>
              <a:gd name="T0" fmla="*/ 0 w 8"/>
              <a:gd name="T1" fmla="*/ 4 h 177"/>
              <a:gd name="T2" fmla="*/ 0 w 8"/>
              <a:gd name="T3" fmla="*/ 173 h 177"/>
              <a:gd name="T4" fmla="*/ 4 w 8"/>
              <a:gd name="T5" fmla="*/ 177 h 177"/>
              <a:gd name="T6" fmla="*/ 8 w 8"/>
              <a:gd name="T7" fmla="*/ 173 h 177"/>
              <a:gd name="T8" fmla="*/ 8 w 8"/>
              <a:gd name="T9" fmla="*/ 4 h 177"/>
              <a:gd name="T10" fmla="*/ 4 w 8"/>
              <a:gd name="T11" fmla="*/ 0 h 177"/>
              <a:gd name="T12" fmla="*/ 0 w 8"/>
              <a:gd name="T13" fmla="*/ 4 h 177"/>
            </a:gdLst>
            <a:ahLst/>
            <a:cxnLst>
              <a:cxn ang="0">
                <a:pos x="T0" y="T1"/>
              </a:cxn>
              <a:cxn ang="0">
                <a:pos x="T2" y="T3"/>
              </a:cxn>
              <a:cxn ang="0">
                <a:pos x="T4" y="T5"/>
              </a:cxn>
              <a:cxn ang="0">
                <a:pos x="T6" y="T7"/>
              </a:cxn>
              <a:cxn ang="0">
                <a:pos x="T8" y="T9"/>
              </a:cxn>
              <a:cxn ang="0">
                <a:pos x="T10" y="T11"/>
              </a:cxn>
              <a:cxn ang="0">
                <a:pos x="T12" y="T13"/>
              </a:cxn>
            </a:cxnLst>
            <a:rect l="0" t="0" r="r" b="b"/>
            <a:pathLst>
              <a:path w="8" h="177">
                <a:moveTo>
                  <a:pt x="0" y="4"/>
                </a:moveTo>
                <a:cubicBezTo>
                  <a:pt x="0" y="173"/>
                  <a:pt x="0" y="173"/>
                  <a:pt x="0" y="173"/>
                </a:cubicBezTo>
                <a:cubicBezTo>
                  <a:pt x="0" y="175"/>
                  <a:pt x="2" y="177"/>
                  <a:pt x="4" y="177"/>
                </a:cubicBezTo>
                <a:cubicBezTo>
                  <a:pt x="6" y="177"/>
                  <a:pt x="8" y="175"/>
                  <a:pt x="8" y="173"/>
                </a:cubicBezTo>
                <a:cubicBezTo>
                  <a:pt x="8" y="4"/>
                  <a:pt x="8" y="4"/>
                  <a:pt x="8" y="4"/>
                </a:cubicBezTo>
                <a:cubicBezTo>
                  <a:pt x="8" y="2"/>
                  <a:pt x="6" y="0"/>
                  <a:pt x="4" y="0"/>
                </a:cubicBezTo>
                <a:cubicBezTo>
                  <a:pt x="2" y="0"/>
                  <a:pt x="0" y="2"/>
                  <a:pt x="0" y="4"/>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80"/>
          <p:cNvSpPr/>
          <p:nvPr/>
        </p:nvSpPr>
        <p:spPr bwMode="auto">
          <a:xfrm>
            <a:off x="10166350" y="2417763"/>
            <a:ext cx="49213" cy="2346325"/>
          </a:xfrm>
          <a:custGeom>
            <a:avLst/>
            <a:gdLst>
              <a:gd name="T0" fmla="*/ 0 w 8"/>
              <a:gd name="T1" fmla="*/ 4 h 384"/>
              <a:gd name="T2" fmla="*/ 0 w 8"/>
              <a:gd name="T3" fmla="*/ 380 h 384"/>
              <a:gd name="T4" fmla="*/ 4 w 8"/>
              <a:gd name="T5" fmla="*/ 384 h 384"/>
              <a:gd name="T6" fmla="*/ 8 w 8"/>
              <a:gd name="T7" fmla="*/ 380 h 384"/>
              <a:gd name="T8" fmla="*/ 8 w 8"/>
              <a:gd name="T9" fmla="*/ 4 h 384"/>
              <a:gd name="T10" fmla="*/ 4 w 8"/>
              <a:gd name="T11" fmla="*/ 0 h 384"/>
              <a:gd name="T12" fmla="*/ 0 w 8"/>
              <a:gd name="T13" fmla="*/ 4 h 384"/>
            </a:gdLst>
            <a:ahLst/>
            <a:cxnLst>
              <a:cxn ang="0">
                <a:pos x="T0" y="T1"/>
              </a:cxn>
              <a:cxn ang="0">
                <a:pos x="T2" y="T3"/>
              </a:cxn>
              <a:cxn ang="0">
                <a:pos x="T4" y="T5"/>
              </a:cxn>
              <a:cxn ang="0">
                <a:pos x="T6" y="T7"/>
              </a:cxn>
              <a:cxn ang="0">
                <a:pos x="T8" y="T9"/>
              </a:cxn>
              <a:cxn ang="0">
                <a:pos x="T10" y="T11"/>
              </a:cxn>
              <a:cxn ang="0">
                <a:pos x="T12" y="T13"/>
              </a:cxn>
            </a:cxnLst>
            <a:rect l="0" t="0" r="r" b="b"/>
            <a:pathLst>
              <a:path w="8" h="384">
                <a:moveTo>
                  <a:pt x="0" y="4"/>
                </a:moveTo>
                <a:cubicBezTo>
                  <a:pt x="0" y="380"/>
                  <a:pt x="0" y="380"/>
                  <a:pt x="0" y="380"/>
                </a:cubicBezTo>
                <a:cubicBezTo>
                  <a:pt x="0" y="382"/>
                  <a:pt x="1" y="384"/>
                  <a:pt x="4" y="384"/>
                </a:cubicBezTo>
                <a:cubicBezTo>
                  <a:pt x="6" y="384"/>
                  <a:pt x="8" y="382"/>
                  <a:pt x="8" y="380"/>
                </a:cubicBezTo>
                <a:cubicBezTo>
                  <a:pt x="8" y="4"/>
                  <a:pt x="8" y="4"/>
                  <a:pt x="8" y="4"/>
                </a:cubicBezTo>
                <a:cubicBezTo>
                  <a:pt x="8" y="2"/>
                  <a:pt x="6" y="0"/>
                  <a:pt x="4" y="0"/>
                </a:cubicBezTo>
                <a:cubicBezTo>
                  <a:pt x="1" y="0"/>
                  <a:pt x="0" y="2"/>
                  <a:pt x="0" y="4"/>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81"/>
          <p:cNvSpPr>
            <a:spLocks noChangeArrowheads="1"/>
          </p:cNvSpPr>
          <p:nvPr/>
        </p:nvSpPr>
        <p:spPr bwMode="auto">
          <a:xfrm>
            <a:off x="3733800" y="4727575"/>
            <a:ext cx="2544763" cy="2146300"/>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17" name="Rectangle 82"/>
          <p:cNvSpPr>
            <a:spLocks noChangeArrowheads="1"/>
          </p:cNvSpPr>
          <p:nvPr/>
        </p:nvSpPr>
        <p:spPr bwMode="auto">
          <a:xfrm>
            <a:off x="-6350" y="4727575"/>
            <a:ext cx="3740150" cy="2146300"/>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83"/>
          <p:cNvSpPr>
            <a:spLocks noChangeArrowheads="1"/>
          </p:cNvSpPr>
          <p:nvPr/>
        </p:nvSpPr>
        <p:spPr bwMode="auto">
          <a:xfrm>
            <a:off x="6278563" y="4727575"/>
            <a:ext cx="2574925" cy="2146300"/>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9" name="Rectangle 84"/>
          <p:cNvSpPr>
            <a:spLocks noChangeArrowheads="1"/>
          </p:cNvSpPr>
          <p:nvPr/>
        </p:nvSpPr>
        <p:spPr bwMode="auto">
          <a:xfrm>
            <a:off x="8853488" y="4727575"/>
            <a:ext cx="3344863" cy="2146300"/>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grpSp>
        <p:nvGrpSpPr>
          <p:cNvPr id="20" name="组合 19"/>
          <p:cNvGrpSpPr/>
          <p:nvPr/>
        </p:nvGrpSpPr>
        <p:grpSpPr>
          <a:xfrm>
            <a:off x="845249" y="1995292"/>
            <a:ext cx="989013" cy="593725"/>
            <a:chOff x="1549400" y="1566863"/>
            <a:chExt cx="989013" cy="593725"/>
          </a:xfrm>
          <a:solidFill>
            <a:schemeClr val="accent1"/>
          </a:solidFill>
        </p:grpSpPr>
        <p:sp>
          <p:nvSpPr>
            <p:cNvPr id="21" name="Freeform 302"/>
            <p:cNvSpPr/>
            <p:nvPr/>
          </p:nvSpPr>
          <p:spPr bwMode="auto">
            <a:xfrm>
              <a:off x="1658938" y="1566863"/>
              <a:ext cx="147638" cy="233362"/>
            </a:xfrm>
            <a:custGeom>
              <a:avLst/>
              <a:gdLst>
                <a:gd name="T0" fmla="*/ 0 w 24"/>
                <a:gd name="T1" fmla="*/ 21 h 38"/>
                <a:gd name="T2" fmla="*/ 1 w 24"/>
                <a:gd name="T3" fmla="*/ 23 h 38"/>
                <a:gd name="T4" fmla="*/ 1 w 24"/>
                <a:gd name="T5" fmla="*/ 26 h 38"/>
                <a:gd name="T6" fmla="*/ 4 w 24"/>
                <a:gd name="T7" fmla="*/ 30 h 38"/>
                <a:gd name="T8" fmla="*/ 4 w 24"/>
                <a:gd name="T9" fmla="*/ 31 h 38"/>
                <a:gd name="T10" fmla="*/ 4 w 24"/>
                <a:gd name="T11" fmla="*/ 31 h 38"/>
                <a:gd name="T12" fmla="*/ 6 w 24"/>
                <a:gd name="T13" fmla="*/ 36 h 38"/>
                <a:gd name="T14" fmla="*/ 6 w 24"/>
                <a:gd name="T15" fmla="*/ 38 h 38"/>
                <a:gd name="T16" fmla="*/ 19 w 24"/>
                <a:gd name="T17" fmla="*/ 38 h 38"/>
                <a:gd name="T18" fmla="*/ 19 w 24"/>
                <a:gd name="T19" fmla="*/ 38 h 38"/>
                <a:gd name="T20" fmla="*/ 19 w 24"/>
                <a:gd name="T21" fmla="*/ 36 h 38"/>
                <a:gd name="T22" fmla="*/ 21 w 24"/>
                <a:gd name="T23" fmla="*/ 31 h 38"/>
                <a:gd name="T24" fmla="*/ 21 w 24"/>
                <a:gd name="T25" fmla="*/ 31 h 38"/>
                <a:gd name="T26" fmla="*/ 21 w 24"/>
                <a:gd name="T27" fmla="*/ 30 h 38"/>
                <a:gd name="T28" fmla="*/ 23 w 24"/>
                <a:gd name="T29" fmla="*/ 26 h 38"/>
                <a:gd name="T30" fmla="*/ 24 w 24"/>
                <a:gd name="T31" fmla="*/ 23 h 38"/>
                <a:gd name="T32" fmla="*/ 24 w 24"/>
                <a:gd name="T33" fmla="*/ 21 h 38"/>
                <a:gd name="T34" fmla="*/ 24 w 24"/>
                <a:gd name="T35" fmla="*/ 18 h 38"/>
                <a:gd name="T36" fmla="*/ 24 w 24"/>
                <a:gd name="T37" fmla="*/ 15 h 38"/>
                <a:gd name="T38" fmla="*/ 24 w 24"/>
                <a:gd name="T39" fmla="*/ 14 h 38"/>
                <a:gd name="T40" fmla="*/ 24 w 24"/>
                <a:gd name="T41" fmla="*/ 13 h 38"/>
                <a:gd name="T42" fmla="*/ 24 w 24"/>
                <a:gd name="T43" fmla="*/ 6 h 38"/>
                <a:gd name="T44" fmla="*/ 19 w 24"/>
                <a:gd name="T45" fmla="*/ 5 h 38"/>
                <a:gd name="T46" fmla="*/ 22 w 24"/>
                <a:gd name="T47" fmla="*/ 4 h 38"/>
                <a:gd name="T48" fmla="*/ 3 w 24"/>
                <a:gd name="T49" fmla="*/ 8 h 38"/>
                <a:gd name="T50" fmla="*/ 1 w 24"/>
                <a:gd name="T51" fmla="*/ 15 h 38"/>
                <a:gd name="T52" fmla="*/ 1 w 24"/>
                <a:gd name="T53" fmla="*/ 15 h 38"/>
                <a:gd name="T54" fmla="*/ 1 w 24"/>
                <a:gd name="T55" fmla="*/ 18 h 38"/>
                <a:gd name="T56" fmla="*/ 0 w 24"/>
                <a:gd name="T57"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38">
                  <a:moveTo>
                    <a:pt x="0" y="21"/>
                  </a:moveTo>
                  <a:cubicBezTo>
                    <a:pt x="0" y="22"/>
                    <a:pt x="1" y="23"/>
                    <a:pt x="1" y="23"/>
                  </a:cubicBezTo>
                  <a:cubicBezTo>
                    <a:pt x="1" y="24"/>
                    <a:pt x="1" y="25"/>
                    <a:pt x="1" y="26"/>
                  </a:cubicBezTo>
                  <a:cubicBezTo>
                    <a:pt x="2" y="29"/>
                    <a:pt x="3" y="30"/>
                    <a:pt x="4" y="30"/>
                  </a:cubicBezTo>
                  <a:cubicBezTo>
                    <a:pt x="4" y="31"/>
                    <a:pt x="4" y="31"/>
                    <a:pt x="4" y="31"/>
                  </a:cubicBezTo>
                  <a:cubicBezTo>
                    <a:pt x="4" y="31"/>
                    <a:pt x="4" y="31"/>
                    <a:pt x="4" y="31"/>
                  </a:cubicBezTo>
                  <a:cubicBezTo>
                    <a:pt x="5" y="34"/>
                    <a:pt x="6" y="35"/>
                    <a:pt x="6" y="36"/>
                  </a:cubicBezTo>
                  <a:cubicBezTo>
                    <a:pt x="6" y="38"/>
                    <a:pt x="6" y="38"/>
                    <a:pt x="6" y="38"/>
                  </a:cubicBezTo>
                  <a:cubicBezTo>
                    <a:pt x="19" y="38"/>
                    <a:pt x="19" y="38"/>
                    <a:pt x="19" y="38"/>
                  </a:cubicBezTo>
                  <a:cubicBezTo>
                    <a:pt x="19" y="38"/>
                    <a:pt x="19" y="38"/>
                    <a:pt x="19" y="38"/>
                  </a:cubicBezTo>
                  <a:cubicBezTo>
                    <a:pt x="19" y="36"/>
                    <a:pt x="19" y="36"/>
                    <a:pt x="19" y="36"/>
                  </a:cubicBezTo>
                  <a:cubicBezTo>
                    <a:pt x="19" y="35"/>
                    <a:pt x="20" y="34"/>
                    <a:pt x="21" y="31"/>
                  </a:cubicBezTo>
                  <a:cubicBezTo>
                    <a:pt x="21" y="31"/>
                    <a:pt x="21" y="31"/>
                    <a:pt x="21" y="31"/>
                  </a:cubicBezTo>
                  <a:cubicBezTo>
                    <a:pt x="21" y="30"/>
                    <a:pt x="21" y="30"/>
                    <a:pt x="21" y="30"/>
                  </a:cubicBezTo>
                  <a:cubicBezTo>
                    <a:pt x="21" y="30"/>
                    <a:pt x="22" y="29"/>
                    <a:pt x="23" y="26"/>
                  </a:cubicBezTo>
                  <a:cubicBezTo>
                    <a:pt x="24" y="25"/>
                    <a:pt x="24" y="24"/>
                    <a:pt x="24" y="23"/>
                  </a:cubicBezTo>
                  <a:cubicBezTo>
                    <a:pt x="24" y="23"/>
                    <a:pt x="24" y="22"/>
                    <a:pt x="24" y="21"/>
                  </a:cubicBezTo>
                  <a:cubicBezTo>
                    <a:pt x="24" y="20"/>
                    <a:pt x="24" y="19"/>
                    <a:pt x="24" y="18"/>
                  </a:cubicBezTo>
                  <a:cubicBezTo>
                    <a:pt x="24" y="18"/>
                    <a:pt x="24" y="17"/>
                    <a:pt x="24" y="15"/>
                  </a:cubicBezTo>
                  <a:cubicBezTo>
                    <a:pt x="24" y="15"/>
                    <a:pt x="24" y="14"/>
                    <a:pt x="24" y="14"/>
                  </a:cubicBezTo>
                  <a:cubicBezTo>
                    <a:pt x="24" y="13"/>
                    <a:pt x="24" y="13"/>
                    <a:pt x="24" y="13"/>
                  </a:cubicBezTo>
                  <a:cubicBezTo>
                    <a:pt x="23" y="11"/>
                    <a:pt x="24" y="6"/>
                    <a:pt x="24" y="6"/>
                  </a:cubicBezTo>
                  <a:cubicBezTo>
                    <a:pt x="24" y="6"/>
                    <a:pt x="22" y="5"/>
                    <a:pt x="19" y="5"/>
                  </a:cubicBezTo>
                  <a:cubicBezTo>
                    <a:pt x="21" y="4"/>
                    <a:pt x="22" y="4"/>
                    <a:pt x="22" y="4"/>
                  </a:cubicBezTo>
                  <a:cubicBezTo>
                    <a:pt x="17" y="2"/>
                    <a:pt x="9" y="0"/>
                    <a:pt x="3" y="8"/>
                  </a:cubicBezTo>
                  <a:cubicBezTo>
                    <a:pt x="1" y="10"/>
                    <a:pt x="1" y="12"/>
                    <a:pt x="1" y="15"/>
                  </a:cubicBezTo>
                  <a:cubicBezTo>
                    <a:pt x="1" y="15"/>
                    <a:pt x="1" y="15"/>
                    <a:pt x="1" y="15"/>
                  </a:cubicBezTo>
                  <a:cubicBezTo>
                    <a:pt x="0" y="17"/>
                    <a:pt x="1" y="18"/>
                    <a:pt x="1" y="18"/>
                  </a:cubicBezTo>
                  <a:cubicBezTo>
                    <a:pt x="1" y="19"/>
                    <a:pt x="0" y="20"/>
                    <a:pt x="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03"/>
            <p:cNvSpPr/>
            <p:nvPr/>
          </p:nvSpPr>
          <p:spPr bwMode="auto">
            <a:xfrm>
              <a:off x="2282825" y="1579563"/>
              <a:ext cx="146050" cy="238125"/>
            </a:xfrm>
            <a:custGeom>
              <a:avLst/>
              <a:gdLst>
                <a:gd name="T0" fmla="*/ 0 w 24"/>
                <a:gd name="T1" fmla="*/ 21 h 39"/>
                <a:gd name="T2" fmla="*/ 0 w 24"/>
                <a:gd name="T3" fmla="*/ 23 h 39"/>
                <a:gd name="T4" fmla="*/ 1 w 24"/>
                <a:gd name="T5" fmla="*/ 26 h 39"/>
                <a:gd name="T6" fmla="*/ 4 w 24"/>
                <a:gd name="T7" fmla="*/ 30 h 39"/>
                <a:gd name="T8" fmla="*/ 4 w 24"/>
                <a:gd name="T9" fmla="*/ 31 h 39"/>
                <a:gd name="T10" fmla="*/ 4 w 24"/>
                <a:gd name="T11" fmla="*/ 31 h 39"/>
                <a:gd name="T12" fmla="*/ 6 w 24"/>
                <a:gd name="T13" fmla="*/ 36 h 39"/>
                <a:gd name="T14" fmla="*/ 6 w 24"/>
                <a:gd name="T15" fmla="*/ 39 h 39"/>
                <a:gd name="T16" fmla="*/ 19 w 24"/>
                <a:gd name="T17" fmla="*/ 39 h 39"/>
                <a:gd name="T18" fmla="*/ 19 w 24"/>
                <a:gd name="T19" fmla="*/ 36 h 39"/>
                <a:gd name="T20" fmla="*/ 20 w 24"/>
                <a:gd name="T21" fmla="*/ 31 h 39"/>
                <a:gd name="T22" fmla="*/ 20 w 24"/>
                <a:gd name="T23" fmla="*/ 31 h 39"/>
                <a:gd name="T24" fmla="*/ 21 w 24"/>
                <a:gd name="T25" fmla="*/ 30 h 39"/>
                <a:gd name="T26" fmla="*/ 23 w 24"/>
                <a:gd name="T27" fmla="*/ 26 h 39"/>
                <a:gd name="T28" fmla="*/ 24 w 24"/>
                <a:gd name="T29" fmla="*/ 23 h 39"/>
                <a:gd name="T30" fmla="*/ 24 w 24"/>
                <a:gd name="T31" fmla="*/ 21 h 39"/>
                <a:gd name="T32" fmla="*/ 24 w 24"/>
                <a:gd name="T33" fmla="*/ 19 h 39"/>
                <a:gd name="T34" fmla="*/ 24 w 24"/>
                <a:gd name="T35" fmla="*/ 16 h 39"/>
                <a:gd name="T36" fmla="*/ 22 w 24"/>
                <a:gd name="T37" fmla="*/ 8 h 39"/>
                <a:gd name="T38" fmla="*/ 3 w 24"/>
                <a:gd name="T39" fmla="*/ 4 h 39"/>
                <a:gd name="T40" fmla="*/ 6 w 24"/>
                <a:gd name="T41" fmla="*/ 5 h 39"/>
                <a:gd name="T42" fmla="*/ 0 w 24"/>
                <a:gd name="T43" fmla="*/ 6 h 39"/>
                <a:gd name="T44" fmla="*/ 1 w 24"/>
                <a:gd name="T45" fmla="*/ 12 h 39"/>
                <a:gd name="T46" fmla="*/ 1 w 24"/>
                <a:gd name="T47" fmla="*/ 15 h 39"/>
                <a:gd name="T48" fmla="*/ 0 w 24"/>
                <a:gd name="T49" fmla="*/ 19 h 39"/>
                <a:gd name="T50" fmla="*/ 0 w 24"/>
                <a:gd name="T51" fmla="*/ 2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 h="39">
                  <a:moveTo>
                    <a:pt x="0" y="21"/>
                  </a:moveTo>
                  <a:cubicBezTo>
                    <a:pt x="0" y="22"/>
                    <a:pt x="0" y="23"/>
                    <a:pt x="0" y="23"/>
                  </a:cubicBezTo>
                  <a:cubicBezTo>
                    <a:pt x="1" y="24"/>
                    <a:pt x="1" y="25"/>
                    <a:pt x="1" y="26"/>
                  </a:cubicBezTo>
                  <a:cubicBezTo>
                    <a:pt x="2" y="29"/>
                    <a:pt x="3" y="30"/>
                    <a:pt x="4" y="30"/>
                  </a:cubicBezTo>
                  <a:cubicBezTo>
                    <a:pt x="4" y="31"/>
                    <a:pt x="4" y="31"/>
                    <a:pt x="4" y="31"/>
                  </a:cubicBezTo>
                  <a:cubicBezTo>
                    <a:pt x="4" y="31"/>
                    <a:pt x="4" y="31"/>
                    <a:pt x="4" y="31"/>
                  </a:cubicBezTo>
                  <a:cubicBezTo>
                    <a:pt x="5" y="34"/>
                    <a:pt x="5" y="35"/>
                    <a:pt x="6" y="36"/>
                  </a:cubicBezTo>
                  <a:cubicBezTo>
                    <a:pt x="6" y="39"/>
                    <a:pt x="6" y="39"/>
                    <a:pt x="6" y="39"/>
                  </a:cubicBezTo>
                  <a:cubicBezTo>
                    <a:pt x="19" y="39"/>
                    <a:pt x="19" y="39"/>
                    <a:pt x="19" y="39"/>
                  </a:cubicBezTo>
                  <a:cubicBezTo>
                    <a:pt x="19" y="36"/>
                    <a:pt x="19" y="36"/>
                    <a:pt x="19" y="36"/>
                  </a:cubicBezTo>
                  <a:cubicBezTo>
                    <a:pt x="19" y="35"/>
                    <a:pt x="20" y="34"/>
                    <a:pt x="20" y="31"/>
                  </a:cubicBezTo>
                  <a:cubicBezTo>
                    <a:pt x="20" y="31"/>
                    <a:pt x="20" y="31"/>
                    <a:pt x="20" y="31"/>
                  </a:cubicBezTo>
                  <a:cubicBezTo>
                    <a:pt x="21" y="30"/>
                    <a:pt x="21" y="30"/>
                    <a:pt x="21" y="30"/>
                  </a:cubicBezTo>
                  <a:cubicBezTo>
                    <a:pt x="21" y="30"/>
                    <a:pt x="22" y="29"/>
                    <a:pt x="23" y="26"/>
                  </a:cubicBezTo>
                  <a:cubicBezTo>
                    <a:pt x="23" y="25"/>
                    <a:pt x="24" y="24"/>
                    <a:pt x="24" y="23"/>
                  </a:cubicBezTo>
                  <a:cubicBezTo>
                    <a:pt x="24" y="23"/>
                    <a:pt x="24" y="22"/>
                    <a:pt x="24" y="21"/>
                  </a:cubicBezTo>
                  <a:cubicBezTo>
                    <a:pt x="24" y="20"/>
                    <a:pt x="24" y="19"/>
                    <a:pt x="24" y="19"/>
                  </a:cubicBezTo>
                  <a:cubicBezTo>
                    <a:pt x="24" y="18"/>
                    <a:pt x="24" y="17"/>
                    <a:pt x="24" y="16"/>
                  </a:cubicBezTo>
                  <a:cubicBezTo>
                    <a:pt x="24" y="13"/>
                    <a:pt x="24" y="10"/>
                    <a:pt x="22" y="8"/>
                  </a:cubicBezTo>
                  <a:cubicBezTo>
                    <a:pt x="15" y="0"/>
                    <a:pt x="8" y="3"/>
                    <a:pt x="3" y="4"/>
                  </a:cubicBezTo>
                  <a:cubicBezTo>
                    <a:pt x="3" y="4"/>
                    <a:pt x="4" y="5"/>
                    <a:pt x="6" y="5"/>
                  </a:cubicBezTo>
                  <a:cubicBezTo>
                    <a:pt x="3" y="5"/>
                    <a:pt x="0" y="6"/>
                    <a:pt x="0" y="6"/>
                  </a:cubicBezTo>
                  <a:cubicBezTo>
                    <a:pt x="0" y="6"/>
                    <a:pt x="2" y="10"/>
                    <a:pt x="1" y="12"/>
                  </a:cubicBezTo>
                  <a:cubicBezTo>
                    <a:pt x="1" y="13"/>
                    <a:pt x="1" y="14"/>
                    <a:pt x="1" y="15"/>
                  </a:cubicBezTo>
                  <a:cubicBezTo>
                    <a:pt x="0" y="17"/>
                    <a:pt x="0" y="18"/>
                    <a:pt x="0" y="19"/>
                  </a:cubicBezTo>
                  <a:cubicBezTo>
                    <a:pt x="0" y="19"/>
                    <a:pt x="0" y="20"/>
                    <a:pt x="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04"/>
            <p:cNvSpPr/>
            <p:nvPr/>
          </p:nvSpPr>
          <p:spPr bwMode="auto">
            <a:xfrm>
              <a:off x="1549400" y="1811338"/>
              <a:ext cx="989013" cy="349250"/>
            </a:xfrm>
            <a:custGeom>
              <a:avLst/>
              <a:gdLst>
                <a:gd name="T0" fmla="*/ 13 w 162"/>
                <a:gd name="T1" fmla="*/ 45 h 57"/>
                <a:gd name="T2" fmla="*/ 13 w 162"/>
                <a:gd name="T3" fmla="*/ 27 h 57"/>
                <a:gd name="T4" fmla="*/ 13 w 162"/>
                <a:gd name="T5" fmla="*/ 19 h 57"/>
                <a:gd name="T6" fmla="*/ 13 w 162"/>
                <a:gd name="T7" fmla="*/ 19 h 57"/>
                <a:gd name="T8" fmla="*/ 13 w 162"/>
                <a:gd name="T9" fmla="*/ 27 h 57"/>
                <a:gd name="T10" fmla="*/ 14 w 162"/>
                <a:gd name="T11" fmla="*/ 57 h 57"/>
                <a:gd name="T12" fmla="*/ 46 w 162"/>
                <a:gd name="T13" fmla="*/ 30 h 57"/>
                <a:gd name="T14" fmla="*/ 46 w 162"/>
                <a:gd name="T15" fmla="*/ 21 h 57"/>
                <a:gd name="T16" fmla="*/ 47 w 162"/>
                <a:gd name="T17" fmla="*/ 19 h 57"/>
                <a:gd name="T18" fmla="*/ 48 w 162"/>
                <a:gd name="T19" fmla="*/ 21 h 57"/>
                <a:gd name="T20" fmla="*/ 48 w 162"/>
                <a:gd name="T21" fmla="*/ 27 h 57"/>
                <a:gd name="T22" fmla="*/ 73 w 162"/>
                <a:gd name="T23" fmla="*/ 41 h 57"/>
                <a:gd name="T24" fmla="*/ 85 w 162"/>
                <a:gd name="T25" fmla="*/ 45 h 57"/>
                <a:gd name="T26" fmla="*/ 115 w 162"/>
                <a:gd name="T27" fmla="*/ 30 h 57"/>
                <a:gd name="T28" fmla="*/ 115 w 162"/>
                <a:gd name="T29" fmla="*/ 29 h 57"/>
                <a:gd name="T30" fmla="*/ 115 w 162"/>
                <a:gd name="T31" fmla="*/ 21 h 57"/>
                <a:gd name="T32" fmla="*/ 116 w 162"/>
                <a:gd name="T33" fmla="*/ 21 h 57"/>
                <a:gd name="T34" fmla="*/ 116 w 162"/>
                <a:gd name="T35" fmla="*/ 29 h 57"/>
                <a:gd name="T36" fmla="*/ 116 w 162"/>
                <a:gd name="T37" fmla="*/ 57 h 57"/>
                <a:gd name="T38" fmla="*/ 149 w 162"/>
                <a:gd name="T39" fmla="*/ 29 h 57"/>
                <a:gd name="T40" fmla="*/ 149 w 162"/>
                <a:gd name="T41" fmla="*/ 23 h 57"/>
                <a:gd name="T42" fmla="*/ 150 w 162"/>
                <a:gd name="T43" fmla="*/ 21 h 57"/>
                <a:gd name="T44" fmla="*/ 150 w 162"/>
                <a:gd name="T45" fmla="*/ 23 h 57"/>
                <a:gd name="T46" fmla="*/ 150 w 162"/>
                <a:gd name="T47" fmla="*/ 32 h 57"/>
                <a:gd name="T48" fmla="*/ 150 w 162"/>
                <a:gd name="T49" fmla="*/ 50 h 57"/>
                <a:gd name="T50" fmla="*/ 162 w 162"/>
                <a:gd name="T51" fmla="*/ 57 h 57"/>
                <a:gd name="T52" fmla="*/ 162 w 162"/>
                <a:gd name="T53" fmla="*/ 47 h 57"/>
                <a:gd name="T54" fmla="*/ 162 w 162"/>
                <a:gd name="T55" fmla="*/ 25 h 57"/>
                <a:gd name="T56" fmla="*/ 160 w 162"/>
                <a:gd name="T57" fmla="*/ 15 h 57"/>
                <a:gd name="T58" fmla="*/ 157 w 162"/>
                <a:gd name="T59" fmla="*/ 9 h 57"/>
                <a:gd name="T60" fmla="*/ 135 w 162"/>
                <a:gd name="T61" fmla="*/ 21 h 57"/>
                <a:gd name="T62" fmla="*/ 137 w 162"/>
                <a:gd name="T63" fmla="*/ 8 h 57"/>
                <a:gd name="T64" fmla="*/ 128 w 162"/>
                <a:gd name="T65" fmla="*/ 7 h 57"/>
                <a:gd name="T66" fmla="*/ 130 w 162"/>
                <a:gd name="T67" fmla="*/ 21 h 57"/>
                <a:gd name="T68" fmla="*/ 123 w 162"/>
                <a:gd name="T69" fmla="*/ 2 h 57"/>
                <a:gd name="T70" fmla="*/ 107 w 162"/>
                <a:gd name="T71" fmla="*/ 9 h 57"/>
                <a:gd name="T72" fmla="*/ 103 w 162"/>
                <a:gd name="T73" fmla="*/ 20 h 57"/>
                <a:gd name="T74" fmla="*/ 91 w 162"/>
                <a:gd name="T75" fmla="*/ 28 h 57"/>
                <a:gd name="T76" fmla="*/ 71 w 162"/>
                <a:gd name="T77" fmla="*/ 26 h 57"/>
                <a:gd name="T78" fmla="*/ 59 w 162"/>
                <a:gd name="T79" fmla="*/ 18 h 57"/>
                <a:gd name="T80" fmla="*/ 55 w 162"/>
                <a:gd name="T81" fmla="*/ 7 h 57"/>
                <a:gd name="T82" fmla="*/ 40 w 162"/>
                <a:gd name="T83" fmla="*/ 0 h 57"/>
                <a:gd name="T84" fmla="*/ 33 w 162"/>
                <a:gd name="T85" fmla="*/ 19 h 57"/>
                <a:gd name="T86" fmla="*/ 34 w 162"/>
                <a:gd name="T87" fmla="*/ 5 h 57"/>
                <a:gd name="T88" fmla="*/ 26 w 162"/>
                <a:gd name="T89" fmla="*/ 5 h 57"/>
                <a:gd name="T90" fmla="*/ 28 w 162"/>
                <a:gd name="T91" fmla="*/ 19 h 57"/>
                <a:gd name="T92" fmla="*/ 5 w 162"/>
                <a:gd name="T93" fmla="*/ 7 h 57"/>
                <a:gd name="T94" fmla="*/ 2 w 162"/>
                <a:gd name="T95" fmla="*/ 13 h 57"/>
                <a:gd name="T96" fmla="*/ 0 w 162"/>
                <a:gd name="T97" fmla="*/ 22 h 57"/>
                <a:gd name="T98" fmla="*/ 0 w 162"/>
                <a:gd name="T99" fmla="*/ 45 h 57"/>
                <a:gd name="T100" fmla="*/ 0 w 162"/>
                <a:gd name="T101" fmla="*/ 57 h 57"/>
                <a:gd name="T102" fmla="*/ 13 w 162"/>
                <a:gd name="T103" fmla="*/ 4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2" h="57">
                  <a:moveTo>
                    <a:pt x="13" y="48"/>
                  </a:moveTo>
                  <a:cubicBezTo>
                    <a:pt x="13" y="45"/>
                    <a:pt x="13" y="45"/>
                    <a:pt x="13" y="45"/>
                  </a:cubicBezTo>
                  <a:cubicBezTo>
                    <a:pt x="13" y="30"/>
                    <a:pt x="13" y="30"/>
                    <a:pt x="13" y="30"/>
                  </a:cubicBezTo>
                  <a:cubicBezTo>
                    <a:pt x="13" y="27"/>
                    <a:pt x="13" y="27"/>
                    <a:pt x="13" y="27"/>
                  </a:cubicBezTo>
                  <a:cubicBezTo>
                    <a:pt x="13" y="21"/>
                    <a:pt x="13" y="21"/>
                    <a:pt x="13" y="21"/>
                  </a:cubicBezTo>
                  <a:cubicBezTo>
                    <a:pt x="13" y="19"/>
                    <a:pt x="13" y="19"/>
                    <a:pt x="13" y="19"/>
                  </a:cubicBezTo>
                  <a:cubicBezTo>
                    <a:pt x="13" y="19"/>
                    <a:pt x="13" y="19"/>
                    <a:pt x="13" y="19"/>
                  </a:cubicBezTo>
                  <a:cubicBezTo>
                    <a:pt x="13" y="19"/>
                    <a:pt x="13" y="19"/>
                    <a:pt x="13" y="19"/>
                  </a:cubicBezTo>
                  <a:cubicBezTo>
                    <a:pt x="13" y="21"/>
                    <a:pt x="13" y="21"/>
                    <a:pt x="13" y="21"/>
                  </a:cubicBezTo>
                  <a:cubicBezTo>
                    <a:pt x="13" y="27"/>
                    <a:pt x="13" y="27"/>
                    <a:pt x="13" y="27"/>
                  </a:cubicBezTo>
                  <a:cubicBezTo>
                    <a:pt x="14" y="27"/>
                    <a:pt x="14" y="27"/>
                    <a:pt x="14" y="27"/>
                  </a:cubicBezTo>
                  <a:cubicBezTo>
                    <a:pt x="14" y="57"/>
                    <a:pt x="14" y="57"/>
                    <a:pt x="14" y="57"/>
                  </a:cubicBezTo>
                  <a:cubicBezTo>
                    <a:pt x="46" y="57"/>
                    <a:pt x="46" y="57"/>
                    <a:pt x="46" y="57"/>
                  </a:cubicBezTo>
                  <a:cubicBezTo>
                    <a:pt x="46" y="30"/>
                    <a:pt x="46" y="30"/>
                    <a:pt x="46" y="30"/>
                  </a:cubicBezTo>
                  <a:cubicBezTo>
                    <a:pt x="46" y="27"/>
                    <a:pt x="46" y="27"/>
                    <a:pt x="46" y="27"/>
                  </a:cubicBezTo>
                  <a:cubicBezTo>
                    <a:pt x="46" y="21"/>
                    <a:pt x="46" y="21"/>
                    <a:pt x="46" y="21"/>
                  </a:cubicBezTo>
                  <a:cubicBezTo>
                    <a:pt x="46" y="19"/>
                    <a:pt x="46" y="19"/>
                    <a:pt x="46" y="19"/>
                  </a:cubicBezTo>
                  <a:cubicBezTo>
                    <a:pt x="47" y="19"/>
                    <a:pt x="47" y="19"/>
                    <a:pt x="47" y="19"/>
                  </a:cubicBezTo>
                  <a:cubicBezTo>
                    <a:pt x="48" y="19"/>
                    <a:pt x="48" y="19"/>
                    <a:pt x="48" y="19"/>
                  </a:cubicBezTo>
                  <a:cubicBezTo>
                    <a:pt x="48" y="21"/>
                    <a:pt x="48" y="21"/>
                    <a:pt x="48" y="21"/>
                  </a:cubicBezTo>
                  <a:cubicBezTo>
                    <a:pt x="48" y="27"/>
                    <a:pt x="48" y="27"/>
                    <a:pt x="48" y="27"/>
                  </a:cubicBezTo>
                  <a:cubicBezTo>
                    <a:pt x="48" y="27"/>
                    <a:pt x="48" y="27"/>
                    <a:pt x="48" y="27"/>
                  </a:cubicBezTo>
                  <a:cubicBezTo>
                    <a:pt x="65" y="37"/>
                    <a:pt x="65" y="37"/>
                    <a:pt x="65" y="37"/>
                  </a:cubicBezTo>
                  <a:cubicBezTo>
                    <a:pt x="73" y="41"/>
                    <a:pt x="73" y="41"/>
                    <a:pt x="73" y="41"/>
                  </a:cubicBezTo>
                  <a:cubicBezTo>
                    <a:pt x="73" y="42"/>
                    <a:pt x="73" y="43"/>
                    <a:pt x="74" y="44"/>
                  </a:cubicBezTo>
                  <a:cubicBezTo>
                    <a:pt x="75" y="47"/>
                    <a:pt x="80" y="48"/>
                    <a:pt x="85" y="45"/>
                  </a:cubicBezTo>
                  <a:cubicBezTo>
                    <a:pt x="97" y="39"/>
                    <a:pt x="97" y="39"/>
                    <a:pt x="97" y="39"/>
                  </a:cubicBezTo>
                  <a:cubicBezTo>
                    <a:pt x="115" y="30"/>
                    <a:pt x="115" y="30"/>
                    <a:pt x="115" y="30"/>
                  </a:cubicBezTo>
                  <a:cubicBezTo>
                    <a:pt x="115" y="29"/>
                    <a:pt x="115" y="29"/>
                    <a:pt x="115" y="29"/>
                  </a:cubicBezTo>
                  <a:cubicBezTo>
                    <a:pt x="115" y="29"/>
                    <a:pt x="115" y="29"/>
                    <a:pt x="115" y="29"/>
                  </a:cubicBezTo>
                  <a:cubicBezTo>
                    <a:pt x="115" y="23"/>
                    <a:pt x="115" y="23"/>
                    <a:pt x="115" y="23"/>
                  </a:cubicBezTo>
                  <a:cubicBezTo>
                    <a:pt x="115" y="21"/>
                    <a:pt x="115" y="21"/>
                    <a:pt x="115" y="21"/>
                  </a:cubicBezTo>
                  <a:cubicBezTo>
                    <a:pt x="115" y="21"/>
                    <a:pt x="115" y="21"/>
                    <a:pt x="115" y="21"/>
                  </a:cubicBezTo>
                  <a:cubicBezTo>
                    <a:pt x="116" y="21"/>
                    <a:pt x="116" y="21"/>
                    <a:pt x="116" y="21"/>
                  </a:cubicBezTo>
                  <a:cubicBezTo>
                    <a:pt x="116" y="23"/>
                    <a:pt x="116" y="23"/>
                    <a:pt x="116" y="23"/>
                  </a:cubicBezTo>
                  <a:cubicBezTo>
                    <a:pt x="116" y="29"/>
                    <a:pt x="116" y="29"/>
                    <a:pt x="116" y="29"/>
                  </a:cubicBezTo>
                  <a:cubicBezTo>
                    <a:pt x="116" y="32"/>
                    <a:pt x="116" y="32"/>
                    <a:pt x="116" y="32"/>
                  </a:cubicBezTo>
                  <a:cubicBezTo>
                    <a:pt x="116" y="57"/>
                    <a:pt x="116" y="57"/>
                    <a:pt x="116" y="57"/>
                  </a:cubicBezTo>
                  <a:cubicBezTo>
                    <a:pt x="149" y="57"/>
                    <a:pt x="149" y="57"/>
                    <a:pt x="149" y="57"/>
                  </a:cubicBezTo>
                  <a:cubicBezTo>
                    <a:pt x="149" y="29"/>
                    <a:pt x="149" y="29"/>
                    <a:pt x="149" y="29"/>
                  </a:cubicBezTo>
                  <a:cubicBezTo>
                    <a:pt x="149" y="29"/>
                    <a:pt x="149" y="29"/>
                    <a:pt x="149" y="29"/>
                  </a:cubicBezTo>
                  <a:cubicBezTo>
                    <a:pt x="149" y="23"/>
                    <a:pt x="149" y="23"/>
                    <a:pt x="149" y="23"/>
                  </a:cubicBezTo>
                  <a:cubicBezTo>
                    <a:pt x="149" y="21"/>
                    <a:pt x="149" y="21"/>
                    <a:pt x="149" y="21"/>
                  </a:cubicBezTo>
                  <a:cubicBezTo>
                    <a:pt x="150" y="21"/>
                    <a:pt x="150" y="21"/>
                    <a:pt x="150" y="21"/>
                  </a:cubicBezTo>
                  <a:cubicBezTo>
                    <a:pt x="150" y="21"/>
                    <a:pt x="150" y="21"/>
                    <a:pt x="150" y="21"/>
                  </a:cubicBezTo>
                  <a:cubicBezTo>
                    <a:pt x="150" y="23"/>
                    <a:pt x="150" y="23"/>
                    <a:pt x="150" y="23"/>
                  </a:cubicBezTo>
                  <a:cubicBezTo>
                    <a:pt x="150" y="29"/>
                    <a:pt x="150" y="29"/>
                    <a:pt x="150" y="29"/>
                  </a:cubicBezTo>
                  <a:cubicBezTo>
                    <a:pt x="150" y="32"/>
                    <a:pt x="150" y="32"/>
                    <a:pt x="150" y="32"/>
                  </a:cubicBezTo>
                  <a:cubicBezTo>
                    <a:pt x="150" y="47"/>
                    <a:pt x="150" y="47"/>
                    <a:pt x="150" y="47"/>
                  </a:cubicBezTo>
                  <a:cubicBezTo>
                    <a:pt x="150" y="50"/>
                    <a:pt x="150" y="50"/>
                    <a:pt x="150" y="50"/>
                  </a:cubicBezTo>
                  <a:cubicBezTo>
                    <a:pt x="150" y="57"/>
                    <a:pt x="150" y="57"/>
                    <a:pt x="150" y="57"/>
                  </a:cubicBezTo>
                  <a:cubicBezTo>
                    <a:pt x="162" y="57"/>
                    <a:pt x="162" y="57"/>
                    <a:pt x="162" y="57"/>
                  </a:cubicBezTo>
                  <a:cubicBezTo>
                    <a:pt x="162" y="50"/>
                    <a:pt x="162" y="50"/>
                    <a:pt x="162" y="50"/>
                  </a:cubicBezTo>
                  <a:cubicBezTo>
                    <a:pt x="162" y="47"/>
                    <a:pt x="162" y="47"/>
                    <a:pt x="162" y="47"/>
                  </a:cubicBezTo>
                  <a:cubicBezTo>
                    <a:pt x="162" y="29"/>
                    <a:pt x="162" y="29"/>
                    <a:pt x="162" y="29"/>
                  </a:cubicBezTo>
                  <a:cubicBezTo>
                    <a:pt x="162" y="25"/>
                    <a:pt x="162" y="25"/>
                    <a:pt x="162" y="25"/>
                  </a:cubicBezTo>
                  <a:cubicBezTo>
                    <a:pt x="162" y="25"/>
                    <a:pt x="162" y="23"/>
                    <a:pt x="162" y="20"/>
                  </a:cubicBezTo>
                  <a:cubicBezTo>
                    <a:pt x="161" y="18"/>
                    <a:pt x="161" y="17"/>
                    <a:pt x="160" y="15"/>
                  </a:cubicBezTo>
                  <a:cubicBezTo>
                    <a:pt x="160" y="13"/>
                    <a:pt x="159" y="11"/>
                    <a:pt x="158" y="9"/>
                  </a:cubicBezTo>
                  <a:cubicBezTo>
                    <a:pt x="157" y="9"/>
                    <a:pt x="157" y="9"/>
                    <a:pt x="157" y="9"/>
                  </a:cubicBezTo>
                  <a:cubicBezTo>
                    <a:pt x="142" y="2"/>
                    <a:pt x="142" y="2"/>
                    <a:pt x="142" y="2"/>
                  </a:cubicBezTo>
                  <a:cubicBezTo>
                    <a:pt x="135" y="21"/>
                    <a:pt x="135" y="21"/>
                    <a:pt x="135" y="21"/>
                  </a:cubicBezTo>
                  <a:cubicBezTo>
                    <a:pt x="135" y="10"/>
                    <a:pt x="135" y="10"/>
                    <a:pt x="135" y="10"/>
                  </a:cubicBezTo>
                  <a:cubicBezTo>
                    <a:pt x="137" y="8"/>
                    <a:pt x="137" y="8"/>
                    <a:pt x="137" y="8"/>
                  </a:cubicBezTo>
                  <a:cubicBezTo>
                    <a:pt x="132" y="3"/>
                    <a:pt x="132" y="3"/>
                    <a:pt x="132" y="3"/>
                  </a:cubicBezTo>
                  <a:cubicBezTo>
                    <a:pt x="128" y="7"/>
                    <a:pt x="128" y="7"/>
                    <a:pt x="128" y="7"/>
                  </a:cubicBezTo>
                  <a:cubicBezTo>
                    <a:pt x="130" y="9"/>
                    <a:pt x="130" y="9"/>
                    <a:pt x="130" y="9"/>
                  </a:cubicBezTo>
                  <a:cubicBezTo>
                    <a:pt x="130" y="21"/>
                    <a:pt x="130" y="21"/>
                    <a:pt x="130" y="21"/>
                  </a:cubicBezTo>
                  <a:cubicBezTo>
                    <a:pt x="123" y="2"/>
                    <a:pt x="123" y="2"/>
                    <a:pt x="123" y="2"/>
                  </a:cubicBezTo>
                  <a:cubicBezTo>
                    <a:pt x="123" y="2"/>
                    <a:pt x="123" y="2"/>
                    <a:pt x="123" y="2"/>
                  </a:cubicBezTo>
                  <a:cubicBezTo>
                    <a:pt x="107" y="9"/>
                    <a:pt x="107" y="9"/>
                    <a:pt x="107" y="9"/>
                  </a:cubicBezTo>
                  <a:cubicBezTo>
                    <a:pt x="107" y="9"/>
                    <a:pt x="107" y="9"/>
                    <a:pt x="107" y="9"/>
                  </a:cubicBezTo>
                  <a:cubicBezTo>
                    <a:pt x="106" y="11"/>
                    <a:pt x="105" y="13"/>
                    <a:pt x="104" y="15"/>
                  </a:cubicBezTo>
                  <a:cubicBezTo>
                    <a:pt x="104" y="17"/>
                    <a:pt x="103" y="18"/>
                    <a:pt x="103" y="20"/>
                  </a:cubicBezTo>
                  <a:cubicBezTo>
                    <a:pt x="103" y="21"/>
                    <a:pt x="103" y="21"/>
                    <a:pt x="103" y="22"/>
                  </a:cubicBezTo>
                  <a:cubicBezTo>
                    <a:pt x="91" y="28"/>
                    <a:pt x="91" y="28"/>
                    <a:pt x="91" y="28"/>
                  </a:cubicBezTo>
                  <a:cubicBezTo>
                    <a:pt x="83" y="32"/>
                    <a:pt x="83" y="32"/>
                    <a:pt x="83" y="32"/>
                  </a:cubicBezTo>
                  <a:cubicBezTo>
                    <a:pt x="71" y="26"/>
                    <a:pt x="71" y="26"/>
                    <a:pt x="71" y="26"/>
                  </a:cubicBezTo>
                  <a:cubicBezTo>
                    <a:pt x="60" y="20"/>
                    <a:pt x="60" y="20"/>
                    <a:pt x="60" y="20"/>
                  </a:cubicBezTo>
                  <a:cubicBezTo>
                    <a:pt x="60" y="19"/>
                    <a:pt x="60" y="19"/>
                    <a:pt x="59" y="18"/>
                  </a:cubicBezTo>
                  <a:cubicBezTo>
                    <a:pt x="59" y="16"/>
                    <a:pt x="59" y="14"/>
                    <a:pt x="58" y="13"/>
                  </a:cubicBezTo>
                  <a:cubicBezTo>
                    <a:pt x="57" y="11"/>
                    <a:pt x="56" y="9"/>
                    <a:pt x="55" y="7"/>
                  </a:cubicBezTo>
                  <a:cubicBezTo>
                    <a:pt x="55" y="7"/>
                    <a:pt x="55" y="7"/>
                    <a:pt x="55" y="7"/>
                  </a:cubicBezTo>
                  <a:cubicBezTo>
                    <a:pt x="40" y="0"/>
                    <a:pt x="40" y="0"/>
                    <a:pt x="40" y="0"/>
                  </a:cubicBezTo>
                  <a:cubicBezTo>
                    <a:pt x="40" y="0"/>
                    <a:pt x="40" y="0"/>
                    <a:pt x="40" y="0"/>
                  </a:cubicBezTo>
                  <a:cubicBezTo>
                    <a:pt x="33" y="19"/>
                    <a:pt x="33" y="19"/>
                    <a:pt x="33" y="19"/>
                  </a:cubicBezTo>
                  <a:cubicBezTo>
                    <a:pt x="33" y="7"/>
                    <a:pt x="33" y="7"/>
                    <a:pt x="33" y="7"/>
                  </a:cubicBezTo>
                  <a:cubicBezTo>
                    <a:pt x="34" y="5"/>
                    <a:pt x="34" y="5"/>
                    <a:pt x="34" y="5"/>
                  </a:cubicBezTo>
                  <a:cubicBezTo>
                    <a:pt x="30" y="1"/>
                    <a:pt x="30" y="1"/>
                    <a:pt x="30" y="1"/>
                  </a:cubicBezTo>
                  <a:cubicBezTo>
                    <a:pt x="26" y="5"/>
                    <a:pt x="26" y="5"/>
                    <a:pt x="26" y="5"/>
                  </a:cubicBezTo>
                  <a:cubicBezTo>
                    <a:pt x="28" y="7"/>
                    <a:pt x="28" y="7"/>
                    <a:pt x="28" y="7"/>
                  </a:cubicBezTo>
                  <a:cubicBezTo>
                    <a:pt x="28" y="19"/>
                    <a:pt x="28" y="19"/>
                    <a:pt x="28" y="19"/>
                  </a:cubicBezTo>
                  <a:cubicBezTo>
                    <a:pt x="20" y="0"/>
                    <a:pt x="20" y="0"/>
                    <a:pt x="20" y="0"/>
                  </a:cubicBezTo>
                  <a:cubicBezTo>
                    <a:pt x="5" y="7"/>
                    <a:pt x="5" y="7"/>
                    <a:pt x="5" y="7"/>
                  </a:cubicBezTo>
                  <a:cubicBezTo>
                    <a:pt x="5" y="7"/>
                    <a:pt x="5" y="7"/>
                    <a:pt x="5" y="7"/>
                  </a:cubicBezTo>
                  <a:cubicBezTo>
                    <a:pt x="4" y="9"/>
                    <a:pt x="3" y="11"/>
                    <a:pt x="2" y="13"/>
                  </a:cubicBezTo>
                  <a:cubicBezTo>
                    <a:pt x="1" y="14"/>
                    <a:pt x="1" y="16"/>
                    <a:pt x="1" y="18"/>
                  </a:cubicBezTo>
                  <a:cubicBezTo>
                    <a:pt x="0" y="21"/>
                    <a:pt x="0" y="22"/>
                    <a:pt x="0" y="22"/>
                  </a:cubicBezTo>
                  <a:cubicBezTo>
                    <a:pt x="0" y="27"/>
                    <a:pt x="0" y="27"/>
                    <a:pt x="0" y="27"/>
                  </a:cubicBezTo>
                  <a:cubicBezTo>
                    <a:pt x="0" y="45"/>
                    <a:pt x="0" y="45"/>
                    <a:pt x="0" y="45"/>
                  </a:cubicBezTo>
                  <a:cubicBezTo>
                    <a:pt x="0" y="48"/>
                    <a:pt x="0" y="48"/>
                    <a:pt x="0" y="48"/>
                  </a:cubicBezTo>
                  <a:cubicBezTo>
                    <a:pt x="0" y="57"/>
                    <a:pt x="0" y="57"/>
                    <a:pt x="0" y="57"/>
                  </a:cubicBezTo>
                  <a:cubicBezTo>
                    <a:pt x="13" y="57"/>
                    <a:pt x="13" y="57"/>
                    <a:pt x="13" y="57"/>
                  </a:cubicBezTo>
                  <a:lnTo>
                    <a:pt x="13"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107011" y="1233678"/>
            <a:ext cx="396875" cy="555625"/>
            <a:chOff x="5149850" y="815975"/>
            <a:chExt cx="396875" cy="555625"/>
          </a:xfrm>
          <a:solidFill>
            <a:schemeClr val="accent2"/>
          </a:solidFill>
        </p:grpSpPr>
        <p:sp>
          <p:nvSpPr>
            <p:cNvPr id="25" name="Freeform 305"/>
            <p:cNvSpPr/>
            <p:nvPr/>
          </p:nvSpPr>
          <p:spPr bwMode="auto">
            <a:xfrm>
              <a:off x="5265738" y="815975"/>
              <a:ext cx="165100" cy="255587"/>
            </a:xfrm>
            <a:custGeom>
              <a:avLst/>
              <a:gdLst>
                <a:gd name="T0" fmla="*/ 1 w 27"/>
                <a:gd name="T1" fmla="*/ 25 h 42"/>
                <a:gd name="T2" fmla="*/ 1 w 27"/>
                <a:gd name="T3" fmla="*/ 28 h 42"/>
                <a:gd name="T4" fmla="*/ 4 w 27"/>
                <a:gd name="T5" fmla="*/ 33 h 42"/>
                <a:gd name="T6" fmla="*/ 5 w 27"/>
                <a:gd name="T7" fmla="*/ 34 h 42"/>
                <a:gd name="T8" fmla="*/ 5 w 27"/>
                <a:gd name="T9" fmla="*/ 34 h 42"/>
                <a:gd name="T10" fmla="*/ 6 w 27"/>
                <a:gd name="T11" fmla="*/ 39 h 42"/>
                <a:gd name="T12" fmla="*/ 6 w 27"/>
                <a:gd name="T13" fmla="*/ 42 h 42"/>
                <a:gd name="T14" fmla="*/ 21 w 27"/>
                <a:gd name="T15" fmla="*/ 42 h 42"/>
                <a:gd name="T16" fmla="*/ 21 w 27"/>
                <a:gd name="T17" fmla="*/ 39 h 42"/>
                <a:gd name="T18" fmla="*/ 23 w 27"/>
                <a:gd name="T19" fmla="*/ 34 h 42"/>
                <a:gd name="T20" fmla="*/ 23 w 27"/>
                <a:gd name="T21" fmla="*/ 34 h 42"/>
                <a:gd name="T22" fmla="*/ 23 w 27"/>
                <a:gd name="T23" fmla="*/ 33 h 42"/>
                <a:gd name="T24" fmla="*/ 26 w 27"/>
                <a:gd name="T25" fmla="*/ 28 h 42"/>
                <a:gd name="T26" fmla="*/ 26 w 27"/>
                <a:gd name="T27" fmla="*/ 25 h 42"/>
                <a:gd name="T28" fmla="*/ 27 w 27"/>
                <a:gd name="T29" fmla="*/ 23 h 42"/>
                <a:gd name="T30" fmla="*/ 27 w 27"/>
                <a:gd name="T31" fmla="*/ 20 h 42"/>
                <a:gd name="T32" fmla="*/ 26 w 27"/>
                <a:gd name="T33" fmla="*/ 17 h 42"/>
                <a:gd name="T34" fmla="*/ 24 w 27"/>
                <a:gd name="T35" fmla="*/ 8 h 42"/>
                <a:gd name="T36" fmla="*/ 3 w 27"/>
                <a:gd name="T37" fmla="*/ 4 h 42"/>
                <a:gd name="T38" fmla="*/ 6 w 27"/>
                <a:gd name="T39" fmla="*/ 5 h 42"/>
                <a:gd name="T40" fmla="*/ 1 w 27"/>
                <a:gd name="T41" fmla="*/ 6 h 42"/>
                <a:gd name="T42" fmla="*/ 2 w 27"/>
                <a:gd name="T43" fmla="*/ 13 h 42"/>
                <a:gd name="T44" fmla="*/ 2 w 27"/>
                <a:gd name="T45" fmla="*/ 13 h 42"/>
                <a:gd name="T46" fmla="*/ 1 w 27"/>
                <a:gd name="T47" fmla="*/ 16 h 42"/>
                <a:gd name="T48" fmla="*/ 1 w 27"/>
                <a:gd name="T49" fmla="*/ 20 h 42"/>
                <a:gd name="T50" fmla="*/ 1 w 27"/>
                <a:gd name="T51" fmla="*/ 23 h 42"/>
                <a:gd name="T52" fmla="*/ 1 w 27"/>
                <a:gd name="T53" fmla="*/ 2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42">
                  <a:moveTo>
                    <a:pt x="1" y="25"/>
                  </a:moveTo>
                  <a:cubicBezTo>
                    <a:pt x="1" y="26"/>
                    <a:pt x="1" y="27"/>
                    <a:pt x="1" y="28"/>
                  </a:cubicBezTo>
                  <a:cubicBezTo>
                    <a:pt x="3" y="32"/>
                    <a:pt x="4" y="33"/>
                    <a:pt x="4" y="33"/>
                  </a:cubicBezTo>
                  <a:cubicBezTo>
                    <a:pt x="5" y="34"/>
                    <a:pt x="5" y="34"/>
                    <a:pt x="5" y="34"/>
                  </a:cubicBezTo>
                  <a:cubicBezTo>
                    <a:pt x="5" y="34"/>
                    <a:pt x="5" y="34"/>
                    <a:pt x="5" y="34"/>
                  </a:cubicBezTo>
                  <a:cubicBezTo>
                    <a:pt x="5" y="37"/>
                    <a:pt x="6" y="38"/>
                    <a:pt x="6" y="39"/>
                  </a:cubicBezTo>
                  <a:cubicBezTo>
                    <a:pt x="6" y="42"/>
                    <a:pt x="6" y="42"/>
                    <a:pt x="6" y="42"/>
                  </a:cubicBezTo>
                  <a:cubicBezTo>
                    <a:pt x="21" y="42"/>
                    <a:pt x="21" y="42"/>
                    <a:pt x="21" y="42"/>
                  </a:cubicBezTo>
                  <a:cubicBezTo>
                    <a:pt x="21" y="39"/>
                    <a:pt x="21" y="39"/>
                    <a:pt x="21" y="39"/>
                  </a:cubicBezTo>
                  <a:cubicBezTo>
                    <a:pt x="21" y="38"/>
                    <a:pt x="22" y="37"/>
                    <a:pt x="23" y="34"/>
                  </a:cubicBezTo>
                  <a:cubicBezTo>
                    <a:pt x="23" y="34"/>
                    <a:pt x="23" y="34"/>
                    <a:pt x="23" y="34"/>
                  </a:cubicBezTo>
                  <a:cubicBezTo>
                    <a:pt x="23" y="33"/>
                    <a:pt x="23" y="33"/>
                    <a:pt x="23" y="33"/>
                  </a:cubicBezTo>
                  <a:cubicBezTo>
                    <a:pt x="23" y="33"/>
                    <a:pt x="25" y="32"/>
                    <a:pt x="26" y="28"/>
                  </a:cubicBezTo>
                  <a:cubicBezTo>
                    <a:pt x="26" y="27"/>
                    <a:pt x="26" y="26"/>
                    <a:pt x="26" y="25"/>
                  </a:cubicBezTo>
                  <a:cubicBezTo>
                    <a:pt x="27" y="24"/>
                    <a:pt x="27" y="23"/>
                    <a:pt x="27" y="23"/>
                  </a:cubicBezTo>
                  <a:cubicBezTo>
                    <a:pt x="27" y="21"/>
                    <a:pt x="27" y="20"/>
                    <a:pt x="27" y="20"/>
                  </a:cubicBezTo>
                  <a:cubicBezTo>
                    <a:pt x="27" y="20"/>
                    <a:pt x="27" y="18"/>
                    <a:pt x="26" y="17"/>
                  </a:cubicBezTo>
                  <a:cubicBezTo>
                    <a:pt x="26" y="14"/>
                    <a:pt x="26" y="11"/>
                    <a:pt x="24" y="8"/>
                  </a:cubicBezTo>
                  <a:cubicBezTo>
                    <a:pt x="17" y="0"/>
                    <a:pt x="9" y="3"/>
                    <a:pt x="3" y="4"/>
                  </a:cubicBezTo>
                  <a:cubicBezTo>
                    <a:pt x="3" y="4"/>
                    <a:pt x="5" y="5"/>
                    <a:pt x="6" y="5"/>
                  </a:cubicBezTo>
                  <a:cubicBezTo>
                    <a:pt x="3" y="6"/>
                    <a:pt x="1" y="6"/>
                    <a:pt x="1" y="6"/>
                  </a:cubicBezTo>
                  <a:cubicBezTo>
                    <a:pt x="1" y="6"/>
                    <a:pt x="2" y="10"/>
                    <a:pt x="2" y="13"/>
                  </a:cubicBezTo>
                  <a:cubicBezTo>
                    <a:pt x="2" y="13"/>
                    <a:pt x="2" y="13"/>
                    <a:pt x="2" y="13"/>
                  </a:cubicBezTo>
                  <a:cubicBezTo>
                    <a:pt x="1" y="14"/>
                    <a:pt x="1" y="15"/>
                    <a:pt x="1" y="16"/>
                  </a:cubicBezTo>
                  <a:cubicBezTo>
                    <a:pt x="1" y="18"/>
                    <a:pt x="1" y="20"/>
                    <a:pt x="1" y="20"/>
                  </a:cubicBezTo>
                  <a:cubicBezTo>
                    <a:pt x="1" y="20"/>
                    <a:pt x="0" y="21"/>
                    <a:pt x="1" y="23"/>
                  </a:cubicBezTo>
                  <a:cubicBezTo>
                    <a:pt x="1" y="23"/>
                    <a:pt x="1" y="24"/>
                    <a:pt x="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6"/>
            <p:cNvSpPr/>
            <p:nvPr/>
          </p:nvSpPr>
          <p:spPr bwMode="auto">
            <a:xfrm>
              <a:off x="5149850" y="1084263"/>
              <a:ext cx="396875" cy="287337"/>
            </a:xfrm>
            <a:custGeom>
              <a:avLst/>
              <a:gdLst>
                <a:gd name="T0" fmla="*/ 50 w 65"/>
                <a:gd name="T1" fmla="*/ 33 h 47"/>
                <a:gd name="T2" fmla="*/ 50 w 65"/>
                <a:gd name="T3" fmla="*/ 32 h 47"/>
                <a:gd name="T4" fmla="*/ 50 w 65"/>
                <a:gd name="T5" fmla="*/ 30 h 47"/>
                <a:gd name="T6" fmla="*/ 50 w 65"/>
                <a:gd name="T7" fmla="*/ 22 h 47"/>
                <a:gd name="T8" fmla="*/ 50 w 65"/>
                <a:gd name="T9" fmla="*/ 20 h 47"/>
                <a:gd name="T10" fmla="*/ 50 w 65"/>
                <a:gd name="T11" fmla="*/ 20 h 47"/>
                <a:gd name="T12" fmla="*/ 50 w 65"/>
                <a:gd name="T13" fmla="*/ 20 h 47"/>
                <a:gd name="T14" fmla="*/ 51 w 65"/>
                <a:gd name="T15" fmla="*/ 19 h 47"/>
                <a:gd name="T16" fmla="*/ 52 w 65"/>
                <a:gd name="T17" fmla="*/ 20 h 47"/>
                <a:gd name="T18" fmla="*/ 52 w 65"/>
                <a:gd name="T19" fmla="*/ 20 h 47"/>
                <a:gd name="T20" fmla="*/ 52 w 65"/>
                <a:gd name="T21" fmla="*/ 20 h 47"/>
                <a:gd name="T22" fmla="*/ 52 w 65"/>
                <a:gd name="T23" fmla="*/ 22 h 47"/>
                <a:gd name="T24" fmla="*/ 52 w 65"/>
                <a:gd name="T25" fmla="*/ 30 h 47"/>
                <a:gd name="T26" fmla="*/ 52 w 65"/>
                <a:gd name="T27" fmla="*/ 32 h 47"/>
                <a:gd name="T28" fmla="*/ 52 w 65"/>
                <a:gd name="T29" fmla="*/ 33 h 47"/>
                <a:gd name="T30" fmla="*/ 52 w 65"/>
                <a:gd name="T31" fmla="*/ 46 h 47"/>
                <a:gd name="T32" fmla="*/ 52 w 65"/>
                <a:gd name="T33" fmla="*/ 47 h 47"/>
                <a:gd name="T34" fmla="*/ 65 w 65"/>
                <a:gd name="T35" fmla="*/ 47 h 47"/>
                <a:gd name="T36" fmla="*/ 65 w 65"/>
                <a:gd name="T37" fmla="*/ 46 h 47"/>
                <a:gd name="T38" fmla="*/ 65 w 65"/>
                <a:gd name="T39" fmla="*/ 30 h 47"/>
                <a:gd name="T40" fmla="*/ 65 w 65"/>
                <a:gd name="T41" fmla="*/ 24 h 47"/>
                <a:gd name="T42" fmla="*/ 65 w 65"/>
                <a:gd name="T43" fmla="*/ 24 h 47"/>
                <a:gd name="T44" fmla="*/ 65 w 65"/>
                <a:gd name="T45" fmla="*/ 19 h 47"/>
                <a:gd name="T46" fmla="*/ 63 w 65"/>
                <a:gd name="T47" fmla="*/ 14 h 47"/>
                <a:gd name="T48" fmla="*/ 60 w 65"/>
                <a:gd name="T49" fmla="*/ 8 h 47"/>
                <a:gd name="T50" fmla="*/ 60 w 65"/>
                <a:gd name="T51" fmla="*/ 7 h 47"/>
                <a:gd name="T52" fmla="*/ 43 w 65"/>
                <a:gd name="T53" fmla="*/ 0 h 47"/>
                <a:gd name="T54" fmla="*/ 43 w 65"/>
                <a:gd name="T55" fmla="*/ 0 h 47"/>
                <a:gd name="T56" fmla="*/ 35 w 65"/>
                <a:gd name="T57" fmla="*/ 21 h 47"/>
                <a:gd name="T58" fmla="*/ 35 w 65"/>
                <a:gd name="T59" fmla="*/ 7 h 47"/>
                <a:gd name="T60" fmla="*/ 37 w 65"/>
                <a:gd name="T61" fmla="*/ 5 h 47"/>
                <a:gd name="T62" fmla="*/ 32 w 65"/>
                <a:gd name="T63" fmla="*/ 1 h 47"/>
                <a:gd name="T64" fmla="*/ 28 w 65"/>
                <a:gd name="T65" fmla="*/ 6 h 47"/>
                <a:gd name="T66" fmla="*/ 30 w 65"/>
                <a:gd name="T67" fmla="*/ 8 h 47"/>
                <a:gd name="T68" fmla="*/ 30 w 65"/>
                <a:gd name="T69" fmla="*/ 21 h 47"/>
                <a:gd name="T70" fmla="*/ 22 w 65"/>
                <a:gd name="T71" fmla="*/ 0 h 47"/>
                <a:gd name="T72" fmla="*/ 5 w 65"/>
                <a:gd name="T73" fmla="*/ 7 h 47"/>
                <a:gd name="T74" fmla="*/ 5 w 65"/>
                <a:gd name="T75" fmla="*/ 8 h 47"/>
                <a:gd name="T76" fmla="*/ 2 w 65"/>
                <a:gd name="T77" fmla="*/ 14 h 47"/>
                <a:gd name="T78" fmla="*/ 0 w 65"/>
                <a:gd name="T79" fmla="*/ 19 h 47"/>
                <a:gd name="T80" fmla="*/ 0 w 65"/>
                <a:gd name="T81" fmla="*/ 24 h 47"/>
                <a:gd name="T82" fmla="*/ 0 w 65"/>
                <a:gd name="T83" fmla="*/ 30 h 47"/>
                <a:gd name="T84" fmla="*/ 0 w 65"/>
                <a:gd name="T85" fmla="*/ 47 h 47"/>
                <a:gd name="T86" fmla="*/ 13 w 65"/>
                <a:gd name="T87" fmla="*/ 47 h 47"/>
                <a:gd name="T88" fmla="*/ 13 w 65"/>
                <a:gd name="T89" fmla="*/ 33 h 47"/>
                <a:gd name="T90" fmla="*/ 13 w 65"/>
                <a:gd name="T91" fmla="*/ 32 h 47"/>
                <a:gd name="T92" fmla="*/ 13 w 65"/>
                <a:gd name="T93" fmla="*/ 30 h 47"/>
                <a:gd name="T94" fmla="*/ 13 w 65"/>
                <a:gd name="T95" fmla="*/ 22 h 47"/>
                <a:gd name="T96" fmla="*/ 13 w 65"/>
                <a:gd name="T97" fmla="*/ 20 h 47"/>
                <a:gd name="T98" fmla="*/ 13 w 65"/>
                <a:gd name="T99" fmla="*/ 20 h 47"/>
                <a:gd name="T100" fmla="*/ 13 w 65"/>
                <a:gd name="T101" fmla="*/ 20 h 47"/>
                <a:gd name="T102" fmla="*/ 14 w 65"/>
                <a:gd name="T103" fmla="*/ 20 h 47"/>
                <a:gd name="T104" fmla="*/ 14 w 65"/>
                <a:gd name="T105" fmla="*/ 20 h 47"/>
                <a:gd name="T106" fmla="*/ 14 w 65"/>
                <a:gd name="T107" fmla="*/ 30 h 47"/>
                <a:gd name="T108" fmla="*/ 14 w 65"/>
                <a:gd name="T109" fmla="*/ 47 h 47"/>
                <a:gd name="T110" fmla="*/ 50 w 65"/>
                <a:gd name="T111" fmla="*/ 47 h 47"/>
                <a:gd name="T112" fmla="*/ 50 w 65"/>
                <a:gd name="T113" fmla="*/ 3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 h="47">
                  <a:moveTo>
                    <a:pt x="50" y="33"/>
                  </a:moveTo>
                  <a:cubicBezTo>
                    <a:pt x="50" y="32"/>
                    <a:pt x="50" y="32"/>
                    <a:pt x="50" y="32"/>
                  </a:cubicBezTo>
                  <a:cubicBezTo>
                    <a:pt x="50" y="30"/>
                    <a:pt x="50" y="30"/>
                    <a:pt x="50" y="30"/>
                  </a:cubicBezTo>
                  <a:cubicBezTo>
                    <a:pt x="50" y="22"/>
                    <a:pt x="50" y="22"/>
                    <a:pt x="50" y="22"/>
                  </a:cubicBezTo>
                  <a:cubicBezTo>
                    <a:pt x="50" y="20"/>
                    <a:pt x="50" y="20"/>
                    <a:pt x="50" y="20"/>
                  </a:cubicBezTo>
                  <a:cubicBezTo>
                    <a:pt x="50" y="20"/>
                    <a:pt x="50" y="20"/>
                    <a:pt x="50" y="20"/>
                  </a:cubicBezTo>
                  <a:cubicBezTo>
                    <a:pt x="50" y="20"/>
                    <a:pt x="50" y="20"/>
                    <a:pt x="50" y="20"/>
                  </a:cubicBezTo>
                  <a:cubicBezTo>
                    <a:pt x="51" y="19"/>
                    <a:pt x="51" y="19"/>
                    <a:pt x="51" y="19"/>
                  </a:cubicBezTo>
                  <a:cubicBezTo>
                    <a:pt x="52" y="20"/>
                    <a:pt x="52" y="20"/>
                    <a:pt x="52" y="20"/>
                  </a:cubicBezTo>
                  <a:cubicBezTo>
                    <a:pt x="52" y="20"/>
                    <a:pt x="52" y="20"/>
                    <a:pt x="52" y="20"/>
                  </a:cubicBezTo>
                  <a:cubicBezTo>
                    <a:pt x="52" y="20"/>
                    <a:pt x="52" y="20"/>
                    <a:pt x="52" y="20"/>
                  </a:cubicBezTo>
                  <a:cubicBezTo>
                    <a:pt x="52" y="22"/>
                    <a:pt x="52" y="22"/>
                    <a:pt x="52" y="22"/>
                  </a:cubicBezTo>
                  <a:cubicBezTo>
                    <a:pt x="52" y="30"/>
                    <a:pt x="52" y="30"/>
                    <a:pt x="52" y="30"/>
                  </a:cubicBezTo>
                  <a:cubicBezTo>
                    <a:pt x="52" y="32"/>
                    <a:pt x="52" y="32"/>
                    <a:pt x="52" y="32"/>
                  </a:cubicBezTo>
                  <a:cubicBezTo>
                    <a:pt x="52" y="33"/>
                    <a:pt x="52" y="33"/>
                    <a:pt x="52" y="33"/>
                  </a:cubicBezTo>
                  <a:cubicBezTo>
                    <a:pt x="52" y="46"/>
                    <a:pt x="52" y="46"/>
                    <a:pt x="52" y="46"/>
                  </a:cubicBezTo>
                  <a:cubicBezTo>
                    <a:pt x="52" y="47"/>
                    <a:pt x="52" y="47"/>
                    <a:pt x="52" y="47"/>
                  </a:cubicBezTo>
                  <a:cubicBezTo>
                    <a:pt x="65" y="47"/>
                    <a:pt x="65" y="47"/>
                    <a:pt x="65" y="47"/>
                  </a:cubicBezTo>
                  <a:cubicBezTo>
                    <a:pt x="65" y="46"/>
                    <a:pt x="65" y="46"/>
                    <a:pt x="65" y="46"/>
                  </a:cubicBezTo>
                  <a:cubicBezTo>
                    <a:pt x="65" y="30"/>
                    <a:pt x="65" y="30"/>
                    <a:pt x="65" y="30"/>
                  </a:cubicBezTo>
                  <a:cubicBezTo>
                    <a:pt x="65" y="24"/>
                    <a:pt x="65" y="24"/>
                    <a:pt x="65" y="24"/>
                  </a:cubicBezTo>
                  <a:cubicBezTo>
                    <a:pt x="65" y="24"/>
                    <a:pt x="65" y="24"/>
                    <a:pt x="65" y="24"/>
                  </a:cubicBezTo>
                  <a:cubicBezTo>
                    <a:pt x="65" y="24"/>
                    <a:pt x="65" y="22"/>
                    <a:pt x="65" y="19"/>
                  </a:cubicBezTo>
                  <a:cubicBezTo>
                    <a:pt x="64" y="17"/>
                    <a:pt x="64" y="15"/>
                    <a:pt x="63" y="14"/>
                  </a:cubicBezTo>
                  <a:cubicBezTo>
                    <a:pt x="62" y="12"/>
                    <a:pt x="61" y="10"/>
                    <a:pt x="60" y="8"/>
                  </a:cubicBezTo>
                  <a:cubicBezTo>
                    <a:pt x="60" y="7"/>
                    <a:pt x="60" y="7"/>
                    <a:pt x="60" y="7"/>
                  </a:cubicBezTo>
                  <a:cubicBezTo>
                    <a:pt x="43" y="0"/>
                    <a:pt x="43" y="0"/>
                    <a:pt x="43" y="0"/>
                  </a:cubicBezTo>
                  <a:cubicBezTo>
                    <a:pt x="43" y="0"/>
                    <a:pt x="43" y="0"/>
                    <a:pt x="43" y="0"/>
                  </a:cubicBezTo>
                  <a:cubicBezTo>
                    <a:pt x="35" y="21"/>
                    <a:pt x="35" y="21"/>
                    <a:pt x="35" y="21"/>
                  </a:cubicBezTo>
                  <a:cubicBezTo>
                    <a:pt x="35" y="7"/>
                    <a:pt x="35" y="7"/>
                    <a:pt x="35" y="7"/>
                  </a:cubicBezTo>
                  <a:cubicBezTo>
                    <a:pt x="37" y="5"/>
                    <a:pt x="37" y="5"/>
                    <a:pt x="37" y="5"/>
                  </a:cubicBezTo>
                  <a:cubicBezTo>
                    <a:pt x="32" y="1"/>
                    <a:pt x="32" y="1"/>
                    <a:pt x="32" y="1"/>
                  </a:cubicBezTo>
                  <a:cubicBezTo>
                    <a:pt x="28" y="6"/>
                    <a:pt x="28" y="6"/>
                    <a:pt x="28" y="6"/>
                  </a:cubicBezTo>
                  <a:cubicBezTo>
                    <a:pt x="30" y="8"/>
                    <a:pt x="30" y="8"/>
                    <a:pt x="30" y="8"/>
                  </a:cubicBezTo>
                  <a:cubicBezTo>
                    <a:pt x="30" y="21"/>
                    <a:pt x="30" y="21"/>
                    <a:pt x="30" y="21"/>
                  </a:cubicBezTo>
                  <a:cubicBezTo>
                    <a:pt x="22" y="0"/>
                    <a:pt x="22" y="0"/>
                    <a:pt x="22" y="0"/>
                  </a:cubicBezTo>
                  <a:cubicBezTo>
                    <a:pt x="5" y="7"/>
                    <a:pt x="5" y="7"/>
                    <a:pt x="5" y="7"/>
                  </a:cubicBezTo>
                  <a:cubicBezTo>
                    <a:pt x="5" y="8"/>
                    <a:pt x="5" y="8"/>
                    <a:pt x="5" y="8"/>
                  </a:cubicBezTo>
                  <a:cubicBezTo>
                    <a:pt x="3" y="10"/>
                    <a:pt x="2" y="12"/>
                    <a:pt x="2" y="14"/>
                  </a:cubicBezTo>
                  <a:cubicBezTo>
                    <a:pt x="1" y="15"/>
                    <a:pt x="0" y="17"/>
                    <a:pt x="0" y="19"/>
                  </a:cubicBezTo>
                  <a:cubicBezTo>
                    <a:pt x="0" y="22"/>
                    <a:pt x="0" y="24"/>
                    <a:pt x="0" y="24"/>
                  </a:cubicBezTo>
                  <a:cubicBezTo>
                    <a:pt x="0" y="30"/>
                    <a:pt x="0" y="30"/>
                    <a:pt x="0" y="30"/>
                  </a:cubicBezTo>
                  <a:cubicBezTo>
                    <a:pt x="0" y="47"/>
                    <a:pt x="0" y="47"/>
                    <a:pt x="0" y="47"/>
                  </a:cubicBezTo>
                  <a:cubicBezTo>
                    <a:pt x="13" y="47"/>
                    <a:pt x="13" y="47"/>
                    <a:pt x="13" y="47"/>
                  </a:cubicBezTo>
                  <a:cubicBezTo>
                    <a:pt x="13" y="33"/>
                    <a:pt x="13" y="33"/>
                    <a:pt x="13" y="33"/>
                  </a:cubicBezTo>
                  <a:cubicBezTo>
                    <a:pt x="13" y="32"/>
                    <a:pt x="13" y="32"/>
                    <a:pt x="13" y="32"/>
                  </a:cubicBezTo>
                  <a:cubicBezTo>
                    <a:pt x="13" y="30"/>
                    <a:pt x="13" y="30"/>
                    <a:pt x="13" y="30"/>
                  </a:cubicBezTo>
                  <a:cubicBezTo>
                    <a:pt x="13" y="22"/>
                    <a:pt x="13" y="22"/>
                    <a:pt x="13" y="22"/>
                  </a:cubicBezTo>
                  <a:cubicBezTo>
                    <a:pt x="13" y="20"/>
                    <a:pt x="13" y="20"/>
                    <a:pt x="13" y="20"/>
                  </a:cubicBezTo>
                  <a:cubicBezTo>
                    <a:pt x="13" y="20"/>
                    <a:pt x="13" y="20"/>
                    <a:pt x="13" y="20"/>
                  </a:cubicBezTo>
                  <a:cubicBezTo>
                    <a:pt x="13" y="20"/>
                    <a:pt x="13" y="20"/>
                    <a:pt x="13" y="20"/>
                  </a:cubicBezTo>
                  <a:cubicBezTo>
                    <a:pt x="14" y="20"/>
                    <a:pt x="14" y="20"/>
                    <a:pt x="14" y="20"/>
                  </a:cubicBezTo>
                  <a:cubicBezTo>
                    <a:pt x="14" y="20"/>
                    <a:pt x="14" y="20"/>
                    <a:pt x="14" y="20"/>
                  </a:cubicBezTo>
                  <a:cubicBezTo>
                    <a:pt x="14" y="30"/>
                    <a:pt x="14" y="30"/>
                    <a:pt x="14" y="30"/>
                  </a:cubicBezTo>
                  <a:cubicBezTo>
                    <a:pt x="14" y="47"/>
                    <a:pt x="14" y="47"/>
                    <a:pt x="14" y="47"/>
                  </a:cubicBezTo>
                  <a:cubicBezTo>
                    <a:pt x="50" y="47"/>
                    <a:pt x="50" y="47"/>
                    <a:pt x="50" y="47"/>
                  </a:cubicBezTo>
                  <a:lnTo>
                    <a:pt x="5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6933808" y="2301680"/>
            <a:ext cx="885825" cy="714375"/>
            <a:chOff x="7615238" y="1830388"/>
            <a:chExt cx="885825" cy="714375"/>
          </a:xfrm>
          <a:solidFill>
            <a:schemeClr val="accent3"/>
          </a:solidFill>
        </p:grpSpPr>
        <p:sp>
          <p:nvSpPr>
            <p:cNvPr id="28" name="Freeform 307"/>
            <p:cNvSpPr/>
            <p:nvPr/>
          </p:nvSpPr>
          <p:spPr bwMode="auto">
            <a:xfrm>
              <a:off x="7615238" y="1830388"/>
              <a:ext cx="885825" cy="714375"/>
            </a:xfrm>
            <a:custGeom>
              <a:avLst/>
              <a:gdLst>
                <a:gd name="T0" fmla="*/ 546 w 558"/>
                <a:gd name="T1" fmla="*/ 0 h 450"/>
                <a:gd name="T2" fmla="*/ 488 w 558"/>
                <a:gd name="T3" fmla="*/ 38 h 450"/>
                <a:gd name="T4" fmla="*/ 508 w 558"/>
                <a:gd name="T5" fmla="*/ 46 h 450"/>
                <a:gd name="T6" fmla="*/ 450 w 558"/>
                <a:gd name="T7" fmla="*/ 169 h 450"/>
                <a:gd name="T8" fmla="*/ 365 w 558"/>
                <a:gd name="T9" fmla="*/ 162 h 450"/>
                <a:gd name="T10" fmla="*/ 246 w 558"/>
                <a:gd name="T11" fmla="*/ 312 h 450"/>
                <a:gd name="T12" fmla="*/ 135 w 558"/>
                <a:gd name="T13" fmla="*/ 250 h 450"/>
                <a:gd name="T14" fmla="*/ 0 w 558"/>
                <a:gd name="T15" fmla="*/ 427 h 450"/>
                <a:gd name="T16" fmla="*/ 16 w 558"/>
                <a:gd name="T17" fmla="*/ 439 h 450"/>
                <a:gd name="T18" fmla="*/ 31 w 558"/>
                <a:gd name="T19" fmla="*/ 450 h 450"/>
                <a:gd name="T20" fmla="*/ 146 w 558"/>
                <a:gd name="T21" fmla="*/ 296 h 450"/>
                <a:gd name="T22" fmla="*/ 254 w 558"/>
                <a:gd name="T23" fmla="*/ 358 h 450"/>
                <a:gd name="T24" fmla="*/ 381 w 558"/>
                <a:gd name="T25" fmla="*/ 200 h 450"/>
                <a:gd name="T26" fmla="*/ 473 w 558"/>
                <a:gd name="T27" fmla="*/ 208 h 450"/>
                <a:gd name="T28" fmla="*/ 538 w 558"/>
                <a:gd name="T29" fmla="*/ 62 h 450"/>
                <a:gd name="T30" fmla="*/ 558 w 558"/>
                <a:gd name="T31" fmla="*/ 69 h 450"/>
                <a:gd name="T32" fmla="*/ 546 w 558"/>
                <a:gd name="T3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450">
                  <a:moveTo>
                    <a:pt x="546" y="0"/>
                  </a:moveTo>
                  <a:lnTo>
                    <a:pt x="488" y="38"/>
                  </a:lnTo>
                  <a:lnTo>
                    <a:pt x="508" y="46"/>
                  </a:lnTo>
                  <a:lnTo>
                    <a:pt x="450" y="169"/>
                  </a:lnTo>
                  <a:lnTo>
                    <a:pt x="365" y="162"/>
                  </a:lnTo>
                  <a:lnTo>
                    <a:pt x="246" y="312"/>
                  </a:lnTo>
                  <a:lnTo>
                    <a:pt x="135" y="250"/>
                  </a:lnTo>
                  <a:lnTo>
                    <a:pt x="0" y="427"/>
                  </a:lnTo>
                  <a:lnTo>
                    <a:pt x="16" y="439"/>
                  </a:lnTo>
                  <a:lnTo>
                    <a:pt x="31" y="450"/>
                  </a:lnTo>
                  <a:lnTo>
                    <a:pt x="146" y="296"/>
                  </a:lnTo>
                  <a:lnTo>
                    <a:pt x="254" y="358"/>
                  </a:lnTo>
                  <a:lnTo>
                    <a:pt x="381" y="200"/>
                  </a:lnTo>
                  <a:lnTo>
                    <a:pt x="473" y="208"/>
                  </a:lnTo>
                  <a:lnTo>
                    <a:pt x="538" y="62"/>
                  </a:lnTo>
                  <a:lnTo>
                    <a:pt x="558" y="69"/>
                  </a:lnTo>
                  <a:lnTo>
                    <a:pt x="5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08"/>
            <p:cNvSpPr/>
            <p:nvPr/>
          </p:nvSpPr>
          <p:spPr bwMode="auto">
            <a:xfrm>
              <a:off x="7627938" y="2055813"/>
              <a:ext cx="830263" cy="434975"/>
            </a:xfrm>
            <a:custGeom>
              <a:avLst/>
              <a:gdLst>
                <a:gd name="T0" fmla="*/ 503 w 523"/>
                <a:gd name="T1" fmla="*/ 212 h 274"/>
                <a:gd name="T2" fmla="*/ 407 w 523"/>
                <a:gd name="T3" fmla="*/ 50 h 274"/>
                <a:gd name="T4" fmla="*/ 304 w 523"/>
                <a:gd name="T5" fmla="*/ 189 h 274"/>
                <a:gd name="T6" fmla="*/ 192 w 523"/>
                <a:gd name="T7" fmla="*/ 47 h 274"/>
                <a:gd name="T8" fmla="*/ 131 w 523"/>
                <a:gd name="T9" fmla="*/ 116 h 274"/>
                <a:gd name="T10" fmla="*/ 27 w 523"/>
                <a:gd name="T11" fmla="*/ 0 h 274"/>
                <a:gd name="T12" fmla="*/ 0 w 523"/>
                <a:gd name="T13" fmla="*/ 23 h 274"/>
                <a:gd name="T14" fmla="*/ 131 w 523"/>
                <a:gd name="T15" fmla="*/ 170 h 274"/>
                <a:gd name="T16" fmla="*/ 192 w 523"/>
                <a:gd name="T17" fmla="*/ 101 h 274"/>
                <a:gd name="T18" fmla="*/ 304 w 523"/>
                <a:gd name="T19" fmla="*/ 251 h 274"/>
                <a:gd name="T20" fmla="*/ 403 w 523"/>
                <a:gd name="T21" fmla="*/ 116 h 274"/>
                <a:gd name="T22" fmla="*/ 473 w 523"/>
                <a:gd name="T23" fmla="*/ 231 h 274"/>
                <a:gd name="T24" fmla="*/ 453 w 523"/>
                <a:gd name="T25" fmla="*/ 243 h 274"/>
                <a:gd name="T26" fmla="*/ 519 w 523"/>
                <a:gd name="T27" fmla="*/ 274 h 274"/>
                <a:gd name="T28" fmla="*/ 523 w 523"/>
                <a:gd name="T29" fmla="*/ 204 h 274"/>
                <a:gd name="T30" fmla="*/ 503 w 523"/>
                <a:gd name="T31" fmla="*/ 21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3" h="274">
                  <a:moveTo>
                    <a:pt x="503" y="212"/>
                  </a:moveTo>
                  <a:lnTo>
                    <a:pt x="407" y="50"/>
                  </a:lnTo>
                  <a:lnTo>
                    <a:pt x="304" y="189"/>
                  </a:lnTo>
                  <a:lnTo>
                    <a:pt x="192" y="47"/>
                  </a:lnTo>
                  <a:lnTo>
                    <a:pt x="131" y="116"/>
                  </a:lnTo>
                  <a:lnTo>
                    <a:pt x="27" y="0"/>
                  </a:lnTo>
                  <a:lnTo>
                    <a:pt x="0" y="23"/>
                  </a:lnTo>
                  <a:lnTo>
                    <a:pt x="131" y="170"/>
                  </a:lnTo>
                  <a:lnTo>
                    <a:pt x="192" y="101"/>
                  </a:lnTo>
                  <a:lnTo>
                    <a:pt x="304" y="251"/>
                  </a:lnTo>
                  <a:lnTo>
                    <a:pt x="403" y="116"/>
                  </a:lnTo>
                  <a:lnTo>
                    <a:pt x="473" y="231"/>
                  </a:lnTo>
                  <a:lnTo>
                    <a:pt x="453" y="243"/>
                  </a:lnTo>
                  <a:lnTo>
                    <a:pt x="519" y="274"/>
                  </a:lnTo>
                  <a:lnTo>
                    <a:pt x="523" y="204"/>
                  </a:lnTo>
                  <a:lnTo>
                    <a:pt x="503" y="2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0" name="组合 29"/>
          <p:cNvGrpSpPr/>
          <p:nvPr/>
        </p:nvGrpSpPr>
        <p:grpSpPr>
          <a:xfrm>
            <a:off x="9464566" y="1349042"/>
            <a:ext cx="579438" cy="488950"/>
            <a:chOff x="9994900" y="754063"/>
            <a:chExt cx="579438" cy="488950"/>
          </a:xfrm>
          <a:solidFill>
            <a:schemeClr val="accent4"/>
          </a:solidFill>
        </p:grpSpPr>
        <p:sp>
          <p:nvSpPr>
            <p:cNvPr id="31" name="Freeform 309"/>
            <p:cNvSpPr/>
            <p:nvPr/>
          </p:nvSpPr>
          <p:spPr bwMode="auto">
            <a:xfrm>
              <a:off x="9994900" y="754063"/>
              <a:ext cx="561975" cy="488950"/>
            </a:xfrm>
            <a:custGeom>
              <a:avLst/>
              <a:gdLst>
                <a:gd name="T0" fmla="*/ 23 w 354"/>
                <a:gd name="T1" fmla="*/ 0 h 308"/>
                <a:gd name="T2" fmla="*/ 0 w 354"/>
                <a:gd name="T3" fmla="*/ 0 h 308"/>
                <a:gd name="T4" fmla="*/ 0 w 354"/>
                <a:gd name="T5" fmla="*/ 304 h 308"/>
                <a:gd name="T6" fmla="*/ 0 w 354"/>
                <a:gd name="T7" fmla="*/ 308 h 308"/>
                <a:gd name="T8" fmla="*/ 354 w 354"/>
                <a:gd name="T9" fmla="*/ 308 h 308"/>
                <a:gd name="T10" fmla="*/ 354 w 354"/>
                <a:gd name="T11" fmla="*/ 285 h 308"/>
                <a:gd name="T12" fmla="*/ 23 w 354"/>
                <a:gd name="T13" fmla="*/ 285 h 308"/>
                <a:gd name="T14" fmla="*/ 23 w 354"/>
                <a:gd name="T15" fmla="*/ 0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308">
                  <a:moveTo>
                    <a:pt x="23" y="0"/>
                  </a:moveTo>
                  <a:lnTo>
                    <a:pt x="0" y="0"/>
                  </a:lnTo>
                  <a:lnTo>
                    <a:pt x="0" y="304"/>
                  </a:lnTo>
                  <a:lnTo>
                    <a:pt x="0" y="308"/>
                  </a:lnTo>
                  <a:lnTo>
                    <a:pt x="354" y="308"/>
                  </a:lnTo>
                  <a:lnTo>
                    <a:pt x="354" y="285"/>
                  </a:lnTo>
                  <a:lnTo>
                    <a:pt x="23" y="285"/>
                  </a:lnTo>
                  <a:lnTo>
                    <a:pt x="2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10"/>
            <p:cNvSpPr/>
            <p:nvPr/>
          </p:nvSpPr>
          <p:spPr bwMode="auto">
            <a:xfrm>
              <a:off x="10056813" y="839788"/>
              <a:ext cx="517525" cy="323850"/>
            </a:xfrm>
            <a:custGeom>
              <a:avLst/>
              <a:gdLst>
                <a:gd name="T0" fmla="*/ 80 w 85"/>
                <a:gd name="T1" fmla="*/ 0 h 53"/>
                <a:gd name="T2" fmla="*/ 75 w 85"/>
                <a:gd name="T3" fmla="*/ 4 h 53"/>
                <a:gd name="T4" fmla="*/ 76 w 85"/>
                <a:gd name="T5" fmla="*/ 7 h 53"/>
                <a:gd name="T6" fmla="*/ 51 w 85"/>
                <a:gd name="T7" fmla="*/ 38 h 53"/>
                <a:gd name="T8" fmla="*/ 49 w 85"/>
                <a:gd name="T9" fmla="*/ 38 h 53"/>
                <a:gd name="T10" fmla="*/ 47 w 85"/>
                <a:gd name="T11" fmla="*/ 38 h 53"/>
                <a:gd name="T12" fmla="*/ 36 w 85"/>
                <a:gd name="T13" fmla="*/ 27 h 53"/>
                <a:gd name="T14" fmla="*/ 36 w 85"/>
                <a:gd name="T15" fmla="*/ 27 h 53"/>
                <a:gd name="T16" fmla="*/ 31 w 85"/>
                <a:gd name="T17" fmla="*/ 22 h 53"/>
                <a:gd name="T18" fmla="*/ 26 w 85"/>
                <a:gd name="T19" fmla="*/ 27 h 53"/>
                <a:gd name="T20" fmla="*/ 26 w 85"/>
                <a:gd name="T21" fmla="*/ 27 h 53"/>
                <a:gd name="T22" fmla="*/ 8 w 85"/>
                <a:gd name="T23" fmla="*/ 44 h 53"/>
                <a:gd name="T24" fmla="*/ 5 w 85"/>
                <a:gd name="T25" fmla="*/ 43 h 53"/>
                <a:gd name="T26" fmla="*/ 0 w 85"/>
                <a:gd name="T27" fmla="*/ 48 h 53"/>
                <a:gd name="T28" fmla="*/ 5 w 85"/>
                <a:gd name="T29" fmla="*/ 53 h 53"/>
                <a:gd name="T30" fmla="*/ 10 w 85"/>
                <a:gd name="T31" fmla="*/ 48 h 53"/>
                <a:gd name="T32" fmla="*/ 10 w 85"/>
                <a:gd name="T33" fmla="*/ 47 h 53"/>
                <a:gd name="T34" fmla="*/ 28 w 85"/>
                <a:gd name="T35" fmla="*/ 31 h 53"/>
                <a:gd name="T36" fmla="*/ 31 w 85"/>
                <a:gd name="T37" fmla="*/ 32 h 53"/>
                <a:gd name="T38" fmla="*/ 34 w 85"/>
                <a:gd name="T39" fmla="*/ 30 h 53"/>
                <a:gd name="T40" fmla="*/ 45 w 85"/>
                <a:gd name="T41" fmla="*/ 41 h 53"/>
                <a:gd name="T42" fmla="*/ 44 w 85"/>
                <a:gd name="T43" fmla="*/ 43 h 53"/>
                <a:gd name="T44" fmla="*/ 49 w 85"/>
                <a:gd name="T45" fmla="*/ 48 h 53"/>
                <a:gd name="T46" fmla="*/ 54 w 85"/>
                <a:gd name="T47" fmla="*/ 43 h 53"/>
                <a:gd name="T48" fmla="*/ 54 w 85"/>
                <a:gd name="T49" fmla="*/ 41 h 53"/>
                <a:gd name="T50" fmla="*/ 79 w 85"/>
                <a:gd name="T51" fmla="*/ 9 h 53"/>
                <a:gd name="T52" fmla="*/ 80 w 85"/>
                <a:gd name="T53" fmla="*/ 9 h 53"/>
                <a:gd name="T54" fmla="*/ 85 w 85"/>
                <a:gd name="T55" fmla="*/ 4 h 53"/>
                <a:gd name="T56" fmla="*/ 80 w 85"/>
                <a:gd name="T5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53">
                  <a:moveTo>
                    <a:pt x="80" y="0"/>
                  </a:moveTo>
                  <a:cubicBezTo>
                    <a:pt x="78" y="0"/>
                    <a:pt x="75" y="2"/>
                    <a:pt x="75" y="4"/>
                  </a:cubicBezTo>
                  <a:cubicBezTo>
                    <a:pt x="75" y="5"/>
                    <a:pt x="76" y="6"/>
                    <a:pt x="76" y="7"/>
                  </a:cubicBezTo>
                  <a:cubicBezTo>
                    <a:pt x="51" y="38"/>
                    <a:pt x="51" y="38"/>
                    <a:pt x="51" y="38"/>
                  </a:cubicBezTo>
                  <a:cubicBezTo>
                    <a:pt x="51" y="38"/>
                    <a:pt x="50" y="38"/>
                    <a:pt x="49" y="38"/>
                  </a:cubicBezTo>
                  <a:cubicBezTo>
                    <a:pt x="49" y="38"/>
                    <a:pt x="48" y="38"/>
                    <a:pt x="47" y="38"/>
                  </a:cubicBezTo>
                  <a:cubicBezTo>
                    <a:pt x="36" y="27"/>
                    <a:pt x="36" y="27"/>
                    <a:pt x="36" y="27"/>
                  </a:cubicBezTo>
                  <a:cubicBezTo>
                    <a:pt x="36" y="27"/>
                    <a:pt x="36" y="27"/>
                    <a:pt x="36" y="27"/>
                  </a:cubicBezTo>
                  <a:cubicBezTo>
                    <a:pt x="36" y="24"/>
                    <a:pt x="34" y="22"/>
                    <a:pt x="31" y="22"/>
                  </a:cubicBezTo>
                  <a:cubicBezTo>
                    <a:pt x="28" y="22"/>
                    <a:pt x="26" y="24"/>
                    <a:pt x="26" y="27"/>
                  </a:cubicBezTo>
                  <a:cubicBezTo>
                    <a:pt x="26" y="27"/>
                    <a:pt x="26" y="27"/>
                    <a:pt x="26" y="27"/>
                  </a:cubicBezTo>
                  <a:cubicBezTo>
                    <a:pt x="8" y="44"/>
                    <a:pt x="8" y="44"/>
                    <a:pt x="8" y="44"/>
                  </a:cubicBezTo>
                  <a:cubicBezTo>
                    <a:pt x="7" y="43"/>
                    <a:pt x="6" y="43"/>
                    <a:pt x="5" y="43"/>
                  </a:cubicBezTo>
                  <a:cubicBezTo>
                    <a:pt x="2" y="43"/>
                    <a:pt x="0" y="45"/>
                    <a:pt x="0" y="48"/>
                  </a:cubicBezTo>
                  <a:cubicBezTo>
                    <a:pt x="0" y="50"/>
                    <a:pt x="2" y="53"/>
                    <a:pt x="5" y="53"/>
                  </a:cubicBezTo>
                  <a:cubicBezTo>
                    <a:pt x="8" y="53"/>
                    <a:pt x="10" y="50"/>
                    <a:pt x="10" y="48"/>
                  </a:cubicBezTo>
                  <a:cubicBezTo>
                    <a:pt x="10" y="47"/>
                    <a:pt x="10" y="47"/>
                    <a:pt x="10" y="47"/>
                  </a:cubicBezTo>
                  <a:cubicBezTo>
                    <a:pt x="28" y="31"/>
                    <a:pt x="28" y="31"/>
                    <a:pt x="28" y="31"/>
                  </a:cubicBezTo>
                  <a:cubicBezTo>
                    <a:pt x="29" y="31"/>
                    <a:pt x="30" y="32"/>
                    <a:pt x="31" y="32"/>
                  </a:cubicBezTo>
                  <a:cubicBezTo>
                    <a:pt x="32" y="32"/>
                    <a:pt x="33" y="31"/>
                    <a:pt x="34" y="30"/>
                  </a:cubicBezTo>
                  <a:cubicBezTo>
                    <a:pt x="45" y="41"/>
                    <a:pt x="45" y="41"/>
                    <a:pt x="45" y="41"/>
                  </a:cubicBezTo>
                  <a:cubicBezTo>
                    <a:pt x="45" y="41"/>
                    <a:pt x="44" y="42"/>
                    <a:pt x="44" y="43"/>
                  </a:cubicBezTo>
                  <a:cubicBezTo>
                    <a:pt x="44" y="45"/>
                    <a:pt x="47" y="48"/>
                    <a:pt x="49" y="48"/>
                  </a:cubicBezTo>
                  <a:cubicBezTo>
                    <a:pt x="52" y="48"/>
                    <a:pt x="54" y="45"/>
                    <a:pt x="54" y="43"/>
                  </a:cubicBezTo>
                  <a:cubicBezTo>
                    <a:pt x="54" y="42"/>
                    <a:pt x="54" y="41"/>
                    <a:pt x="54" y="41"/>
                  </a:cubicBezTo>
                  <a:cubicBezTo>
                    <a:pt x="79" y="9"/>
                    <a:pt x="79" y="9"/>
                    <a:pt x="79" y="9"/>
                  </a:cubicBezTo>
                  <a:cubicBezTo>
                    <a:pt x="79" y="9"/>
                    <a:pt x="80" y="9"/>
                    <a:pt x="80" y="9"/>
                  </a:cubicBezTo>
                  <a:cubicBezTo>
                    <a:pt x="83" y="9"/>
                    <a:pt x="85" y="7"/>
                    <a:pt x="85" y="4"/>
                  </a:cubicBezTo>
                  <a:cubicBezTo>
                    <a:pt x="85" y="2"/>
                    <a:pt x="83" y="0"/>
                    <a:pt x="8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文本框 32"/>
          <p:cNvSpPr txBox="1"/>
          <p:nvPr/>
        </p:nvSpPr>
        <p:spPr>
          <a:xfrm>
            <a:off x="309072" y="5013176"/>
            <a:ext cx="2880320"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4" name="文本框 33"/>
          <p:cNvSpPr txBox="1"/>
          <p:nvPr/>
        </p:nvSpPr>
        <p:spPr>
          <a:xfrm>
            <a:off x="717136" y="2632710"/>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5" name="文本框 34"/>
          <p:cNvSpPr txBox="1"/>
          <p:nvPr/>
        </p:nvSpPr>
        <p:spPr>
          <a:xfrm>
            <a:off x="3921467" y="182498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6" name="文本框 35"/>
          <p:cNvSpPr txBox="1"/>
          <p:nvPr/>
        </p:nvSpPr>
        <p:spPr>
          <a:xfrm>
            <a:off x="6819789" y="3042595"/>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7" name="文本框 36"/>
          <p:cNvSpPr txBox="1"/>
          <p:nvPr/>
        </p:nvSpPr>
        <p:spPr>
          <a:xfrm>
            <a:off x="9336360" y="1867202"/>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accent4"/>
                </a:solidFill>
                <a:latin typeface="Century Gothic" panose="020B0502020202020204" pitchFamily="34" charset="0"/>
                <a:ea typeface="微软雅黑" panose="020B0503020204020204" pitchFamily="34" charset="-122"/>
                <a:cs typeface="Impact" panose="020B0806030902050204"/>
              </a:rPr>
              <a:t>点击添加标题</a:t>
            </a:r>
          </a:p>
        </p:txBody>
      </p:sp>
      <p:sp>
        <p:nvSpPr>
          <p:cNvPr id="38" name="文本框 37"/>
          <p:cNvSpPr txBox="1"/>
          <p:nvPr/>
        </p:nvSpPr>
        <p:spPr>
          <a:xfrm>
            <a:off x="3874513" y="4930554"/>
            <a:ext cx="2078271"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39" name="文本框 38"/>
          <p:cNvSpPr txBox="1"/>
          <p:nvPr/>
        </p:nvSpPr>
        <p:spPr>
          <a:xfrm>
            <a:off x="6526890" y="4930554"/>
            <a:ext cx="2078271" cy="1815882"/>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0" name="文本框 39"/>
          <p:cNvSpPr txBox="1"/>
          <p:nvPr/>
        </p:nvSpPr>
        <p:spPr>
          <a:xfrm>
            <a:off x="9101815" y="5013176"/>
            <a:ext cx="2880320" cy="1323439"/>
          </a:xfrm>
          <a:prstGeom prst="rect">
            <a:avLst/>
          </a:prstGeom>
          <a:noFill/>
        </p:spPr>
        <p:txBody>
          <a:bodyPr wrap="square" rtlCol="0">
            <a:spAutoFit/>
          </a:bodyPr>
          <a:lstStyle/>
          <a:p>
            <a:pPr>
              <a:spcBef>
                <a:spcPct val="0"/>
              </a:spcBef>
            </a:pPr>
            <a:r>
              <a:rPr lang="zh-CN" altLang="en-US" sz="1600" dirty="0">
                <a:solidFill>
                  <a:srgbClr val="000000"/>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点击添加文本点击添加文本点击添加文本点击添加文本点击添加文本点击添加文本点击添加文本点击添加文本，打造最实用，最具个性的演示方案。</a:t>
            </a:r>
          </a:p>
        </p:txBody>
      </p:sp>
      <p:sp>
        <p:nvSpPr>
          <p:cNvPr id="41" name="文本框 40"/>
          <p:cNvSpPr txBox="1"/>
          <p:nvPr/>
        </p:nvSpPr>
        <p:spPr>
          <a:xfrm>
            <a:off x="1871828" y="2189783"/>
            <a:ext cx="877155" cy="461661"/>
          </a:xfrm>
          <a:prstGeom prst="rect">
            <a:avLst/>
          </a:prstGeom>
          <a:noFill/>
        </p:spPr>
        <p:txBody>
          <a:bodyPr wrap="none" lIns="91436" tIns="45718" rIns="91436" bIns="45718" rtlCol="0">
            <a:spAutoFit/>
          </a:bodyPr>
          <a:lstStyle/>
          <a:p>
            <a:pPr defTabSz="457200"/>
            <a:r>
              <a:rPr kumimoji="1" lang="en-US" altLang="zh-CN"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rPr>
              <a:t>2015</a:t>
            </a:r>
            <a:endParaRPr kumimoji="1" lang="zh-CN" altLang="en-US"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endParaRPr>
          </a:p>
        </p:txBody>
      </p:sp>
      <p:sp>
        <p:nvSpPr>
          <p:cNvPr id="42" name="文本框 41"/>
          <p:cNvSpPr txBox="1"/>
          <p:nvPr/>
        </p:nvSpPr>
        <p:spPr>
          <a:xfrm>
            <a:off x="4947490" y="1382168"/>
            <a:ext cx="877155" cy="461661"/>
          </a:xfrm>
          <a:prstGeom prst="rect">
            <a:avLst/>
          </a:prstGeom>
          <a:noFill/>
        </p:spPr>
        <p:txBody>
          <a:bodyPr wrap="none" lIns="91436" tIns="45718" rIns="91436" bIns="45718" rtlCol="0">
            <a:spAutoFit/>
          </a:bodyPr>
          <a:lstStyle/>
          <a:p>
            <a:pPr defTabSz="457200"/>
            <a:r>
              <a:rPr kumimoji="1" lang="en-US" altLang="zh-CN"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rPr>
              <a:t>2016</a:t>
            </a:r>
            <a:endParaRPr kumimoji="1" lang="zh-CN" altLang="en-US"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endParaRPr>
          </a:p>
        </p:txBody>
      </p:sp>
      <p:sp>
        <p:nvSpPr>
          <p:cNvPr id="43" name="文本框 42"/>
          <p:cNvSpPr txBox="1"/>
          <p:nvPr/>
        </p:nvSpPr>
        <p:spPr>
          <a:xfrm>
            <a:off x="7891009" y="2658087"/>
            <a:ext cx="877155" cy="461661"/>
          </a:xfrm>
          <a:prstGeom prst="rect">
            <a:avLst/>
          </a:prstGeom>
          <a:noFill/>
        </p:spPr>
        <p:txBody>
          <a:bodyPr wrap="none" lIns="91436" tIns="45718" rIns="91436" bIns="45718" rtlCol="0">
            <a:spAutoFit/>
          </a:bodyPr>
          <a:lstStyle/>
          <a:p>
            <a:pPr defTabSz="457200"/>
            <a:r>
              <a:rPr kumimoji="1" lang="en-US" altLang="zh-CN"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rPr>
              <a:t>2017</a:t>
            </a:r>
            <a:endParaRPr kumimoji="1" lang="zh-CN" altLang="en-US"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endParaRPr>
          </a:p>
        </p:txBody>
      </p:sp>
      <p:sp>
        <p:nvSpPr>
          <p:cNvPr id="44" name="文本框 43"/>
          <p:cNvSpPr txBox="1"/>
          <p:nvPr/>
        </p:nvSpPr>
        <p:spPr>
          <a:xfrm>
            <a:off x="10481243" y="1515851"/>
            <a:ext cx="877155" cy="461661"/>
          </a:xfrm>
          <a:prstGeom prst="rect">
            <a:avLst/>
          </a:prstGeom>
          <a:noFill/>
        </p:spPr>
        <p:txBody>
          <a:bodyPr wrap="none" lIns="91436" tIns="45718" rIns="91436" bIns="45718" rtlCol="0">
            <a:spAutoFit/>
          </a:bodyPr>
          <a:lstStyle/>
          <a:p>
            <a:pPr defTabSz="457200"/>
            <a:r>
              <a:rPr kumimoji="1" lang="en-US" altLang="zh-CN"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rPr>
              <a:t>2018</a:t>
            </a:r>
            <a:endParaRPr kumimoji="1" lang="zh-CN" altLang="en-US" sz="2400" b="1" dirty="0">
              <a:solidFill>
                <a:schemeClr val="tx1">
                  <a:lumMod val="75000"/>
                  <a:lumOff val="25000"/>
                </a:schemeClr>
              </a:solidFill>
              <a:latin typeface="Century Gothic" panose="020B0502020202020204" pitchFamily="34" charset="0"/>
              <a:ea typeface="微软雅黑" panose="020B0503020204020204" pitchFamily="34" charset="-122"/>
              <a:cs typeface="Impact" panose="020B080603090205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500"/>
                                        <p:tgtEl>
                                          <p:spTgt spid="4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500"/>
                                        <p:tgtEl>
                                          <p:spTgt spid="4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33" grpId="0"/>
      <p:bldP spid="34" grpId="0"/>
      <p:bldP spid="35" grpId="0"/>
      <p:bldP spid="36" grpId="0"/>
      <p:bldP spid="37" grpId="0"/>
      <p:bldP spid="38" grpId="0"/>
      <p:bldP spid="39" grpId="0"/>
      <p:bldP spid="40" grpId="0"/>
      <p:bldP spid="41" grpId="0"/>
      <p:bldP spid="42" grpId="0"/>
      <p:bldP spid="43" grpId="0"/>
      <p:bldP spid="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52591"/>
            <a:ext cx="12192000" cy="218833"/>
          </a:xfrm>
          <a:prstGeom prst="rect">
            <a:avLst/>
          </a:prstGeom>
          <a:solidFill>
            <a:srgbClr val="FFC000"/>
          </a:solidFill>
          <a:ln>
            <a:noFill/>
          </a:ln>
        </p:spPr>
        <p:txBody>
          <a:bodyPr vert="horz" wrap="square" lIns="91440" tIns="45720" rIns="91440" bIns="45720" numCol="1" anchor="t" anchorCtr="0" compatLnSpc="1"/>
          <a:lstStyle/>
          <a:p>
            <a:endParaRPr lang="zh-CN" altLang="en-US"/>
          </a:p>
        </p:txBody>
      </p:sp>
      <p:sp>
        <p:nvSpPr>
          <p:cNvPr id="5" name="文本框 4"/>
          <p:cNvSpPr txBox="1"/>
          <p:nvPr/>
        </p:nvSpPr>
        <p:spPr>
          <a:xfrm>
            <a:off x="4618673" y="3611880"/>
            <a:ext cx="2954655" cy="923330"/>
          </a:xfrm>
          <a:prstGeom prst="rect">
            <a:avLst/>
          </a:prstGeom>
          <a:noFill/>
        </p:spPr>
        <p:txBody>
          <a:bodyPr wrap="none" rtlCol="0">
            <a:spAutoFit/>
          </a:bodyPr>
          <a:lstStyle>
            <a:defPPr>
              <a:defRPr lang="zh-CN"/>
            </a:defPPr>
            <a:lvl1pPr>
              <a:defRPr sz="5400">
                <a:ln w="76200">
                  <a:noFill/>
                </a:ln>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t>谢谢欣赏</a:t>
            </a:r>
          </a:p>
        </p:txBody>
      </p:sp>
      <p:sp>
        <p:nvSpPr>
          <p:cNvPr id="6" name="矩形 471"/>
          <p:cNvSpPr>
            <a:spLocks noChangeArrowheads="1"/>
          </p:cNvSpPr>
          <p:nvPr/>
        </p:nvSpPr>
        <p:spPr bwMode="auto">
          <a:xfrm>
            <a:off x="4655647" y="4469894"/>
            <a:ext cx="2880705" cy="37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dirty="0">
                <a:solidFill>
                  <a:schemeClr val="tx1">
                    <a:lumMod val="75000"/>
                    <a:lumOff val="25000"/>
                  </a:schemeClr>
                </a:solidFill>
              </a:rPr>
              <a:t>THANK YOU FOR WATCHING</a:t>
            </a:r>
          </a:p>
        </p:txBody>
      </p:sp>
      <p:cxnSp>
        <p:nvCxnSpPr>
          <p:cNvPr id="7" name="直接连接符 6"/>
          <p:cNvCxnSpPr/>
          <p:nvPr/>
        </p:nvCxnSpPr>
        <p:spPr>
          <a:xfrm>
            <a:off x="4757284" y="4491666"/>
            <a:ext cx="26797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Rectangle 6"/>
          <p:cNvSpPr>
            <a:spLocks noChangeArrowheads="1"/>
          </p:cNvSpPr>
          <p:nvPr/>
        </p:nvSpPr>
        <p:spPr bwMode="auto">
          <a:xfrm>
            <a:off x="0" y="-3312"/>
            <a:ext cx="12192000" cy="218833"/>
          </a:xfrm>
          <a:prstGeom prst="rect">
            <a:avLst/>
          </a:prstGeom>
          <a:solidFill>
            <a:srgbClr val="FFC000"/>
          </a:solidFill>
          <a:ln>
            <a:noFill/>
          </a:ln>
        </p:spPr>
        <p:txBody>
          <a:bodyPr vert="horz" wrap="square" lIns="91440" tIns="45720" rIns="91440" bIns="45720" numCol="1" anchor="t" anchorCtr="0" compatLnSpc="1"/>
          <a:lstStyle/>
          <a:p>
            <a:endParaRPr lang="zh-CN" altLang="en-US"/>
          </a:p>
        </p:txBody>
      </p:sp>
      <p:grpSp>
        <p:nvGrpSpPr>
          <p:cNvPr id="18" name="组合 17"/>
          <p:cNvGrpSpPr/>
          <p:nvPr/>
        </p:nvGrpSpPr>
        <p:grpSpPr>
          <a:xfrm>
            <a:off x="5192169" y="1092517"/>
            <a:ext cx="2079625" cy="2519363"/>
            <a:chOff x="5349875" y="7937501"/>
            <a:chExt cx="2079625" cy="2519363"/>
          </a:xfrm>
        </p:grpSpPr>
        <p:sp>
          <p:nvSpPr>
            <p:cNvPr id="19" name="Freeform 121"/>
            <p:cNvSpPr/>
            <p:nvPr/>
          </p:nvSpPr>
          <p:spPr bwMode="auto">
            <a:xfrm>
              <a:off x="5349875" y="8069264"/>
              <a:ext cx="2079625" cy="2387600"/>
            </a:xfrm>
            <a:custGeom>
              <a:avLst/>
              <a:gdLst>
                <a:gd name="T0" fmla="*/ 425 w 491"/>
                <a:gd name="T1" fmla="*/ 0 h 563"/>
                <a:gd name="T2" fmla="*/ 0 w 491"/>
                <a:gd name="T3" fmla="*/ 46 h 563"/>
                <a:gd name="T4" fmla="*/ 59 w 491"/>
                <a:gd name="T5" fmla="*/ 544 h 563"/>
                <a:gd name="T6" fmla="*/ 88 w 491"/>
                <a:gd name="T7" fmla="*/ 561 h 563"/>
                <a:gd name="T8" fmla="*/ 465 w 491"/>
                <a:gd name="T9" fmla="*/ 521 h 563"/>
                <a:gd name="T10" fmla="*/ 489 w 491"/>
                <a:gd name="T11" fmla="*/ 498 h 563"/>
                <a:gd name="T12" fmla="*/ 425 w 491"/>
                <a:gd name="T13" fmla="*/ 0 h 563"/>
              </a:gdLst>
              <a:ahLst/>
              <a:cxnLst>
                <a:cxn ang="0">
                  <a:pos x="T0" y="T1"/>
                </a:cxn>
                <a:cxn ang="0">
                  <a:pos x="T2" y="T3"/>
                </a:cxn>
                <a:cxn ang="0">
                  <a:pos x="T4" y="T5"/>
                </a:cxn>
                <a:cxn ang="0">
                  <a:pos x="T6" y="T7"/>
                </a:cxn>
                <a:cxn ang="0">
                  <a:pos x="T8" y="T9"/>
                </a:cxn>
                <a:cxn ang="0">
                  <a:pos x="T10" y="T11"/>
                </a:cxn>
                <a:cxn ang="0">
                  <a:pos x="T12" y="T13"/>
                </a:cxn>
              </a:cxnLst>
              <a:rect l="0" t="0" r="r" b="b"/>
              <a:pathLst>
                <a:path w="491" h="563">
                  <a:moveTo>
                    <a:pt x="425" y="0"/>
                  </a:moveTo>
                  <a:cubicBezTo>
                    <a:pt x="0" y="46"/>
                    <a:pt x="0" y="46"/>
                    <a:pt x="0" y="46"/>
                  </a:cubicBezTo>
                  <a:cubicBezTo>
                    <a:pt x="59" y="544"/>
                    <a:pt x="59" y="544"/>
                    <a:pt x="59" y="544"/>
                  </a:cubicBezTo>
                  <a:cubicBezTo>
                    <a:pt x="61" y="557"/>
                    <a:pt x="75" y="563"/>
                    <a:pt x="88" y="561"/>
                  </a:cubicBezTo>
                  <a:cubicBezTo>
                    <a:pt x="465" y="521"/>
                    <a:pt x="465" y="521"/>
                    <a:pt x="465" y="521"/>
                  </a:cubicBezTo>
                  <a:cubicBezTo>
                    <a:pt x="478" y="519"/>
                    <a:pt x="491" y="510"/>
                    <a:pt x="489" y="498"/>
                  </a:cubicBezTo>
                  <a:cubicBezTo>
                    <a:pt x="425" y="0"/>
                    <a:pt x="425" y="0"/>
                    <a:pt x="425" y="0"/>
                  </a:cubicBezTo>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22"/>
            <p:cNvSpPr/>
            <p:nvPr/>
          </p:nvSpPr>
          <p:spPr bwMode="auto">
            <a:xfrm>
              <a:off x="5421312" y="8120064"/>
              <a:ext cx="1885950" cy="2179638"/>
            </a:xfrm>
            <a:custGeom>
              <a:avLst/>
              <a:gdLst>
                <a:gd name="T0" fmla="*/ 390 w 445"/>
                <a:gd name="T1" fmla="*/ 0 h 514"/>
                <a:gd name="T2" fmla="*/ 0 w 445"/>
                <a:gd name="T3" fmla="*/ 47 h 514"/>
                <a:gd name="T4" fmla="*/ 52 w 445"/>
                <a:gd name="T5" fmla="*/ 489 h 514"/>
                <a:gd name="T6" fmla="*/ 82 w 445"/>
                <a:gd name="T7" fmla="*/ 512 h 514"/>
                <a:gd name="T8" fmla="*/ 420 w 445"/>
                <a:gd name="T9" fmla="*/ 472 h 514"/>
                <a:gd name="T10" fmla="*/ 443 w 445"/>
                <a:gd name="T11" fmla="*/ 443 h 514"/>
                <a:gd name="T12" fmla="*/ 390 w 445"/>
                <a:gd name="T13" fmla="*/ 0 h 514"/>
              </a:gdLst>
              <a:ahLst/>
              <a:cxnLst>
                <a:cxn ang="0">
                  <a:pos x="T0" y="T1"/>
                </a:cxn>
                <a:cxn ang="0">
                  <a:pos x="T2" y="T3"/>
                </a:cxn>
                <a:cxn ang="0">
                  <a:pos x="T4" y="T5"/>
                </a:cxn>
                <a:cxn ang="0">
                  <a:pos x="T6" y="T7"/>
                </a:cxn>
                <a:cxn ang="0">
                  <a:pos x="T8" y="T9"/>
                </a:cxn>
                <a:cxn ang="0">
                  <a:pos x="T10" y="T11"/>
                </a:cxn>
                <a:cxn ang="0">
                  <a:pos x="T12" y="T13"/>
                </a:cxn>
              </a:cxnLst>
              <a:rect l="0" t="0" r="r" b="b"/>
              <a:pathLst>
                <a:path w="445" h="514">
                  <a:moveTo>
                    <a:pt x="390" y="0"/>
                  </a:moveTo>
                  <a:cubicBezTo>
                    <a:pt x="0" y="47"/>
                    <a:pt x="0" y="47"/>
                    <a:pt x="0" y="47"/>
                  </a:cubicBezTo>
                  <a:cubicBezTo>
                    <a:pt x="52" y="489"/>
                    <a:pt x="52" y="489"/>
                    <a:pt x="52" y="489"/>
                  </a:cubicBezTo>
                  <a:cubicBezTo>
                    <a:pt x="54" y="502"/>
                    <a:pt x="69" y="514"/>
                    <a:pt x="82" y="512"/>
                  </a:cubicBezTo>
                  <a:cubicBezTo>
                    <a:pt x="420" y="472"/>
                    <a:pt x="420" y="472"/>
                    <a:pt x="420" y="472"/>
                  </a:cubicBezTo>
                  <a:cubicBezTo>
                    <a:pt x="433" y="470"/>
                    <a:pt x="445" y="455"/>
                    <a:pt x="443" y="443"/>
                  </a:cubicBezTo>
                  <a:cubicBezTo>
                    <a:pt x="390" y="0"/>
                    <a:pt x="390" y="0"/>
                    <a:pt x="39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Oval 123"/>
            <p:cNvSpPr>
              <a:spLocks noChangeArrowheads="1"/>
            </p:cNvSpPr>
            <p:nvPr/>
          </p:nvSpPr>
          <p:spPr bwMode="auto">
            <a:xfrm>
              <a:off x="5535612" y="8331201"/>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Oval 124"/>
            <p:cNvSpPr>
              <a:spLocks noChangeArrowheads="1"/>
            </p:cNvSpPr>
            <p:nvPr/>
          </p:nvSpPr>
          <p:spPr bwMode="auto">
            <a:xfrm>
              <a:off x="5751512" y="8305801"/>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Oval 125"/>
            <p:cNvSpPr>
              <a:spLocks noChangeArrowheads="1"/>
            </p:cNvSpPr>
            <p:nvPr/>
          </p:nvSpPr>
          <p:spPr bwMode="auto">
            <a:xfrm>
              <a:off x="5964237" y="8272464"/>
              <a:ext cx="160338"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126"/>
            <p:cNvSpPr>
              <a:spLocks noChangeArrowheads="1"/>
            </p:cNvSpPr>
            <p:nvPr/>
          </p:nvSpPr>
          <p:spPr bwMode="auto">
            <a:xfrm>
              <a:off x="6180137" y="8242301"/>
              <a:ext cx="160338"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Oval 127"/>
            <p:cNvSpPr>
              <a:spLocks noChangeArrowheads="1"/>
            </p:cNvSpPr>
            <p:nvPr/>
          </p:nvSpPr>
          <p:spPr bwMode="auto">
            <a:xfrm>
              <a:off x="6383337" y="8224839"/>
              <a:ext cx="161925" cy="161925"/>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128"/>
            <p:cNvSpPr>
              <a:spLocks noChangeArrowheads="1"/>
            </p:cNvSpPr>
            <p:nvPr/>
          </p:nvSpPr>
          <p:spPr bwMode="auto">
            <a:xfrm>
              <a:off x="6616700" y="81962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Oval 129"/>
            <p:cNvSpPr>
              <a:spLocks noChangeArrowheads="1"/>
            </p:cNvSpPr>
            <p:nvPr/>
          </p:nvSpPr>
          <p:spPr bwMode="auto">
            <a:xfrm>
              <a:off x="6827837" y="8170864"/>
              <a:ext cx="144463" cy="160338"/>
            </a:xfrm>
            <a:prstGeom prst="ellipse">
              <a:avLst/>
            </a:prstGeom>
            <a:solidFill>
              <a:srgbClr val="3816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30"/>
            <p:cNvSpPr/>
            <p:nvPr/>
          </p:nvSpPr>
          <p:spPr bwMode="auto">
            <a:xfrm>
              <a:off x="5535612" y="8094664"/>
              <a:ext cx="136525"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3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5" y="1"/>
                    <a:pt x="0" y="7"/>
                    <a:pt x="1" y="13"/>
                  </a:cubicBezTo>
                  <a:cubicBezTo>
                    <a:pt x="8" y="75"/>
                    <a:pt x="8" y="75"/>
                    <a:pt x="8" y="75"/>
                  </a:cubicBezTo>
                  <a:cubicBezTo>
                    <a:pt x="9" y="82"/>
                    <a:pt x="15" y="86"/>
                    <a:pt x="21" y="85"/>
                  </a:cubicBezTo>
                  <a:cubicBezTo>
                    <a:pt x="27" y="85"/>
                    <a:pt x="32" y="79"/>
                    <a:pt x="31" y="73"/>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31"/>
            <p:cNvSpPr/>
            <p:nvPr/>
          </p:nvSpPr>
          <p:spPr bwMode="auto">
            <a:xfrm>
              <a:off x="5748337" y="8069264"/>
              <a:ext cx="134938" cy="363538"/>
            </a:xfrm>
            <a:custGeom>
              <a:avLst/>
              <a:gdLst>
                <a:gd name="T0" fmla="*/ 24 w 32"/>
                <a:gd name="T1" fmla="*/ 11 h 86"/>
                <a:gd name="T2" fmla="*/ 11 w 32"/>
                <a:gd name="T3" fmla="*/ 0 h 86"/>
                <a:gd name="T4" fmla="*/ 1 w 32"/>
                <a:gd name="T5" fmla="*/ 13 h 86"/>
                <a:gd name="T6" fmla="*/ 9 w 32"/>
                <a:gd name="T7" fmla="*/ 75 h 86"/>
                <a:gd name="T8" fmla="*/ 22 w 32"/>
                <a:gd name="T9" fmla="*/ 85 h 86"/>
                <a:gd name="T10" fmla="*/ 32 w 32"/>
                <a:gd name="T11" fmla="*/ 72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4" y="4"/>
                    <a:pt x="18" y="0"/>
                    <a:pt x="11" y="0"/>
                  </a:cubicBezTo>
                  <a:cubicBezTo>
                    <a:pt x="5" y="1"/>
                    <a:pt x="0" y="7"/>
                    <a:pt x="1" y="13"/>
                  </a:cubicBezTo>
                  <a:cubicBezTo>
                    <a:pt x="9" y="75"/>
                    <a:pt x="9" y="75"/>
                    <a:pt x="9" y="75"/>
                  </a:cubicBezTo>
                  <a:cubicBezTo>
                    <a:pt x="9" y="82"/>
                    <a:pt x="15" y="86"/>
                    <a:pt x="22" y="85"/>
                  </a:cubicBezTo>
                  <a:cubicBezTo>
                    <a:pt x="28" y="85"/>
                    <a:pt x="32" y="79"/>
                    <a:pt x="32" y="72"/>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32"/>
            <p:cNvSpPr/>
            <p:nvPr/>
          </p:nvSpPr>
          <p:spPr bwMode="auto">
            <a:xfrm>
              <a:off x="5964237" y="8043864"/>
              <a:ext cx="134938" cy="363538"/>
            </a:xfrm>
            <a:custGeom>
              <a:avLst/>
              <a:gdLst>
                <a:gd name="T0" fmla="*/ 24 w 32"/>
                <a:gd name="T1" fmla="*/ 11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1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1"/>
                  </a:moveTo>
                  <a:cubicBezTo>
                    <a:pt x="23" y="4"/>
                    <a:pt x="17" y="0"/>
                    <a:pt x="11" y="0"/>
                  </a:cubicBezTo>
                  <a:cubicBezTo>
                    <a:pt x="4" y="1"/>
                    <a:pt x="0" y="7"/>
                    <a:pt x="1" y="13"/>
                  </a:cubicBezTo>
                  <a:cubicBezTo>
                    <a:pt x="8" y="75"/>
                    <a:pt x="8" y="75"/>
                    <a:pt x="8" y="75"/>
                  </a:cubicBezTo>
                  <a:cubicBezTo>
                    <a:pt x="9" y="82"/>
                    <a:pt x="15" y="86"/>
                    <a:pt x="21" y="85"/>
                  </a:cubicBezTo>
                  <a:cubicBezTo>
                    <a:pt x="27" y="85"/>
                    <a:pt x="32" y="79"/>
                    <a:pt x="31" y="72"/>
                  </a:cubicBezTo>
                  <a:lnTo>
                    <a:pt x="24"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33"/>
            <p:cNvSpPr/>
            <p:nvPr/>
          </p:nvSpPr>
          <p:spPr bwMode="auto">
            <a:xfrm>
              <a:off x="6175375" y="8016876"/>
              <a:ext cx="136525"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2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8" y="0"/>
                    <a:pt x="11" y="0"/>
                  </a:cubicBezTo>
                  <a:cubicBezTo>
                    <a:pt x="5" y="1"/>
                    <a:pt x="0" y="7"/>
                    <a:pt x="1" y="13"/>
                  </a:cubicBezTo>
                  <a:cubicBezTo>
                    <a:pt x="8" y="75"/>
                    <a:pt x="8" y="75"/>
                    <a:pt x="8" y="75"/>
                  </a:cubicBezTo>
                  <a:cubicBezTo>
                    <a:pt x="9" y="82"/>
                    <a:pt x="15" y="86"/>
                    <a:pt x="21" y="85"/>
                  </a:cubicBezTo>
                  <a:cubicBezTo>
                    <a:pt x="28" y="85"/>
                    <a:pt x="32" y="79"/>
                    <a:pt x="32"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34"/>
            <p:cNvSpPr/>
            <p:nvPr/>
          </p:nvSpPr>
          <p:spPr bwMode="auto">
            <a:xfrm>
              <a:off x="6391275" y="7991476"/>
              <a:ext cx="136525" cy="365125"/>
            </a:xfrm>
            <a:custGeom>
              <a:avLst/>
              <a:gdLst>
                <a:gd name="T0" fmla="*/ 24 w 32"/>
                <a:gd name="T1" fmla="*/ 10 h 86"/>
                <a:gd name="T2" fmla="*/ 11 w 32"/>
                <a:gd name="T3" fmla="*/ 0 h 86"/>
                <a:gd name="T4" fmla="*/ 0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4" y="1"/>
                    <a:pt x="0" y="7"/>
                    <a:pt x="0" y="13"/>
                  </a:cubicBezTo>
                  <a:cubicBezTo>
                    <a:pt x="8" y="75"/>
                    <a:pt x="8" y="75"/>
                    <a:pt x="8" y="75"/>
                  </a:cubicBezTo>
                  <a:cubicBezTo>
                    <a:pt x="9" y="82"/>
                    <a:pt x="14" y="86"/>
                    <a:pt x="21" y="85"/>
                  </a:cubicBezTo>
                  <a:cubicBezTo>
                    <a:pt x="27"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35"/>
            <p:cNvSpPr/>
            <p:nvPr/>
          </p:nvSpPr>
          <p:spPr bwMode="auto">
            <a:xfrm>
              <a:off x="6604000" y="7966076"/>
              <a:ext cx="134938" cy="365125"/>
            </a:xfrm>
            <a:custGeom>
              <a:avLst/>
              <a:gdLst>
                <a:gd name="T0" fmla="*/ 24 w 32"/>
                <a:gd name="T1" fmla="*/ 10 h 86"/>
                <a:gd name="T2" fmla="*/ 11 w 32"/>
                <a:gd name="T3" fmla="*/ 0 h 86"/>
                <a:gd name="T4" fmla="*/ 1 w 32"/>
                <a:gd name="T5" fmla="*/ 13 h 86"/>
                <a:gd name="T6" fmla="*/ 8 w 32"/>
                <a:gd name="T7" fmla="*/ 75 h 86"/>
                <a:gd name="T8" fmla="*/ 21 w 32"/>
                <a:gd name="T9" fmla="*/ 85 h 86"/>
                <a:gd name="T10" fmla="*/ 31 w 32"/>
                <a:gd name="T11" fmla="*/ 72 h 86"/>
                <a:gd name="T12" fmla="*/ 24 w 32"/>
                <a:gd name="T13" fmla="*/ 10 h 86"/>
              </a:gdLst>
              <a:ahLst/>
              <a:cxnLst>
                <a:cxn ang="0">
                  <a:pos x="T0" y="T1"/>
                </a:cxn>
                <a:cxn ang="0">
                  <a:pos x="T2" y="T3"/>
                </a:cxn>
                <a:cxn ang="0">
                  <a:pos x="T4" y="T5"/>
                </a:cxn>
                <a:cxn ang="0">
                  <a:pos x="T6" y="T7"/>
                </a:cxn>
                <a:cxn ang="0">
                  <a:pos x="T8" y="T9"/>
                </a:cxn>
                <a:cxn ang="0">
                  <a:pos x="T10" y="T11"/>
                </a:cxn>
                <a:cxn ang="0">
                  <a:pos x="T12" y="T13"/>
                </a:cxn>
              </a:cxnLst>
              <a:rect l="0" t="0" r="r" b="b"/>
              <a:pathLst>
                <a:path w="32" h="86">
                  <a:moveTo>
                    <a:pt x="24" y="10"/>
                  </a:moveTo>
                  <a:cubicBezTo>
                    <a:pt x="23" y="4"/>
                    <a:pt x="17" y="0"/>
                    <a:pt x="11" y="0"/>
                  </a:cubicBezTo>
                  <a:cubicBezTo>
                    <a:pt x="5" y="1"/>
                    <a:pt x="0" y="7"/>
                    <a:pt x="1" y="13"/>
                  </a:cubicBezTo>
                  <a:cubicBezTo>
                    <a:pt x="8" y="75"/>
                    <a:pt x="8" y="75"/>
                    <a:pt x="8" y="75"/>
                  </a:cubicBezTo>
                  <a:cubicBezTo>
                    <a:pt x="9" y="82"/>
                    <a:pt x="15" y="86"/>
                    <a:pt x="21" y="85"/>
                  </a:cubicBezTo>
                  <a:cubicBezTo>
                    <a:pt x="28" y="85"/>
                    <a:pt x="32" y="79"/>
                    <a:pt x="31" y="72"/>
                  </a:cubicBezTo>
                  <a:lnTo>
                    <a:pt x="24" y="10"/>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36"/>
            <p:cNvSpPr/>
            <p:nvPr/>
          </p:nvSpPr>
          <p:spPr bwMode="auto">
            <a:xfrm>
              <a:off x="6819900" y="7937501"/>
              <a:ext cx="134938" cy="368300"/>
            </a:xfrm>
            <a:custGeom>
              <a:avLst/>
              <a:gdLst>
                <a:gd name="T0" fmla="*/ 23 w 32"/>
                <a:gd name="T1" fmla="*/ 11 h 87"/>
                <a:gd name="T2" fmla="*/ 10 w 32"/>
                <a:gd name="T3" fmla="*/ 1 h 87"/>
                <a:gd name="T4" fmla="*/ 0 w 32"/>
                <a:gd name="T5" fmla="*/ 14 h 87"/>
                <a:gd name="T6" fmla="*/ 8 w 32"/>
                <a:gd name="T7" fmla="*/ 76 h 87"/>
                <a:gd name="T8" fmla="*/ 21 w 32"/>
                <a:gd name="T9" fmla="*/ 86 h 87"/>
                <a:gd name="T10" fmla="*/ 31 w 32"/>
                <a:gd name="T11" fmla="*/ 73 h 87"/>
                <a:gd name="T12" fmla="*/ 23 w 32"/>
                <a:gd name="T13" fmla="*/ 11 h 87"/>
              </a:gdLst>
              <a:ahLst/>
              <a:cxnLst>
                <a:cxn ang="0">
                  <a:pos x="T0" y="T1"/>
                </a:cxn>
                <a:cxn ang="0">
                  <a:pos x="T2" y="T3"/>
                </a:cxn>
                <a:cxn ang="0">
                  <a:pos x="T4" y="T5"/>
                </a:cxn>
                <a:cxn ang="0">
                  <a:pos x="T6" y="T7"/>
                </a:cxn>
                <a:cxn ang="0">
                  <a:pos x="T8" y="T9"/>
                </a:cxn>
                <a:cxn ang="0">
                  <a:pos x="T10" y="T11"/>
                </a:cxn>
                <a:cxn ang="0">
                  <a:pos x="T12" y="T13"/>
                </a:cxn>
              </a:cxnLst>
              <a:rect l="0" t="0" r="r" b="b"/>
              <a:pathLst>
                <a:path w="32" h="87">
                  <a:moveTo>
                    <a:pt x="23" y="11"/>
                  </a:moveTo>
                  <a:cubicBezTo>
                    <a:pt x="23" y="5"/>
                    <a:pt x="17" y="0"/>
                    <a:pt x="10" y="1"/>
                  </a:cubicBezTo>
                  <a:cubicBezTo>
                    <a:pt x="4" y="2"/>
                    <a:pt x="0" y="8"/>
                    <a:pt x="0" y="14"/>
                  </a:cubicBezTo>
                  <a:cubicBezTo>
                    <a:pt x="8" y="76"/>
                    <a:pt x="8" y="76"/>
                    <a:pt x="8" y="76"/>
                  </a:cubicBezTo>
                  <a:cubicBezTo>
                    <a:pt x="8" y="83"/>
                    <a:pt x="14" y="87"/>
                    <a:pt x="21" y="86"/>
                  </a:cubicBezTo>
                  <a:cubicBezTo>
                    <a:pt x="27" y="86"/>
                    <a:pt x="32" y="80"/>
                    <a:pt x="31" y="73"/>
                  </a:cubicBezTo>
                  <a:lnTo>
                    <a:pt x="23" y="11"/>
                  </a:ln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37"/>
            <p:cNvSpPr/>
            <p:nvPr/>
          </p:nvSpPr>
          <p:spPr bwMode="auto">
            <a:xfrm>
              <a:off x="5599112" y="8382001"/>
              <a:ext cx="1538288" cy="1778000"/>
            </a:xfrm>
            <a:custGeom>
              <a:avLst/>
              <a:gdLst>
                <a:gd name="T0" fmla="*/ 319 w 363"/>
                <a:gd name="T1" fmla="*/ 0 h 419"/>
                <a:gd name="T2" fmla="*/ 0 w 363"/>
                <a:gd name="T3" fmla="*/ 39 h 419"/>
                <a:gd name="T4" fmla="*/ 43 w 363"/>
                <a:gd name="T5" fmla="*/ 400 h 419"/>
                <a:gd name="T6" fmla="*/ 65 w 363"/>
                <a:gd name="T7" fmla="*/ 419 h 419"/>
                <a:gd name="T8" fmla="*/ 67 w 363"/>
                <a:gd name="T9" fmla="*/ 419 h 419"/>
                <a:gd name="T10" fmla="*/ 343 w 363"/>
                <a:gd name="T11" fmla="*/ 386 h 419"/>
                <a:gd name="T12" fmla="*/ 362 w 363"/>
                <a:gd name="T13" fmla="*/ 362 h 419"/>
                <a:gd name="T14" fmla="*/ 319 w 363"/>
                <a:gd name="T15" fmla="*/ 0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3" h="419">
                  <a:moveTo>
                    <a:pt x="319" y="0"/>
                  </a:moveTo>
                  <a:cubicBezTo>
                    <a:pt x="0" y="39"/>
                    <a:pt x="0" y="39"/>
                    <a:pt x="0" y="39"/>
                  </a:cubicBezTo>
                  <a:cubicBezTo>
                    <a:pt x="43" y="400"/>
                    <a:pt x="43" y="400"/>
                    <a:pt x="43" y="400"/>
                  </a:cubicBezTo>
                  <a:cubicBezTo>
                    <a:pt x="44" y="410"/>
                    <a:pt x="55" y="419"/>
                    <a:pt x="65" y="419"/>
                  </a:cubicBezTo>
                  <a:cubicBezTo>
                    <a:pt x="66" y="419"/>
                    <a:pt x="66" y="419"/>
                    <a:pt x="67" y="419"/>
                  </a:cubicBezTo>
                  <a:cubicBezTo>
                    <a:pt x="343" y="386"/>
                    <a:pt x="343" y="386"/>
                    <a:pt x="343" y="386"/>
                  </a:cubicBezTo>
                  <a:cubicBezTo>
                    <a:pt x="354" y="385"/>
                    <a:pt x="363" y="372"/>
                    <a:pt x="362" y="362"/>
                  </a:cubicBezTo>
                  <a:cubicBezTo>
                    <a:pt x="319" y="0"/>
                    <a:pt x="319" y="0"/>
                    <a:pt x="319" y="0"/>
                  </a:cubicBezTo>
                </a:path>
              </a:pathLst>
            </a:custGeom>
            <a:solidFill>
              <a:srgbClr val="FDF5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4608975" y="2682858"/>
            <a:ext cx="3330575" cy="454025"/>
            <a:chOff x="820737" y="10541001"/>
            <a:chExt cx="3330575" cy="454025"/>
          </a:xfrm>
        </p:grpSpPr>
        <p:sp>
          <p:nvSpPr>
            <p:cNvPr id="10" name="Freeform 201"/>
            <p:cNvSpPr/>
            <p:nvPr/>
          </p:nvSpPr>
          <p:spPr bwMode="auto">
            <a:xfrm>
              <a:off x="1465262" y="1055846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202"/>
            <p:cNvSpPr/>
            <p:nvPr/>
          </p:nvSpPr>
          <p:spPr bwMode="auto">
            <a:xfrm>
              <a:off x="1465262" y="1055846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203"/>
            <p:cNvSpPr/>
            <p:nvPr/>
          </p:nvSpPr>
          <p:spPr bwMode="auto">
            <a:xfrm>
              <a:off x="3824287" y="1054100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3" name="Picture 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62196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205"/>
            <p:cNvSpPr/>
            <p:nvPr/>
          </p:nvSpPr>
          <p:spPr bwMode="auto">
            <a:xfrm>
              <a:off x="3443287" y="1057910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06"/>
            <p:cNvSpPr/>
            <p:nvPr/>
          </p:nvSpPr>
          <p:spPr bwMode="auto">
            <a:xfrm>
              <a:off x="3455987" y="1074102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07"/>
            <p:cNvSpPr/>
            <p:nvPr/>
          </p:nvSpPr>
          <p:spPr bwMode="auto">
            <a:xfrm>
              <a:off x="1069975" y="10558464"/>
              <a:ext cx="398463" cy="347663"/>
            </a:xfrm>
            <a:custGeom>
              <a:avLst/>
              <a:gdLst>
                <a:gd name="T0" fmla="*/ 0 w 251"/>
                <a:gd name="T1" fmla="*/ 133 h 219"/>
                <a:gd name="T2" fmla="*/ 249 w 251"/>
                <a:gd name="T3" fmla="*/ 219 h 219"/>
                <a:gd name="T4" fmla="*/ 251 w 251"/>
                <a:gd name="T5" fmla="*/ 0 h 219"/>
                <a:gd name="T6" fmla="*/ 0 w 251"/>
                <a:gd name="T7" fmla="*/ 64 h 219"/>
                <a:gd name="T8" fmla="*/ 0 w 251"/>
                <a:gd name="T9" fmla="*/ 133 h 219"/>
              </a:gdLst>
              <a:ahLst/>
              <a:cxnLst>
                <a:cxn ang="0">
                  <a:pos x="T0" y="T1"/>
                </a:cxn>
                <a:cxn ang="0">
                  <a:pos x="T2" y="T3"/>
                </a:cxn>
                <a:cxn ang="0">
                  <a:pos x="T4" y="T5"/>
                </a:cxn>
                <a:cxn ang="0">
                  <a:pos x="T6" y="T7"/>
                </a:cxn>
                <a:cxn ang="0">
                  <a:pos x="T8" y="T9"/>
                </a:cxn>
              </a:cxnLst>
              <a:rect l="0" t="0" r="r" b="b"/>
              <a:pathLst>
                <a:path w="251" h="219">
                  <a:moveTo>
                    <a:pt x="0" y="133"/>
                  </a:moveTo>
                  <a:lnTo>
                    <a:pt x="249" y="219"/>
                  </a:lnTo>
                  <a:lnTo>
                    <a:pt x="251"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08"/>
            <p:cNvSpPr/>
            <p:nvPr/>
          </p:nvSpPr>
          <p:spPr bwMode="auto">
            <a:xfrm>
              <a:off x="820737" y="10650539"/>
              <a:ext cx="249238"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13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6" presetClass="entr" presetSubtype="37" fill="hold" nodeType="withEffect">
                                  <p:stCondLst>
                                    <p:cond delay="150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9716" y="1920395"/>
            <a:ext cx="1712901" cy="17129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lumMod val="75000"/>
                    <a:lumOff val="25000"/>
                  </a:schemeClr>
                </a:solidFill>
                <a:latin typeface="微软雅黑" panose="020B0503020204020204" pitchFamily="34" charset="-122"/>
                <a:ea typeface="微软雅黑" panose="020B0503020204020204" pitchFamily="34" charset="-122"/>
              </a:rPr>
              <a:t>1</a:t>
            </a:r>
            <a:endParaRPr lang="zh-CN" altLang="en-US" sz="1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MH_Entry_1"/>
          <p:cNvSpPr/>
          <p:nvPr>
            <p:custDataLst>
              <p:tags r:id="rId1"/>
            </p:custDataLst>
          </p:nvPr>
        </p:nvSpPr>
        <p:spPr>
          <a:xfrm>
            <a:off x="4213067" y="3782529"/>
            <a:ext cx="3778403" cy="754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lnSpc>
                <a:spcPct val="110000"/>
              </a:lnSpc>
            </a:pPr>
            <a:r>
              <a:rPr lang="zh-CN" altLang="en-US" sz="3200" spc="200" dirty="0">
                <a:solidFill>
                  <a:schemeClr val="tx1">
                    <a:lumMod val="85000"/>
                    <a:lumOff val="15000"/>
                  </a:schemeClr>
                </a:solidFill>
                <a:latin typeface="微软雅黑" panose="020B0503020204020204" pitchFamily="34" charset="-122"/>
                <a:ea typeface="微软雅黑" panose="020B0503020204020204" pitchFamily="34" charset="-122"/>
              </a:rPr>
              <a:t>此处输入您的标题</a:t>
            </a:r>
          </a:p>
        </p:txBody>
      </p:sp>
      <p:sp>
        <p:nvSpPr>
          <p:cNvPr id="6" name="矩形 5"/>
          <p:cNvSpPr/>
          <p:nvPr/>
        </p:nvSpPr>
        <p:spPr>
          <a:xfrm>
            <a:off x="4337131" y="4347531"/>
            <a:ext cx="3530274" cy="261610"/>
          </a:xfrm>
          <a:prstGeom prst="rect">
            <a:avLst/>
          </a:prstGeom>
        </p:spPr>
        <p:txBody>
          <a:bodyPr wrap="square">
            <a:spAutoFit/>
          </a:bodyPr>
          <a:lstStyle/>
          <a:p>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85000"/>
                  <a:lumOff val="15000"/>
                </a:schemeClr>
              </a:solidFill>
            </a:endParaRPr>
          </a:p>
        </p:txBody>
      </p:sp>
      <p:cxnSp>
        <p:nvCxnSpPr>
          <p:cNvPr id="7" name="直接连接符 6"/>
          <p:cNvCxnSpPr/>
          <p:nvPr/>
        </p:nvCxnSpPr>
        <p:spPr>
          <a:xfrm flipH="1">
            <a:off x="4357526" y="4655674"/>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4357526" y="3835258"/>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819945" y="5771361"/>
            <a:ext cx="3330575" cy="454025"/>
            <a:chOff x="7840662" y="3743961"/>
            <a:chExt cx="3330575" cy="454025"/>
          </a:xfrm>
        </p:grpSpPr>
        <p:sp>
          <p:nvSpPr>
            <p:cNvPr id="10" name="Freeform 97"/>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8"/>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9"/>
            <p:cNvSpPr/>
            <p:nvPr/>
          </p:nvSpPr>
          <p:spPr bwMode="auto">
            <a:xfrm>
              <a:off x="10844212" y="374396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3" name="Picture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25" y="382492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101"/>
            <p:cNvSpPr/>
            <p:nvPr/>
          </p:nvSpPr>
          <p:spPr bwMode="auto">
            <a:xfrm>
              <a:off x="10463212" y="378206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02"/>
            <p:cNvSpPr/>
            <p:nvPr/>
          </p:nvSpPr>
          <p:spPr bwMode="auto">
            <a:xfrm>
              <a:off x="10475912" y="394398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3"/>
            <p:cNvSpPr/>
            <p:nvPr/>
          </p:nvSpPr>
          <p:spPr bwMode="auto">
            <a:xfrm>
              <a:off x="8091487" y="3761424"/>
              <a:ext cx="396875" cy="347663"/>
            </a:xfrm>
            <a:custGeom>
              <a:avLst/>
              <a:gdLst>
                <a:gd name="T0" fmla="*/ 0 w 250"/>
                <a:gd name="T1" fmla="*/ 133 h 219"/>
                <a:gd name="T2" fmla="*/ 248 w 250"/>
                <a:gd name="T3" fmla="*/ 219 h 219"/>
                <a:gd name="T4" fmla="*/ 250 w 250"/>
                <a:gd name="T5" fmla="*/ 0 h 219"/>
                <a:gd name="T6" fmla="*/ 0 w 250"/>
                <a:gd name="T7" fmla="*/ 64 h 219"/>
                <a:gd name="T8" fmla="*/ 0 w 250"/>
                <a:gd name="T9" fmla="*/ 133 h 219"/>
              </a:gdLst>
              <a:ahLst/>
              <a:cxnLst>
                <a:cxn ang="0">
                  <a:pos x="T0" y="T1"/>
                </a:cxn>
                <a:cxn ang="0">
                  <a:pos x="T2" y="T3"/>
                </a:cxn>
                <a:cxn ang="0">
                  <a:pos x="T4" y="T5"/>
                </a:cxn>
                <a:cxn ang="0">
                  <a:pos x="T6" y="T7"/>
                </a:cxn>
                <a:cxn ang="0">
                  <a:pos x="T8" y="T9"/>
                </a:cxn>
              </a:cxnLst>
              <a:rect l="0" t="0" r="r" b="b"/>
              <a:pathLst>
                <a:path w="250" h="219">
                  <a:moveTo>
                    <a:pt x="0" y="133"/>
                  </a:moveTo>
                  <a:lnTo>
                    <a:pt x="248" y="219"/>
                  </a:lnTo>
                  <a:lnTo>
                    <a:pt x="250"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04"/>
            <p:cNvSpPr/>
            <p:nvPr/>
          </p:nvSpPr>
          <p:spPr bwMode="auto">
            <a:xfrm>
              <a:off x="7840662" y="3853499"/>
              <a:ext cx="250825"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10148251" y="2632064"/>
            <a:ext cx="1353758" cy="1635132"/>
            <a:chOff x="8434387" y="962661"/>
            <a:chExt cx="1901825" cy="2297113"/>
          </a:xfrm>
        </p:grpSpPr>
        <p:sp>
          <p:nvSpPr>
            <p:cNvPr id="19" name="Freeform 186"/>
            <p:cNvSpPr/>
            <p:nvPr/>
          </p:nvSpPr>
          <p:spPr bwMode="auto">
            <a:xfrm>
              <a:off x="8434387" y="1569086"/>
              <a:ext cx="1901825" cy="1690688"/>
            </a:xfrm>
            <a:custGeom>
              <a:avLst/>
              <a:gdLst>
                <a:gd name="T0" fmla="*/ 366 w 449"/>
                <a:gd name="T1" fmla="*/ 37 h 399"/>
                <a:gd name="T2" fmla="*/ 200 w 449"/>
                <a:gd name="T3" fmla="*/ 55 h 399"/>
                <a:gd name="T4" fmla="*/ 90 w 449"/>
                <a:gd name="T5" fmla="*/ 11 h 399"/>
                <a:gd name="T6" fmla="*/ 17 w 449"/>
                <a:gd name="T7" fmla="*/ 105 h 399"/>
                <a:gd name="T8" fmla="*/ 142 w 449"/>
                <a:gd name="T9" fmla="*/ 339 h 399"/>
                <a:gd name="T10" fmla="*/ 146 w 449"/>
                <a:gd name="T11" fmla="*/ 341 h 399"/>
                <a:gd name="T12" fmla="*/ 435 w 449"/>
                <a:gd name="T13" fmla="*/ 189 h 399"/>
                <a:gd name="T14" fmla="*/ 366 w 449"/>
                <a:gd name="T15" fmla="*/ 37 h 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399">
                  <a:moveTo>
                    <a:pt x="366" y="37"/>
                  </a:moveTo>
                  <a:cubicBezTo>
                    <a:pt x="310" y="17"/>
                    <a:pt x="257" y="68"/>
                    <a:pt x="200" y="55"/>
                  </a:cubicBezTo>
                  <a:cubicBezTo>
                    <a:pt x="160" y="45"/>
                    <a:pt x="138" y="0"/>
                    <a:pt x="90" y="11"/>
                  </a:cubicBezTo>
                  <a:cubicBezTo>
                    <a:pt x="50" y="20"/>
                    <a:pt x="24" y="61"/>
                    <a:pt x="17" y="105"/>
                  </a:cubicBezTo>
                  <a:cubicBezTo>
                    <a:pt x="0" y="202"/>
                    <a:pt x="71" y="299"/>
                    <a:pt x="142" y="339"/>
                  </a:cubicBezTo>
                  <a:cubicBezTo>
                    <a:pt x="143" y="340"/>
                    <a:pt x="145" y="341"/>
                    <a:pt x="146" y="341"/>
                  </a:cubicBezTo>
                  <a:cubicBezTo>
                    <a:pt x="256" y="399"/>
                    <a:pt x="402" y="329"/>
                    <a:pt x="435" y="189"/>
                  </a:cubicBezTo>
                  <a:cubicBezTo>
                    <a:pt x="449" y="126"/>
                    <a:pt x="421" y="56"/>
                    <a:pt x="366" y="37"/>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7"/>
            <p:cNvSpPr/>
            <p:nvPr/>
          </p:nvSpPr>
          <p:spPr bwMode="auto">
            <a:xfrm>
              <a:off x="8883650" y="1772286"/>
              <a:ext cx="1439863" cy="1111250"/>
            </a:xfrm>
            <a:custGeom>
              <a:avLst/>
              <a:gdLst>
                <a:gd name="T0" fmla="*/ 115 w 340"/>
                <a:gd name="T1" fmla="*/ 63 h 262"/>
                <a:gd name="T2" fmla="*/ 107 w 340"/>
                <a:gd name="T3" fmla="*/ 64 h 262"/>
                <a:gd name="T4" fmla="*/ 2 w 340"/>
                <a:gd name="T5" fmla="*/ 123 h 262"/>
                <a:gd name="T6" fmla="*/ 220 w 340"/>
                <a:gd name="T7" fmla="*/ 234 h 262"/>
                <a:gd name="T8" fmla="*/ 289 w 340"/>
                <a:gd name="T9" fmla="*/ 59 h 262"/>
                <a:gd name="T10" fmla="*/ 115 w 340"/>
                <a:gd name="T11" fmla="*/ 63 h 262"/>
              </a:gdLst>
              <a:ahLst/>
              <a:cxnLst>
                <a:cxn ang="0">
                  <a:pos x="T0" y="T1"/>
                </a:cxn>
                <a:cxn ang="0">
                  <a:pos x="T2" y="T3"/>
                </a:cxn>
                <a:cxn ang="0">
                  <a:pos x="T4" y="T5"/>
                </a:cxn>
                <a:cxn ang="0">
                  <a:pos x="T6" y="T7"/>
                </a:cxn>
                <a:cxn ang="0">
                  <a:pos x="T8" y="T9"/>
                </a:cxn>
                <a:cxn ang="0">
                  <a:pos x="T10" y="T11"/>
                </a:cxn>
              </a:cxnLst>
              <a:rect l="0" t="0" r="r" b="b"/>
              <a:pathLst>
                <a:path w="340" h="262">
                  <a:moveTo>
                    <a:pt x="115" y="63"/>
                  </a:moveTo>
                  <a:cubicBezTo>
                    <a:pt x="113" y="64"/>
                    <a:pt x="110" y="64"/>
                    <a:pt x="107" y="64"/>
                  </a:cubicBezTo>
                  <a:cubicBezTo>
                    <a:pt x="69" y="67"/>
                    <a:pt x="0" y="62"/>
                    <a:pt x="2" y="123"/>
                  </a:cubicBezTo>
                  <a:cubicBezTo>
                    <a:pt x="6" y="227"/>
                    <a:pt x="153" y="262"/>
                    <a:pt x="220" y="234"/>
                  </a:cubicBezTo>
                  <a:cubicBezTo>
                    <a:pt x="278" y="210"/>
                    <a:pt x="340" y="128"/>
                    <a:pt x="289" y="59"/>
                  </a:cubicBezTo>
                  <a:cubicBezTo>
                    <a:pt x="244" y="0"/>
                    <a:pt x="169" y="56"/>
                    <a:pt x="115" y="63"/>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88"/>
            <p:cNvSpPr/>
            <p:nvPr/>
          </p:nvSpPr>
          <p:spPr bwMode="auto">
            <a:xfrm>
              <a:off x="9120187" y="962661"/>
              <a:ext cx="342900" cy="885825"/>
            </a:xfrm>
            <a:custGeom>
              <a:avLst/>
              <a:gdLst>
                <a:gd name="T0" fmla="*/ 0 w 81"/>
                <a:gd name="T1" fmla="*/ 56 h 209"/>
                <a:gd name="T2" fmla="*/ 57 w 81"/>
                <a:gd name="T3" fmla="*/ 209 h 209"/>
                <a:gd name="T4" fmla="*/ 76 w 81"/>
                <a:gd name="T5" fmla="*/ 194 h 209"/>
                <a:gd name="T6" fmla="*/ 0 w 81"/>
                <a:gd name="T7" fmla="*/ 56 h 209"/>
              </a:gdLst>
              <a:ahLst/>
              <a:cxnLst>
                <a:cxn ang="0">
                  <a:pos x="T0" y="T1"/>
                </a:cxn>
                <a:cxn ang="0">
                  <a:pos x="T2" y="T3"/>
                </a:cxn>
                <a:cxn ang="0">
                  <a:pos x="T4" y="T5"/>
                </a:cxn>
                <a:cxn ang="0">
                  <a:pos x="T6" y="T7"/>
                </a:cxn>
              </a:cxnLst>
              <a:rect l="0" t="0" r="r" b="b"/>
              <a:pathLst>
                <a:path w="81" h="209">
                  <a:moveTo>
                    <a:pt x="0" y="56"/>
                  </a:moveTo>
                  <a:cubicBezTo>
                    <a:pt x="40" y="99"/>
                    <a:pt x="41" y="159"/>
                    <a:pt x="57" y="209"/>
                  </a:cubicBezTo>
                  <a:cubicBezTo>
                    <a:pt x="76" y="194"/>
                    <a:pt x="76" y="194"/>
                    <a:pt x="76" y="194"/>
                  </a:cubicBezTo>
                  <a:cubicBezTo>
                    <a:pt x="76" y="142"/>
                    <a:pt x="81" y="0"/>
                    <a:pt x="0" y="5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9"/>
            <p:cNvSpPr/>
            <p:nvPr/>
          </p:nvSpPr>
          <p:spPr bwMode="auto">
            <a:xfrm>
              <a:off x="9255125" y="1165861"/>
              <a:ext cx="788988" cy="776288"/>
            </a:xfrm>
            <a:custGeom>
              <a:avLst/>
              <a:gdLst>
                <a:gd name="T0" fmla="*/ 47 w 186"/>
                <a:gd name="T1" fmla="*/ 97 h 183"/>
                <a:gd name="T2" fmla="*/ 104 w 186"/>
                <a:gd name="T3" fmla="*/ 165 h 183"/>
                <a:gd name="T4" fmla="*/ 182 w 186"/>
                <a:gd name="T5" fmla="*/ 0 h 183"/>
                <a:gd name="T6" fmla="*/ 47 w 186"/>
                <a:gd name="T7" fmla="*/ 97 h 183"/>
              </a:gdLst>
              <a:ahLst/>
              <a:cxnLst>
                <a:cxn ang="0">
                  <a:pos x="T0" y="T1"/>
                </a:cxn>
                <a:cxn ang="0">
                  <a:pos x="T2" y="T3"/>
                </a:cxn>
                <a:cxn ang="0">
                  <a:pos x="T4" y="T5"/>
                </a:cxn>
                <a:cxn ang="0">
                  <a:pos x="T6" y="T7"/>
                </a:cxn>
              </a:cxnLst>
              <a:rect l="0" t="0" r="r" b="b"/>
              <a:pathLst>
                <a:path w="186" h="183">
                  <a:moveTo>
                    <a:pt x="47" y="97"/>
                  </a:moveTo>
                  <a:cubicBezTo>
                    <a:pt x="0" y="153"/>
                    <a:pt x="48" y="183"/>
                    <a:pt x="104" y="165"/>
                  </a:cubicBezTo>
                  <a:cubicBezTo>
                    <a:pt x="172" y="142"/>
                    <a:pt x="186" y="65"/>
                    <a:pt x="182" y="0"/>
                  </a:cubicBezTo>
                  <a:cubicBezTo>
                    <a:pt x="182" y="8"/>
                    <a:pt x="59" y="82"/>
                    <a:pt x="47" y="97"/>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0"/>
            <p:cNvSpPr/>
            <p:nvPr/>
          </p:nvSpPr>
          <p:spPr bwMode="auto">
            <a:xfrm>
              <a:off x="9678987" y="1916749"/>
              <a:ext cx="411163" cy="465138"/>
            </a:xfrm>
            <a:custGeom>
              <a:avLst/>
              <a:gdLst>
                <a:gd name="T0" fmla="*/ 25 w 97"/>
                <a:gd name="T1" fmla="*/ 25 h 110"/>
                <a:gd name="T2" fmla="*/ 82 w 97"/>
                <a:gd name="T3" fmla="*/ 78 h 110"/>
                <a:gd name="T4" fmla="*/ 88 w 97"/>
                <a:gd name="T5" fmla="*/ 32 h 110"/>
                <a:gd name="T6" fmla="*/ 25 w 97"/>
                <a:gd name="T7" fmla="*/ 25 h 110"/>
              </a:gdLst>
              <a:ahLst/>
              <a:cxnLst>
                <a:cxn ang="0">
                  <a:pos x="T0" y="T1"/>
                </a:cxn>
                <a:cxn ang="0">
                  <a:pos x="T2" y="T3"/>
                </a:cxn>
                <a:cxn ang="0">
                  <a:pos x="T4" y="T5"/>
                </a:cxn>
                <a:cxn ang="0">
                  <a:pos x="T6" y="T7"/>
                </a:cxn>
              </a:cxnLst>
              <a:rect l="0" t="0" r="r" b="b"/>
              <a:pathLst>
                <a:path w="97" h="110">
                  <a:moveTo>
                    <a:pt x="25" y="25"/>
                  </a:moveTo>
                  <a:cubicBezTo>
                    <a:pt x="0" y="59"/>
                    <a:pt x="47" y="110"/>
                    <a:pt x="82" y="78"/>
                  </a:cubicBezTo>
                  <a:cubicBezTo>
                    <a:pt x="97" y="64"/>
                    <a:pt x="96" y="46"/>
                    <a:pt x="88" y="32"/>
                  </a:cubicBezTo>
                  <a:cubicBezTo>
                    <a:pt x="75" y="11"/>
                    <a:pt x="44" y="0"/>
                    <a:pt x="25"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194"/>
          <p:cNvSpPr/>
          <p:nvPr/>
        </p:nvSpPr>
        <p:spPr bwMode="auto">
          <a:xfrm>
            <a:off x="8798557" y="1835243"/>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5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3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5"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3"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8"/>
          <p:cNvSpPr/>
          <p:nvPr/>
        </p:nvSpPr>
        <p:spPr bwMode="auto">
          <a:xfrm>
            <a:off x="3953670" y="773199"/>
            <a:ext cx="393700" cy="601663"/>
          </a:xfrm>
          <a:custGeom>
            <a:avLst/>
            <a:gdLst>
              <a:gd name="T0" fmla="*/ 14 w 93"/>
              <a:gd name="T1" fmla="*/ 69 h 142"/>
              <a:gd name="T2" fmla="*/ 39 w 93"/>
              <a:gd name="T3" fmla="*/ 20 h 142"/>
              <a:gd name="T4" fmla="*/ 61 w 93"/>
              <a:gd name="T5" fmla="*/ 6 h 142"/>
              <a:gd name="T6" fmla="*/ 73 w 93"/>
              <a:gd name="T7" fmla="*/ 9 h 142"/>
              <a:gd name="T8" fmla="*/ 87 w 93"/>
              <a:gd name="T9" fmla="*/ 32 h 142"/>
              <a:gd name="T10" fmla="*/ 84 w 93"/>
              <a:gd name="T11" fmla="*/ 43 h 142"/>
              <a:gd name="T12" fmla="*/ 43 w 93"/>
              <a:gd name="T13" fmla="*/ 124 h 142"/>
              <a:gd name="T14" fmla="*/ 26 w 93"/>
              <a:gd name="T15" fmla="*/ 135 h 142"/>
              <a:gd name="T16" fmla="*/ 18 w 93"/>
              <a:gd name="T17" fmla="*/ 133 h 142"/>
              <a:gd name="T18" fmla="*/ 7 w 93"/>
              <a:gd name="T19" fmla="*/ 116 h 142"/>
              <a:gd name="T20" fmla="*/ 9 w 93"/>
              <a:gd name="T21" fmla="*/ 107 h 142"/>
              <a:gd name="T22" fmla="*/ 45 w 93"/>
              <a:gd name="T23" fmla="*/ 35 h 142"/>
              <a:gd name="T24" fmla="*/ 56 w 93"/>
              <a:gd name="T25" fmla="*/ 29 h 142"/>
              <a:gd name="T26" fmla="*/ 62 w 93"/>
              <a:gd name="T27" fmla="*/ 30 h 142"/>
              <a:gd name="T28" fmla="*/ 69 w 93"/>
              <a:gd name="T29" fmla="*/ 41 h 142"/>
              <a:gd name="T30" fmla="*/ 67 w 93"/>
              <a:gd name="T31" fmla="*/ 47 h 142"/>
              <a:gd name="T32" fmla="*/ 33 w 93"/>
              <a:gd name="T33" fmla="*/ 114 h 142"/>
              <a:gd name="T34" fmla="*/ 35 w 93"/>
              <a:gd name="T35" fmla="*/ 119 h 142"/>
              <a:gd name="T36" fmla="*/ 40 w 93"/>
              <a:gd name="T37" fmla="*/ 117 h 142"/>
              <a:gd name="T38" fmla="*/ 73 w 93"/>
              <a:gd name="T39" fmla="*/ 50 h 142"/>
              <a:gd name="T40" fmla="*/ 76 w 93"/>
              <a:gd name="T41" fmla="*/ 41 h 142"/>
              <a:gd name="T42" fmla="*/ 65 w 93"/>
              <a:gd name="T43" fmla="*/ 24 h 142"/>
              <a:gd name="T44" fmla="*/ 56 w 93"/>
              <a:gd name="T45" fmla="*/ 22 h 142"/>
              <a:gd name="T46" fmla="*/ 39 w 93"/>
              <a:gd name="T47" fmla="*/ 32 h 142"/>
              <a:gd name="T48" fmla="*/ 3 w 93"/>
              <a:gd name="T49" fmla="*/ 104 h 142"/>
              <a:gd name="T50" fmla="*/ 0 w 93"/>
              <a:gd name="T51" fmla="*/ 116 h 142"/>
              <a:gd name="T52" fmla="*/ 15 w 93"/>
              <a:gd name="T53" fmla="*/ 139 h 142"/>
              <a:gd name="T54" fmla="*/ 26 w 93"/>
              <a:gd name="T55" fmla="*/ 142 h 142"/>
              <a:gd name="T56" fmla="*/ 49 w 93"/>
              <a:gd name="T57" fmla="*/ 127 h 142"/>
              <a:gd name="T58" fmla="*/ 90 w 93"/>
              <a:gd name="T59" fmla="*/ 46 h 142"/>
              <a:gd name="T60" fmla="*/ 93 w 93"/>
              <a:gd name="T61" fmla="*/ 32 h 142"/>
              <a:gd name="T62" fmla="*/ 76 w 93"/>
              <a:gd name="T63" fmla="*/ 3 h 142"/>
              <a:gd name="T64" fmla="*/ 61 w 93"/>
              <a:gd name="T65" fmla="*/ 0 h 142"/>
              <a:gd name="T66" fmla="*/ 33 w 93"/>
              <a:gd name="T67" fmla="*/ 17 h 142"/>
              <a:gd name="T68" fmla="*/ 8 w 93"/>
              <a:gd name="T69" fmla="*/ 66 h 142"/>
              <a:gd name="T70" fmla="*/ 10 w 93"/>
              <a:gd name="T71" fmla="*/ 70 h 142"/>
              <a:gd name="T72" fmla="*/ 14 w 93"/>
              <a:gd name="T73"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 h="142">
                <a:moveTo>
                  <a:pt x="14" y="69"/>
                </a:moveTo>
                <a:cubicBezTo>
                  <a:pt x="39" y="20"/>
                  <a:pt x="39" y="20"/>
                  <a:pt x="39" y="20"/>
                </a:cubicBezTo>
                <a:cubicBezTo>
                  <a:pt x="43" y="11"/>
                  <a:pt x="52" y="6"/>
                  <a:pt x="61" y="6"/>
                </a:cubicBezTo>
                <a:cubicBezTo>
                  <a:pt x="65" y="6"/>
                  <a:pt x="69" y="7"/>
                  <a:pt x="73" y="9"/>
                </a:cubicBezTo>
                <a:cubicBezTo>
                  <a:pt x="81" y="13"/>
                  <a:pt x="87" y="22"/>
                  <a:pt x="87" y="32"/>
                </a:cubicBezTo>
                <a:cubicBezTo>
                  <a:pt x="87" y="35"/>
                  <a:pt x="86" y="39"/>
                  <a:pt x="84" y="43"/>
                </a:cubicBezTo>
                <a:cubicBezTo>
                  <a:pt x="43" y="124"/>
                  <a:pt x="43" y="124"/>
                  <a:pt x="43" y="124"/>
                </a:cubicBezTo>
                <a:cubicBezTo>
                  <a:pt x="40" y="131"/>
                  <a:pt x="33" y="135"/>
                  <a:pt x="26" y="135"/>
                </a:cubicBezTo>
                <a:cubicBezTo>
                  <a:pt x="23" y="135"/>
                  <a:pt x="20" y="134"/>
                  <a:pt x="18" y="133"/>
                </a:cubicBezTo>
                <a:cubicBezTo>
                  <a:pt x="11" y="129"/>
                  <a:pt x="7" y="123"/>
                  <a:pt x="7" y="116"/>
                </a:cubicBezTo>
                <a:cubicBezTo>
                  <a:pt x="7" y="113"/>
                  <a:pt x="8" y="110"/>
                  <a:pt x="9" y="107"/>
                </a:cubicBezTo>
                <a:cubicBezTo>
                  <a:pt x="45" y="35"/>
                  <a:pt x="45" y="35"/>
                  <a:pt x="45" y="35"/>
                </a:cubicBezTo>
                <a:cubicBezTo>
                  <a:pt x="47" y="31"/>
                  <a:pt x="52" y="29"/>
                  <a:pt x="56" y="29"/>
                </a:cubicBezTo>
                <a:cubicBezTo>
                  <a:pt x="58" y="29"/>
                  <a:pt x="60" y="29"/>
                  <a:pt x="62" y="30"/>
                </a:cubicBezTo>
                <a:cubicBezTo>
                  <a:pt x="66" y="32"/>
                  <a:pt x="69" y="36"/>
                  <a:pt x="69" y="41"/>
                </a:cubicBezTo>
                <a:cubicBezTo>
                  <a:pt x="69" y="43"/>
                  <a:pt x="68" y="45"/>
                  <a:pt x="67" y="47"/>
                </a:cubicBezTo>
                <a:cubicBezTo>
                  <a:pt x="33" y="114"/>
                  <a:pt x="33" y="114"/>
                  <a:pt x="33" y="114"/>
                </a:cubicBezTo>
                <a:cubicBezTo>
                  <a:pt x="33" y="116"/>
                  <a:pt x="33" y="118"/>
                  <a:pt x="35" y="119"/>
                </a:cubicBezTo>
                <a:cubicBezTo>
                  <a:pt x="37" y="120"/>
                  <a:pt x="39" y="119"/>
                  <a:pt x="40" y="117"/>
                </a:cubicBezTo>
                <a:cubicBezTo>
                  <a:pt x="73" y="50"/>
                  <a:pt x="73" y="50"/>
                  <a:pt x="73" y="50"/>
                </a:cubicBezTo>
                <a:cubicBezTo>
                  <a:pt x="75" y="47"/>
                  <a:pt x="76" y="44"/>
                  <a:pt x="76" y="41"/>
                </a:cubicBezTo>
                <a:cubicBezTo>
                  <a:pt x="76" y="34"/>
                  <a:pt x="72" y="27"/>
                  <a:pt x="65" y="24"/>
                </a:cubicBezTo>
                <a:cubicBezTo>
                  <a:pt x="62" y="22"/>
                  <a:pt x="59" y="22"/>
                  <a:pt x="56" y="22"/>
                </a:cubicBezTo>
                <a:cubicBezTo>
                  <a:pt x="49" y="22"/>
                  <a:pt x="43" y="26"/>
                  <a:pt x="39" y="32"/>
                </a:cubicBezTo>
                <a:cubicBezTo>
                  <a:pt x="3" y="104"/>
                  <a:pt x="3" y="104"/>
                  <a:pt x="3" y="104"/>
                </a:cubicBezTo>
                <a:cubicBezTo>
                  <a:pt x="1" y="108"/>
                  <a:pt x="0" y="112"/>
                  <a:pt x="0" y="116"/>
                </a:cubicBezTo>
                <a:cubicBezTo>
                  <a:pt x="0" y="125"/>
                  <a:pt x="6" y="134"/>
                  <a:pt x="15" y="139"/>
                </a:cubicBezTo>
                <a:cubicBezTo>
                  <a:pt x="18" y="141"/>
                  <a:pt x="22" y="142"/>
                  <a:pt x="26" y="142"/>
                </a:cubicBezTo>
                <a:cubicBezTo>
                  <a:pt x="35" y="142"/>
                  <a:pt x="45" y="136"/>
                  <a:pt x="49" y="127"/>
                </a:cubicBezTo>
                <a:cubicBezTo>
                  <a:pt x="90" y="46"/>
                  <a:pt x="90" y="46"/>
                  <a:pt x="90" y="46"/>
                </a:cubicBezTo>
                <a:cubicBezTo>
                  <a:pt x="92" y="41"/>
                  <a:pt x="93" y="36"/>
                  <a:pt x="93" y="32"/>
                </a:cubicBezTo>
                <a:cubicBezTo>
                  <a:pt x="93" y="20"/>
                  <a:pt x="87" y="9"/>
                  <a:pt x="76" y="3"/>
                </a:cubicBezTo>
                <a:cubicBezTo>
                  <a:pt x="71" y="1"/>
                  <a:pt x="66" y="0"/>
                  <a:pt x="61" y="0"/>
                </a:cubicBezTo>
                <a:cubicBezTo>
                  <a:pt x="50" y="0"/>
                  <a:pt x="38" y="6"/>
                  <a:pt x="33" y="17"/>
                </a:cubicBezTo>
                <a:cubicBezTo>
                  <a:pt x="8" y="66"/>
                  <a:pt x="8" y="66"/>
                  <a:pt x="8" y="66"/>
                </a:cubicBezTo>
                <a:cubicBezTo>
                  <a:pt x="7" y="68"/>
                  <a:pt x="8" y="70"/>
                  <a:pt x="10" y="70"/>
                </a:cubicBezTo>
                <a:cubicBezTo>
                  <a:pt x="11" y="71"/>
                  <a:pt x="14" y="71"/>
                  <a:pt x="14" y="69"/>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0"/>
          <p:cNvSpPr/>
          <p:nvPr/>
        </p:nvSpPr>
        <p:spPr bwMode="auto">
          <a:xfrm>
            <a:off x="8984615" y="5145726"/>
            <a:ext cx="403225" cy="596900"/>
          </a:xfrm>
          <a:custGeom>
            <a:avLst/>
            <a:gdLst>
              <a:gd name="T0" fmla="*/ 80 w 95"/>
              <a:gd name="T1" fmla="*/ 73 h 141"/>
              <a:gd name="T2" fmla="*/ 55 w 95"/>
              <a:gd name="T3" fmla="*/ 121 h 141"/>
              <a:gd name="T4" fmla="*/ 32 w 95"/>
              <a:gd name="T5" fmla="*/ 135 h 141"/>
              <a:gd name="T6" fmla="*/ 20 w 95"/>
              <a:gd name="T7" fmla="*/ 132 h 141"/>
              <a:gd name="T8" fmla="*/ 7 w 95"/>
              <a:gd name="T9" fmla="*/ 109 h 141"/>
              <a:gd name="T10" fmla="*/ 10 w 95"/>
              <a:gd name="T11" fmla="*/ 98 h 141"/>
              <a:gd name="T12" fmla="*/ 52 w 95"/>
              <a:gd name="T13" fmla="*/ 17 h 141"/>
              <a:gd name="T14" fmla="*/ 69 w 95"/>
              <a:gd name="T15" fmla="*/ 7 h 141"/>
              <a:gd name="T16" fmla="*/ 78 w 95"/>
              <a:gd name="T17" fmla="*/ 9 h 141"/>
              <a:gd name="T18" fmla="*/ 88 w 95"/>
              <a:gd name="T19" fmla="*/ 26 h 141"/>
              <a:gd name="T20" fmla="*/ 86 w 95"/>
              <a:gd name="T21" fmla="*/ 35 h 141"/>
              <a:gd name="T22" fmla="*/ 48 w 95"/>
              <a:gd name="T23" fmla="*/ 106 h 141"/>
              <a:gd name="T24" fmla="*/ 37 w 95"/>
              <a:gd name="T25" fmla="*/ 112 h 141"/>
              <a:gd name="T26" fmla="*/ 32 w 95"/>
              <a:gd name="T27" fmla="*/ 111 h 141"/>
              <a:gd name="T28" fmla="*/ 25 w 95"/>
              <a:gd name="T29" fmla="*/ 100 h 141"/>
              <a:gd name="T30" fmla="*/ 26 w 95"/>
              <a:gd name="T31" fmla="*/ 94 h 141"/>
              <a:gd name="T32" fmla="*/ 62 w 95"/>
              <a:gd name="T33" fmla="*/ 27 h 141"/>
              <a:gd name="T34" fmla="*/ 60 w 95"/>
              <a:gd name="T35" fmla="*/ 23 h 141"/>
              <a:gd name="T36" fmla="*/ 56 w 95"/>
              <a:gd name="T37" fmla="*/ 24 h 141"/>
              <a:gd name="T38" fmla="*/ 20 w 95"/>
              <a:gd name="T39" fmla="*/ 91 h 141"/>
              <a:gd name="T40" fmla="*/ 18 w 95"/>
              <a:gd name="T41" fmla="*/ 100 h 141"/>
              <a:gd name="T42" fmla="*/ 28 w 95"/>
              <a:gd name="T43" fmla="*/ 117 h 141"/>
              <a:gd name="T44" fmla="*/ 37 w 95"/>
              <a:gd name="T45" fmla="*/ 119 h 141"/>
              <a:gd name="T46" fmla="*/ 54 w 95"/>
              <a:gd name="T47" fmla="*/ 109 h 141"/>
              <a:gd name="T48" fmla="*/ 92 w 95"/>
              <a:gd name="T49" fmla="*/ 38 h 141"/>
              <a:gd name="T50" fmla="*/ 95 w 95"/>
              <a:gd name="T51" fmla="*/ 26 h 141"/>
              <a:gd name="T52" fmla="*/ 81 w 95"/>
              <a:gd name="T53" fmla="*/ 3 h 141"/>
              <a:gd name="T54" fmla="*/ 69 w 95"/>
              <a:gd name="T55" fmla="*/ 0 h 141"/>
              <a:gd name="T56" fmla="*/ 46 w 95"/>
              <a:gd name="T57" fmla="*/ 14 h 141"/>
              <a:gd name="T58" fmla="*/ 4 w 95"/>
              <a:gd name="T59" fmla="*/ 94 h 141"/>
              <a:gd name="T60" fmla="*/ 0 w 95"/>
              <a:gd name="T61" fmla="*/ 109 h 141"/>
              <a:gd name="T62" fmla="*/ 17 w 95"/>
              <a:gd name="T63" fmla="*/ 138 h 141"/>
              <a:gd name="T64" fmla="*/ 32 w 95"/>
              <a:gd name="T65" fmla="*/ 141 h 141"/>
              <a:gd name="T66" fmla="*/ 61 w 95"/>
              <a:gd name="T67" fmla="*/ 124 h 141"/>
              <a:gd name="T68" fmla="*/ 86 w 95"/>
              <a:gd name="T69" fmla="*/ 76 h 141"/>
              <a:gd name="T70" fmla="*/ 84 w 95"/>
              <a:gd name="T71" fmla="*/ 71 h 141"/>
              <a:gd name="T72" fmla="*/ 80 w 95"/>
              <a:gd name="T73" fmla="*/ 7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141">
                <a:moveTo>
                  <a:pt x="80" y="73"/>
                </a:moveTo>
                <a:cubicBezTo>
                  <a:pt x="55" y="121"/>
                  <a:pt x="55" y="121"/>
                  <a:pt x="55" y="121"/>
                </a:cubicBezTo>
                <a:cubicBezTo>
                  <a:pt x="50" y="130"/>
                  <a:pt x="41" y="135"/>
                  <a:pt x="32" y="135"/>
                </a:cubicBezTo>
                <a:cubicBezTo>
                  <a:pt x="28" y="135"/>
                  <a:pt x="24" y="134"/>
                  <a:pt x="20" y="132"/>
                </a:cubicBezTo>
                <a:cubicBezTo>
                  <a:pt x="12" y="127"/>
                  <a:pt x="7" y="118"/>
                  <a:pt x="7" y="109"/>
                </a:cubicBezTo>
                <a:cubicBezTo>
                  <a:pt x="7" y="105"/>
                  <a:pt x="8" y="101"/>
                  <a:pt x="10" y="98"/>
                </a:cubicBezTo>
                <a:cubicBezTo>
                  <a:pt x="52" y="17"/>
                  <a:pt x="52" y="17"/>
                  <a:pt x="52" y="17"/>
                </a:cubicBezTo>
                <a:cubicBezTo>
                  <a:pt x="56" y="10"/>
                  <a:pt x="62" y="7"/>
                  <a:pt x="69" y="7"/>
                </a:cubicBezTo>
                <a:cubicBezTo>
                  <a:pt x="72" y="7"/>
                  <a:pt x="75" y="7"/>
                  <a:pt x="78" y="9"/>
                </a:cubicBezTo>
                <a:cubicBezTo>
                  <a:pt x="84" y="12"/>
                  <a:pt x="88" y="19"/>
                  <a:pt x="88" y="26"/>
                </a:cubicBezTo>
                <a:cubicBezTo>
                  <a:pt x="88" y="29"/>
                  <a:pt x="87" y="32"/>
                  <a:pt x="86" y="35"/>
                </a:cubicBezTo>
                <a:cubicBezTo>
                  <a:pt x="48" y="106"/>
                  <a:pt x="48" y="106"/>
                  <a:pt x="48" y="106"/>
                </a:cubicBezTo>
                <a:cubicBezTo>
                  <a:pt x="46" y="110"/>
                  <a:pt x="42" y="112"/>
                  <a:pt x="37" y="112"/>
                </a:cubicBezTo>
                <a:cubicBezTo>
                  <a:pt x="35" y="112"/>
                  <a:pt x="33" y="112"/>
                  <a:pt x="32" y="111"/>
                </a:cubicBezTo>
                <a:cubicBezTo>
                  <a:pt x="27" y="109"/>
                  <a:pt x="25" y="104"/>
                  <a:pt x="25" y="100"/>
                </a:cubicBezTo>
                <a:cubicBezTo>
                  <a:pt x="25" y="98"/>
                  <a:pt x="25" y="96"/>
                  <a:pt x="26" y="94"/>
                </a:cubicBezTo>
                <a:cubicBezTo>
                  <a:pt x="62" y="27"/>
                  <a:pt x="62" y="27"/>
                  <a:pt x="62" y="27"/>
                </a:cubicBezTo>
                <a:cubicBezTo>
                  <a:pt x="63" y="25"/>
                  <a:pt x="62" y="23"/>
                  <a:pt x="60" y="23"/>
                </a:cubicBezTo>
                <a:cubicBezTo>
                  <a:pt x="59" y="22"/>
                  <a:pt x="57" y="22"/>
                  <a:pt x="56" y="24"/>
                </a:cubicBezTo>
                <a:cubicBezTo>
                  <a:pt x="20" y="91"/>
                  <a:pt x="20" y="91"/>
                  <a:pt x="20" y="91"/>
                </a:cubicBezTo>
                <a:cubicBezTo>
                  <a:pt x="19" y="94"/>
                  <a:pt x="18" y="97"/>
                  <a:pt x="18" y="100"/>
                </a:cubicBezTo>
                <a:cubicBezTo>
                  <a:pt x="18" y="107"/>
                  <a:pt x="22" y="114"/>
                  <a:pt x="28" y="117"/>
                </a:cubicBezTo>
                <a:cubicBezTo>
                  <a:pt x="31" y="118"/>
                  <a:pt x="34" y="119"/>
                  <a:pt x="37" y="119"/>
                </a:cubicBezTo>
                <a:cubicBezTo>
                  <a:pt x="44" y="119"/>
                  <a:pt x="51" y="115"/>
                  <a:pt x="54" y="109"/>
                </a:cubicBezTo>
                <a:cubicBezTo>
                  <a:pt x="92" y="38"/>
                  <a:pt x="92" y="38"/>
                  <a:pt x="92" y="38"/>
                </a:cubicBezTo>
                <a:cubicBezTo>
                  <a:pt x="94" y="34"/>
                  <a:pt x="95" y="30"/>
                  <a:pt x="95" y="26"/>
                </a:cubicBezTo>
                <a:cubicBezTo>
                  <a:pt x="95" y="17"/>
                  <a:pt x="90" y="8"/>
                  <a:pt x="81" y="3"/>
                </a:cubicBezTo>
                <a:cubicBezTo>
                  <a:pt x="77" y="1"/>
                  <a:pt x="73" y="0"/>
                  <a:pt x="69" y="0"/>
                </a:cubicBezTo>
                <a:cubicBezTo>
                  <a:pt x="60" y="0"/>
                  <a:pt x="51" y="5"/>
                  <a:pt x="46" y="14"/>
                </a:cubicBezTo>
                <a:cubicBezTo>
                  <a:pt x="4" y="94"/>
                  <a:pt x="4" y="94"/>
                  <a:pt x="4" y="94"/>
                </a:cubicBezTo>
                <a:cubicBezTo>
                  <a:pt x="1" y="99"/>
                  <a:pt x="0" y="104"/>
                  <a:pt x="0" y="109"/>
                </a:cubicBezTo>
                <a:cubicBezTo>
                  <a:pt x="0" y="121"/>
                  <a:pt x="6" y="132"/>
                  <a:pt x="17" y="138"/>
                </a:cubicBezTo>
                <a:cubicBezTo>
                  <a:pt x="22" y="140"/>
                  <a:pt x="27" y="141"/>
                  <a:pt x="32" y="141"/>
                </a:cubicBezTo>
                <a:cubicBezTo>
                  <a:pt x="44" y="141"/>
                  <a:pt x="55" y="135"/>
                  <a:pt x="61" y="124"/>
                </a:cubicBezTo>
                <a:cubicBezTo>
                  <a:pt x="86" y="76"/>
                  <a:pt x="86" y="76"/>
                  <a:pt x="86" y="76"/>
                </a:cubicBezTo>
                <a:cubicBezTo>
                  <a:pt x="87" y="74"/>
                  <a:pt x="86" y="72"/>
                  <a:pt x="84" y="71"/>
                </a:cubicBezTo>
                <a:cubicBezTo>
                  <a:pt x="83" y="71"/>
                  <a:pt x="81" y="71"/>
                  <a:pt x="80" y="7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1600756" y="1374862"/>
            <a:ext cx="1228725" cy="2560637"/>
            <a:chOff x="4189412" y="2183449"/>
            <a:chExt cx="1228725" cy="2560637"/>
          </a:xfrm>
        </p:grpSpPr>
        <p:sp>
          <p:nvSpPr>
            <p:cNvPr id="28" name="Freeform 240"/>
            <p:cNvSpPr/>
            <p:nvPr/>
          </p:nvSpPr>
          <p:spPr bwMode="auto">
            <a:xfrm>
              <a:off x="4824412" y="332803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41"/>
            <p:cNvSpPr>
              <a:spLocks noEditPoints="1"/>
            </p:cNvSpPr>
            <p:nvPr/>
          </p:nvSpPr>
          <p:spPr bwMode="auto">
            <a:xfrm>
              <a:off x="4298950" y="233108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97 w 182"/>
                <a:gd name="T11" fmla="*/ 218 h 220"/>
                <a:gd name="T12" fmla="*/ 97 w 182"/>
                <a:gd name="T13" fmla="*/ 218 h 220"/>
                <a:gd name="T14" fmla="*/ 97 w 182"/>
                <a:gd name="T15" fmla="*/ 218 h 220"/>
                <a:gd name="T16" fmla="*/ 119 w 182"/>
                <a:gd name="T17" fmla="*/ 0 h 220"/>
                <a:gd name="T18" fmla="*/ 99 w 182"/>
                <a:gd name="T19" fmla="*/ 2 h 220"/>
                <a:gd name="T20" fmla="*/ 11 w 182"/>
                <a:gd name="T21" fmla="*/ 130 h 220"/>
                <a:gd name="T22" fmla="*/ 63 w 182"/>
                <a:gd name="T23" fmla="*/ 205 h 220"/>
                <a:gd name="T24" fmla="*/ 56 w 182"/>
                <a:gd name="T25" fmla="*/ 200 h 220"/>
                <a:gd name="T26" fmla="*/ 182 w 182"/>
                <a:gd name="T27" fmla="*/ 20 h 220"/>
                <a:gd name="T28" fmla="*/ 119 w 182"/>
                <a:gd name="T2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97" y="218"/>
                  </a:moveTo>
                  <a:cubicBezTo>
                    <a:pt x="97" y="218"/>
                    <a:pt x="97" y="218"/>
                    <a:pt x="97" y="218"/>
                  </a:cubicBezTo>
                  <a:cubicBezTo>
                    <a:pt x="97" y="218"/>
                    <a:pt x="97" y="218"/>
                    <a:pt x="97" y="218"/>
                  </a:cubicBezTo>
                  <a:moveTo>
                    <a:pt x="119" y="0"/>
                  </a:moveTo>
                  <a:cubicBezTo>
                    <a:pt x="113" y="0"/>
                    <a:pt x="106" y="1"/>
                    <a:pt x="99" y="2"/>
                  </a:cubicBezTo>
                  <a:cubicBezTo>
                    <a:pt x="40" y="13"/>
                    <a:pt x="0" y="70"/>
                    <a:pt x="11" y="130"/>
                  </a:cubicBezTo>
                  <a:cubicBezTo>
                    <a:pt x="17" y="162"/>
                    <a:pt x="37" y="189"/>
                    <a:pt x="63" y="205"/>
                  </a:cubicBezTo>
                  <a:cubicBezTo>
                    <a:pt x="61" y="203"/>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2"/>
            <p:cNvSpPr>
              <a:spLocks noEditPoints="1"/>
            </p:cNvSpPr>
            <p:nvPr/>
          </p:nvSpPr>
          <p:spPr bwMode="auto">
            <a:xfrm>
              <a:off x="4565650" y="2416811"/>
              <a:ext cx="766763" cy="847725"/>
            </a:xfrm>
            <a:custGeom>
              <a:avLst/>
              <a:gdLst>
                <a:gd name="T0" fmla="*/ 34 w 181"/>
                <a:gd name="T1" fmla="*/ 198 h 200"/>
                <a:gd name="T2" fmla="*/ 34 w 181"/>
                <a:gd name="T3" fmla="*/ 198 h 200"/>
                <a:gd name="T4" fmla="*/ 34 w 181"/>
                <a:gd name="T5" fmla="*/ 198 h 200"/>
                <a:gd name="T6" fmla="*/ 0 w 181"/>
                <a:gd name="T7" fmla="*/ 185 h 200"/>
                <a:gd name="T8" fmla="*/ 34 w 181"/>
                <a:gd name="T9" fmla="*/ 198 h 200"/>
                <a:gd name="T10" fmla="*/ 0 w 181"/>
                <a:gd name="T11" fmla="*/ 185 h 200"/>
                <a:gd name="T12" fmla="*/ 119 w 181"/>
                <a:gd name="T13" fmla="*/ 0 h 200"/>
                <a:gd name="T14" fmla="*/ 119 w 181"/>
                <a:gd name="T15" fmla="*/ 0 h 200"/>
                <a:gd name="T16" fmla="*/ 164 w 181"/>
                <a:gd name="T17" fmla="*/ 70 h 200"/>
                <a:gd name="T18" fmla="*/ 76 w 181"/>
                <a:gd name="T19" fmla="*/ 198 h 200"/>
                <a:gd name="T20" fmla="*/ 64 w 181"/>
                <a:gd name="T21" fmla="*/ 200 h 200"/>
                <a:gd name="T22" fmla="*/ 146 w 181"/>
                <a:gd name="T23" fmla="*/ 153 h 200"/>
                <a:gd name="T24" fmla="*/ 119 w 181"/>
                <a:gd name="T2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200">
                  <a:moveTo>
                    <a:pt x="34" y="198"/>
                  </a:moveTo>
                  <a:cubicBezTo>
                    <a:pt x="34" y="198"/>
                    <a:pt x="34" y="198"/>
                    <a:pt x="34" y="198"/>
                  </a:cubicBezTo>
                  <a:cubicBezTo>
                    <a:pt x="34" y="198"/>
                    <a:pt x="34" y="198"/>
                    <a:pt x="34" y="198"/>
                  </a:cubicBezTo>
                  <a:moveTo>
                    <a:pt x="0" y="185"/>
                  </a:moveTo>
                  <a:cubicBezTo>
                    <a:pt x="11" y="191"/>
                    <a:pt x="22" y="195"/>
                    <a:pt x="34" y="198"/>
                  </a:cubicBezTo>
                  <a:cubicBezTo>
                    <a:pt x="22" y="195"/>
                    <a:pt x="11" y="191"/>
                    <a:pt x="0" y="185"/>
                  </a:cubicBezTo>
                  <a:moveTo>
                    <a:pt x="119" y="0"/>
                  </a:moveTo>
                  <a:cubicBezTo>
                    <a:pt x="119" y="0"/>
                    <a:pt x="119" y="0"/>
                    <a:pt x="119" y="0"/>
                  </a:cubicBezTo>
                  <a:cubicBezTo>
                    <a:pt x="142" y="16"/>
                    <a:pt x="159" y="40"/>
                    <a:pt x="164" y="70"/>
                  </a:cubicBezTo>
                  <a:cubicBezTo>
                    <a:pt x="175" y="130"/>
                    <a:pt x="135" y="187"/>
                    <a:pt x="76" y="198"/>
                  </a:cubicBezTo>
                  <a:cubicBezTo>
                    <a:pt x="72" y="199"/>
                    <a:pt x="68" y="199"/>
                    <a:pt x="64" y="200"/>
                  </a:cubicBezTo>
                  <a:cubicBezTo>
                    <a:pt x="96" y="197"/>
                    <a:pt x="127" y="181"/>
                    <a:pt x="146" y="153"/>
                  </a:cubicBezTo>
                  <a:cubicBezTo>
                    <a:pt x="181" y="103"/>
                    <a:pt x="169" y="34"/>
                    <a:pt x="1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43"/>
            <p:cNvSpPr/>
            <p:nvPr/>
          </p:nvSpPr>
          <p:spPr bwMode="auto">
            <a:xfrm>
              <a:off x="4535487" y="2416811"/>
              <a:ext cx="771525" cy="847725"/>
            </a:xfrm>
            <a:custGeom>
              <a:avLst/>
              <a:gdLst>
                <a:gd name="T0" fmla="*/ 126 w 182"/>
                <a:gd name="T1" fmla="*/ 0 h 200"/>
                <a:gd name="T2" fmla="*/ 0 w 182"/>
                <a:gd name="T3" fmla="*/ 180 h 200"/>
                <a:gd name="T4" fmla="*/ 7 w 182"/>
                <a:gd name="T5" fmla="*/ 185 h 200"/>
                <a:gd name="T6" fmla="*/ 41 w 182"/>
                <a:gd name="T7" fmla="*/ 198 h 200"/>
                <a:gd name="T8" fmla="*/ 41 w 182"/>
                <a:gd name="T9" fmla="*/ 198 h 200"/>
                <a:gd name="T10" fmla="*/ 41 w 182"/>
                <a:gd name="T11" fmla="*/ 198 h 200"/>
                <a:gd name="T12" fmla="*/ 63 w 182"/>
                <a:gd name="T13" fmla="*/ 200 h 200"/>
                <a:gd name="T14" fmla="*/ 71 w 182"/>
                <a:gd name="T15" fmla="*/ 200 h 200"/>
                <a:gd name="T16" fmla="*/ 83 w 182"/>
                <a:gd name="T17" fmla="*/ 198 h 200"/>
                <a:gd name="T18" fmla="*/ 171 w 182"/>
                <a:gd name="T19" fmla="*/ 70 h 200"/>
                <a:gd name="T20" fmla="*/ 126 w 182"/>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00">
                  <a:moveTo>
                    <a:pt x="126" y="0"/>
                  </a:moveTo>
                  <a:cubicBezTo>
                    <a:pt x="0" y="180"/>
                    <a:pt x="0" y="180"/>
                    <a:pt x="0" y="180"/>
                  </a:cubicBezTo>
                  <a:cubicBezTo>
                    <a:pt x="3" y="182"/>
                    <a:pt x="5" y="183"/>
                    <a:pt x="7" y="185"/>
                  </a:cubicBezTo>
                  <a:cubicBezTo>
                    <a:pt x="18" y="191"/>
                    <a:pt x="29" y="195"/>
                    <a:pt x="41" y="198"/>
                  </a:cubicBezTo>
                  <a:cubicBezTo>
                    <a:pt x="41" y="198"/>
                    <a:pt x="41" y="198"/>
                    <a:pt x="41" y="198"/>
                  </a:cubicBezTo>
                  <a:cubicBezTo>
                    <a:pt x="41" y="198"/>
                    <a:pt x="41" y="198"/>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4"/>
            <p:cNvSpPr/>
            <p:nvPr/>
          </p:nvSpPr>
          <p:spPr bwMode="auto">
            <a:xfrm>
              <a:off x="4819650" y="343916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5"/>
            <p:cNvSpPr/>
            <p:nvPr/>
          </p:nvSpPr>
          <p:spPr bwMode="auto">
            <a:xfrm>
              <a:off x="4319587" y="231521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46"/>
            <p:cNvSpPr>
              <a:spLocks noEditPoints="1"/>
            </p:cNvSpPr>
            <p:nvPr/>
          </p:nvSpPr>
          <p:spPr bwMode="auto">
            <a:xfrm>
              <a:off x="4189412" y="2183449"/>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2" decel="4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8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1300"/>
                            </p:stCondLst>
                            <p:childTnLst>
                              <p:par>
                                <p:cTn id="35" presetID="42"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anim calcmode="lin" valueType="num">
                                      <p:cBhvr>
                                        <p:cTn id="38" dur="1000" fill="hold"/>
                                        <p:tgtEl>
                                          <p:spTgt spid="25"/>
                                        </p:tgtEl>
                                        <p:attrNameLst>
                                          <p:attrName>ppt_x</p:attrName>
                                        </p:attrNameLst>
                                      </p:cBhvr>
                                      <p:tavLst>
                                        <p:tav tm="0">
                                          <p:val>
                                            <p:strVal val="#ppt_x"/>
                                          </p:val>
                                        </p:tav>
                                        <p:tav tm="100000">
                                          <p:val>
                                            <p:strVal val="#ppt_x"/>
                                          </p:val>
                                        </p:tav>
                                      </p:tavLst>
                                    </p:anim>
                                    <p:anim calcmode="lin" valueType="num">
                                      <p:cBhvr>
                                        <p:cTn id="39" dur="1000" fill="hold"/>
                                        <p:tgtEl>
                                          <p:spTgt spid="2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0" name="组合 12"/>
          <p:cNvGrpSpPr/>
          <p:nvPr/>
        </p:nvGrpSpPr>
        <p:grpSpPr bwMode="auto">
          <a:xfrm>
            <a:off x="1679575" y="1332126"/>
            <a:ext cx="687388" cy="685800"/>
            <a:chOff x="1651001" y="1481138"/>
            <a:chExt cx="687387" cy="685800"/>
          </a:xfrm>
          <a:solidFill>
            <a:schemeClr val="accent1"/>
          </a:solidFill>
        </p:grpSpPr>
        <p:sp>
          <p:nvSpPr>
            <p:cNvPr id="11" name="Freeform 5"/>
            <p:cNvSpPr>
              <a:spLocks noEditPoints="1"/>
            </p:cNvSpPr>
            <p:nvPr/>
          </p:nvSpPr>
          <p:spPr bwMode="auto">
            <a:xfrm>
              <a:off x="1651001" y="1481138"/>
              <a:ext cx="687387" cy="685800"/>
            </a:xfrm>
            <a:custGeom>
              <a:avLst/>
              <a:gdLst>
                <a:gd name="T0" fmla="*/ 343694 w 180"/>
                <a:gd name="T1" fmla="*/ 685800 h 180"/>
                <a:gd name="T2" fmla="*/ 0 w 180"/>
                <a:gd name="T3" fmla="*/ 342900 h 180"/>
                <a:gd name="T4" fmla="*/ 343694 w 180"/>
                <a:gd name="T5" fmla="*/ 0 h 180"/>
                <a:gd name="T6" fmla="*/ 687387 w 180"/>
                <a:gd name="T7" fmla="*/ 342900 h 180"/>
                <a:gd name="T8" fmla="*/ 343694 w 180"/>
                <a:gd name="T9" fmla="*/ 685800 h 180"/>
                <a:gd name="T10" fmla="*/ 343694 w 180"/>
                <a:gd name="T11" fmla="*/ 15240 h 180"/>
                <a:gd name="T12" fmla="*/ 15275 w 180"/>
                <a:gd name="T13" fmla="*/ 342900 h 180"/>
                <a:gd name="T14" fmla="*/ 343694 w 180"/>
                <a:gd name="T15" fmla="*/ 670560 h 180"/>
                <a:gd name="T16" fmla="*/ 672112 w 180"/>
                <a:gd name="T17" fmla="*/ 342900 h 180"/>
                <a:gd name="T18" fmla="*/ 343694 w 180"/>
                <a:gd name="T19" fmla="*/ 15240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2" name="Freeform 6"/>
            <p:cNvSpPr/>
            <p:nvPr/>
          </p:nvSpPr>
          <p:spPr bwMode="auto">
            <a:xfrm>
              <a:off x="2136775" y="1685926"/>
              <a:ext cx="80962" cy="252413"/>
            </a:xfrm>
            <a:custGeom>
              <a:avLst/>
              <a:gdLst>
                <a:gd name="T0" fmla="*/ 7711 w 21"/>
                <a:gd name="T1" fmla="*/ 252413 h 66"/>
                <a:gd name="T2" fmla="*/ 3855 w 21"/>
                <a:gd name="T3" fmla="*/ 252413 h 66"/>
                <a:gd name="T4" fmla="*/ 3855 w 21"/>
                <a:gd name="T5" fmla="*/ 240940 h 66"/>
                <a:gd name="T6" fmla="*/ 3855 w 21"/>
                <a:gd name="T7" fmla="*/ 15298 h 66"/>
                <a:gd name="T8" fmla="*/ 3855 w 21"/>
                <a:gd name="T9" fmla="*/ 3824 h 66"/>
                <a:gd name="T10" fmla="*/ 15421 w 21"/>
                <a:gd name="T11" fmla="*/ 3824 h 66"/>
                <a:gd name="T12" fmla="*/ 15421 w 21"/>
                <a:gd name="T13" fmla="*/ 252413 h 66"/>
                <a:gd name="T14" fmla="*/ 7711 w 21"/>
                <a:gd name="T15" fmla="*/ 252413 h 6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 h="66">
                  <a:moveTo>
                    <a:pt x="2" y="66"/>
                  </a:moveTo>
                  <a:cubicBezTo>
                    <a:pt x="2" y="66"/>
                    <a:pt x="1" y="66"/>
                    <a:pt x="1" y="66"/>
                  </a:cubicBezTo>
                  <a:cubicBezTo>
                    <a:pt x="0" y="65"/>
                    <a:pt x="0" y="64"/>
                    <a:pt x="1" y="63"/>
                  </a:cubicBezTo>
                  <a:cubicBezTo>
                    <a:pt x="17" y="47"/>
                    <a:pt x="17" y="20"/>
                    <a:pt x="1" y="4"/>
                  </a:cubicBezTo>
                  <a:cubicBezTo>
                    <a:pt x="0" y="3"/>
                    <a:pt x="0" y="2"/>
                    <a:pt x="1" y="1"/>
                  </a:cubicBezTo>
                  <a:cubicBezTo>
                    <a:pt x="2" y="0"/>
                    <a:pt x="3" y="0"/>
                    <a:pt x="4" y="1"/>
                  </a:cubicBezTo>
                  <a:cubicBezTo>
                    <a:pt x="21" y="19"/>
                    <a:pt x="21" y="48"/>
                    <a:pt x="4" y="66"/>
                  </a:cubicBezTo>
                  <a:cubicBezTo>
                    <a:pt x="3" y="66"/>
                    <a:pt x="3" y="66"/>
                    <a:pt x="2"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3" name="Freeform 7"/>
            <p:cNvSpPr/>
            <p:nvPr/>
          </p:nvSpPr>
          <p:spPr bwMode="auto">
            <a:xfrm>
              <a:off x="2101850" y="1724026"/>
              <a:ext cx="50800" cy="179388"/>
            </a:xfrm>
            <a:custGeom>
              <a:avLst/>
              <a:gdLst>
                <a:gd name="T0" fmla="*/ 7815 w 13"/>
                <a:gd name="T1" fmla="*/ 179388 h 47"/>
                <a:gd name="T2" fmla="*/ 3908 w 13"/>
                <a:gd name="T3" fmla="*/ 179388 h 47"/>
                <a:gd name="T4" fmla="*/ 3908 w 13"/>
                <a:gd name="T5" fmla="*/ 167938 h 47"/>
                <a:gd name="T6" fmla="*/ 35169 w 13"/>
                <a:gd name="T7" fmla="*/ 87786 h 47"/>
                <a:gd name="T8" fmla="*/ 3908 w 13"/>
                <a:gd name="T9" fmla="*/ 11450 h 47"/>
                <a:gd name="T10" fmla="*/ 3908 w 13"/>
                <a:gd name="T11" fmla="*/ 0 h 47"/>
                <a:gd name="T12" fmla="*/ 15631 w 13"/>
                <a:gd name="T13" fmla="*/ 0 h 47"/>
                <a:gd name="T14" fmla="*/ 50800 w 13"/>
                <a:gd name="T15" fmla="*/ 87786 h 47"/>
                <a:gd name="T16" fmla="*/ 15631 w 13"/>
                <a:gd name="T17" fmla="*/ 179388 h 47"/>
                <a:gd name="T18" fmla="*/ 7815 w 13"/>
                <a:gd name="T19" fmla="*/ 179388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 h="47">
                  <a:moveTo>
                    <a:pt x="2" y="47"/>
                  </a:moveTo>
                  <a:cubicBezTo>
                    <a:pt x="2" y="47"/>
                    <a:pt x="1" y="47"/>
                    <a:pt x="1" y="47"/>
                  </a:cubicBezTo>
                  <a:cubicBezTo>
                    <a:pt x="0" y="46"/>
                    <a:pt x="0" y="45"/>
                    <a:pt x="1" y="44"/>
                  </a:cubicBezTo>
                  <a:cubicBezTo>
                    <a:pt x="6" y="38"/>
                    <a:pt x="9" y="31"/>
                    <a:pt x="9" y="23"/>
                  </a:cubicBezTo>
                  <a:cubicBezTo>
                    <a:pt x="9" y="16"/>
                    <a:pt x="6" y="9"/>
                    <a:pt x="1" y="3"/>
                  </a:cubicBezTo>
                  <a:cubicBezTo>
                    <a:pt x="0" y="2"/>
                    <a:pt x="0" y="1"/>
                    <a:pt x="1" y="0"/>
                  </a:cubicBezTo>
                  <a:cubicBezTo>
                    <a:pt x="2" y="0"/>
                    <a:pt x="3" y="0"/>
                    <a:pt x="4" y="0"/>
                  </a:cubicBezTo>
                  <a:cubicBezTo>
                    <a:pt x="10" y="6"/>
                    <a:pt x="13" y="15"/>
                    <a:pt x="13" y="23"/>
                  </a:cubicBezTo>
                  <a:cubicBezTo>
                    <a:pt x="13" y="32"/>
                    <a:pt x="10" y="40"/>
                    <a:pt x="4" y="47"/>
                  </a:cubicBezTo>
                  <a:cubicBezTo>
                    <a:pt x="3" y="47"/>
                    <a:pt x="3" y="47"/>
                    <a:pt x="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4" name="Freeform 8"/>
            <p:cNvSpPr/>
            <p:nvPr/>
          </p:nvSpPr>
          <p:spPr bwMode="auto">
            <a:xfrm>
              <a:off x="1789113" y="1743076"/>
              <a:ext cx="125412" cy="133350"/>
            </a:xfrm>
            <a:custGeom>
              <a:avLst/>
              <a:gdLst>
                <a:gd name="T0" fmla="*/ 117811 w 33"/>
                <a:gd name="T1" fmla="*/ 133350 h 35"/>
                <a:gd name="T2" fmla="*/ 64606 w 33"/>
                <a:gd name="T3" fmla="*/ 133350 h 35"/>
                <a:gd name="T4" fmla="*/ 19002 w 33"/>
                <a:gd name="T5" fmla="*/ 114300 h 35"/>
                <a:gd name="T6" fmla="*/ 0 w 33"/>
                <a:gd name="T7" fmla="*/ 68580 h 35"/>
                <a:gd name="T8" fmla="*/ 19002 w 33"/>
                <a:gd name="T9" fmla="*/ 19050 h 35"/>
                <a:gd name="T10" fmla="*/ 64606 w 33"/>
                <a:gd name="T11" fmla="*/ 0 h 35"/>
                <a:gd name="T12" fmla="*/ 64606 w 33"/>
                <a:gd name="T13" fmla="*/ 0 h 35"/>
                <a:gd name="T14" fmla="*/ 117811 w 33"/>
                <a:gd name="T15" fmla="*/ 0 h 35"/>
                <a:gd name="T16" fmla="*/ 125412 w 33"/>
                <a:gd name="T17" fmla="*/ 7620 h 35"/>
                <a:gd name="T18" fmla="*/ 117811 w 33"/>
                <a:gd name="T19" fmla="*/ 15240 h 35"/>
                <a:gd name="T20" fmla="*/ 117811 w 33"/>
                <a:gd name="T21" fmla="*/ 15240 h 35"/>
                <a:gd name="T22" fmla="*/ 64606 w 33"/>
                <a:gd name="T23" fmla="*/ 15240 h 35"/>
                <a:gd name="T24" fmla="*/ 64606 w 33"/>
                <a:gd name="T25" fmla="*/ 15240 h 35"/>
                <a:gd name="T26" fmla="*/ 30403 w 33"/>
                <a:gd name="T27" fmla="*/ 30480 h 35"/>
                <a:gd name="T28" fmla="*/ 15201 w 33"/>
                <a:gd name="T29" fmla="*/ 68580 h 35"/>
                <a:gd name="T30" fmla="*/ 30403 w 33"/>
                <a:gd name="T31" fmla="*/ 102870 h 35"/>
                <a:gd name="T32" fmla="*/ 64606 w 33"/>
                <a:gd name="T33" fmla="*/ 118110 h 35"/>
                <a:gd name="T34" fmla="*/ 117811 w 33"/>
                <a:gd name="T35" fmla="*/ 118110 h 35"/>
                <a:gd name="T36" fmla="*/ 125412 w 33"/>
                <a:gd name="T37" fmla="*/ 125730 h 35"/>
                <a:gd name="T38" fmla="*/ 117811 w 33"/>
                <a:gd name="T39" fmla="*/ 133350 h 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3" h="35">
                  <a:moveTo>
                    <a:pt x="31" y="35"/>
                  </a:moveTo>
                  <a:cubicBezTo>
                    <a:pt x="17" y="35"/>
                    <a:pt x="17" y="35"/>
                    <a:pt x="17" y="35"/>
                  </a:cubicBezTo>
                  <a:cubicBezTo>
                    <a:pt x="13" y="35"/>
                    <a:pt x="8" y="33"/>
                    <a:pt x="5" y="30"/>
                  </a:cubicBezTo>
                  <a:cubicBezTo>
                    <a:pt x="2" y="27"/>
                    <a:pt x="0" y="22"/>
                    <a:pt x="0" y="18"/>
                  </a:cubicBezTo>
                  <a:cubicBezTo>
                    <a:pt x="0" y="13"/>
                    <a:pt x="2" y="9"/>
                    <a:pt x="5" y="5"/>
                  </a:cubicBezTo>
                  <a:cubicBezTo>
                    <a:pt x="8" y="2"/>
                    <a:pt x="13" y="0"/>
                    <a:pt x="17" y="0"/>
                  </a:cubicBezTo>
                  <a:cubicBezTo>
                    <a:pt x="17" y="0"/>
                    <a:pt x="17" y="0"/>
                    <a:pt x="17" y="0"/>
                  </a:cubicBezTo>
                  <a:cubicBezTo>
                    <a:pt x="31" y="0"/>
                    <a:pt x="31" y="0"/>
                    <a:pt x="31" y="0"/>
                  </a:cubicBezTo>
                  <a:cubicBezTo>
                    <a:pt x="32" y="0"/>
                    <a:pt x="33" y="1"/>
                    <a:pt x="33" y="2"/>
                  </a:cubicBezTo>
                  <a:cubicBezTo>
                    <a:pt x="33" y="3"/>
                    <a:pt x="32" y="4"/>
                    <a:pt x="31" y="4"/>
                  </a:cubicBezTo>
                  <a:cubicBezTo>
                    <a:pt x="31" y="4"/>
                    <a:pt x="31" y="4"/>
                    <a:pt x="31" y="4"/>
                  </a:cubicBezTo>
                  <a:cubicBezTo>
                    <a:pt x="17" y="4"/>
                    <a:pt x="17" y="4"/>
                    <a:pt x="17" y="4"/>
                  </a:cubicBezTo>
                  <a:cubicBezTo>
                    <a:pt x="17" y="4"/>
                    <a:pt x="17" y="4"/>
                    <a:pt x="17" y="4"/>
                  </a:cubicBezTo>
                  <a:cubicBezTo>
                    <a:pt x="14" y="4"/>
                    <a:pt x="10" y="6"/>
                    <a:pt x="8" y="8"/>
                  </a:cubicBezTo>
                  <a:cubicBezTo>
                    <a:pt x="5" y="11"/>
                    <a:pt x="4" y="14"/>
                    <a:pt x="4" y="18"/>
                  </a:cubicBezTo>
                  <a:cubicBezTo>
                    <a:pt x="4" y="21"/>
                    <a:pt x="5" y="25"/>
                    <a:pt x="8" y="27"/>
                  </a:cubicBezTo>
                  <a:cubicBezTo>
                    <a:pt x="10" y="30"/>
                    <a:pt x="14" y="31"/>
                    <a:pt x="17" y="31"/>
                  </a:cubicBezTo>
                  <a:cubicBezTo>
                    <a:pt x="31" y="31"/>
                    <a:pt x="31" y="31"/>
                    <a:pt x="31" y="31"/>
                  </a:cubicBezTo>
                  <a:cubicBezTo>
                    <a:pt x="32" y="31"/>
                    <a:pt x="33" y="32"/>
                    <a:pt x="33" y="33"/>
                  </a:cubicBezTo>
                  <a:cubicBezTo>
                    <a:pt x="33" y="34"/>
                    <a:pt x="32" y="35"/>
                    <a:pt x="3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5" name="Freeform 9"/>
            <p:cNvSpPr>
              <a:spLocks noEditPoints="1"/>
            </p:cNvSpPr>
            <p:nvPr/>
          </p:nvSpPr>
          <p:spPr bwMode="auto">
            <a:xfrm>
              <a:off x="1903413" y="1682751"/>
              <a:ext cx="176212" cy="258763"/>
            </a:xfrm>
            <a:custGeom>
              <a:avLst/>
              <a:gdLst>
                <a:gd name="T0" fmla="*/ 153228 w 46"/>
                <a:gd name="T1" fmla="*/ 258763 h 68"/>
                <a:gd name="T2" fmla="*/ 149397 w 46"/>
                <a:gd name="T3" fmla="*/ 258763 h 68"/>
                <a:gd name="T4" fmla="*/ 3831 w 46"/>
                <a:gd name="T5" fmla="*/ 205488 h 68"/>
                <a:gd name="T6" fmla="*/ 0 w 46"/>
                <a:gd name="T7" fmla="*/ 197878 h 68"/>
                <a:gd name="T8" fmla="*/ 0 w 46"/>
                <a:gd name="T9" fmla="*/ 60885 h 68"/>
                <a:gd name="T10" fmla="*/ 3831 w 46"/>
                <a:gd name="T11" fmla="*/ 49469 h 68"/>
                <a:gd name="T12" fmla="*/ 149397 w 46"/>
                <a:gd name="T13" fmla="*/ 0 h 68"/>
                <a:gd name="T14" fmla="*/ 157059 w 46"/>
                <a:gd name="T15" fmla="*/ 0 h 68"/>
                <a:gd name="T16" fmla="*/ 160889 w 46"/>
                <a:gd name="T17" fmla="*/ 3805 h 68"/>
                <a:gd name="T18" fmla="*/ 160889 w 46"/>
                <a:gd name="T19" fmla="*/ 251152 h 68"/>
                <a:gd name="T20" fmla="*/ 157059 w 46"/>
                <a:gd name="T21" fmla="*/ 258763 h 68"/>
                <a:gd name="T22" fmla="*/ 153228 w 46"/>
                <a:gd name="T23" fmla="*/ 258763 h 68"/>
                <a:gd name="T24" fmla="*/ 15323 w 46"/>
                <a:gd name="T25" fmla="*/ 194072 h 68"/>
                <a:gd name="T26" fmla="*/ 145566 w 46"/>
                <a:gd name="T27" fmla="*/ 239736 h 68"/>
                <a:gd name="T28" fmla="*/ 145566 w 46"/>
                <a:gd name="T29" fmla="*/ 15221 h 68"/>
                <a:gd name="T30" fmla="*/ 15323 w 46"/>
                <a:gd name="T31" fmla="*/ 60885 h 68"/>
                <a:gd name="T32" fmla="*/ 15323 w 46"/>
                <a:gd name="T33" fmla="*/ 19407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6" h="68">
                  <a:moveTo>
                    <a:pt x="40" y="68"/>
                  </a:moveTo>
                  <a:cubicBezTo>
                    <a:pt x="40" y="68"/>
                    <a:pt x="39" y="68"/>
                    <a:pt x="39" y="68"/>
                  </a:cubicBezTo>
                  <a:cubicBezTo>
                    <a:pt x="1" y="54"/>
                    <a:pt x="1" y="54"/>
                    <a:pt x="1" y="54"/>
                  </a:cubicBezTo>
                  <a:cubicBezTo>
                    <a:pt x="0" y="54"/>
                    <a:pt x="0" y="53"/>
                    <a:pt x="0" y="52"/>
                  </a:cubicBezTo>
                  <a:cubicBezTo>
                    <a:pt x="2" y="40"/>
                    <a:pt x="2" y="28"/>
                    <a:pt x="0" y="16"/>
                  </a:cubicBezTo>
                  <a:cubicBezTo>
                    <a:pt x="0" y="15"/>
                    <a:pt x="0" y="14"/>
                    <a:pt x="1" y="13"/>
                  </a:cubicBezTo>
                  <a:cubicBezTo>
                    <a:pt x="39" y="0"/>
                    <a:pt x="39" y="0"/>
                    <a:pt x="39" y="0"/>
                  </a:cubicBezTo>
                  <a:cubicBezTo>
                    <a:pt x="40" y="0"/>
                    <a:pt x="40" y="0"/>
                    <a:pt x="41" y="0"/>
                  </a:cubicBezTo>
                  <a:cubicBezTo>
                    <a:pt x="41" y="0"/>
                    <a:pt x="42" y="1"/>
                    <a:pt x="42" y="1"/>
                  </a:cubicBezTo>
                  <a:cubicBezTo>
                    <a:pt x="46" y="23"/>
                    <a:pt x="46" y="45"/>
                    <a:pt x="42" y="66"/>
                  </a:cubicBezTo>
                  <a:cubicBezTo>
                    <a:pt x="42" y="67"/>
                    <a:pt x="41" y="67"/>
                    <a:pt x="41" y="68"/>
                  </a:cubicBezTo>
                  <a:cubicBezTo>
                    <a:pt x="41" y="68"/>
                    <a:pt x="40" y="68"/>
                    <a:pt x="40" y="68"/>
                  </a:cubicBezTo>
                  <a:close/>
                  <a:moveTo>
                    <a:pt x="4" y="51"/>
                  </a:moveTo>
                  <a:cubicBezTo>
                    <a:pt x="38" y="63"/>
                    <a:pt x="38" y="63"/>
                    <a:pt x="38" y="63"/>
                  </a:cubicBezTo>
                  <a:cubicBezTo>
                    <a:pt x="42" y="44"/>
                    <a:pt x="42" y="24"/>
                    <a:pt x="38" y="4"/>
                  </a:cubicBezTo>
                  <a:cubicBezTo>
                    <a:pt x="4" y="16"/>
                    <a:pt x="4" y="16"/>
                    <a:pt x="4" y="16"/>
                  </a:cubicBezTo>
                  <a:cubicBezTo>
                    <a:pt x="6" y="28"/>
                    <a:pt x="6" y="40"/>
                    <a:pt x="4"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6" name="Freeform 10"/>
            <p:cNvSpPr/>
            <p:nvPr/>
          </p:nvSpPr>
          <p:spPr bwMode="auto">
            <a:xfrm>
              <a:off x="1846263" y="1873251"/>
              <a:ext cx="49212" cy="60325"/>
            </a:xfrm>
            <a:custGeom>
              <a:avLst/>
              <a:gdLst>
                <a:gd name="T0" fmla="*/ 41641 w 13"/>
                <a:gd name="T1" fmla="*/ 60325 h 16"/>
                <a:gd name="T2" fmla="*/ 11357 w 13"/>
                <a:gd name="T3" fmla="*/ 45244 h 16"/>
                <a:gd name="T4" fmla="*/ 0 w 13"/>
                <a:gd name="T5" fmla="*/ 7541 h 16"/>
                <a:gd name="T6" fmla="*/ 7571 w 13"/>
                <a:gd name="T7" fmla="*/ 0 h 16"/>
                <a:gd name="T8" fmla="*/ 7571 w 13"/>
                <a:gd name="T9" fmla="*/ 0 h 16"/>
                <a:gd name="T10" fmla="*/ 15142 w 13"/>
                <a:gd name="T11" fmla="*/ 7541 h 16"/>
                <a:gd name="T12" fmla="*/ 22713 w 13"/>
                <a:gd name="T13" fmla="*/ 33933 h 16"/>
                <a:gd name="T14" fmla="*/ 41641 w 13"/>
                <a:gd name="T15" fmla="*/ 45244 h 16"/>
                <a:gd name="T16" fmla="*/ 41641 w 13"/>
                <a:gd name="T17" fmla="*/ 45244 h 16"/>
                <a:gd name="T18" fmla="*/ 49212 w 13"/>
                <a:gd name="T19" fmla="*/ 52784 h 16"/>
                <a:gd name="T20" fmla="*/ 41641 w 13"/>
                <a:gd name="T21" fmla="*/ 60325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6">
                  <a:moveTo>
                    <a:pt x="11" y="16"/>
                  </a:moveTo>
                  <a:cubicBezTo>
                    <a:pt x="7" y="16"/>
                    <a:pt x="5" y="15"/>
                    <a:pt x="3" y="12"/>
                  </a:cubicBezTo>
                  <a:cubicBezTo>
                    <a:pt x="1" y="9"/>
                    <a:pt x="0" y="6"/>
                    <a:pt x="0" y="2"/>
                  </a:cubicBezTo>
                  <a:cubicBezTo>
                    <a:pt x="0" y="1"/>
                    <a:pt x="0" y="0"/>
                    <a:pt x="2" y="0"/>
                  </a:cubicBezTo>
                  <a:cubicBezTo>
                    <a:pt x="2" y="0"/>
                    <a:pt x="2" y="0"/>
                    <a:pt x="2" y="0"/>
                  </a:cubicBezTo>
                  <a:cubicBezTo>
                    <a:pt x="3" y="0"/>
                    <a:pt x="4" y="1"/>
                    <a:pt x="4" y="2"/>
                  </a:cubicBezTo>
                  <a:cubicBezTo>
                    <a:pt x="4" y="5"/>
                    <a:pt x="4" y="7"/>
                    <a:pt x="6" y="9"/>
                  </a:cubicBezTo>
                  <a:cubicBezTo>
                    <a:pt x="7" y="11"/>
                    <a:pt x="9" y="12"/>
                    <a:pt x="11" y="12"/>
                  </a:cubicBezTo>
                  <a:cubicBezTo>
                    <a:pt x="11" y="12"/>
                    <a:pt x="11" y="12"/>
                    <a:pt x="11" y="12"/>
                  </a:cubicBezTo>
                  <a:cubicBezTo>
                    <a:pt x="12" y="12"/>
                    <a:pt x="13" y="13"/>
                    <a:pt x="13" y="14"/>
                  </a:cubicBezTo>
                  <a:cubicBezTo>
                    <a:pt x="13" y="15"/>
                    <a:pt x="12" y="16"/>
                    <a:pt x="1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grpSp>
        <p:nvGrpSpPr>
          <p:cNvPr id="17" name="组合 16"/>
          <p:cNvGrpSpPr/>
          <p:nvPr/>
        </p:nvGrpSpPr>
        <p:grpSpPr>
          <a:xfrm>
            <a:off x="4765896" y="1340070"/>
            <a:ext cx="685800" cy="685800"/>
            <a:chOff x="3227388" y="1831975"/>
            <a:chExt cx="685800" cy="685800"/>
          </a:xfrm>
          <a:solidFill>
            <a:schemeClr val="accent1"/>
          </a:solidFill>
        </p:grpSpPr>
        <p:sp>
          <p:nvSpPr>
            <p:cNvPr id="18" name="Freeform 14"/>
            <p:cNvSpPr>
              <a:spLocks noEditPoints="1"/>
            </p:cNvSpPr>
            <p:nvPr/>
          </p:nvSpPr>
          <p:spPr bwMode="auto">
            <a:xfrm>
              <a:off x="3227388" y="1831975"/>
              <a:ext cx="685800" cy="685800"/>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4 h 180"/>
                <a:gd name="T12" fmla="*/ 4 w 180"/>
                <a:gd name="T13" fmla="*/ 90 h 180"/>
                <a:gd name="T14" fmla="*/ 90 w 180"/>
                <a:gd name="T15" fmla="*/ 176 h 180"/>
                <a:gd name="T16" fmla="*/ 176 w 180"/>
                <a:gd name="T17" fmla="*/ 90 h 180"/>
                <a:gd name="T18" fmla="*/ 90 w 180"/>
                <a:gd name="T19" fmla="*/ 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19" name="Freeform 15"/>
            <p:cNvSpPr>
              <a:spLocks noEditPoints="1"/>
            </p:cNvSpPr>
            <p:nvPr/>
          </p:nvSpPr>
          <p:spPr bwMode="auto">
            <a:xfrm>
              <a:off x="3452813" y="1998663"/>
              <a:ext cx="239713" cy="290513"/>
            </a:xfrm>
            <a:custGeom>
              <a:avLst/>
              <a:gdLst>
                <a:gd name="T0" fmla="*/ 47 w 63"/>
                <a:gd name="T1" fmla="*/ 76 h 76"/>
                <a:gd name="T2" fmla="*/ 17 w 63"/>
                <a:gd name="T3" fmla="*/ 76 h 76"/>
                <a:gd name="T4" fmla="*/ 15 w 63"/>
                <a:gd name="T5" fmla="*/ 75 h 76"/>
                <a:gd name="T6" fmla="*/ 15 w 63"/>
                <a:gd name="T7" fmla="*/ 74 h 76"/>
                <a:gd name="T8" fmla="*/ 12 w 63"/>
                <a:gd name="T9" fmla="*/ 62 h 76"/>
                <a:gd name="T10" fmla="*/ 0 w 63"/>
                <a:gd name="T11" fmla="*/ 32 h 76"/>
                <a:gd name="T12" fmla="*/ 32 w 63"/>
                <a:gd name="T13" fmla="*/ 0 h 76"/>
                <a:gd name="T14" fmla="*/ 63 w 63"/>
                <a:gd name="T15" fmla="*/ 32 h 76"/>
                <a:gd name="T16" fmla="*/ 51 w 63"/>
                <a:gd name="T17" fmla="*/ 62 h 76"/>
                <a:gd name="T18" fmla="*/ 49 w 63"/>
                <a:gd name="T19" fmla="*/ 74 h 76"/>
                <a:gd name="T20" fmla="*/ 48 w 63"/>
                <a:gd name="T21" fmla="*/ 75 h 76"/>
                <a:gd name="T22" fmla="*/ 47 w 63"/>
                <a:gd name="T23" fmla="*/ 76 h 76"/>
                <a:gd name="T24" fmla="*/ 19 w 63"/>
                <a:gd name="T25" fmla="*/ 72 h 76"/>
                <a:gd name="T26" fmla="*/ 45 w 63"/>
                <a:gd name="T27" fmla="*/ 72 h 76"/>
                <a:gd name="T28" fmla="*/ 48 w 63"/>
                <a:gd name="T29" fmla="*/ 60 h 76"/>
                <a:gd name="T30" fmla="*/ 59 w 63"/>
                <a:gd name="T31" fmla="*/ 32 h 76"/>
                <a:gd name="T32" fmla="*/ 32 w 63"/>
                <a:gd name="T33" fmla="*/ 4 h 76"/>
                <a:gd name="T34" fmla="*/ 4 w 63"/>
                <a:gd name="T35" fmla="*/ 32 h 76"/>
                <a:gd name="T36" fmla="*/ 15 w 63"/>
                <a:gd name="T37" fmla="*/ 60 h 76"/>
                <a:gd name="T38" fmla="*/ 19 w 63"/>
                <a:gd name="T39" fmla="*/ 7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 h="76">
                  <a:moveTo>
                    <a:pt x="47" y="76"/>
                  </a:moveTo>
                  <a:cubicBezTo>
                    <a:pt x="17" y="76"/>
                    <a:pt x="17" y="76"/>
                    <a:pt x="17" y="76"/>
                  </a:cubicBezTo>
                  <a:cubicBezTo>
                    <a:pt x="16" y="76"/>
                    <a:pt x="16" y="76"/>
                    <a:pt x="15" y="75"/>
                  </a:cubicBezTo>
                  <a:cubicBezTo>
                    <a:pt x="15" y="75"/>
                    <a:pt x="15" y="74"/>
                    <a:pt x="15" y="74"/>
                  </a:cubicBezTo>
                  <a:cubicBezTo>
                    <a:pt x="15" y="72"/>
                    <a:pt x="15" y="65"/>
                    <a:pt x="12" y="62"/>
                  </a:cubicBezTo>
                  <a:cubicBezTo>
                    <a:pt x="0" y="47"/>
                    <a:pt x="0" y="32"/>
                    <a:pt x="0" y="32"/>
                  </a:cubicBezTo>
                  <a:cubicBezTo>
                    <a:pt x="0" y="14"/>
                    <a:pt x="14" y="0"/>
                    <a:pt x="32" y="0"/>
                  </a:cubicBezTo>
                  <a:cubicBezTo>
                    <a:pt x="49" y="0"/>
                    <a:pt x="63" y="14"/>
                    <a:pt x="63" y="32"/>
                  </a:cubicBezTo>
                  <a:cubicBezTo>
                    <a:pt x="63" y="32"/>
                    <a:pt x="63" y="47"/>
                    <a:pt x="51" y="62"/>
                  </a:cubicBezTo>
                  <a:cubicBezTo>
                    <a:pt x="49" y="65"/>
                    <a:pt x="49" y="71"/>
                    <a:pt x="49" y="74"/>
                  </a:cubicBezTo>
                  <a:cubicBezTo>
                    <a:pt x="49" y="74"/>
                    <a:pt x="49" y="75"/>
                    <a:pt x="48" y="75"/>
                  </a:cubicBezTo>
                  <a:cubicBezTo>
                    <a:pt x="48" y="76"/>
                    <a:pt x="47" y="76"/>
                    <a:pt x="47" y="76"/>
                  </a:cubicBezTo>
                  <a:close/>
                  <a:moveTo>
                    <a:pt x="19" y="72"/>
                  </a:moveTo>
                  <a:cubicBezTo>
                    <a:pt x="45" y="72"/>
                    <a:pt x="45" y="72"/>
                    <a:pt x="45" y="72"/>
                  </a:cubicBezTo>
                  <a:cubicBezTo>
                    <a:pt x="45" y="69"/>
                    <a:pt x="45" y="63"/>
                    <a:pt x="48" y="60"/>
                  </a:cubicBezTo>
                  <a:cubicBezTo>
                    <a:pt x="59" y="45"/>
                    <a:pt x="59" y="32"/>
                    <a:pt x="59" y="32"/>
                  </a:cubicBezTo>
                  <a:cubicBezTo>
                    <a:pt x="59" y="17"/>
                    <a:pt x="47" y="4"/>
                    <a:pt x="32" y="4"/>
                  </a:cubicBezTo>
                  <a:cubicBezTo>
                    <a:pt x="16" y="4"/>
                    <a:pt x="4" y="17"/>
                    <a:pt x="4" y="32"/>
                  </a:cubicBezTo>
                  <a:cubicBezTo>
                    <a:pt x="4" y="32"/>
                    <a:pt x="4" y="45"/>
                    <a:pt x="15" y="60"/>
                  </a:cubicBezTo>
                  <a:cubicBezTo>
                    <a:pt x="18" y="63"/>
                    <a:pt x="19" y="69"/>
                    <a:pt x="19"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0" name="Freeform 16"/>
            <p:cNvSpPr/>
            <p:nvPr/>
          </p:nvSpPr>
          <p:spPr bwMode="auto">
            <a:xfrm>
              <a:off x="3506788" y="2308225"/>
              <a:ext cx="133350" cy="14288"/>
            </a:xfrm>
            <a:custGeom>
              <a:avLst/>
              <a:gdLst>
                <a:gd name="T0" fmla="*/ 33 w 35"/>
                <a:gd name="T1" fmla="*/ 4 h 4"/>
                <a:gd name="T2" fmla="*/ 2 w 35"/>
                <a:gd name="T3" fmla="*/ 4 h 4"/>
                <a:gd name="T4" fmla="*/ 0 w 35"/>
                <a:gd name="T5" fmla="*/ 2 h 4"/>
                <a:gd name="T6" fmla="*/ 2 w 35"/>
                <a:gd name="T7" fmla="*/ 0 h 4"/>
                <a:gd name="T8" fmla="*/ 33 w 35"/>
                <a:gd name="T9" fmla="*/ 0 h 4"/>
                <a:gd name="T10" fmla="*/ 35 w 35"/>
                <a:gd name="T11" fmla="*/ 2 h 4"/>
                <a:gd name="T12" fmla="*/ 33 w 3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5" h="4">
                  <a:moveTo>
                    <a:pt x="33" y="4"/>
                  </a:moveTo>
                  <a:cubicBezTo>
                    <a:pt x="2" y="4"/>
                    <a:pt x="2" y="4"/>
                    <a:pt x="2" y="4"/>
                  </a:cubicBezTo>
                  <a:cubicBezTo>
                    <a:pt x="1" y="4"/>
                    <a:pt x="0" y="3"/>
                    <a:pt x="0" y="2"/>
                  </a:cubicBezTo>
                  <a:cubicBezTo>
                    <a:pt x="0" y="1"/>
                    <a:pt x="1" y="0"/>
                    <a:pt x="2" y="0"/>
                  </a:cubicBezTo>
                  <a:cubicBezTo>
                    <a:pt x="33" y="0"/>
                    <a:pt x="33" y="0"/>
                    <a:pt x="33" y="0"/>
                  </a:cubicBezTo>
                  <a:cubicBezTo>
                    <a:pt x="34" y="0"/>
                    <a:pt x="35" y="1"/>
                    <a:pt x="35" y="2"/>
                  </a:cubicBezTo>
                  <a:cubicBezTo>
                    <a:pt x="35" y="3"/>
                    <a:pt x="34" y="4"/>
                    <a:pt x="3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1" name="Freeform 17"/>
            <p:cNvSpPr/>
            <p:nvPr/>
          </p:nvSpPr>
          <p:spPr bwMode="auto">
            <a:xfrm>
              <a:off x="3521076" y="2341563"/>
              <a:ext cx="106363" cy="15875"/>
            </a:xfrm>
            <a:custGeom>
              <a:avLst/>
              <a:gdLst>
                <a:gd name="T0" fmla="*/ 26 w 28"/>
                <a:gd name="T1" fmla="*/ 4 h 4"/>
                <a:gd name="T2" fmla="*/ 2 w 28"/>
                <a:gd name="T3" fmla="*/ 4 h 4"/>
                <a:gd name="T4" fmla="*/ 0 w 28"/>
                <a:gd name="T5" fmla="*/ 2 h 4"/>
                <a:gd name="T6" fmla="*/ 2 w 28"/>
                <a:gd name="T7" fmla="*/ 0 h 4"/>
                <a:gd name="T8" fmla="*/ 26 w 28"/>
                <a:gd name="T9" fmla="*/ 0 h 4"/>
                <a:gd name="T10" fmla="*/ 28 w 28"/>
                <a:gd name="T11" fmla="*/ 2 h 4"/>
                <a:gd name="T12" fmla="*/ 26 w 2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8" h="4">
                  <a:moveTo>
                    <a:pt x="26" y="4"/>
                  </a:moveTo>
                  <a:cubicBezTo>
                    <a:pt x="2" y="4"/>
                    <a:pt x="2" y="4"/>
                    <a:pt x="2" y="4"/>
                  </a:cubicBezTo>
                  <a:cubicBezTo>
                    <a:pt x="1" y="4"/>
                    <a:pt x="0" y="3"/>
                    <a:pt x="0" y="2"/>
                  </a:cubicBezTo>
                  <a:cubicBezTo>
                    <a:pt x="0" y="0"/>
                    <a:pt x="1" y="0"/>
                    <a:pt x="2" y="0"/>
                  </a:cubicBezTo>
                  <a:cubicBezTo>
                    <a:pt x="26" y="0"/>
                    <a:pt x="26" y="0"/>
                    <a:pt x="26" y="0"/>
                  </a:cubicBezTo>
                  <a:cubicBezTo>
                    <a:pt x="27" y="0"/>
                    <a:pt x="28" y="0"/>
                    <a:pt x="28" y="2"/>
                  </a:cubicBezTo>
                  <a:cubicBezTo>
                    <a:pt x="28" y="3"/>
                    <a:pt x="27" y="4"/>
                    <a:pt x="2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2" name="Freeform 18"/>
            <p:cNvSpPr/>
            <p:nvPr/>
          </p:nvSpPr>
          <p:spPr bwMode="auto">
            <a:xfrm>
              <a:off x="3525838" y="2117725"/>
              <a:ext cx="33338" cy="160338"/>
            </a:xfrm>
            <a:custGeom>
              <a:avLst/>
              <a:gdLst>
                <a:gd name="T0" fmla="*/ 12 w 21"/>
                <a:gd name="T1" fmla="*/ 101 h 101"/>
                <a:gd name="T2" fmla="*/ 0 w 21"/>
                <a:gd name="T3" fmla="*/ 2 h 101"/>
                <a:gd name="T4" fmla="*/ 9 w 21"/>
                <a:gd name="T5" fmla="*/ 0 h 101"/>
                <a:gd name="T6" fmla="*/ 21 w 21"/>
                <a:gd name="T7" fmla="*/ 101 h 101"/>
                <a:gd name="T8" fmla="*/ 12 w 21"/>
                <a:gd name="T9" fmla="*/ 101 h 101"/>
              </a:gdLst>
              <a:ahLst/>
              <a:cxnLst>
                <a:cxn ang="0">
                  <a:pos x="T0" y="T1"/>
                </a:cxn>
                <a:cxn ang="0">
                  <a:pos x="T2" y="T3"/>
                </a:cxn>
                <a:cxn ang="0">
                  <a:pos x="T4" y="T5"/>
                </a:cxn>
                <a:cxn ang="0">
                  <a:pos x="T6" y="T7"/>
                </a:cxn>
                <a:cxn ang="0">
                  <a:pos x="T8" y="T9"/>
                </a:cxn>
              </a:cxnLst>
              <a:rect l="0" t="0" r="r" b="b"/>
              <a:pathLst>
                <a:path w="21" h="101">
                  <a:moveTo>
                    <a:pt x="12" y="101"/>
                  </a:moveTo>
                  <a:lnTo>
                    <a:pt x="0" y="2"/>
                  </a:lnTo>
                  <a:lnTo>
                    <a:pt x="9" y="0"/>
                  </a:lnTo>
                  <a:lnTo>
                    <a:pt x="21" y="101"/>
                  </a:lnTo>
                  <a:lnTo>
                    <a:pt x="12"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3" name="Freeform 19"/>
            <p:cNvSpPr/>
            <p:nvPr/>
          </p:nvSpPr>
          <p:spPr bwMode="auto">
            <a:xfrm>
              <a:off x="3586163" y="2117725"/>
              <a:ext cx="34925" cy="160338"/>
            </a:xfrm>
            <a:custGeom>
              <a:avLst/>
              <a:gdLst>
                <a:gd name="T0" fmla="*/ 10 w 22"/>
                <a:gd name="T1" fmla="*/ 101 h 101"/>
                <a:gd name="T2" fmla="*/ 0 w 22"/>
                <a:gd name="T3" fmla="*/ 101 h 101"/>
                <a:gd name="T4" fmla="*/ 12 w 22"/>
                <a:gd name="T5" fmla="*/ 0 h 101"/>
                <a:gd name="T6" fmla="*/ 22 w 22"/>
                <a:gd name="T7" fmla="*/ 2 h 101"/>
                <a:gd name="T8" fmla="*/ 10 w 22"/>
                <a:gd name="T9" fmla="*/ 101 h 101"/>
              </a:gdLst>
              <a:ahLst/>
              <a:cxnLst>
                <a:cxn ang="0">
                  <a:pos x="T0" y="T1"/>
                </a:cxn>
                <a:cxn ang="0">
                  <a:pos x="T2" y="T3"/>
                </a:cxn>
                <a:cxn ang="0">
                  <a:pos x="T4" y="T5"/>
                </a:cxn>
                <a:cxn ang="0">
                  <a:pos x="T6" y="T7"/>
                </a:cxn>
                <a:cxn ang="0">
                  <a:pos x="T8" y="T9"/>
                </a:cxn>
              </a:cxnLst>
              <a:rect l="0" t="0" r="r" b="b"/>
              <a:pathLst>
                <a:path w="22" h="101">
                  <a:moveTo>
                    <a:pt x="10" y="101"/>
                  </a:moveTo>
                  <a:lnTo>
                    <a:pt x="0" y="101"/>
                  </a:lnTo>
                  <a:lnTo>
                    <a:pt x="12" y="0"/>
                  </a:lnTo>
                  <a:lnTo>
                    <a:pt x="22" y="2"/>
                  </a:lnTo>
                  <a:lnTo>
                    <a:pt x="10"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4" name="Freeform 20"/>
            <p:cNvSpPr/>
            <p:nvPr/>
          </p:nvSpPr>
          <p:spPr bwMode="auto">
            <a:xfrm>
              <a:off x="3532188" y="2132013"/>
              <a:ext cx="80963" cy="26988"/>
            </a:xfrm>
            <a:custGeom>
              <a:avLst/>
              <a:gdLst>
                <a:gd name="T0" fmla="*/ 18 w 21"/>
                <a:gd name="T1" fmla="*/ 7 h 7"/>
                <a:gd name="T2" fmla="*/ 15 w 21"/>
                <a:gd name="T3" fmla="*/ 5 h 7"/>
                <a:gd name="T4" fmla="*/ 13 w 21"/>
                <a:gd name="T5" fmla="*/ 7 h 7"/>
                <a:gd name="T6" fmla="*/ 10 w 21"/>
                <a:gd name="T7" fmla="*/ 5 h 7"/>
                <a:gd name="T8" fmla="*/ 8 w 21"/>
                <a:gd name="T9" fmla="*/ 7 h 7"/>
                <a:gd name="T10" fmla="*/ 5 w 21"/>
                <a:gd name="T11" fmla="*/ 5 h 7"/>
                <a:gd name="T12" fmla="*/ 3 w 21"/>
                <a:gd name="T13" fmla="*/ 7 h 7"/>
                <a:gd name="T14" fmla="*/ 0 w 21"/>
                <a:gd name="T15" fmla="*/ 4 h 7"/>
                <a:gd name="T16" fmla="*/ 0 w 21"/>
                <a:gd name="T17" fmla="*/ 3 h 7"/>
                <a:gd name="T18" fmla="*/ 1 w 21"/>
                <a:gd name="T19" fmla="*/ 4 h 7"/>
                <a:gd name="T20" fmla="*/ 1 w 21"/>
                <a:gd name="T21" fmla="*/ 0 h 7"/>
                <a:gd name="T22" fmla="*/ 3 w 21"/>
                <a:gd name="T23" fmla="*/ 1 h 7"/>
                <a:gd name="T24" fmla="*/ 5 w 21"/>
                <a:gd name="T25" fmla="*/ 0 h 7"/>
                <a:gd name="T26" fmla="*/ 8 w 21"/>
                <a:gd name="T27" fmla="*/ 1 h 7"/>
                <a:gd name="T28" fmla="*/ 10 w 21"/>
                <a:gd name="T29" fmla="*/ 0 h 7"/>
                <a:gd name="T30" fmla="*/ 13 w 21"/>
                <a:gd name="T31" fmla="*/ 1 h 7"/>
                <a:gd name="T32" fmla="*/ 15 w 21"/>
                <a:gd name="T33" fmla="*/ 0 h 7"/>
                <a:gd name="T34" fmla="*/ 18 w 21"/>
                <a:gd name="T35" fmla="*/ 1 h 7"/>
                <a:gd name="T36" fmla="*/ 20 w 21"/>
                <a:gd name="T37" fmla="*/ 0 h 7"/>
                <a:gd name="T38" fmla="*/ 20 w 21"/>
                <a:gd name="T39" fmla="*/ 4 h 7"/>
                <a:gd name="T40" fmla="*/ 21 w 21"/>
                <a:gd name="T41" fmla="*/ 3 h 7"/>
                <a:gd name="T42" fmla="*/ 21 w 21"/>
                <a:gd name="T43" fmla="*/ 4 h 7"/>
                <a:gd name="T44" fmla="*/ 18 w 21"/>
                <a:gd name="T45"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7">
                  <a:moveTo>
                    <a:pt x="18" y="7"/>
                  </a:moveTo>
                  <a:cubicBezTo>
                    <a:pt x="17" y="7"/>
                    <a:pt x="16" y="6"/>
                    <a:pt x="15" y="5"/>
                  </a:cubicBezTo>
                  <a:cubicBezTo>
                    <a:pt x="15" y="6"/>
                    <a:pt x="14" y="7"/>
                    <a:pt x="13" y="7"/>
                  </a:cubicBezTo>
                  <a:cubicBezTo>
                    <a:pt x="12" y="7"/>
                    <a:pt x="11" y="6"/>
                    <a:pt x="10" y="5"/>
                  </a:cubicBezTo>
                  <a:cubicBezTo>
                    <a:pt x="10" y="6"/>
                    <a:pt x="9" y="7"/>
                    <a:pt x="8" y="7"/>
                  </a:cubicBezTo>
                  <a:cubicBezTo>
                    <a:pt x="7" y="7"/>
                    <a:pt x="6" y="6"/>
                    <a:pt x="5" y="5"/>
                  </a:cubicBezTo>
                  <a:cubicBezTo>
                    <a:pt x="5" y="6"/>
                    <a:pt x="4" y="7"/>
                    <a:pt x="3" y="7"/>
                  </a:cubicBezTo>
                  <a:cubicBezTo>
                    <a:pt x="1" y="7"/>
                    <a:pt x="0" y="5"/>
                    <a:pt x="0" y="4"/>
                  </a:cubicBezTo>
                  <a:cubicBezTo>
                    <a:pt x="0" y="4"/>
                    <a:pt x="0" y="4"/>
                    <a:pt x="0" y="3"/>
                  </a:cubicBezTo>
                  <a:cubicBezTo>
                    <a:pt x="0" y="4"/>
                    <a:pt x="0" y="4"/>
                    <a:pt x="1" y="4"/>
                  </a:cubicBezTo>
                  <a:cubicBezTo>
                    <a:pt x="1" y="0"/>
                    <a:pt x="1" y="0"/>
                    <a:pt x="1" y="0"/>
                  </a:cubicBezTo>
                  <a:cubicBezTo>
                    <a:pt x="2" y="0"/>
                    <a:pt x="3" y="0"/>
                    <a:pt x="3" y="1"/>
                  </a:cubicBezTo>
                  <a:cubicBezTo>
                    <a:pt x="3" y="0"/>
                    <a:pt x="4" y="0"/>
                    <a:pt x="5" y="0"/>
                  </a:cubicBezTo>
                  <a:cubicBezTo>
                    <a:pt x="7" y="0"/>
                    <a:pt x="7" y="0"/>
                    <a:pt x="8" y="1"/>
                  </a:cubicBezTo>
                  <a:cubicBezTo>
                    <a:pt x="8" y="0"/>
                    <a:pt x="9" y="0"/>
                    <a:pt x="10" y="0"/>
                  </a:cubicBezTo>
                  <a:cubicBezTo>
                    <a:pt x="12" y="0"/>
                    <a:pt x="12" y="1"/>
                    <a:pt x="13" y="1"/>
                  </a:cubicBezTo>
                  <a:cubicBezTo>
                    <a:pt x="13" y="1"/>
                    <a:pt x="14" y="0"/>
                    <a:pt x="15" y="0"/>
                  </a:cubicBezTo>
                  <a:cubicBezTo>
                    <a:pt x="16" y="0"/>
                    <a:pt x="17" y="1"/>
                    <a:pt x="18" y="1"/>
                  </a:cubicBezTo>
                  <a:cubicBezTo>
                    <a:pt x="18" y="1"/>
                    <a:pt x="19" y="0"/>
                    <a:pt x="20" y="0"/>
                  </a:cubicBezTo>
                  <a:cubicBezTo>
                    <a:pt x="20" y="4"/>
                    <a:pt x="20" y="4"/>
                    <a:pt x="20" y="4"/>
                  </a:cubicBezTo>
                  <a:cubicBezTo>
                    <a:pt x="21" y="4"/>
                    <a:pt x="21" y="4"/>
                    <a:pt x="21" y="3"/>
                  </a:cubicBezTo>
                  <a:cubicBezTo>
                    <a:pt x="21" y="4"/>
                    <a:pt x="21" y="4"/>
                    <a:pt x="21" y="4"/>
                  </a:cubicBezTo>
                  <a:cubicBezTo>
                    <a:pt x="20" y="5"/>
                    <a:pt x="20" y="7"/>
                    <a:pt x="18"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grpSp>
        <p:nvGrpSpPr>
          <p:cNvPr id="25" name="组合 32"/>
          <p:cNvGrpSpPr/>
          <p:nvPr/>
        </p:nvGrpSpPr>
        <p:grpSpPr bwMode="auto">
          <a:xfrm>
            <a:off x="7934325" y="1379751"/>
            <a:ext cx="685800" cy="685800"/>
            <a:chOff x="5059363" y="1768475"/>
            <a:chExt cx="685800" cy="685800"/>
          </a:xfrm>
          <a:solidFill>
            <a:schemeClr val="accent1"/>
          </a:solidFill>
        </p:grpSpPr>
        <p:sp>
          <p:nvSpPr>
            <p:cNvPr id="26" name="Freeform 24"/>
            <p:cNvSpPr>
              <a:spLocks noEditPoints="1"/>
            </p:cNvSpPr>
            <p:nvPr/>
          </p:nvSpPr>
          <p:spPr bwMode="auto">
            <a:xfrm>
              <a:off x="5059363" y="1768475"/>
              <a:ext cx="685800" cy="685800"/>
            </a:xfrm>
            <a:custGeom>
              <a:avLst/>
              <a:gdLst>
                <a:gd name="T0" fmla="*/ 342900 w 180"/>
                <a:gd name="T1" fmla="*/ 685800 h 180"/>
                <a:gd name="T2" fmla="*/ 0 w 180"/>
                <a:gd name="T3" fmla="*/ 342900 h 180"/>
                <a:gd name="T4" fmla="*/ 342900 w 180"/>
                <a:gd name="T5" fmla="*/ 0 h 180"/>
                <a:gd name="T6" fmla="*/ 685800 w 180"/>
                <a:gd name="T7" fmla="*/ 342900 h 180"/>
                <a:gd name="T8" fmla="*/ 342900 w 180"/>
                <a:gd name="T9" fmla="*/ 685800 h 180"/>
                <a:gd name="T10" fmla="*/ 342900 w 180"/>
                <a:gd name="T11" fmla="*/ 15240 h 180"/>
                <a:gd name="T12" fmla="*/ 15240 w 180"/>
                <a:gd name="T13" fmla="*/ 342900 h 180"/>
                <a:gd name="T14" fmla="*/ 342900 w 180"/>
                <a:gd name="T15" fmla="*/ 670560 h 180"/>
                <a:gd name="T16" fmla="*/ 670560 w 180"/>
                <a:gd name="T17" fmla="*/ 342900 h 180"/>
                <a:gd name="T18" fmla="*/ 342900 w 180"/>
                <a:gd name="T19" fmla="*/ 15240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7" name="Freeform 25"/>
            <p:cNvSpPr>
              <a:spLocks noEditPoints="1"/>
            </p:cNvSpPr>
            <p:nvPr/>
          </p:nvSpPr>
          <p:spPr bwMode="auto">
            <a:xfrm>
              <a:off x="5249863" y="2054225"/>
              <a:ext cx="263525" cy="182563"/>
            </a:xfrm>
            <a:custGeom>
              <a:avLst/>
              <a:gdLst>
                <a:gd name="T0" fmla="*/ 240610 w 69"/>
                <a:gd name="T1" fmla="*/ 182563 h 48"/>
                <a:gd name="T2" fmla="*/ 22915 w 69"/>
                <a:gd name="T3" fmla="*/ 182563 h 48"/>
                <a:gd name="T4" fmla="*/ 0 w 69"/>
                <a:gd name="T5" fmla="*/ 159743 h 48"/>
                <a:gd name="T6" fmla="*/ 0 w 69"/>
                <a:gd name="T7" fmla="*/ 22820 h 48"/>
                <a:gd name="T8" fmla="*/ 22915 w 69"/>
                <a:gd name="T9" fmla="*/ 0 h 48"/>
                <a:gd name="T10" fmla="*/ 240610 w 69"/>
                <a:gd name="T11" fmla="*/ 0 h 48"/>
                <a:gd name="T12" fmla="*/ 263525 w 69"/>
                <a:gd name="T13" fmla="*/ 22820 h 48"/>
                <a:gd name="T14" fmla="*/ 263525 w 69"/>
                <a:gd name="T15" fmla="*/ 159743 h 48"/>
                <a:gd name="T16" fmla="*/ 240610 w 69"/>
                <a:gd name="T17" fmla="*/ 182563 h 48"/>
                <a:gd name="T18" fmla="*/ 22915 w 69"/>
                <a:gd name="T19" fmla="*/ 15214 h 48"/>
                <a:gd name="T20" fmla="*/ 15277 w 69"/>
                <a:gd name="T21" fmla="*/ 22820 h 48"/>
                <a:gd name="T22" fmla="*/ 15277 w 69"/>
                <a:gd name="T23" fmla="*/ 159743 h 48"/>
                <a:gd name="T24" fmla="*/ 22915 w 69"/>
                <a:gd name="T25" fmla="*/ 167349 h 48"/>
                <a:gd name="T26" fmla="*/ 240610 w 69"/>
                <a:gd name="T27" fmla="*/ 167349 h 48"/>
                <a:gd name="T28" fmla="*/ 248248 w 69"/>
                <a:gd name="T29" fmla="*/ 159743 h 48"/>
                <a:gd name="T30" fmla="*/ 248248 w 69"/>
                <a:gd name="T31" fmla="*/ 22820 h 48"/>
                <a:gd name="T32" fmla="*/ 240610 w 69"/>
                <a:gd name="T33" fmla="*/ 15214 h 48"/>
                <a:gd name="T34" fmla="*/ 22915 w 69"/>
                <a:gd name="T35" fmla="*/ 15214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9" h="48">
                  <a:moveTo>
                    <a:pt x="63" y="48"/>
                  </a:moveTo>
                  <a:cubicBezTo>
                    <a:pt x="6" y="48"/>
                    <a:pt x="6" y="48"/>
                    <a:pt x="6" y="48"/>
                  </a:cubicBezTo>
                  <a:cubicBezTo>
                    <a:pt x="3" y="48"/>
                    <a:pt x="0" y="45"/>
                    <a:pt x="0" y="42"/>
                  </a:cubicBezTo>
                  <a:cubicBezTo>
                    <a:pt x="0" y="6"/>
                    <a:pt x="0" y="6"/>
                    <a:pt x="0" y="6"/>
                  </a:cubicBezTo>
                  <a:cubicBezTo>
                    <a:pt x="0" y="2"/>
                    <a:pt x="3" y="0"/>
                    <a:pt x="6" y="0"/>
                  </a:cubicBezTo>
                  <a:cubicBezTo>
                    <a:pt x="63" y="0"/>
                    <a:pt x="63" y="0"/>
                    <a:pt x="63" y="0"/>
                  </a:cubicBezTo>
                  <a:cubicBezTo>
                    <a:pt x="66" y="0"/>
                    <a:pt x="69" y="2"/>
                    <a:pt x="69" y="6"/>
                  </a:cubicBezTo>
                  <a:cubicBezTo>
                    <a:pt x="69" y="42"/>
                    <a:pt x="69" y="42"/>
                    <a:pt x="69" y="42"/>
                  </a:cubicBezTo>
                  <a:cubicBezTo>
                    <a:pt x="69" y="45"/>
                    <a:pt x="66" y="48"/>
                    <a:pt x="63" y="48"/>
                  </a:cubicBezTo>
                  <a:close/>
                  <a:moveTo>
                    <a:pt x="6" y="4"/>
                  </a:moveTo>
                  <a:cubicBezTo>
                    <a:pt x="5" y="4"/>
                    <a:pt x="4" y="5"/>
                    <a:pt x="4" y="6"/>
                  </a:cubicBezTo>
                  <a:cubicBezTo>
                    <a:pt x="4" y="42"/>
                    <a:pt x="4" y="42"/>
                    <a:pt x="4" y="42"/>
                  </a:cubicBezTo>
                  <a:cubicBezTo>
                    <a:pt x="4" y="43"/>
                    <a:pt x="5" y="44"/>
                    <a:pt x="6" y="44"/>
                  </a:cubicBezTo>
                  <a:cubicBezTo>
                    <a:pt x="63" y="44"/>
                    <a:pt x="63" y="44"/>
                    <a:pt x="63" y="44"/>
                  </a:cubicBezTo>
                  <a:cubicBezTo>
                    <a:pt x="64" y="44"/>
                    <a:pt x="65" y="43"/>
                    <a:pt x="65" y="42"/>
                  </a:cubicBezTo>
                  <a:cubicBezTo>
                    <a:pt x="65" y="6"/>
                    <a:pt x="65" y="6"/>
                    <a:pt x="65" y="6"/>
                  </a:cubicBezTo>
                  <a:cubicBezTo>
                    <a:pt x="65" y="5"/>
                    <a:pt x="64" y="4"/>
                    <a:pt x="63" y="4"/>
                  </a:cubicBezTo>
                  <a:lnTo>
                    <a:pt x="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8" name="Freeform 26"/>
            <p:cNvSpPr>
              <a:spLocks noEditPoints="1"/>
            </p:cNvSpPr>
            <p:nvPr/>
          </p:nvSpPr>
          <p:spPr bwMode="auto">
            <a:xfrm>
              <a:off x="5494338" y="2054225"/>
              <a:ext cx="98425" cy="182563"/>
            </a:xfrm>
            <a:custGeom>
              <a:avLst/>
              <a:gdLst>
                <a:gd name="T0" fmla="*/ 90854 w 26"/>
                <a:gd name="T1" fmla="*/ 182563 h 48"/>
                <a:gd name="T2" fmla="*/ 87068 w 26"/>
                <a:gd name="T3" fmla="*/ 178760 h 48"/>
                <a:gd name="T4" fmla="*/ 7571 w 26"/>
                <a:gd name="T5" fmla="*/ 140726 h 48"/>
                <a:gd name="T6" fmla="*/ 0 w 26"/>
                <a:gd name="T7" fmla="*/ 133119 h 48"/>
                <a:gd name="T8" fmla="*/ 0 w 26"/>
                <a:gd name="T9" fmla="*/ 49444 h 48"/>
                <a:gd name="T10" fmla="*/ 7571 w 26"/>
                <a:gd name="T11" fmla="*/ 41837 h 48"/>
                <a:gd name="T12" fmla="*/ 87068 w 26"/>
                <a:gd name="T13" fmla="*/ 0 h 48"/>
                <a:gd name="T14" fmla="*/ 94639 w 26"/>
                <a:gd name="T15" fmla="*/ 0 h 48"/>
                <a:gd name="T16" fmla="*/ 98425 w 26"/>
                <a:gd name="T17" fmla="*/ 7607 h 48"/>
                <a:gd name="T18" fmla="*/ 98425 w 26"/>
                <a:gd name="T19" fmla="*/ 174956 h 48"/>
                <a:gd name="T20" fmla="*/ 94639 w 26"/>
                <a:gd name="T21" fmla="*/ 178760 h 48"/>
                <a:gd name="T22" fmla="*/ 90854 w 26"/>
                <a:gd name="T23" fmla="*/ 182563 h 48"/>
                <a:gd name="T24" fmla="*/ 15142 w 26"/>
                <a:gd name="T25" fmla="*/ 129315 h 48"/>
                <a:gd name="T26" fmla="*/ 83283 w 26"/>
                <a:gd name="T27" fmla="*/ 159743 h 48"/>
                <a:gd name="T28" fmla="*/ 83283 w 26"/>
                <a:gd name="T29" fmla="*/ 19017 h 48"/>
                <a:gd name="T30" fmla="*/ 15142 w 26"/>
                <a:gd name="T31" fmla="*/ 53248 h 48"/>
                <a:gd name="T32" fmla="*/ 15142 w 26"/>
                <a:gd name="T33" fmla="*/ 129315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48">
                  <a:moveTo>
                    <a:pt x="24" y="48"/>
                  </a:moveTo>
                  <a:cubicBezTo>
                    <a:pt x="24" y="48"/>
                    <a:pt x="24" y="48"/>
                    <a:pt x="23" y="47"/>
                  </a:cubicBezTo>
                  <a:cubicBezTo>
                    <a:pt x="2" y="37"/>
                    <a:pt x="2" y="37"/>
                    <a:pt x="2" y="37"/>
                  </a:cubicBezTo>
                  <a:cubicBezTo>
                    <a:pt x="1" y="36"/>
                    <a:pt x="0" y="36"/>
                    <a:pt x="0" y="35"/>
                  </a:cubicBezTo>
                  <a:cubicBezTo>
                    <a:pt x="0" y="13"/>
                    <a:pt x="0" y="13"/>
                    <a:pt x="0" y="13"/>
                  </a:cubicBezTo>
                  <a:cubicBezTo>
                    <a:pt x="0" y="12"/>
                    <a:pt x="1" y="12"/>
                    <a:pt x="2" y="11"/>
                  </a:cubicBezTo>
                  <a:cubicBezTo>
                    <a:pt x="23" y="0"/>
                    <a:pt x="23" y="0"/>
                    <a:pt x="23" y="0"/>
                  </a:cubicBezTo>
                  <a:cubicBezTo>
                    <a:pt x="24" y="0"/>
                    <a:pt x="25" y="0"/>
                    <a:pt x="25" y="0"/>
                  </a:cubicBezTo>
                  <a:cubicBezTo>
                    <a:pt x="26" y="1"/>
                    <a:pt x="26" y="1"/>
                    <a:pt x="26" y="2"/>
                  </a:cubicBezTo>
                  <a:cubicBezTo>
                    <a:pt x="26" y="46"/>
                    <a:pt x="26" y="46"/>
                    <a:pt x="26" y="46"/>
                  </a:cubicBezTo>
                  <a:cubicBezTo>
                    <a:pt x="26" y="46"/>
                    <a:pt x="26" y="47"/>
                    <a:pt x="25" y="47"/>
                  </a:cubicBezTo>
                  <a:cubicBezTo>
                    <a:pt x="25" y="48"/>
                    <a:pt x="25" y="48"/>
                    <a:pt x="24" y="48"/>
                  </a:cubicBezTo>
                  <a:close/>
                  <a:moveTo>
                    <a:pt x="4" y="34"/>
                  </a:moveTo>
                  <a:cubicBezTo>
                    <a:pt x="22" y="42"/>
                    <a:pt x="22" y="42"/>
                    <a:pt x="22" y="42"/>
                  </a:cubicBezTo>
                  <a:cubicBezTo>
                    <a:pt x="22" y="5"/>
                    <a:pt x="22" y="5"/>
                    <a:pt x="22" y="5"/>
                  </a:cubicBezTo>
                  <a:cubicBezTo>
                    <a:pt x="4" y="14"/>
                    <a:pt x="4" y="14"/>
                    <a:pt x="4" y="14"/>
                  </a:cubicBezTo>
                  <a:lnTo>
                    <a:pt x="4"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29" name="Freeform 27"/>
            <p:cNvSpPr>
              <a:spLocks noEditPoints="1"/>
            </p:cNvSpPr>
            <p:nvPr/>
          </p:nvSpPr>
          <p:spPr bwMode="auto">
            <a:xfrm>
              <a:off x="5257800" y="1943100"/>
              <a:ext cx="119063" cy="119063"/>
            </a:xfrm>
            <a:custGeom>
              <a:avLst/>
              <a:gdLst>
                <a:gd name="T0" fmla="*/ 57611 w 31"/>
                <a:gd name="T1" fmla="*/ 119063 h 31"/>
                <a:gd name="T2" fmla="*/ 0 w 31"/>
                <a:gd name="T3" fmla="*/ 57611 h 31"/>
                <a:gd name="T4" fmla="*/ 57611 w 31"/>
                <a:gd name="T5" fmla="*/ 0 h 31"/>
                <a:gd name="T6" fmla="*/ 119063 w 31"/>
                <a:gd name="T7" fmla="*/ 57611 h 31"/>
                <a:gd name="T8" fmla="*/ 57611 w 31"/>
                <a:gd name="T9" fmla="*/ 119063 h 31"/>
                <a:gd name="T10" fmla="*/ 57611 w 31"/>
                <a:gd name="T11" fmla="*/ 15363 h 31"/>
                <a:gd name="T12" fmla="*/ 15363 w 31"/>
                <a:gd name="T13" fmla="*/ 57611 h 31"/>
                <a:gd name="T14" fmla="*/ 57611 w 31"/>
                <a:gd name="T15" fmla="*/ 103700 h 31"/>
                <a:gd name="T16" fmla="*/ 103700 w 31"/>
                <a:gd name="T17" fmla="*/ 57611 h 31"/>
                <a:gd name="T18" fmla="*/ 57611 w 31"/>
                <a:gd name="T19" fmla="*/ 15363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31">
                  <a:moveTo>
                    <a:pt x="15" y="31"/>
                  </a:moveTo>
                  <a:cubicBezTo>
                    <a:pt x="7" y="31"/>
                    <a:pt x="0" y="24"/>
                    <a:pt x="0" y="15"/>
                  </a:cubicBezTo>
                  <a:cubicBezTo>
                    <a:pt x="0" y="7"/>
                    <a:pt x="7" y="0"/>
                    <a:pt x="15" y="0"/>
                  </a:cubicBezTo>
                  <a:cubicBezTo>
                    <a:pt x="24" y="0"/>
                    <a:pt x="31" y="7"/>
                    <a:pt x="31" y="15"/>
                  </a:cubicBezTo>
                  <a:cubicBezTo>
                    <a:pt x="31" y="24"/>
                    <a:pt x="24" y="31"/>
                    <a:pt x="15" y="31"/>
                  </a:cubicBezTo>
                  <a:close/>
                  <a:moveTo>
                    <a:pt x="15" y="4"/>
                  </a:moveTo>
                  <a:cubicBezTo>
                    <a:pt x="9" y="4"/>
                    <a:pt x="4" y="9"/>
                    <a:pt x="4" y="15"/>
                  </a:cubicBezTo>
                  <a:cubicBezTo>
                    <a:pt x="4" y="22"/>
                    <a:pt x="9" y="27"/>
                    <a:pt x="15" y="27"/>
                  </a:cubicBezTo>
                  <a:cubicBezTo>
                    <a:pt x="22" y="27"/>
                    <a:pt x="27" y="22"/>
                    <a:pt x="27" y="15"/>
                  </a:cubicBezTo>
                  <a:cubicBezTo>
                    <a:pt x="27" y="9"/>
                    <a:pt x="22" y="4"/>
                    <a:pt x="1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0" name="Freeform 28"/>
            <p:cNvSpPr>
              <a:spLocks noEditPoints="1"/>
            </p:cNvSpPr>
            <p:nvPr/>
          </p:nvSpPr>
          <p:spPr bwMode="auto">
            <a:xfrm>
              <a:off x="5368925" y="1943100"/>
              <a:ext cx="117475" cy="119063"/>
            </a:xfrm>
            <a:custGeom>
              <a:avLst/>
              <a:gdLst>
                <a:gd name="T0" fmla="*/ 60632 w 31"/>
                <a:gd name="T1" fmla="*/ 119063 h 31"/>
                <a:gd name="T2" fmla="*/ 0 w 31"/>
                <a:gd name="T3" fmla="*/ 57611 h 31"/>
                <a:gd name="T4" fmla="*/ 60632 w 31"/>
                <a:gd name="T5" fmla="*/ 0 h 31"/>
                <a:gd name="T6" fmla="*/ 117475 w 31"/>
                <a:gd name="T7" fmla="*/ 57611 h 31"/>
                <a:gd name="T8" fmla="*/ 60632 w 31"/>
                <a:gd name="T9" fmla="*/ 119063 h 31"/>
                <a:gd name="T10" fmla="*/ 60632 w 31"/>
                <a:gd name="T11" fmla="*/ 15363 h 31"/>
                <a:gd name="T12" fmla="*/ 15158 w 31"/>
                <a:gd name="T13" fmla="*/ 57611 h 31"/>
                <a:gd name="T14" fmla="*/ 60632 w 31"/>
                <a:gd name="T15" fmla="*/ 103700 h 31"/>
                <a:gd name="T16" fmla="*/ 102317 w 31"/>
                <a:gd name="T17" fmla="*/ 57611 h 31"/>
                <a:gd name="T18" fmla="*/ 60632 w 31"/>
                <a:gd name="T19" fmla="*/ 15363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 h="31">
                  <a:moveTo>
                    <a:pt x="16" y="31"/>
                  </a:moveTo>
                  <a:cubicBezTo>
                    <a:pt x="7" y="31"/>
                    <a:pt x="0" y="24"/>
                    <a:pt x="0" y="15"/>
                  </a:cubicBezTo>
                  <a:cubicBezTo>
                    <a:pt x="0" y="7"/>
                    <a:pt x="7" y="0"/>
                    <a:pt x="16" y="0"/>
                  </a:cubicBezTo>
                  <a:cubicBezTo>
                    <a:pt x="24" y="0"/>
                    <a:pt x="31" y="7"/>
                    <a:pt x="31" y="15"/>
                  </a:cubicBezTo>
                  <a:cubicBezTo>
                    <a:pt x="31" y="24"/>
                    <a:pt x="24" y="31"/>
                    <a:pt x="16" y="31"/>
                  </a:cubicBezTo>
                  <a:close/>
                  <a:moveTo>
                    <a:pt x="16" y="4"/>
                  </a:moveTo>
                  <a:cubicBezTo>
                    <a:pt x="9" y="4"/>
                    <a:pt x="4" y="9"/>
                    <a:pt x="4" y="15"/>
                  </a:cubicBezTo>
                  <a:cubicBezTo>
                    <a:pt x="4" y="22"/>
                    <a:pt x="9" y="27"/>
                    <a:pt x="16" y="27"/>
                  </a:cubicBezTo>
                  <a:cubicBezTo>
                    <a:pt x="22" y="27"/>
                    <a:pt x="27" y="22"/>
                    <a:pt x="27" y="15"/>
                  </a:cubicBezTo>
                  <a:cubicBezTo>
                    <a:pt x="27" y="9"/>
                    <a:pt x="22" y="4"/>
                    <a:pt x="1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grpSp>
        <p:nvGrpSpPr>
          <p:cNvPr id="31" name="组合 44"/>
          <p:cNvGrpSpPr/>
          <p:nvPr/>
        </p:nvGrpSpPr>
        <p:grpSpPr bwMode="auto">
          <a:xfrm>
            <a:off x="1679575" y="3967376"/>
            <a:ext cx="687388" cy="685800"/>
            <a:chOff x="1951037" y="4256088"/>
            <a:chExt cx="687388" cy="685800"/>
          </a:xfrm>
          <a:solidFill>
            <a:schemeClr val="accent1"/>
          </a:solidFill>
        </p:grpSpPr>
        <p:sp>
          <p:nvSpPr>
            <p:cNvPr id="32" name="Freeform 32"/>
            <p:cNvSpPr>
              <a:spLocks noEditPoints="1"/>
            </p:cNvSpPr>
            <p:nvPr/>
          </p:nvSpPr>
          <p:spPr bwMode="auto">
            <a:xfrm>
              <a:off x="1951037" y="4256088"/>
              <a:ext cx="687388" cy="685800"/>
            </a:xfrm>
            <a:custGeom>
              <a:avLst/>
              <a:gdLst>
                <a:gd name="T0" fmla="*/ 343694 w 180"/>
                <a:gd name="T1" fmla="*/ 685800 h 180"/>
                <a:gd name="T2" fmla="*/ 0 w 180"/>
                <a:gd name="T3" fmla="*/ 342900 h 180"/>
                <a:gd name="T4" fmla="*/ 343694 w 180"/>
                <a:gd name="T5" fmla="*/ 0 h 180"/>
                <a:gd name="T6" fmla="*/ 687388 w 180"/>
                <a:gd name="T7" fmla="*/ 342900 h 180"/>
                <a:gd name="T8" fmla="*/ 343694 w 180"/>
                <a:gd name="T9" fmla="*/ 685800 h 180"/>
                <a:gd name="T10" fmla="*/ 343694 w 180"/>
                <a:gd name="T11" fmla="*/ 15240 h 180"/>
                <a:gd name="T12" fmla="*/ 15275 w 180"/>
                <a:gd name="T13" fmla="*/ 342900 h 180"/>
                <a:gd name="T14" fmla="*/ 343694 w 180"/>
                <a:gd name="T15" fmla="*/ 670560 h 180"/>
                <a:gd name="T16" fmla="*/ 672113 w 180"/>
                <a:gd name="T17" fmla="*/ 342900 h 180"/>
                <a:gd name="T18" fmla="*/ 343694 w 180"/>
                <a:gd name="T19" fmla="*/ 15240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3" name="Freeform 33"/>
            <p:cNvSpPr>
              <a:spLocks noEditPoints="1"/>
            </p:cNvSpPr>
            <p:nvPr/>
          </p:nvSpPr>
          <p:spPr bwMode="auto">
            <a:xfrm>
              <a:off x="2124075" y="4427538"/>
              <a:ext cx="361950" cy="342900"/>
            </a:xfrm>
            <a:custGeom>
              <a:avLst/>
              <a:gdLst>
                <a:gd name="T0" fmla="*/ 171450 w 95"/>
                <a:gd name="T1" fmla="*/ 342900 h 90"/>
                <a:gd name="T2" fmla="*/ 53340 w 95"/>
                <a:gd name="T3" fmla="*/ 293370 h 90"/>
                <a:gd name="T4" fmla="*/ 0 w 95"/>
                <a:gd name="T5" fmla="*/ 171450 h 90"/>
                <a:gd name="T6" fmla="*/ 53340 w 95"/>
                <a:gd name="T7" fmla="*/ 49530 h 90"/>
                <a:gd name="T8" fmla="*/ 171450 w 95"/>
                <a:gd name="T9" fmla="*/ 0 h 90"/>
                <a:gd name="T10" fmla="*/ 293370 w 95"/>
                <a:gd name="T11" fmla="*/ 49530 h 90"/>
                <a:gd name="T12" fmla="*/ 293370 w 95"/>
                <a:gd name="T13" fmla="*/ 293370 h 90"/>
                <a:gd name="T14" fmla="*/ 171450 w 95"/>
                <a:gd name="T15" fmla="*/ 342900 h 90"/>
                <a:gd name="T16" fmla="*/ 171450 w 95"/>
                <a:gd name="T17" fmla="*/ 15240 h 90"/>
                <a:gd name="T18" fmla="*/ 60960 w 95"/>
                <a:gd name="T19" fmla="*/ 60960 h 90"/>
                <a:gd name="T20" fmla="*/ 15240 w 95"/>
                <a:gd name="T21" fmla="*/ 171450 h 90"/>
                <a:gd name="T22" fmla="*/ 60960 w 95"/>
                <a:gd name="T23" fmla="*/ 281940 h 90"/>
                <a:gd name="T24" fmla="*/ 171450 w 95"/>
                <a:gd name="T25" fmla="*/ 327660 h 90"/>
                <a:gd name="T26" fmla="*/ 285750 w 95"/>
                <a:gd name="T27" fmla="*/ 281940 h 90"/>
                <a:gd name="T28" fmla="*/ 285750 w 95"/>
                <a:gd name="T29" fmla="*/ 60960 h 90"/>
                <a:gd name="T30" fmla="*/ 171450 w 95"/>
                <a:gd name="T31" fmla="*/ 15240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5" h="90">
                  <a:moveTo>
                    <a:pt x="45" y="90"/>
                  </a:moveTo>
                  <a:cubicBezTo>
                    <a:pt x="33" y="90"/>
                    <a:pt x="22" y="85"/>
                    <a:pt x="14" y="77"/>
                  </a:cubicBezTo>
                  <a:cubicBezTo>
                    <a:pt x="5" y="68"/>
                    <a:pt x="0" y="57"/>
                    <a:pt x="0" y="45"/>
                  </a:cubicBezTo>
                  <a:cubicBezTo>
                    <a:pt x="0" y="33"/>
                    <a:pt x="5" y="21"/>
                    <a:pt x="14" y="13"/>
                  </a:cubicBezTo>
                  <a:cubicBezTo>
                    <a:pt x="22" y="4"/>
                    <a:pt x="33" y="0"/>
                    <a:pt x="45" y="0"/>
                  </a:cubicBezTo>
                  <a:cubicBezTo>
                    <a:pt x="57" y="0"/>
                    <a:pt x="69" y="4"/>
                    <a:pt x="77" y="13"/>
                  </a:cubicBezTo>
                  <a:cubicBezTo>
                    <a:pt x="95" y="30"/>
                    <a:pt x="95" y="59"/>
                    <a:pt x="77" y="77"/>
                  </a:cubicBezTo>
                  <a:cubicBezTo>
                    <a:pt x="69" y="85"/>
                    <a:pt x="57" y="90"/>
                    <a:pt x="45" y="90"/>
                  </a:cubicBezTo>
                  <a:close/>
                  <a:moveTo>
                    <a:pt x="45" y="4"/>
                  </a:moveTo>
                  <a:cubicBezTo>
                    <a:pt x="34" y="4"/>
                    <a:pt x="24" y="8"/>
                    <a:pt x="16" y="16"/>
                  </a:cubicBezTo>
                  <a:cubicBezTo>
                    <a:pt x="9" y="23"/>
                    <a:pt x="4" y="34"/>
                    <a:pt x="4" y="45"/>
                  </a:cubicBezTo>
                  <a:cubicBezTo>
                    <a:pt x="4" y="56"/>
                    <a:pt x="9" y="66"/>
                    <a:pt x="16" y="74"/>
                  </a:cubicBezTo>
                  <a:cubicBezTo>
                    <a:pt x="24" y="82"/>
                    <a:pt x="34" y="86"/>
                    <a:pt x="45" y="86"/>
                  </a:cubicBezTo>
                  <a:cubicBezTo>
                    <a:pt x="56" y="86"/>
                    <a:pt x="67" y="82"/>
                    <a:pt x="75" y="74"/>
                  </a:cubicBezTo>
                  <a:cubicBezTo>
                    <a:pt x="91" y="58"/>
                    <a:pt x="91" y="32"/>
                    <a:pt x="75" y="16"/>
                  </a:cubicBezTo>
                  <a:cubicBezTo>
                    <a:pt x="67" y="8"/>
                    <a:pt x="56" y="4"/>
                    <a:pt x="4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4" name="Freeform 34"/>
            <p:cNvSpPr/>
            <p:nvPr/>
          </p:nvSpPr>
          <p:spPr bwMode="auto">
            <a:xfrm>
              <a:off x="2135188" y="4546601"/>
              <a:ext cx="190500" cy="14288"/>
            </a:xfrm>
            <a:custGeom>
              <a:avLst/>
              <a:gdLst>
                <a:gd name="T0" fmla="*/ 182880 w 50"/>
                <a:gd name="T1" fmla="*/ 14288 h 4"/>
                <a:gd name="T2" fmla="*/ 7620 w 50"/>
                <a:gd name="T3" fmla="*/ 14288 h 4"/>
                <a:gd name="T4" fmla="*/ 0 w 50"/>
                <a:gd name="T5" fmla="*/ 7144 h 4"/>
                <a:gd name="T6" fmla="*/ 7620 w 50"/>
                <a:gd name="T7" fmla="*/ 0 h 4"/>
                <a:gd name="T8" fmla="*/ 182880 w 50"/>
                <a:gd name="T9" fmla="*/ 0 h 4"/>
                <a:gd name="T10" fmla="*/ 190500 w 50"/>
                <a:gd name="T11" fmla="*/ 7144 h 4"/>
                <a:gd name="T12" fmla="*/ 182880 w 50"/>
                <a:gd name="T13" fmla="*/ 14288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
                  <a:moveTo>
                    <a:pt x="48" y="4"/>
                  </a:moveTo>
                  <a:cubicBezTo>
                    <a:pt x="2" y="4"/>
                    <a:pt x="2" y="4"/>
                    <a:pt x="2" y="4"/>
                  </a:cubicBezTo>
                  <a:cubicBezTo>
                    <a:pt x="1" y="4"/>
                    <a:pt x="0" y="3"/>
                    <a:pt x="0" y="2"/>
                  </a:cubicBezTo>
                  <a:cubicBezTo>
                    <a:pt x="0" y="1"/>
                    <a:pt x="1" y="0"/>
                    <a:pt x="2" y="0"/>
                  </a:cubicBezTo>
                  <a:cubicBezTo>
                    <a:pt x="48" y="0"/>
                    <a:pt x="48" y="0"/>
                    <a:pt x="48" y="0"/>
                  </a:cubicBezTo>
                  <a:cubicBezTo>
                    <a:pt x="49" y="0"/>
                    <a:pt x="50" y="1"/>
                    <a:pt x="50" y="2"/>
                  </a:cubicBezTo>
                  <a:cubicBezTo>
                    <a:pt x="50" y="3"/>
                    <a:pt x="49" y="4"/>
                    <a:pt x="4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5" name="Freeform 35"/>
            <p:cNvSpPr/>
            <p:nvPr/>
          </p:nvSpPr>
          <p:spPr bwMode="auto">
            <a:xfrm>
              <a:off x="2170113" y="4549776"/>
              <a:ext cx="103188" cy="168275"/>
            </a:xfrm>
            <a:custGeom>
              <a:avLst/>
              <a:gdLst>
                <a:gd name="T0" fmla="*/ 7644 w 27"/>
                <a:gd name="T1" fmla="*/ 168275 h 44"/>
                <a:gd name="T2" fmla="*/ 3822 w 27"/>
                <a:gd name="T3" fmla="*/ 168275 h 44"/>
                <a:gd name="T4" fmla="*/ 0 w 27"/>
                <a:gd name="T5" fmla="*/ 156802 h 44"/>
                <a:gd name="T6" fmla="*/ 87901 w 27"/>
                <a:gd name="T7" fmla="*/ 3824 h 44"/>
                <a:gd name="T8" fmla="*/ 99366 w 27"/>
                <a:gd name="T9" fmla="*/ 3824 h 44"/>
                <a:gd name="T10" fmla="*/ 103188 w 27"/>
                <a:gd name="T11" fmla="*/ 11473 h 44"/>
                <a:gd name="T12" fmla="*/ 15287 w 27"/>
                <a:gd name="T13" fmla="*/ 164451 h 44"/>
                <a:gd name="T14" fmla="*/ 7644 w 27"/>
                <a:gd name="T15" fmla="*/ 168275 h 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44">
                  <a:moveTo>
                    <a:pt x="2" y="44"/>
                  </a:moveTo>
                  <a:cubicBezTo>
                    <a:pt x="2" y="44"/>
                    <a:pt x="1" y="44"/>
                    <a:pt x="1" y="44"/>
                  </a:cubicBezTo>
                  <a:cubicBezTo>
                    <a:pt x="0" y="43"/>
                    <a:pt x="0" y="42"/>
                    <a:pt x="0" y="41"/>
                  </a:cubicBezTo>
                  <a:cubicBezTo>
                    <a:pt x="23" y="1"/>
                    <a:pt x="23" y="1"/>
                    <a:pt x="23" y="1"/>
                  </a:cubicBezTo>
                  <a:cubicBezTo>
                    <a:pt x="24" y="0"/>
                    <a:pt x="25" y="0"/>
                    <a:pt x="26" y="1"/>
                  </a:cubicBezTo>
                  <a:cubicBezTo>
                    <a:pt x="27" y="1"/>
                    <a:pt x="27" y="2"/>
                    <a:pt x="27" y="3"/>
                  </a:cubicBezTo>
                  <a:cubicBezTo>
                    <a:pt x="4" y="43"/>
                    <a:pt x="4" y="43"/>
                    <a:pt x="4" y="43"/>
                  </a:cubicBezTo>
                  <a:cubicBezTo>
                    <a:pt x="3" y="44"/>
                    <a:pt x="3" y="44"/>
                    <a:pt x="2"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6" name="Freeform 36"/>
            <p:cNvSpPr/>
            <p:nvPr/>
          </p:nvSpPr>
          <p:spPr bwMode="auto">
            <a:xfrm>
              <a:off x="2233613" y="4598988"/>
              <a:ext cx="103188" cy="168275"/>
            </a:xfrm>
            <a:custGeom>
              <a:avLst/>
              <a:gdLst>
                <a:gd name="T0" fmla="*/ 95544 w 27"/>
                <a:gd name="T1" fmla="*/ 168275 h 44"/>
                <a:gd name="T2" fmla="*/ 87901 w 27"/>
                <a:gd name="T3" fmla="*/ 164451 h 44"/>
                <a:gd name="T4" fmla="*/ 0 w 27"/>
                <a:gd name="T5" fmla="*/ 11473 h 44"/>
                <a:gd name="T6" fmla="*/ 3822 w 27"/>
                <a:gd name="T7" fmla="*/ 0 h 44"/>
                <a:gd name="T8" fmla="*/ 15287 w 27"/>
                <a:gd name="T9" fmla="*/ 3824 h 44"/>
                <a:gd name="T10" fmla="*/ 103188 w 27"/>
                <a:gd name="T11" fmla="*/ 156802 h 44"/>
                <a:gd name="T12" fmla="*/ 99366 w 27"/>
                <a:gd name="T13" fmla="*/ 164451 h 44"/>
                <a:gd name="T14" fmla="*/ 95544 w 27"/>
                <a:gd name="T15" fmla="*/ 168275 h 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44">
                  <a:moveTo>
                    <a:pt x="25" y="44"/>
                  </a:moveTo>
                  <a:cubicBezTo>
                    <a:pt x="24" y="44"/>
                    <a:pt x="24" y="43"/>
                    <a:pt x="23" y="43"/>
                  </a:cubicBezTo>
                  <a:cubicBezTo>
                    <a:pt x="0" y="3"/>
                    <a:pt x="0" y="3"/>
                    <a:pt x="0" y="3"/>
                  </a:cubicBezTo>
                  <a:cubicBezTo>
                    <a:pt x="0" y="2"/>
                    <a:pt x="0" y="1"/>
                    <a:pt x="1" y="0"/>
                  </a:cubicBezTo>
                  <a:cubicBezTo>
                    <a:pt x="2" y="0"/>
                    <a:pt x="3" y="0"/>
                    <a:pt x="4" y="1"/>
                  </a:cubicBezTo>
                  <a:cubicBezTo>
                    <a:pt x="27" y="41"/>
                    <a:pt x="27" y="41"/>
                    <a:pt x="27" y="41"/>
                  </a:cubicBezTo>
                  <a:cubicBezTo>
                    <a:pt x="27" y="42"/>
                    <a:pt x="27" y="43"/>
                    <a:pt x="26" y="43"/>
                  </a:cubicBezTo>
                  <a:cubicBezTo>
                    <a:pt x="26" y="44"/>
                    <a:pt x="25" y="44"/>
                    <a:pt x="25"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7" name="Freeform 37"/>
            <p:cNvSpPr/>
            <p:nvPr/>
          </p:nvSpPr>
          <p:spPr bwMode="auto">
            <a:xfrm>
              <a:off x="2265363" y="4641851"/>
              <a:ext cx="190500" cy="14288"/>
            </a:xfrm>
            <a:custGeom>
              <a:avLst/>
              <a:gdLst>
                <a:gd name="T0" fmla="*/ 182880 w 50"/>
                <a:gd name="T1" fmla="*/ 14288 h 4"/>
                <a:gd name="T2" fmla="*/ 7620 w 50"/>
                <a:gd name="T3" fmla="*/ 14288 h 4"/>
                <a:gd name="T4" fmla="*/ 0 w 50"/>
                <a:gd name="T5" fmla="*/ 7144 h 4"/>
                <a:gd name="T6" fmla="*/ 7620 w 50"/>
                <a:gd name="T7" fmla="*/ 0 h 4"/>
                <a:gd name="T8" fmla="*/ 182880 w 50"/>
                <a:gd name="T9" fmla="*/ 0 h 4"/>
                <a:gd name="T10" fmla="*/ 190500 w 50"/>
                <a:gd name="T11" fmla="*/ 7144 h 4"/>
                <a:gd name="T12" fmla="*/ 182880 w 50"/>
                <a:gd name="T13" fmla="*/ 14288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
                  <a:moveTo>
                    <a:pt x="48" y="4"/>
                  </a:moveTo>
                  <a:cubicBezTo>
                    <a:pt x="2" y="4"/>
                    <a:pt x="2" y="4"/>
                    <a:pt x="2" y="4"/>
                  </a:cubicBezTo>
                  <a:cubicBezTo>
                    <a:pt x="1" y="4"/>
                    <a:pt x="0" y="3"/>
                    <a:pt x="0" y="2"/>
                  </a:cubicBezTo>
                  <a:cubicBezTo>
                    <a:pt x="0" y="1"/>
                    <a:pt x="1" y="0"/>
                    <a:pt x="2" y="0"/>
                  </a:cubicBezTo>
                  <a:cubicBezTo>
                    <a:pt x="48" y="0"/>
                    <a:pt x="48" y="0"/>
                    <a:pt x="48" y="0"/>
                  </a:cubicBezTo>
                  <a:cubicBezTo>
                    <a:pt x="49" y="0"/>
                    <a:pt x="50" y="1"/>
                    <a:pt x="50" y="2"/>
                  </a:cubicBezTo>
                  <a:cubicBezTo>
                    <a:pt x="50" y="3"/>
                    <a:pt x="49" y="4"/>
                    <a:pt x="4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8" name="Freeform 38"/>
            <p:cNvSpPr/>
            <p:nvPr/>
          </p:nvSpPr>
          <p:spPr bwMode="auto">
            <a:xfrm>
              <a:off x="2317750" y="4484688"/>
              <a:ext cx="103188" cy="168275"/>
            </a:xfrm>
            <a:custGeom>
              <a:avLst/>
              <a:gdLst>
                <a:gd name="T0" fmla="*/ 7644 w 27"/>
                <a:gd name="T1" fmla="*/ 168275 h 44"/>
                <a:gd name="T2" fmla="*/ 3822 w 27"/>
                <a:gd name="T3" fmla="*/ 168275 h 44"/>
                <a:gd name="T4" fmla="*/ 0 w 27"/>
                <a:gd name="T5" fmla="*/ 156802 h 44"/>
                <a:gd name="T6" fmla="*/ 87901 w 27"/>
                <a:gd name="T7" fmla="*/ 3824 h 44"/>
                <a:gd name="T8" fmla="*/ 99366 w 27"/>
                <a:gd name="T9" fmla="*/ 3824 h 44"/>
                <a:gd name="T10" fmla="*/ 103188 w 27"/>
                <a:gd name="T11" fmla="*/ 11473 h 44"/>
                <a:gd name="T12" fmla="*/ 15287 w 27"/>
                <a:gd name="T13" fmla="*/ 164451 h 44"/>
                <a:gd name="T14" fmla="*/ 7644 w 27"/>
                <a:gd name="T15" fmla="*/ 168275 h 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44">
                  <a:moveTo>
                    <a:pt x="2" y="44"/>
                  </a:moveTo>
                  <a:cubicBezTo>
                    <a:pt x="1" y="44"/>
                    <a:pt x="1" y="44"/>
                    <a:pt x="1" y="44"/>
                  </a:cubicBezTo>
                  <a:cubicBezTo>
                    <a:pt x="0" y="43"/>
                    <a:pt x="0" y="42"/>
                    <a:pt x="0" y="41"/>
                  </a:cubicBezTo>
                  <a:cubicBezTo>
                    <a:pt x="23" y="1"/>
                    <a:pt x="23" y="1"/>
                    <a:pt x="23" y="1"/>
                  </a:cubicBezTo>
                  <a:cubicBezTo>
                    <a:pt x="24" y="0"/>
                    <a:pt x="25" y="0"/>
                    <a:pt x="26" y="1"/>
                  </a:cubicBezTo>
                  <a:cubicBezTo>
                    <a:pt x="27" y="1"/>
                    <a:pt x="27" y="2"/>
                    <a:pt x="27" y="3"/>
                  </a:cubicBezTo>
                  <a:cubicBezTo>
                    <a:pt x="4" y="43"/>
                    <a:pt x="4" y="43"/>
                    <a:pt x="4" y="43"/>
                  </a:cubicBezTo>
                  <a:cubicBezTo>
                    <a:pt x="3" y="44"/>
                    <a:pt x="2" y="44"/>
                    <a:pt x="2"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39" name="Freeform 39"/>
            <p:cNvSpPr/>
            <p:nvPr/>
          </p:nvSpPr>
          <p:spPr bwMode="auto">
            <a:xfrm>
              <a:off x="2249488" y="4435476"/>
              <a:ext cx="106363" cy="171450"/>
            </a:xfrm>
            <a:custGeom>
              <a:avLst/>
              <a:gdLst>
                <a:gd name="T0" fmla="*/ 98766 w 28"/>
                <a:gd name="T1" fmla="*/ 171450 h 45"/>
                <a:gd name="T2" fmla="*/ 91168 w 28"/>
                <a:gd name="T3" fmla="*/ 167640 h 45"/>
                <a:gd name="T4" fmla="*/ 3799 w 28"/>
                <a:gd name="T5" fmla="*/ 15240 h 45"/>
                <a:gd name="T6" fmla="*/ 7597 w 28"/>
                <a:gd name="T7" fmla="*/ 3810 h 45"/>
                <a:gd name="T8" fmla="*/ 15195 w 28"/>
                <a:gd name="T9" fmla="*/ 7620 h 45"/>
                <a:gd name="T10" fmla="*/ 102564 w 28"/>
                <a:gd name="T11" fmla="*/ 160020 h 45"/>
                <a:gd name="T12" fmla="*/ 102564 w 28"/>
                <a:gd name="T13" fmla="*/ 167640 h 45"/>
                <a:gd name="T14" fmla="*/ 98766 w 28"/>
                <a:gd name="T15" fmla="*/ 171450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45">
                  <a:moveTo>
                    <a:pt x="26" y="45"/>
                  </a:moveTo>
                  <a:cubicBezTo>
                    <a:pt x="25" y="45"/>
                    <a:pt x="24" y="44"/>
                    <a:pt x="24" y="44"/>
                  </a:cubicBezTo>
                  <a:cubicBezTo>
                    <a:pt x="1" y="4"/>
                    <a:pt x="1" y="4"/>
                    <a:pt x="1" y="4"/>
                  </a:cubicBezTo>
                  <a:cubicBezTo>
                    <a:pt x="0" y="3"/>
                    <a:pt x="1" y="2"/>
                    <a:pt x="2" y="1"/>
                  </a:cubicBezTo>
                  <a:cubicBezTo>
                    <a:pt x="3" y="0"/>
                    <a:pt x="4" y="1"/>
                    <a:pt x="4" y="2"/>
                  </a:cubicBezTo>
                  <a:cubicBezTo>
                    <a:pt x="27" y="42"/>
                    <a:pt x="27" y="42"/>
                    <a:pt x="27" y="42"/>
                  </a:cubicBezTo>
                  <a:cubicBezTo>
                    <a:pt x="28" y="43"/>
                    <a:pt x="28" y="44"/>
                    <a:pt x="27" y="44"/>
                  </a:cubicBezTo>
                  <a:cubicBezTo>
                    <a:pt x="26" y="44"/>
                    <a:pt x="26" y="45"/>
                    <a:pt x="26"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grpSp>
        <p:nvGrpSpPr>
          <p:cNvPr id="40" name="组合 39"/>
          <p:cNvGrpSpPr/>
          <p:nvPr/>
        </p:nvGrpSpPr>
        <p:grpSpPr>
          <a:xfrm>
            <a:off x="4765897" y="3967383"/>
            <a:ext cx="685800" cy="685800"/>
            <a:chOff x="3352800" y="4197350"/>
            <a:chExt cx="685800" cy="685800"/>
          </a:xfrm>
          <a:solidFill>
            <a:schemeClr val="accent1"/>
          </a:solidFill>
        </p:grpSpPr>
        <p:sp>
          <p:nvSpPr>
            <p:cNvPr id="41" name="Freeform 43"/>
            <p:cNvSpPr>
              <a:spLocks noEditPoints="1"/>
            </p:cNvSpPr>
            <p:nvPr/>
          </p:nvSpPr>
          <p:spPr bwMode="auto">
            <a:xfrm>
              <a:off x="3352800" y="4197350"/>
              <a:ext cx="685800" cy="685800"/>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4 h 180"/>
                <a:gd name="T12" fmla="*/ 4 w 180"/>
                <a:gd name="T13" fmla="*/ 90 h 180"/>
                <a:gd name="T14" fmla="*/ 90 w 180"/>
                <a:gd name="T15" fmla="*/ 176 h 180"/>
                <a:gd name="T16" fmla="*/ 176 w 180"/>
                <a:gd name="T17" fmla="*/ 90 h 180"/>
                <a:gd name="T18" fmla="*/ 90 w 180"/>
                <a:gd name="T19" fmla="*/ 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2" name="Freeform 44"/>
            <p:cNvSpPr>
              <a:spLocks noEditPoints="1"/>
            </p:cNvSpPr>
            <p:nvPr/>
          </p:nvSpPr>
          <p:spPr bwMode="auto">
            <a:xfrm>
              <a:off x="3513138" y="4403725"/>
              <a:ext cx="354013" cy="228600"/>
            </a:xfrm>
            <a:custGeom>
              <a:avLst/>
              <a:gdLst>
                <a:gd name="T0" fmla="*/ 91 w 93"/>
                <a:gd name="T1" fmla="*/ 60 h 60"/>
                <a:gd name="T2" fmla="*/ 2 w 93"/>
                <a:gd name="T3" fmla="*/ 60 h 60"/>
                <a:gd name="T4" fmla="*/ 0 w 93"/>
                <a:gd name="T5" fmla="*/ 58 h 60"/>
                <a:gd name="T6" fmla="*/ 0 w 93"/>
                <a:gd name="T7" fmla="*/ 2 h 60"/>
                <a:gd name="T8" fmla="*/ 2 w 93"/>
                <a:gd name="T9" fmla="*/ 0 h 60"/>
                <a:gd name="T10" fmla="*/ 91 w 93"/>
                <a:gd name="T11" fmla="*/ 0 h 60"/>
                <a:gd name="T12" fmla="*/ 93 w 93"/>
                <a:gd name="T13" fmla="*/ 2 h 60"/>
                <a:gd name="T14" fmla="*/ 93 w 93"/>
                <a:gd name="T15" fmla="*/ 58 h 60"/>
                <a:gd name="T16" fmla="*/ 91 w 93"/>
                <a:gd name="T17" fmla="*/ 60 h 60"/>
                <a:gd name="T18" fmla="*/ 4 w 93"/>
                <a:gd name="T19" fmla="*/ 56 h 60"/>
                <a:gd name="T20" fmla="*/ 89 w 93"/>
                <a:gd name="T21" fmla="*/ 56 h 60"/>
                <a:gd name="T22" fmla="*/ 89 w 93"/>
                <a:gd name="T23" fmla="*/ 4 h 60"/>
                <a:gd name="T24" fmla="*/ 4 w 93"/>
                <a:gd name="T25" fmla="*/ 4 h 60"/>
                <a:gd name="T26" fmla="*/ 4 w 93"/>
                <a:gd name="T2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60">
                  <a:moveTo>
                    <a:pt x="91" y="60"/>
                  </a:moveTo>
                  <a:cubicBezTo>
                    <a:pt x="2" y="60"/>
                    <a:pt x="2" y="60"/>
                    <a:pt x="2" y="60"/>
                  </a:cubicBezTo>
                  <a:cubicBezTo>
                    <a:pt x="1" y="60"/>
                    <a:pt x="0" y="59"/>
                    <a:pt x="0" y="58"/>
                  </a:cubicBezTo>
                  <a:cubicBezTo>
                    <a:pt x="0" y="2"/>
                    <a:pt x="0" y="2"/>
                    <a:pt x="0" y="2"/>
                  </a:cubicBezTo>
                  <a:cubicBezTo>
                    <a:pt x="0" y="0"/>
                    <a:pt x="1" y="0"/>
                    <a:pt x="2" y="0"/>
                  </a:cubicBezTo>
                  <a:cubicBezTo>
                    <a:pt x="91" y="0"/>
                    <a:pt x="91" y="0"/>
                    <a:pt x="91" y="0"/>
                  </a:cubicBezTo>
                  <a:cubicBezTo>
                    <a:pt x="92" y="0"/>
                    <a:pt x="93" y="0"/>
                    <a:pt x="93" y="2"/>
                  </a:cubicBezTo>
                  <a:cubicBezTo>
                    <a:pt x="93" y="58"/>
                    <a:pt x="93" y="58"/>
                    <a:pt x="93" y="58"/>
                  </a:cubicBezTo>
                  <a:cubicBezTo>
                    <a:pt x="93" y="59"/>
                    <a:pt x="92" y="60"/>
                    <a:pt x="91" y="60"/>
                  </a:cubicBezTo>
                  <a:close/>
                  <a:moveTo>
                    <a:pt x="4" y="56"/>
                  </a:moveTo>
                  <a:cubicBezTo>
                    <a:pt x="89" y="56"/>
                    <a:pt x="89" y="56"/>
                    <a:pt x="89" y="56"/>
                  </a:cubicBezTo>
                  <a:cubicBezTo>
                    <a:pt x="89" y="4"/>
                    <a:pt x="89" y="4"/>
                    <a:pt x="89" y="4"/>
                  </a:cubicBezTo>
                  <a:cubicBezTo>
                    <a:pt x="4" y="4"/>
                    <a:pt x="4" y="4"/>
                    <a:pt x="4" y="4"/>
                  </a:cubicBezTo>
                  <a:lnTo>
                    <a:pt x="4"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3" name="Freeform 45"/>
            <p:cNvSpPr>
              <a:spLocks noEditPoints="1"/>
            </p:cNvSpPr>
            <p:nvPr/>
          </p:nvSpPr>
          <p:spPr bwMode="auto">
            <a:xfrm>
              <a:off x="3551238" y="4441825"/>
              <a:ext cx="277813" cy="152400"/>
            </a:xfrm>
            <a:custGeom>
              <a:avLst/>
              <a:gdLst>
                <a:gd name="T0" fmla="*/ 166 w 175"/>
                <a:gd name="T1" fmla="*/ 9 h 96"/>
                <a:gd name="T2" fmla="*/ 166 w 175"/>
                <a:gd name="T3" fmla="*/ 86 h 96"/>
                <a:gd name="T4" fmla="*/ 10 w 175"/>
                <a:gd name="T5" fmla="*/ 86 h 96"/>
                <a:gd name="T6" fmla="*/ 10 w 175"/>
                <a:gd name="T7" fmla="*/ 9 h 96"/>
                <a:gd name="T8" fmla="*/ 166 w 175"/>
                <a:gd name="T9" fmla="*/ 9 h 96"/>
                <a:gd name="T10" fmla="*/ 175 w 175"/>
                <a:gd name="T11" fmla="*/ 0 h 96"/>
                <a:gd name="T12" fmla="*/ 0 w 175"/>
                <a:gd name="T13" fmla="*/ 0 h 96"/>
                <a:gd name="T14" fmla="*/ 0 w 175"/>
                <a:gd name="T15" fmla="*/ 96 h 96"/>
                <a:gd name="T16" fmla="*/ 175 w 175"/>
                <a:gd name="T17" fmla="*/ 96 h 96"/>
                <a:gd name="T18" fmla="*/ 175 w 175"/>
                <a:gd name="T19" fmla="*/ 0 h 96"/>
                <a:gd name="T20" fmla="*/ 175 w 175"/>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96">
                  <a:moveTo>
                    <a:pt x="166" y="9"/>
                  </a:moveTo>
                  <a:lnTo>
                    <a:pt x="166" y="86"/>
                  </a:lnTo>
                  <a:lnTo>
                    <a:pt x="10" y="86"/>
                  </a:lnTo>
                  <a:lnTo>
                    <a:pt x="10" y="9"/>
                  </a:lnTo>
                  <a:lnTo>
                    <a:pt x="166" y="9"/>
                  </a:lnTo>
                  <a:close/>
                  <a:moveTo>
                    <a:pt x="175" y="0"/>
                  </a:moveTo>
                  <a:lnTo>
                    <a:pt x="0" y="0"/>
                  </a:lnTo>
                  <a:lnTo>
                    <a:pt x="0" y="96"/>
                  </a:lnTo>
                  <a:lnTo>
                    <a:pt x="175" y="96"/>
                  </a:lnTo>
                  <a:lnTo>
                    <a:pt x="175" y="0"/>
                  </a:lnTo>
                  <a:lnTo>
                    <a:pt x="17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4" name="Freeform 46"/>
            <p:cNvSpPr>
              <a:spLocks noEditPoints="1"/>
            </p:cNvSpPr>
            <p:nvPr/>
          </p:nvSpPr>
          <p:spPr bwMode="auto">
            <a:xfrm>
              <a:off x="3551238" y="4441825"/>
              <a:ext cx="277813" cy="152400"/>
            </a:xfrm>
            <a:custGeom>
              <a:avLst/>
              <a:gdLst>
                <a:gd name="T0" fmla="*/ 166 w 175"/>
                <a:gd name="T1" fmla="*/ 9 h 96"/>
                <a:gd name="T2" fmla="*/ 166 w 175"/>
                <a:gd name="T3" fmla="*/ 86 h 96"/>
                <a:gd name="T4" fmla="*/ 10 w 175"/>
                <a:gd name="T5" fmla="*/ 86 h 96"/>
                <a:gd name="T6" fmla="*/ 10 w 175"/>
                <a:gd name="T7" fmla="*/ 9 h 96"/>
                <a:gd name="T8" fmla="*/ 166 w 175"/>
                <a:gd name="T9" fmla="*/ 9 h 96"/>
                <a:gd name="T10" fmla="*/ 175 w 175"/>
                <a:gd name="T11" fmla="*/ 0 h 96"/>
                <a:gd name="T12" fmla="*/ 0 w 175"/>
                <a:gd name="T13" fmla="*/ 0 h 96"/>
                <a:gd name="T14" fmla="*/ 0 w 175"/>
                <a:gd name="T15" fmla="*/ 96 h 96"/>
                <a:gd name="T16" fmla="*/ 175 w 175"/>
                <a:gd name="T17" fmla="*/ 96 h 96"/>
                <a:gd name="T18" fmla="*/ 175 w 175"/>
                <a:gd name="T19" fmla="*/ 0 h 96"/>
                <a:gd name="T20" fmla="*/ 175 w 175"/>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96">
                  <a:moveTo>
                    <a:pt x="166" y="9"/>
                  </a:moveTo>
                  <a:lnTo>
                    <a:pt x="166" y="86"/>
                  </a:lnTo>
                  <a:lnTo>
                    <a:pt x="10" y="86"/>
                  </a:lnTo>
                  <a:lnTo>
                    <a:pt x="10" y="9"/>
                  </a:lnTo>
                  <a:lnTo>
                    <a:pt x="166" y="9"/>
                  </a:lnTo>
                  <a:moveTo>
                    <a:pt x="175" y="0"/>
                  </a:moveTo>
                  <a:lnTo>
                    <a:pt x="0" y="0"/>
                  </a:lnTo>
                  <a:lnTo>
                    <a:pt x="0" y="96"/>
                  </a:lnTo>
                  <a:lnTo>
                    <a:pt x="175" y="96"/>
                  </a:lnTo>
                  <a:lnTo>
                    <a:pt x="175" y="0"/>
                  </a:lnTo>
                  <a:lnTo>
                    <a:pt x="175" y="0"/>
                  </a:ln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5" name="Freeform 47"/>
            <p:cNvSpPr/>
            <p:nvPr/>
          </p:nvSpPr>
          <p:spPr bwMode="auto">
            <a:xfrm>
              <a:off x="3471863" y="4662488"/>
              <a:ext cx="441325" cy="15875"/>
            </a:xfrm>
            <a:custGeom>
              <a:avLst/>
              <a:gdLst>
                <a:gd name="T0" fmla="*/ 114 w 116"/>
                <a:gd name="T1" fmla="*/ 4 h 4"/>
                <a:gd name="T2" fmla="*/ 2 w 116"/>
                <a:gd name="T3" fmla="*/ 4 h 4"/>
                <a:gd name="T4" fmla="*/ 0 w 116"/>
                <a:gd name="T5" fmla="*/ 2 h 4"/>
                <a:gd name="T6" fmla="*/ 2 w 116"/>
                <a:gd name="T7" fmla="*/ 0 h 4"/>
                <a:gd name="T8" fmla="*/ 114 w 116"/>
                <a:gd name="T9" fmla="*/ 0 h 4"/>
                <a:gd name="T10" fmla="*/ 116 w 116"/>
                <a:gd name="T11" fmla="*/ 2 h 4"/>
                <a:gd name="T12" fmla="*/ 114 w 11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16" h="4">
                  <a:moveTo>
                    <a:pt x="114" y="4"/>
                  </a:moveTo>
                  <a:cubicBezTo>
                    <a:pt x="2" y="4"/>
                    <a:pt x="2" y="4"/>
                    <a:pt x="2" y="4"/>
                  </a:cubicBezTo>
                  <a:cubicBezTo>
                    <a:pt x="1" y="4"/>
                    <a:pt x="0" y="3"/>
                    <a:pt x="0" y="2"/>
                  </a:cubicBezTo>
                  <a:cubicBezTo>
                    <a:pt x="0" y="1"/>
                    <a:pt x="1" y="0"/>
                    <a:pt x="2" y="0"/>
                  </a:cubicBezTo>
                  <a:cubicBezTo>
                    <a:pt x="114" y="0"/>
                    <a:pt x="114" y="0"/>
                    <a:pt x="114" y="0"/>
                  </a:cubicBezTo>
                  <a:cubicBezTo>
                    <a:pt x="115" y="0"/>
                    <a:pt x="116" y="1"/>
                    <a:pt x="116" y="2"/>
                  </a:cubicBezTo>
                  <a:cubicBezTo>
                    <a:pt x="116" y="3"/>
                    <a:pt x="115" y="4"/>
                    <a:pt x="1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grpSp>
        <p:nvGrpSpPr>
          <p:cNvPr id="46" name="组合 67"/>
          <p:cNvGrpSpPr/>
          <p:nvPr/>
        </p:nvGrpSpPr>
        <p:grpSpPr bwMode="auto">
          <a:xfrm>
            <a:off x="7934325" y="3967376"/>
            <a:ext cx="685800" cy="687387"/>
            <a:chOff x="5138738" y="4175125"/>
            <a:chExt cx="685800" cy="687388"/>
          </a:xfrm>
          <a:solidFill>
            <a:schemeClr val="accent1"/>
          </a:solidFill>
        </p:grpSpPr>
        <p:sp>
          <p:nvSpPr>
            <p:cNvPr id="47" name="Freeform 51"/>
            <p:cNvSpPr>
              <a:spLocks noEditPoints="1"/>
            </p:cNvSpPr>
            <p:nvPr/>
          </p:nvSpPr>
          <p:spPr bwMode="auto">
            <a:xfrm>
              <a:off x="5138738" y="4175125"/>
              <a:ext cx="685800" cy="687388"/>
            </a:xfrm>
            <a:custGeom>
              <a:avLst/>
              <a:gdLst>
                <a:gd name="T0" fmla="*/ 342900 w 180"/>
                <a:gd name="T1" fmla="*/ 687388 h 180"/>
                <a:gd name="T2" fmla="*/ 0 w 180"/>
                <a:gd name="T3" fmla="*/ 343694 h 180"/>
                <a:gd name="T4" fmla="*/ 342900 w 180"/>
                <a:gd name="T5" fmla="*/ 0 h 180"/>
                <a:gd name="T6" fmla="*/ 685800 w 180"/>
                <a:gd name="T7" fmla="*/ 343694 h 180"/>
                <a:gd name="T8" fmla="*/ 342900 w 180"/>
                <a:gd name="T9" fmla="*/ 687388 h 180"/>
                <a:gd name="T10" fmla="*/ 342900 w 180"/>
                <a:gd name="T11" fmla="*/ 15275 h 180"/>
                <a:gd name="T12" fmla="*/ 15240 w 180"/>
                <a:gd name="T13" fmla="*/ 343694 h 180"/>
                <a:gd name="T14" fmla="*/ 342900 w 180"/>
                <a:gd name="T15" fmla="*/ 672113 h 180"/>
                <a:gd name="T16" fmla="*/ 670560 w 180"/>
                <a:gd name="T17" fmla="*/ 343694 h 180"/>
                <a:gd name="T18" fmla="*/ 342900 w 180"/>
                <a:gd name="T19" fmla="*/ 15275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180">
                  <a:moveTo>
                    <a:pt x="90" y="180"/>
                  </a:moveTo>
                  <a:cubicBezTo>
                    <a:pt x="41" y="180"/>
                    <a:pt x="0" y="139"/>
                    <a:pt x="0" y="90"/>
                  </a:cubicBezTo>
                  <a:cubicBezTo>
                    <a:pt x="0" y="40"/>
                    <a:pt x="41" y="0"/>
                    <a:pt x="90" y="0"/>
                  </a:cubicBezTo>
                  <a:cubicBezTo>
                    <a:pt x="140" y="0"/>
                    <a:pt x="180" y="40"/>
                    <a:pt x="180" y="90"/>
                  </a:cubicBezTo>
                  <a:cubicBezTo>
                    <a:pt x="180" y="139"/>
                    <a:pt x="140" y="180"/>
                    <a:pt x="90" y="180"/>
                  </a:cubicBezTo>
                  <a:close/>
                  <a:moveTo>
                    <a:pt x="90" y="4"/>
                  </a:moveTo>
                  <a:cubicBezTo>
                    <a:pt x="43" y="4"/>
                    <a:pt x="4" y="42"/>
                    <a:pt x="4" y="90"/>
                  </a:cubicBezTo>
                  <a:cubicBezTo>
                    <a:pt x="4" y="137"/>
                    <a:pt x="43" y="176"/>
                    <a:pt x="90" y="176"/>
                  </a:cubicBezTo>
                  <a:cubicBezTo>
                    <a:pt x="138" y="176"/>
                    <a:pt x="176" y="137"/>
                    <a:pt x="176" y="90"/>
                  </a:cubicBezTo>
                  <a:cubicBezTo>
                    <a:pt x="176" y="42"/>
                    <a:pt x="138"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8" name="Freeform 52"/>
            <p:cNvSpPr/>
            <p:nvPr/>
          </p:nvSpPr>
          <p:spPr bwMode="auto">
            <a:xfrm>
              <a:off x="5421313" y="4525963"/>
              <a:ext cx="179388" cy="42863"/>
            </a:xfrm>
            <a:custGeom>
              <a:avLst/>
              <a:gdLst>
                <a:gd name="T0" fmla="*/ 171754 w 47"/>
                <a:gd name="T1" fmla="*/ 42863 h 11"/>
                <a:gd name="T2" fmla="*/ 167938 w 47"/>
                <a:gd name="T3" fmla="*/ 42863 h 11"/>
                <a:gd name="T4" fmla="*/ 11450 w 47"/>
                <a:gd name="T5" fmla="*/ 23380 h 11"/>
                <a:gd name="T6" fmla="*/ 0 w 47"/>
                <a:gd name="T7" fmla="*/ 15587 h 11"/>
                <a:gd name="T8" fmla="*/ 7634 w 47"/>
                <a:gd name="T9" fmla="*/ 7793 h 11"/>
                <a:gd name="T10" fmla="*/ 175571 w 47"/>
                <a:gd name="T11" fmla="*/ 27276 h 11"/>
                <a:gd name="T12" fmla="*/ 179388 w 47"/>
                <a:gd name="T13" fmla="*/ 38966 h 11"/>
                <a:gd name="T14" fmla="*/ 171754 w 47"/>
                <a:gd name="T15" fmla="*/ 42863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 h="11">
                  <a:moveTo>
                    <a:pt x="45" y="11"/>
                  </a:moveTo>
                  <a:cubicBezTo>
                    <a:pt x="45" y="11"/>
                    <a:pt x="44" y="11"/>
                    <a:pt x="44" y="11"/>
                  </a:cubicBezTo>
                  <a:cubicBezTo>
                    <a:pt x="31" y="6"/>
                    <a:pt x="17" y="4"/>
                    <a:pt x="3" y="6"/>
                  </a:cubicBezTo>
                  <a:cubicBezTo>
                    <a:pt x="1" y="6"/>
                    <a:pt x="0" y="5"/>
                    <a:pt x="0" y="4"/>
                  </a:cubicBezTo>
                  <a:cubicBezTo>
                    <a:pt x="0" y="3"/>
                    <a:pt x="1" y="2"/>
                    <a:pt x="2" y="2"/>
                  </a:cubicBezTo>
                  <a:cubicBezTo>
                    <a:pt x="17" y="0"/>
                    <a:pt x="32" y="2"/>
                    <a:pt x="46" y="7"/>
                  </a:cubicBezTo>
                  <a:cubicBezTo>
                    <a:pt x="47" y="7"/>
                    <a:pt x="47" y="8"/>
                    <a:pt x="47" y="10"/>
                  </a:cubicBezTo>
                  <a:cubicBezTo>
                    <a:pt x="46" y="10"/>
                    <a:pt x="46" y="11"/>
                    <a:pt x="4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49" name="Freeform 53"/>
            <p:cNvSpPr/>
            <p:nvPr/>
          </p:nvSpPr>
          <p:spPr bwMode="auto">
            <a:xfrm>
              <a:off x="5310188" y="4549775"/>
              <a:ext cx="53975" cy="34925"/>
            </a:xfrm>
            <a:custGeom>
              <a:avLst/>
              <a:gdLst>
                <a:gd name="T0" fmla="*/ 7711 w 14"/>
                <a:gd name="T1" fmla="*/ 34925 h 9"/>
                <a:gd name="T2" fmla="*/ 0 w 14"/>
                <a:gd name="T3" fmla="*/ 31044 h 9"/>
                <a:gd name="T4" fmla="*/ 3855 w 14"/>
                <a:gd name="T5" fmla="*/ 19403 h 9"/>
                <a:gd name="T6" fmla="*/ 42409 w 14"/>
                <a:gd name="T7" fmla="*/ 3881 h 9"/>
                <a:gd name="T8" fmla="*/ 53975 w 14"/>
                <a:gd name="T9" fmla="*/ 7761 h 9"/>
                <a:gd name="T10" fmla="*/ 50120 w 14"/>
                <a:gd name="T11" fmla="*/ 19403 h 9"/>
                <a:gd name="T12" fmla="*/ 11566 w 14"/>
                <a:gd name="T13" fmla="*/ 34925 h 9"/>
                <a:gd name="T14" fmla="*/ 7711 w 14"/>
                <a:gd name="T15" fmla="*/ 34925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9">
                  <a:moveTo>
                    <a:pt x="2" y="9"/>
                  </a:moveTo>
                  <a:cubicBezTo>
                    <a:pt x="1" y="9"/>
                    <a:pt x="1" y="9"/>
                    <a:pt x="0" y="8"/>
                  </a:cubicBezTo>
                  <a:cubicBezTo>
                    <a:pt x="0" y="7"/>
                    <a:pt x="0" y="6"/>
                    <a:pt x="1" y="5"/>
                  </a:cubicBezTo>
                  <a:cubicBezTo>
                    <a:pt x="4" y="4"/>
                    <a:pt x="8" y="2"/>
                    <a:pt x="11" y="1"/>
                  </a:cubicBezTo>
                  <a:cubicBezTo>
                    <a:pt x="12" y="0"/>
                    <a:pt x="13" y="1"/>
                    <a:pt x="14" y="2"/>
                  </a:cubicBezTo>
                  <a:cubicBezTo>
                    <a:pt x="14" y="3"/>
                    <a:pt x="14" y="4"/>
                    <a:pt x="13" y="5"/>
                  </a:cubicBezTo>
                  <a:cubicBezTo>
                    <a:pt x="9" y="6"/>
                    <a:pt x="6" y="7"/>
                    <a:pt x="3" y="9"/>
                  </a:cubicBezTo>
                  <a:cubicBezTo>
                    <a:pt x="3" y="9"/>
                    <a:pt x="2" y="9"/>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0" name="Freeform 54"/>
            <p:cNvSpPr/>
            <p:nvPr/>
          </p:nvSpPr>
          <p:spPr bwMode="auto">
            <a:xfrm>
              <a:off x="5367338" y="4384675"/>
              <a:ext cx="160338" cy="290513"/>
            </a:xfrm>
            <a:custGeom>
              <a:avLst/>
              <a:gdLst>
                <a:gd name="T0" fmla="*/ 152703 w 42"/>
                <a:gd name="T1" fmla="*/ 290513 h 76"/>
                <a:gd name="T2" fmla="*/ 145068 w 42"/>
                <a:gd name="T3" fmla="*/ 282868 h 76"/>
                <a:gd name="T4" fmla="*/ 3818 w 42"/>
                <a:gd name="T5" fmla="*/ 15290 h 76"/>
                <a:gd name="T6" fmla="*/ 3818 w 42"/>
                <a:gd name="T7" fmla="*/ 3823 h 76"/>
                <a:gd name="T8" fmla="*/ 11453 w 42"/>
                <a:gd name="T9" fmla="*/ 0 h 76"/>
                <a:gd name="T10" fmla="*/ 160338 w 42"/>
                <a:gd name="T11" fmla="*/ 282868 h 76"/>
                <a:gd name="T12" fmla="*/ 152703 w 42"/>
                <a:gd name="T13" fmla="*/ 290513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 h="76">
                  <a:moveTo>
                    <a:pt x="40" y="76"/>
                  </a:moveTo>
                  <a:cubicBezTo>
                    <a:pt x="39" y="76"/>
                    <a:pt x="38" y="75"/>
                    <a:pt x="38" y="74"/>
                  </a:cubicBezTo>
                  <a:cubicBezTo>
                    <a:pt x="38" y="46"/>
                    <a:pt x="24" y="19"/>
                    <a:pt x="1" y="4"/>
                  </a:cubicBezTo>
                  <a:cubicBezTo>
                    <a:pt x="0" y="3"/>
                    <a:pt x="0" y="2"/>
                    <a:pt x="1" y="1"/>
                  </a:cubicBezTo>
                  <a:cubicBezTo>
                    <a:pt x="1" y="0"/>
                    <a:pt x="3" y="0"/>
                    <a:pt x="3" y="0"/>
                  </a:cubicBezTo>
                  <a:cubicBezTo>
                    <a:pt x="28" y="17"/>
                    <a:pt x="42" y="44"/>
                    <a:pt x="42" y="74"/>
                  </a:cubicBezTo>
                  <a:cubicBezTo>
                    <a:pt x="42" y="75"/>
                    <a:pt x="41" y="76"/>
                    <a:pt x="40"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1" name="Freeform 55"/>
            <p:cNvSpPr/>
            <p:nvPr/>
          </p:nvSpPr>
          <p:spPr bwMode="auto">
            <a:xfrm>
              <a:off x="5413375" y="4351338"/>
              <a:ext cx="95250" cy="92075"/>
            </a:xfrm>
            <a:custGeom>
              <a:avLst/>
              <a:gdLst>
                <a:gd name="T0" fmla="*/ 87630 w 25"/>
                <a:gd name="T1" fmla="*/ 92075 h 24"/>
                <a:gd name="T2" fmla="*/ 83820 w 25"/>
                <a:gd name="T3" fmla="*/ 92075 h 24"/>
                <a:gd name="T4" fmla="*/ 3810 w 25"/>
                <a:gd name="T5" fmla="*/ 11509 h 24"/>
                <a:gd name="T6" fmla="*/ 3810 w 25"/>
                <a:gd name="T7" fmla="*/ 3836 h 24"/>
                <a:gd name="T8" fmla="*/ 15240 w 25"/>
                <a:gd name="T9" fmla="*/ 3836 h 24"/>
                <a:gd name="T10" fmla="*/ 91440 w 25"/>
                <a:gd name="T11" fmla="*/ 76729 h 24"/>
                <a:gd name="T12" fmla="*/ 95250 w 25"/>
                <a:gd name="T13" fmla="*/ 88239 h 24"/>
                <a:gd name="T14" fmla="*/ 87630 w 25"/>
                <a:gd name="T15" fmla="*/ 92075 h 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24">
                  <a:moveTo>
                    <a:pt x="23" y="24"/>
                  </a:moveTo>
                  <a:cubicBezTo>
                    <a:pt x="23" y="24"/>
                    <a:pt x="22" y="24"/>
                    <a:pt x="22" y="24"/>
                  </a:cubicBezTo>
                  <a:cubicBezTo>
                    <a:pt x="14" y="18"/>
                    <a:pt x="7" y="11"/>
                    <a:pt x="1" y="3"/>
                  </a:cubicBezTo>
                  <a:cubicBezTo>
                    <a:pt x="0" y="2"/>
                    <a:pt x="0" y="1"/>
                    <a:pt x="1" y="1"/>
                  </a:cubicBezTo>
                  <a:cubicBezTo>
                    <a:pt x="2" y="0"/>
                    <a:pt x="3" y="0"/>
                    <a:pt x="4" y="1"/>
                  </a:cubicBezTo>
                  <a:cubicBezTo>
                    <a:pt x="10" y="8"/>
                    <a:pt x="16" y="15"/>
                    <a:pt x="24" y="20"/>
                  </a:cubicBezTo>
                  <a:cubicBezTo>
                    <a:pt x="25" y="21"/>
                    <a:pt x="25" y="22"/>
                    <a:pt x="25" y="23"/>
                  </a:cubicBezTo>
                  <a:cubicBezTo>
                    <a:pt x="24" y="24"/>
                    <a:pt x="24" y="24"/>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2" name="Freeform 56"/>
            <p:cNvSpPr/>
            <p:nvPr/>
          </p:nvSpPr>
          <p:spPr bwMode="auto">
            <a:xfrm>
              <a:off x="5557838" y="4457700"/>
              <a:ext cx="88900" cy="38100"/>
            </a:xfrm>
            <a:custGeom>
              <a:avLst/>
              <a:gdLst>
                <a:gd name="T0" fmla="*/ 81170 w 23"/>
                <a:gd name="T1" fmla="*/ 38100 h 10"/>
                <a:gd name="T2" fmla="*/ 77304 w 23"/>
                <a:gd name="T3" fmla="*/ 38100 h 10"/>
                <a:gd name="T4" fmla="*/ 3865 w 23"/>
                <a:gd name="T5" fmla="*/ 19050 h 10"/>
                <a:gd name="T6" fmla="*/ 0 w 23"/>
                <a:gd name="T7" fmla="*/ 7620 h 10"/>
                <a:gd name="T8" fmla="*/ 11596 w 23"/>
                <a:gd name="T9" fmla="*/ 3810 h 10"/>
                <a:gd name="T10" fmla="*/ 81170 w 23"/>
                <a:gd name="T11" fmla="*/ 22860 h 10"/>
                <a:gd name="T12" fmla="*/ 88900 w 23"/>
                <a:gd name="T13" fmla="*/ 30480 h 10"/>
                <a:gd name="T14" fmla="*/ 81170 w 23"/>
                <a:gd name="T15" fmla="*/ 3810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10">
                  <a:moveTo>
                    <a:pt x="21" y="10"/>
                  </a:moveTo>
                  <a:cubicBezTo>
                    <a:pt x="21" y="10"/>
                    <a:pt x="21" y="10"/>
                    <a:pt x="20" y="10"/>
                  </a:cubicBezTo>
                  <a:cubicBezTo>
                    <a:pt x="14" y="9"/>
                    <a:pt x="7" y="7"/>
                    <a:pt x="1" y="5"/>
                  </a:cubicBezTo>
                  <a:cubicBezTo>
                    <a:pt x="0" y="4"/>
                    <a:pt x="0" y="3"/>
                    <a:pt x="0" y="2"/>
                  </a:cubicBezTo>
                  <a:cubicBezTo>
                    <a:pt x="0" y="1"/>
                    <a:pt x="2" y="0"/>
                    <a:pt x="3" y="1"/>
                  </a:cubicBezTo>
                  <a:cubicBezTo>
                    <a:pt x="8" y="3"/>
                    <a:pt x="15" y="5"/>
                    <a:pt x="21" y="6"/>
                  </a:cubicBezTo>
                  <a:cubicBezTo>
                    <a:pt x="22" y="6"/>
                    <a:pt x="23" y="7"/>
                    <a:pt x="23" y="8"/>
                  </a:cubicBezTo>
                  <a:cubicBezTo>
                    <a:pt x="23" y="9"/>
                    <a:pt x="22" y="10"/>
                    <a:pt x="2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3" name="Freeform 57"/>
            <p:cNvSpPr>
              <a:spLocks noEditPoints="1"/>
            </p:cNvSpPr>
            <p:nvPr/>
          </p:nvSpPr>
          <p:spPr bwMode="auto">
            <a:xfrm>
              <a:off x="5489575" y="4408488"/>
              <a:ext cx="87313" cy="87313"/>
            </a:xfrm>
            <a:custGeom>
              <a:avLst/>
              <a:gdLst>
                <a:gd name="T0" fmla="*/ 41758 w 23"/>
                <a:gd name="T1" fmla="*/ 87313 h 23"/>
                <a:gd name="T2" fmla="*/ 0 w 23"/>
                <a:gd name="T3" fmla="*/ 41758 h 23"/>
                <a:gd name="T4" fmla="*/ 41758 w 23"/>
                <a:gd name="T5" fmla="*/ 0 h 23"/>
                <a:gd name="T6" fmla="*/ 87313 w 23"/>
                <a:gd name="T7" fmla="*/ 41758 h 23"/>
                <a:gd name="T8" fmla="*/ 41758 w 23"/>
                <a:gd name="T9" fmla="*/ 87313 h 23"/>
                <a:gd name="T10" fmla="*/ 41758 w 23"/>
                <a:gd name="T11" fmla="*/ 15185 h 23"/>
                <a:gd name="T12" fmla="*/ 15185 w 23"/>
                <a:gd name="T13" fmla="*/ 41758 h 23"/>
                <a:gd name="T14" fmla="*/ 41758 w 23"/>
                <a:gd name="T15" fmla="*/ 72128 h 23"/>
                <a:gd name="T16" fmla="*/ 72128 w 23"/>
                <a:gd name="T17" fmla="*/ 41758 h 23"/>
                <a:gd name="T18" fmla="*/ 41758 w 23"/>
                <a:gd name="T19" fmla="*/ 15185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23">
                  <a:moveTo>
                    <a:pt x="11" y="23"/>
                  </a:moveTo>
                  <a:cubicBezTo>
                    <a:pt x="5" y="23"/>
                    <a:pt x="0" y="18"/>
                    <a:pt x="0" y="11"/>
                  </a:cubicBezTo>
                  <a:cubicBezTo>
                    <a:pt x="0" y="5"/>
                    <a:pt x="5" y="0"/>
                    <a:pt x="11" y="0"/>
                  </a:cubicBezTo>
                  <a:cubicBezTo>
                    <a:pt x="18" y="0"/>
                    <a:pt x="23" y="5"/>
                    <a:pt x="23" y="11"/>
                  </a:cubicBezTo>
                  <a:cubicBezTo>
                    <a:pt x="23" y="18"/>
                    <a:pt x="18" y="23"/>
                    <a:pt x="11" y="23"/>
                  </a:cubicBezTo>
                  <a:close/>
                  <a:moveTo>
                    <a:pt x="11" y="4"/>
                  </a:moveTo>
                  <a:cubicBezTo>
                    <a:pt x="7" y="4"/>
                    <a:pt x="4" y="7"/>
                    <a:pt x="4" y="11"/>
                  </a:cubicBezTo>
                  <a:cubicBezTo>
                    <a:pt x="4" y="15"/>
                    <a:pt x="7" y="19"/>
                    <a:pt x="11" y="19"/>
                  </a:cubicBezTo>
                  <a:cubicBezTo>
                    <a:pt x="15" y="19"/>
                    <a:pt x="19" y="15"/>
                    <a:pt x="19" y="11"/>
                  </a:cubicBezTo>
                  <a:cubicBezTo>
                    <a:pt x="19" y="7"/>
                    <a:pt x="15" y="4"/>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4" name="Freeform 58"/>
            <p:cNvSpPr>
              <a:spLocks noEditPoints="1"/>
            </p:cNvSpPr>
            <p:nvPr/>
          </p:nvSpPr>
          <p:spPr bwMode="auto">
            <a:xfrm>
              <a:off x="5581650" y="4533900"/>
              <a:ext cx="87313" cy="88900"/>
            </a:xfrm>
            <a:custGeom>
              <a:avLst/>
              <a:gdLst>
                <a:gd name="T0" fmla="*/ 41758 w 23"/>
                <a:gd name="T1" fmla="*/ 88900 h 23"/>
                <a:gd name="T2" fmla="*/ 0 w 23"/>
                <a:gd name="T3" fmla="*/ 42517 h 23"/>
                <a:gd name="T4" fmla="*/ 41758 w 23"/>
                <a:gd name="T5" fmla="*/ 0 h 23"/>
                <a:gd name="T6" fmla="*/ 87313 w 23"/>
                <a:gd name="T7" fmla="*/ 42517 h 23"/>
                <a:gd name="T8" fmla="*/ 41758 w 23"/>
                <a:gd name="T9" fmla="*/ 88900 h 23"/>
                <a:gd name="T10" fmla="*/ 41758 w 23"/>
                <a:gd name="T11" fmla="*/ 15461 h 23"/>
                <a:gd name="T12" fmla="*/ 15185 w 23"/>
                <a:gd name="T13" fmla="*/ 42517 h 23"/>
                <a:gd name="T14" fmla="*/ 41758 w 23"/>
                <a:gd name="T15" fmla="*/ 73439 h 23"/>
                <a:gd name="T16" fmla="*/ 72128 w 23"/>
                <a:gd name="T17" fmla="*/ 42517 h 23"/>
                <a:gd name="T18" fmla="*/ 41758 w 23"/>
                <a:gd name="T19" fmla="*/ 15461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23">
                  <a:moveTo>
                    <a:pt x="11" y="23"/>
                  </a:moveTo>
                  <a:cubicBezTo>
                    <a:pt x="5" y="23"/>
                    <a:pt x="0" y="18"/>
                    <a:pt x="0" y="11"/>
                  </a:cubicBezTo>
                  <a:cubicBezTo>
                    <a:pt x="0" y="5"/>
                    <a:pt x="5" y="0"/>
                    <a:pt x="11" y="0"/>
                  </a:cubicBezTo>
                  <a:cubicBezTo>
                    <a:pt x="18" y="0"/>
                    <a:pt x="23" y="5"/>
                    <a:pt x="23" y="11"/>
                  </a:cubicBezTo>
                  <a:cubicBezTo>
                    <a:pt x="23" y="18"/>
                    <a:pt x="18" y="23"/>
                    <a:pt x="11" y="23"/>
                  </a:cubicBezTo>
                  <a:close/>
                  <a:moveTo>
                    <a:pt x="11" y="4"/>
                  </a:moveTo>
                  <a:cubicBezTo>
                    <a:pt x="7" y="4"/>
                    <a:pt x="4" y="7"/>
                    <a:pt x="4" y="11"/>
                  </a:cubicBezTo>
                  <a:cubicBezTo>
                    <a:pt x="4" y="15"/>
                    <a:pt x="7" y="19"/>
                    <a:pt x="11" y="19"/>
                  </a:cubicBezTo>
                  <a:cubicBezTo>
                    <a:pt x="15" y="19"/>
                    <a:pt x="19" y="15"/>
                    <a:pt x="19" y="11"/>
                  </a:cubicBezTo>
                  <a:cubicBezTo>
                    <a:pt x="19" y="7"/>
                    <a:pt x="15" y="4"/>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5" name="Freeform 59"/>
            <p:cNvSpPr/>
            <p:nvPr/>
          </p:nvSpPr>
          <p:spPr bwMode="auto">
            <a:xfrm>
              <a:off x="5299075" y="4343400"/>
              <a:ext cx="347663" cy="347663"/>
            </a:xfrm>
            <a:custGeom>
              <a:avLst/>
              <a:gdLst>
                <a:gd name="T0" fmla="*/ 175742 w 91"/>
                <a:gd name="T1" fmla="*/ 347663 h 91"/>
                <a:gd name="T2" fmla="*/ 0 w 91"/>
                <a:gd name="T3" fmla="*/ 175742 h 91"/>
                <a:gd name="T4" fmla="*/ 175742 w 91"/>
                <a:gd name="T5" fmla="*/ 0 h 91"/>
                <a:gd name="T6" fmla="*/ 347663 w 91"/>
                <a:gd name="T7" fmla="*/ 175742 h 91"/>
                <a:gd name="T8" fmla="*/ 347663 w 91"/>
                <a:gd name="T9" fmla="*/ 202485 h 91"/>
                <a:gd name="T10" fmla="*/ 332381 w 91"/>
                <a:gd name="T11" fmla="*/ 198665 h 91"/>
                <a:gd name="T12" fmla="*/ 332381 w 91"/>
                <a:gd name="T13" fmla="*/ 175742 h 91"/>
                <a:gd name="T14" fmla="*/ 175742 w 91"/>
                <a:gd name="T15" fmla="*/ 15282 h 91"/>
                <a:gd name="T16" fmla="*/ 15282 w 91"/>
                <a:gd name="T17" fmla="*/ 175742 h 91"/>
                <a:gd name="T18" fmla="*/ 175742 w 91"/>
                <a:gd name="T19" fmla="*/ 332381 h 91"/>
                <a:gd name="T20" fmla="*/ 305638 w 91"/>
                <a:gd name="T21" fmla="*/ 263613 h 91"/>
                <a:gd name="T22" fmla="*/ 317099 w 91"/>
                <a:gd name="T23" fmla="*/ 271254 h 91"/>
                <a:gd name="T24" fmla="*/ 175742 w 91"/>
                <a:gd name="T25" fmla="*/ 347663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91">
                  <a:moveTo>
                    <a:pt x="46" y="91"/>
                  </a:moveTo>
                  <a:cubicBezTo>
                    <a:pt x="21" y="91"/>
                    <a:pt x="0" y="71"/>
                    <a:pt x="0" y="46"/>
                  </a:cubicBezTo>
                  <a:cubicBezTo>
                    <a:pt x="0" y="21"/>
                    <a:pt x="21" y="0"/>
                    <a:pt x="46" y="0"/>
                  </a:cubicBezTo>
                  <a:cubicBezTo>
                    <a:pt x="71" y="0"/>
                    <a:pt x="91" y="21"/>
                    <a:pt x="91" y="46"/>
                  </a:cubicBezTo>
                  <a:cubicBezTo>
                    <a:pt x="91" y="48"/>
                    <a:pt x="91" y="50"/>
                    <a:pt x="91" y="53"/>
                  </a:cubicBezTo>
                  <a:cubicBezTo>
                    <a:pt x="87" y="52"/>
                    <a:pt x="87" y="52"/>
                    <a:pt x="87" y="52"/>
                  </a:cubicBezTo>
                  <a:cubicBezTo>
                    <a:pt x="87" y="50"/>
                    <a:pt x="87" y="48"/>
                    <a:pt x="87" y="46"/>
                  </a:cubicBezTo>
                  <a:cubicBezTo>
                    <a:pt x="87" y="23"/>
                    <a:pt x="69" y="4"/>
                    <a:pt x="46" y="4"/>
                  </a:cubicBezTo>
                  <a:cubicBezTo>
                    <a:pt x="23" y="4"/>
                    <a:pt x="4" y="23"/>
                    <a:pt x="4" y="46"/>
                  </a:cubicBezTo>
                  <a:cubicBezTo>
                    <a:pt x="4" y="69"/>
                    <a:pt x="23" y="87"/>
                    <a:pt x="46" y="87"/>
                  </a:cubicBezTo>
                  <a:cubicBezTo>
                    <a:pt x="60" y="87"/>
                    <a:pt x="72" y="80"/>
                    <a:pt x="80" y="69"/>
                  </a:cubicBezTo>
                  <a:cubicBezTo>
                    <a:pt x="83" y="71"/>
                    <a:pt x="83" y="71"/>
                    <a:pt x="83" y="71"/>
                  </a:cubicBezTo>
                  <a:cubicBezTo>
                    <a:pt x="75" y="84"/>
                    <a:pt x="61" y="91"/>
                    <a:pt x="46"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sp>
          <p:nvSpPr>
            <p:cNvPr id="56" name="Freeform 60"/>
            <p:cNvSpPr>
              <a:spLocks noEditPoints="1"/>
            </p:cNvSpPr>
            <p:nvPr/>
          </p:nvSpPr>
          <p:spPr bwMode="auto">
            <a:xfrm>
              <a:off x="5353050" y="4511675"/>
              <a:ext cx="84138" cy="84138"/>
            </a:xfrm>
            <a:custGeom>
              <a:avLst/>
              <a:gdLst>
                <a:gd name="T0" fmla="*/ 42069 w 22"/>
                <a:gd name="T1" fmla="*/ 84138 h 22"/>
                <a:gd name="T2" fmla="*/ 0 w 22"/>
                <a:gd name="T3" fmla="*/ 42069 h 22"/>
                <a:gd name="T4" fmla="*/ 42069 w 22"/>
                <a:gd name="T5" fmla="*/ 0 h 22"/>
                <a:gd name="T6" fmla="*/ 84138 w 22"/>
                <a:gd name="T7" fmla="*/ 42069 h 22"/>
                <a:gd name="T8" fmla="*/ 42069 w 22"/>
                <a:gd name="T9" fmla="*/ 84138 h 22"/>
                <a:gd name="T10" fmla="*/ 42069 w 22"/>
                <a:gd name="T11" fmla="*/ 15298 h 22"/>
                <a:gd name="T12" fmla="*/ 15298 w 22"/>
                <a:gd name="T13" fmla="*/ 42069 h 22"/>
                <a:gd name="T14" fmla="*/ 42069 w 22"/>
                <a:gd name="T15" fmla="*/ 68840 h 22"/>
                <a:gd name="T16" fmla="*/ 68840 w 22"/>
                <a:gd name="T17" fmla="*/ 42069 h 22"/>
                <a:gd name="T18" fmla="*/ 42069 w 22"/>
                <a:gd name="T19" fmla="*/ 15298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 h="22">
                  <a:moveTo>
                    <a:pt x="11" y="22"/>
                  </a:moveTo>
                  <a:cubicBezTo>
                    <a:pt x="5" y="22"/>
                    <a:pt x="0" y="17"/>
                    <a:pt x="0" y="11"/>
                  </a:cubicBezTo>
                  <a:cubicBezTo>
                    <a:pt x="0" y="5"/>
                    <a:pt x="5" y="0"/>
                    <a:pt x="11" y="0"/>
                  </a:cubicBezTo>
                  <a:cubicBezTo>
                    <a:pt x="17" y="0"/>
                    <a:pt x="22" y="5"/>
                    <a:pt x="22" y="11"/>
                  </a:cubicBezTo>
                  <a:cubicBezTo>
                    <a:pt x="22" y="17"/>
                    <a:pt x="17" y="22"/>
                    <a:pt x="11" y="22"/>
                  </a:cubicBezTo>
                  <a:close/>
                  <a:moveTo>
                    <a:pt x="11" y="4"/>
                  </a:moveTo>
                  <a:cubicBezTo>
                    <a:pt x="7" y="4"/>
                    <a:pt x="4" y="7"/>
                    <a:pt x="4" y="11"/>
                  </a:cubicBezTo>
                  <a:cubicBezTo>
                    <a:pt x="4" y="15"/>
                    <a:pt x="7" y="18"/>
                    <a:pt x="11" y="18"/>
                  </a:cubicBezTo>
                  <a:cubicBezTo>
                    <a:pt x="15" y="18"/>
                    <a:pt x="18" y="15"/>
                    <a:pt x="18" y="11"/>
                  </a:cubicBezTo>
                  <a:cubicBezTo>
                    <a:pt x="18" y="7"/>
                    <a:pt x="15" y="4"/>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mn-lt"/>
                <a:ea typeface="宋体" panose="02010600030101010101" pitchFamily="2" charset="-122"/>
              </a:endParaRPr>
            </a:p>
          </p:txBody>
        </p:sp>
      </p:grpSp>
      <p:sp>
        <p:nvSpPr>
          <p:cNvPr id="57" name="文本框 71"/>
          <p:cNvSpPr txBox="1">
            <a:spLocks noChangeArrowheads="1"/>
          </p:cNvSpPr>
          <p:nvPr/>
        </p:nvSpPr>
        <p:spPr bwMode="auto">
          <a:xfrm>
            <a:off x="2435225" y="1420813"/>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dirty="0">
                <a:latin typeface="微软雅黑" panose="020B0503020204020204" pitchFamily="34" charset="-122"/>
                <a:ea typeface="微软雅黑" panose="020B0503020204020204" pitchFamily="34" charset="-122"/>
              </a:rPr>
              <a:t>添加标题</a:t>
            </a:r>
          </a:p>
        </p:txBody>
      </p:sp>
      <p:sp>
        <p:nvSpPr>
          <p:cNvPr id="58" name="文本框 72"/>
          <p:cNvSpPr txBox="1">
            <a:spLocks noChangeArrowheads="1"/>
          </p:cNvSpPr>
          <p:nvPr/>
        </p:nvSpPr>
        <p:spPr bwMode="auto">
          <a:xfrm>
            <a:off x="5524500" y="1420813"/>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59" name="文本框 73"/>
          <p:cNvSpPr txBox="1">
            <a:spLocks noChangeArrowheads="1"/>
          </p:cNvSpPr>
          <p:nvPr/>
        </p:nvSpPr>
        <p:spPr bwMode="auto">
          <a:xfrm>
            <a:off x="8737600" y="1420813"/>
            <a:ext cx="1622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60" name="文本框 74"/>
          <p:cNvSpPr txBox="1">
            <a:spLocks noChangeArrowheads="1"/>
          </p:cNvSpPr>
          <p:nvPr/>
        </p:nvSpPr>
        <p:spPr bwMode="auto">
          <a:xfrm>
            <a:off x="2435225" y="4041775"/>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61" name="文本框 75"/>
          <p:cNvSpPr txBox="1">
            <a:spLocks noChangeArrowheads="1"/>
          </p:cNvSpPr>
          <p:nvPr/>
        </p:nvSpPr>
        <p:spPr bwMode="auto">
          <a:xfrm>
            <a:off x="5524500" y="4041775"/>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62" name="文本框 76"/>
          <p:cNvSpPr txBox="1">
            <a:spLocks noChangeArrowheads="1"/>
          </p:cNvSpPr>
          <p:nvPr/>
        </p:nvSpPr>
        <p:spPr bwMode="auto">
          <a:xfrm>
            <a:off x="8737600" y="4041775"/>
            <a:ext cx="1622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63" name="矩形 78"/>
          <p:cNvSpPr>
            <a:spLocks noChangeArrowheads="1"/>
          </p:cNvSpPr>
          <p:nvPr/>
        </p:nvSpPr>
        <p:spPr bwMode="auto">
          <a:xfrm>
            <a:off x="1679575" y="2230438"/>
            <a:ext cx="23764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
        <p:nvSpPr>
          <p:cNvPr id="64" name="矩形 80"/>
          <p:cNvSpPr>
            <a:spLocks noChangeArrowheads="1"/>
          </p:cNvSpPr>
          <p:nvPr/>
        </p:nvSpPr>
        <p:spPr bwMode="auto">
          <a:xfrm>
            <a:off x="4770438" y="2230438"/>
            <a:ext cx="23749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
        <p:nvSpPr>
          <p:cNvPr id="65" name="矩形 81"/>
          <p:cNvSpPr>
            <a:spLocks noChangeArrowheads="1"/>
          </p:cNvSpPr>
          <p:nvPr/>
        </p:nvSpPr>
        <p:spPr bwMode="auto">
          <a:xfrm>
            <a:off x="7859713" y="2230438"/>
            <a:ext cx="23764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
        <p:nvSpPr>
          <p:cNvPr id="66" name="矩形 82"/>
          <p:cNvSpPr>
            <a:spLocks noChangeArrowheads="1"/>
          </p:cNvSpPr>
          <p:nvPr/>
        </p:nvSpPr>
        <p:spPr bwMode="auto">
          <a:xfrm>
            <a:off x="1679575" y="4860925"/>
            <a:ext cx="23764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
        <p:nvSpPr>
          <p:cNvPr id="67" name="矩形 83"/>
          <p:cNvSpPr>
            <a:spLocks noChangeArrowheads="1"/>
          </p:cNvSpPr>
          <p:nvPr/>
        </p:nvSpPr>
        <p:spPr bwMode="auto">
          <a:xfrm>
            <a:off x="4770438" y="4860925"/>
            <a:ext cx="23749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
        <p:nvSpPr>
          <p:cNvPr id="68" name="矩形 84"/>
          <p:cNvSpPr>
            <a:spLocks noChangeArrowheads="1"/>
          </p:cNvSpPr>
          <p:nvPr/>
        </p:nvSpPr>
        <p:spPr bwMode="auto">
          <a:xfrm>
            <a:off x="7859713" y="4860925"/>
            <a:ext cx="23764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zh-CN" altLang="en-US" sz="1400" dirty="0">
              <a:solidFill>
                <a:srgbClr val="10375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500"/>
                                        <p:tgtEl>
                                          <p:spTgt spid="5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fade">
                                      <p:cBhvr>
                                        <p:cTn id="33" dur="500"/>
                                        <p:tgtEl>
                                          <p:spTgt spid="63"/>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500"/>
                                        <p:tgtEl>
                                          <p:spTgt spid="5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500"/>
                                        <p:tgtEl>
                                          <p:spTgt spid="64"/>
                                        </p:tgtEl>
                                      </p:cBhvr>
                                    </p:animEffect>
                                  </p:childTnLst>
                                </p:cTn>
                              </p:par>
                            </p:childTnLst>
                          </p:cTn>
                        </p:par>
                        <p:par>
                          <p:cTn id="44" fill="hold">
                            <p:stCondLst>
                              <p:cond delay="150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fade">
                                      <p:cBhvr>
                                        <p:cTn id="50" dur="500"/>
                                        <p:tgtEl>
                                          <p:spTgt spid="5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500"/>
                                        <p:tgtEl>
                                          <p:spTgt spid="65"/>
                                        </p:tgtEl>
                                      </p:cBhvr>
                                    </p:animEffect>
                                  </p:childTnLst>
                                </p:cTn>
                              </p:par>
                            </p:childTnLst>
                          </p:cTn>
                        </p:par>
                        <p:par>
                          <p:cTn id="54" fill="hold">
                            <p:stCondLst>
                              <p:cond delay="2000"/>
                            </p:stCondLst>
                            <p:childTnLst>
                              <p:par>
                                <p:cTn id="55" presetID="10" presetClass="entr" presetSubtype="0"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500"/>
                                        <p:tgtEl>
                                          <p:spTgt spid="4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500"/>
                                        <p:tgtEl>
                                          <p:spTgt spid="68"/>
                                        </p:tgtEl>
                                      </p:cBhvr>
                                    </p:animEffect>
                                  </p:childTnLst>
                                </p:cTn>
                              </p:par>
                            </p:childTnLst>
                          </p:cTn>
                        </p:par>
                        <p:par>
                          <p:cTn id="64" fill="hold">
                            <p:stCondLst>
                              <p:cond delay="2500"/>
                            </p:stCondLst>
                            <p:childTnLst>
                              <p:par>
                                <p:cTn id="65" presetID="10" presetClass="entr" presetSubtype="0" fill="hold"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500"/>
                                        <p:tgtEl>
                                          <p:spTgt spid="4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fade">
                                      <p:cBhvr>
                                        <p:cTn id="70" dur="500"/>
                                        <p:tgtEl>
                                          <p:spTgt spid="6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fade">
                                      <p:cBhvr>
                                        <p:cTn id="73" dur="500"/>
                                        <p:tgtEl>
                                          <p:spTgt spid="67"/>
                                        </p:tgtEl>
                                      </p:cBhvr>
                                    </p:animEffect>
                                  </p:childTnLst>
                                </p:cTn>
                              </p:par>
                            </p:childTnLst>
                          </p:cTn>
                        </p:par>
                        <p:par>
                          <p:cTn id="74" fill="hold">
                            <p:stCondLst>
                              <p:cond delay="3000"/>
                            </p:stCondLst>
                            <p:childTnLst>
                              <p:par>
                                <p:cTn id="75" presetID="10" presetClass="entr" presetSubtype="0" fill="hold"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fade">
                                      <p:cBhvr>
                                        <p:cTn id="80" dur="500"/>
                                        <p:tgtEl>
                                          <p:spTgt spid="6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Effect transition="in" filter="fade">
                                      <p:cBhvr>
                                        <p:cTn id="8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57" grpId="0"/>
      <p:bldP spid="58" grpId="0"/>
      <p:bldP spid="59" grpId="0"/>
      <p:bldP spid="60" grpId="0"/>
      <p:bldP spid="61" grpId="0"/>
      <p:bldP spid="62" grpId="0"/>
      <p:bldP spid="63" grpId="0"/>
      <p:bldP spid="64" grpId="0"/>
      <p:bldP spid="65" grpId="0"/>
      <p:bldP spid="66" grpId="0"/>
      <p:bldP spid="67" grpId="0"/>
      <p:bldP spid="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0" name="组合 9"/>
          <p:cNvGrpSpPr/>
          <p:nvPr/>
        </p:nvGrpSpPr>
        <p:grpSpPr>
          <a:xfrm>
            <a:off x="1448505" y="2420888"/>
            <a:ext cx="862013" cy="862012"/>
            <a:chOff x="1304925" y="4157663"/>
            <a:chExt cx="862013" cy="862012"/>
          </a:xfrm>
        </p:grpSpPr>
        <p:sp>
          <p:nvSpPr>
            <p:cNvPr id="11" name="Teardrop 39"/>
            <p:cNvSpPr/>
            <p:nvPr/>
          </p:nvSpPr>
          <p:spPr bwMode="auto">
            <a:xfrm>
              <a:off x="1304925"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accent1"/>
            </a:solidFill>
            <a:ln>
              <a:noFill/>
            </a:ln>
          </p:spPr>
          <p:txBody>
            <a:bodyPr anchor="ctr"/>
            <a:lstStyle/>
            <a:p>
              <a:endParaRPr lang="zh-CN" altLang="en-US"/>
            </a:p>
          </p:txBody>
        </p:sp>
        <p:sp>
          <p:nvSpPr>
            <p:cNvPr id="12" name="Freeform 299"/>
            <p:cNvSpPr/>
            <p:nvPr/>
          </p:nvSpPr>
          <p:spPr bwMode="auto">
            <a:xfrm>
              <a:off x="1543050" y="4479925"/>
              <a:ext cx="276225" cy="276225"/>
            </a:xfrm>
            <a:custGeom>
              <a:avLst/>
              <a:gdLst>
                <a:gd name="T0" fmla="*/ 181 w 206"/>
                <a:gd name="T1" fmla="*/ 172 h 206"/>
                <a:gd name="T2" fmla="*/ 172 w 206"/>
                <a:gd name="T3" fmla="*/ 180 h 206"/>
                <a:gd name="T4" fmla="*/ 35 w 206"/>
                <a:gd name="T5" fmla="*/ 180 h 206"/>
                <a:gd name="T6" fmla="*/ 26 w 206"/>
                <a:gd name="T7" fmla="*/ 172 h 206"/>
                <a:gd name="T8" fmla="*/ 26 w 206"/>
                <a:gd name="T9" fmla="*/ 34 h 206"/>
                <a:gd name="T10" fmla="*/ 35 w 206"/>
                <a:gd name="T11" fmla="*/ 25 h 206"/>
                <a:gd name="T12" fmla="*/ 154 w 206"/>
                <a:gd name="T13" fmla="*/ 25 h 206"/>
                <a:gd name="T14" fmla="*/ 179 w 206"/>
                <a:gd name="T15" fmla="*/ 0 h 206"/>
                <a:gd name="T16" fmla="*/ 172 w 206"/>
                <a:gd name="T17" fmla="*/ 0 h 206"/>
                <a:gd name="T18" fmla="*/ 35 w 206"/>
                <a:gd name="T19" fmla="*/ 0 h 206"/>
                <a:gd name="T20" fmla="*/ 0 w 206"/>
                <a:gd name="T21" fmla="*/ 34 h 206"/>
                <a:gd name="T22" fmla="*/ 0 w 206"/>
                <a:gd name="T23" fmla="*/ 172 h 206"/>
                <a:gd name="T24" fmla="*/ 35 w 206"/>
                <a:gd name="T25" fmla="*/ 206 h 206"/>
                <a:gd name="T26" fmla="*/ 172 w 206"/>
                <a:gd name="T27" fmla="*/ 206 h 206"/>
                <a:gd name="T28" fmla="*/ 206 w 206"/>
                <a:gd name="T29" fmla="*/ 172 h 206"/>
                <a:gd name="T30" fmla="*/ 206 w 206"/>
                <a:gd name="T31" fmla="*/ 95 h 206"/>
                <a:gd name="T32" fmla="*/ 181 w 206"/>
                <a:gd name="T33" fmla="*/ 121 h 206"/>
                <a:gd name="T34" fmla="*/ 181 w 206"/>
                <a:gd name="T35" fmla="*/ 17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206">
                  <a:moveTo>
                    <a:pt x="181" y="172"/>
                  </a:moveTo>
                  <a:cubicBezTo>
                    <a:pt x="181" y="176"/>
                    <a:pt x="177" y="180"/>
                    <a:pt x="172" y="180"/>
                  </a:cubicBezTo>
                  <a:cubicBezTo>
                    <a:pt x="35" y="180"/>
                    <a:pt x="35" y="180"/>
                    <a:pt x="35" y="180"/>
                  </a:cubicBezTo>
                  <a:cubicBezTo>
                    <a:pt x="30" y="180"/>
                    <a:pt x="26" y="176"/>
                    <a:pt x="26" y="172"/>
                  </a:cubicBezTo>
                  <a:cubicBezTo>
                    <a:pt x="26" y="34"/>
                    <a:pt x="26" y="34"/>
                    <a:pt x="26" y="34"/>
                  </a:cubicBezTo>
                  <a:cubicBezTo>
                    <a:pt x="26" y="29"/>
                    <a:pt x="30" y="25"/>
                    <a:pt x="35" y="25"/>
                  </a:cubicBezTo>
                  <a:cubicBezTo>
                    <a:pt x="154" y="25"/>
                    <a:pt x="154" y="25"/>
                    <a:pt x="154" y="25"/>
                  </a:cubicBezTo>
                  <a:cubicBezTo>
                    <a:pt x="179" y="0"/>
                    <a:pt x="179" y="0"/>
                    <a:pt x="179" y="0"/>
                  </a:cubicBezTo>
                  <a:cubicBezTo>
                    <a:pt x="177" y="0"/>
                    <a:pt x="174" y="0"/>
                    <a:pt x="172" y="0"/>
                  </a:cubicBezTo>
                  <a:cubicBezTo>
                    <a:pt x="35" y="0"/>
                    <a:pt x="35" y="0"/>
                    <a:pt x="35" y="0"/>
                  </a:cubicBezTo>
                  <a:cubicBezTo>
                    <a:pt x="16" y="0"/>
                    <a:pt x="0" y="15"/>
                    <a:pt x="0" y="34"/>
                  </a:cubicBezTo>
                  <a:cubicBezTo>
                    <a:pt x="0" y="172"/>
                    <a:pt x="0" y="172"/>
                    <a:pt x="0" y="172"/>
                  </a:cubicBezTo>
                  <a:cubicBezTo>
                    <a:pt x="0" y="190"/>
                    <a:pt x="16" y="206"/>
                    <a:pt x="35" y="206"/>
                  </a:cubicBezTo>
                  <a:cubicBezTo>
                    <a:pt x="172" y="206"/>
                    <a:pt x="172" y="206"/>
                    <a:pt x="172" y="206"/>
                  </a:cubicBezTo>
                  <a:cubicBezTo>
                    <a:pt x="191" y="206"/>
                    <a:pt x="206" y="190"/>
                    <a:pt x="206" y="172"/>
                  </a:cubicBezTo>
                  <a:cubicBezTo>
                    <a:pt x="206" y="95"/>
                    <a:pt x="206" y="95"/>
                    <a:pt x="206" y="95"/>
                  </a:cubicBezTo>
                  <a:cubicBezTo>
                    <a:pt x="181" y="121"/>
                    <a:pt x="181" y="121"/>
                    <a:pt x="181" y="121"/>
                  </a:cubicBezTo>
                  <a:lnTo>
                    <a:pt x="181" y="17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300"/>
            <p:cNvSpPr>
              <a:spLocks noEditPoints="1"/>
            </p:cNvSpPr>
            <p:nvPr/>
          </p:nvSpPr>
          <p:spPr bwMode="auto">
            <a:xfrm>
              <a:off x="1660525" y="4465638"/>
              <a:ext cx="222250" cy="222250"/>
            </a:xfrm>
            <a:custGeom>
              <a:avLst/>
              <a:gdLst>
                <a:gd name="T0" fmla="*/ 74 w 74"/>
                <a:gd name="T1" fmla="*/ 17 h 74"/>
                <a:gd name="T2" fmla="*/ 57 w 74"/>
                <a:gd name="T3" fmla="*/ 0 h 74"/>
                <a:gd name="T4" fmla="*/ 8 w 74"/>
                <a:gd name="T5" fmla="*/ 50 h 74"/>
                <a:gd name="T6" fmla="*/ 0 w 74"/>
                <a:gd name="T7" fmla="*/ 74 h 74"/>
                <a:gd name="T8" fmla="*/ 24 w 74"/>
                <a:gd name="T9" fmla="*/ 66 h 74"/>
                <a:gd name="T10" fmla="*/ 74 w 74"/>
                <a:gd name="T11" fmla="*/ 17 h 74"/>
                <a:gd name="T12" fmla="*/ 19 w 74"/>
                <a:gd name="T13" fmla="*/ 52 h 74"/>
                <a:gd name="T14" fmla="*/ 17 w 74"/>
                <a:gd name="T15" fmla="*/ 50 h 74"/>
                <a:gd name="T16" fmla="*/ 57 w 74"/>
                <a:gd name="T17" fmla="*/ 9 h 74"/>
                <a:gd name="T18" fmla="*/ 60 w 74"/>
                <a:gd name="T19" fmla="*/ 11 h 74"/>
                <a:gd name="T20" fmla="*/ 19 w 74"/>
                <a:gd name="T21" fmla="*/ 5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4">
                  <a:moveTo>
                    <a:pt x="74" y="17"/>
                  </a:moveTo>
                  <a:lnTo>
                    <a:pt x="57" y="0"/>
                  </a:lnTo>
                  <a:lnTo>
                    <a:pt x="8" y="50"/>
                  </a:lnTo>
                  <a:lnTo>
                    <a:pt x="0" y="74"/>
                  </a:lnTo>
                  <a:lnTo>
                    <a:pt x="24" y="66"/>
                  </a:lnTo>
                  <a:lnTo>
                    <a:pt x="74" y="17"/>
                  </a:lnTo>
                  <a:close/>
                  <a:moveTo>
                    <a:pt x="19" y="52"/>
                  </a:moveTo>
                  <a:lnTo>
                    <a:pt x="17" y="50"/>
                  </a:lnTo>
                  <a:lnTo>
                    <a:pt x="57" y="9"/>
                  </a:lnTo>
                  <a:lnTo>
                    <a:pt x="60" y="11"/>
                  </a:lnTo>
                  <a:lnTo>
                    <a:pt x="19" y="5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301"/>
            <p:cNvSpPr/>
            <p:nvPr/>
          </p:nvSpPr>
          <p:spPr bwMode="auto">
            <a:xfrm>
              <a:off x="1849438" y="4416425"/>
              <a:ext cx="80962" cy="82550"/>
            </a:xfrm>
            <a:custGeom>
              <a:avLst/>
              <a:gdLst>
                <a:gd name="T0" fmla="*/ 0 w 27"/>
                <a:gd name="T1" fmla="*/ 11 h 27"/>
                <a:gd name="T2" fmla="*/ 16 w 27"/>
                <a:gd name="T3" fmla="*/ 27 h 27"/>
                <a:gd name="T4" fmla="*/ 27 w 27"/>
                <a:gd name="T5" fmla="*/ 16 h 27"/>
                <a:gd name="T6" fmla="*/ 11 w 27"/>
                <a:gd name="T7" fmla="*/ 0 h 27"/>
                <a:gd name="T8" fmla="*/ 0 w 27"/>
                <a:gd name="T9" fmla="*/ 11 h 27"/>
              </a:gdLst>
              <a:ahLst/>
              <a:cxnLst>
                <a:cxn ang="0">
                  <a:pos x="T0" y="T1"/>
                </a:cxn>
                <a:cxn ang="0">
                  <a:pos x="T2" y="T3"/>
                </a:cxn>
                <a:cxn ang="0">
                  <a:pos x="T4" y="T5"/>
                </a:cxn>
                <a:cxn ang="0">
                  <a:pos x="T6" y="T7"/>
                </a:cxn>
                <a:cxn ang="0">
                  <a:pos x="T8" y="T9"/>
                </a:cxn>
              </a:cxnLst>
              <a:rect l="0" t="0" r="r" b="b"/>
              <a:pathLst>
                <a:path w="27" h="27">
                  <a:moveTo>
                    <a:pt x="0" y="11"/>
                  </a:moveTo>
                  <a:lnTo>
                    <a:pt x="16" y="27"/>
                  </a:lnTo>
                  <a:lnTo>
                    <a:pt x="27" y="16"/>
                  </a:lnTo>
                  <a:lnTo>
                    <a:pt x="11" y="0"/>
                  </a:ln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5" name="组合 14"/>
          <p:cNvGrpSpPr/>
          <p:nvPr/>
        </p:nvGrpSpPr>
        <p:grpSpPr>
          <a:xfrm>
            <a:off x="7169855" y="2420888"/>
            <a:ext cx="862013" cy="862012"/>
            <a:chOff x="7026275" y="4157663"/>
            <a:chExt cx="862013" cy="862012"/>
          </a:xfrm>
        </p:grpSpPr>
        <p:sp>
          <p:nvSpPr>
            <p:cNvPr id="16" name="Teardrop 41"/>
            <p:cNvSpPr/>
            <p:nvPr/>
          </p:nvSpPr>
          <p:spPr bwMode="auto">
            <a:xfrm>
              <a:off x="7026275"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accent3"/>
            </a:solidFill>
            <a:ln>
              <a:noFill/>
            </a:ln>
          </p:spPr>
          <p:txBody>
            <a:bodyPr anchor="ctr"/>
            <a:lstStyle/>
            <a:p>
              <a:endParaRPr lang="zh-CN" altLang="en-US" dirty="0"/>
            </a:p>
          </p:txBody>
        </p:sp>
        <p:sp>
          <p:nvSpPr>
            <p:cNvPr id="17" name="Freeform 372"/>
            <p:cNvSpPr/>
            <p:nvPr/>
          </p:nvSpPr>
          <p:spPr bwMode="auto">
            <a:xfrm>
              <a:off x="7265988" y="4395788"/>
              <a:ext cx="384175" cy="384175"/>
            </a:xfrm>
            <a:custGeom>
              <a:avLst/>
              <a:gdLst>
                <a:gd name="T0" fmla="*/ 282 w 288"/>
                <a:gd name="T1" fmla="*/ 54 h 288"/>
                <a:gd name="T2" fmla="*/ 243 w 288"/>
                <a:gd name="T3" fmla="*/ 79 h 288"/>
                <a:gd name="T4" fmla="*/ 209 w 288"/>
                <a:gd name="T5" fmla="*/ 45 h 288"/>
                <a:gd name="T6" fmla="*/ 233 w 288"/>
                <a:gd name="T7" fmla="*/ 6 h 288"/>
                <a:gd name="T8" fmla="*/ 227 w 288"/>
                <a:gd name="T9" fmla="*/ 0 h 288"/>
                <a:gd name="T10" fmla="*/ 162 w 288"/>
                <a:gd name="T11" fmla="*/ 65 h 288"/>
                <a:gd name="T12" fmla="*/ 167 w 288"/>
                <a:gd name="T13" fmla="*/ 85 h 288"/>
                <a:gd name="T14" fmla="*/ 84 w 288"/>
                <a:gd name="T15" fmla="*/ 168 h 288"/>
                <a:gd name="T16" fmla="*/ 65 w 288"/>
                <a:gd name="T17" fmla="*/ 162 h 288"/>
                <a:gd name="T18" fmla="*/ 0 w 288"/>
                <a:gd name="T19" fmla="*/ 228 h 288"/>
                <a:gd name="T20" fmla="*/ 6 w 288"/>
                <a:gd name="T21" fmla="*/ 234 h 288"/>
                <a:gd name="T22" fmla="*/ 45 w 288"/>
                <a:gd name="T23" fmla="*/ 209 h 288"/>
                <a:gd name="T24" fmla="*/ 79 w 288"/>
                <a:gd name="T25" fmla="*/ 243 h 288"/>
                <a:gd name="T26" fmla="*/ 54 w 288"/>
                <a:gd name="T27" fmla="*/ 282 h 288"/>
                <a:gd name="T28" fmla="*/ 60 w 288"/>
                <a:gd name="T29" fmla="*/ 288 h 288"/>
                <a:gd name="T30" fmla="*/ 125 w 288"/>
                <a:gd name="T31" fmla="*/ 223 h 288"/>
                <a:gd name="T32" fmla="*/ 120 w 288"/>
                <a:gd name="T33" fmla="*/ 204 h 288"/>
                <a:gd name="T34" fmla="*/ 204 w 288"/>
                <a:gd name="T35" fmla="*/ 120 h 288"/>
                <a:gd name="T36" fmla="*/ 222 w 288"/>
                <a:gd name="T37" fmla="*/ 126 h 288"/>
                <a:gd name="T38" fmla="*/ 287 w 288"/>
                <a:gd name="T39" fmla="*/ 60 h 288"/>
                <a:gd name="T40" fmla="*/ 282 w 288"/>
                <a:gd name="T41" fmla="*/ 5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8" h="288">
                  <a:moveTo>
                    <a:pt x="282" y="54"/>
                  </a:moveTo>
                  <a:cubicBezTo>
                    <a:pt x="255" y="81"/>
                    <a:pt x="259" y="79"/>
                    <a:pt x="243" y="79"/>
                  </a:cubicBezTo>
                  <a:cubicBezTo>
                    <a:pt x="230" y="79"/>
                    <a:pt x="209" y="58"/>
                    <a:pt x="209" y="45"/>
                  </a:cubicBezTo>
                  <a:cubicBezTo>
                    <a:pt x="209" y="28"/>
                    <a:pt x="206" y="33"/>
                    <a:pt x="233" y="6"/>
                  </a:cubicBezTo>
                  <a:cubicBezTo>
                    <a:pt x="231" y="4"/>
                    <a:pt x="227" y="0"/>
                    <a:pt x="227" y="0"/>
                  </a:cubicBezTo>
                  <a:cubicBezTo>
                    <a:pt x="194" y="1"/>
                    <a:pt x="162" y="32"/>
                    <a:pt x="162" y="65"/>
                  </a:cubicBezTo>
                  <a:cubicBezTo>
                    <a:pt x="162" y="71"/>
                    <a:pt x="164" y="78"/>
                    <a:pt x="167" y="85"/>
                  </a:cubicBezTo>
                  <a:cubicBezTo>
                    <a:pt x="84" y="168"/>
                    <a:pt x="84" y="168"/>
                    <a:pt x="84" y="168"/>
                  </a:cubicBezTo>
                  <a:cubicBezTo>
                    <a:pt x="78" y="164"/>
                    <a:pt x="71" y="162"/>
                    <a:pt x="65" y="162"/>
                  </a:cubicBezTo>
                  <a:cubicBezTo>
                    <a:pt x="32" y="162"/>
                    <a:pt x="0" y="194"/>
                    <a:pt x="0" y="228"/>
                  </a:cubicBezTo>
                  <a:cubicBezTo>
                    <a:pt x="0" y="228"/>
                    <a:pt x="4" y="231"/>
                    <a:pt x="6" y="234"/>
                  </a:cubicBezTo>
                  <a:cubicBezTo>
                    <a:pt x="33" y="207"/>
                    <a:pt x="28" y="209"/>
                    <a:pt x="45" y="209"/>
                  </a:cubicBezTo>
                  <a:cubicBezTo>
                    <a:pt x="58" y="209"/>
                    <a:pt x="79" y="230"/>
                    <a:pt x="79" y="243"/>
                  </a:cubicBezTo>
                  <a:cubicBezTo>
                    <a:pt x="79" y="260"/>
                    <a:pt x="82" y="255"/>
                    <a:pt x="54" y="282"/>
                  </a:cubicBezTo>
                  <a:cubicBezTo>
                    <a:pt x="56" y="284"/>
                    <a:pt x="60" y="288"/>
                    <a:pt x="60" y="288"/>
                  </a:cubicBezTo>
                  <a:cubicBezTo>
                    <a:pt x="94" y="287"/>
                    <a:pt x="125" y="256"/>
                    <a:pt x="125" y="223"/>
                  </a:cubicBezTo>
                  <a:cubicBezTo>
                    <a:pt x="125" y="217"/>
                    <a:pt x="123" y="210"/>
                    <a:pt x="120" y="204"/>
                  </a:cubicBezTo>
                  <a:cubicBezTo>
                    <a:pt x="204" y="120"/>
                    <a:pt x="204" y="120"/>
                    <a:pt x="204" y="120"/>
                  </a:cubicBezTo>
                  <a:cubicBezTo>
                    <a:pt x="210" y="124"/>
                    <a:pt x="216" y="126"/>
                    <a:pt x="222" y="126"/>
                  </a:cubicBezTo>
                  <a:cubicBezTo>
                    <a:pt x="256" y="126"/>
                    <a:pt x="288" y="94"/>
                    <a:pt x="287" y="60"/>
                  </a:cubicBezTo>
                  <a:cubicBezTo>
                    <a:pt x="287" y="60"/>
                    <a:pt x="284" y="56"/>
                    <a:pt x="282" y="5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8" name="组合 17"/>
          <p:cNvGrpSpPr/>
          <p:nvPr/>
        </p:nvGrpSpPr>
        <p:grpSpPr>
          <a:xfrm>
            <a:off x="10022593" y="2420888"/>
            <a:ext cx="860425" cy="862012"/>
            <a:chOff x="9879013" y="4157663"/>
            <a:chExt cx="860425" cy="862012"/>
          </a:xfrm>
        </p:grpSpPr>
        <p:sp>
          <p:nvSpPr>
            <p:cNvPr id="19" name="Teardrop 48"/>
            <p:cNvSpPr/>
            <p:nvPr/>
          </p:nvSpPr>
          <p:spPr bwMode="auto">
            <a:xfrm>
              <a:off x="9879013" y="4157663"/>
              <a:ext cx="860425" cy="862012"/>
            </a:xfrm>
            <a:custGeom>
              <a:avLst/>
              <a:gdLst>
                <a:gd name="T0" fmla="*/ 0 w 860425"/>
                <a:gd name="T1" fmla="*/ 431006 h 862012"/>
                <a:gd name="T2" fmla="*/ 430213 w 860425"/>
                <a:gd name="T3" fmla="*/ 0 h 862012"/>
                <a:gd name="T4" fmla="*/ 860425 w 860425"/>
                <a:gd name="T5" fmla="*/ 0 h 862012"/>
                <a:gd name="T6" fmla="*/ 860425 w 860425"/>
                <a:gd name="T7" fmla="*/ 431006 h 862012"/>
                <a:gd name="T8" fmla="*/ 430212 w 860425"/>
                <a:gd name="T9" fmla="*/ 862012 h 862012"/>
                <a:gd name="T10" fmla="*/ -1 w 860425"/>
                <a:gd name="T11" fmla="*/ 431006 h 862012"/>
                <a:gd name="T12" fmla="*/ 0 w 860425"/>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0425" h="862012">
                  <a:moveTo>
                    <a:pt x="0" y="431006"/>
                  </a:moveTo>
                  <a:cubicBezTo>
                    <a:pt x="0" y="192968"/>
                    <a:pt x="192613" y="0"/>
                    <a:pt x="430213" y="0"/>
                  </a:cubicBezTo>
                  <a:lnTo>
                    <a:pt x="860425" y="0"/>
                  </a:lnTo>
                  <a:lnTo>
                    <a:pt x="860425" y="431006"/>
                  </a:lnTo>
                  <a:cubicBezTo>
                    <a:pt x="860425" y="669044"/>
                    <a:pt x="667812" y="862012"/>
                    <a:pt x="430212" y="862012"/>
                  </a:cubicBezTo>
                  <a:cubicBezTo>
                    <a:pt x="192612" y="862012"/>
                    <a:pt x="-1" y="669044"/>
                    <a:pt x="-1" y="431006"/>
                  </a:cubicBezTo>
                  <a:lnTo>
                    <a:pt x="0" y="431006"/>
                  </a:lnTo>
                  <a:close/>
                </a:path>
              </a:pathLst>
            </a:custGeom>
            <a:solidFill>
              <a:schemeClr val="accent4"/>
            </a:solidFill>
            <a:ln>
              <a:noFill/>
            </a:ln>
          </p:spPr>
          <p:txBody>
            <a:bodyPr anchor="ctr"/>
            <a:lstStyle/>
            <a:p>
              <a:endParaRPr lang="zh-CN" altLang="en-US"/>
            </a:p>
          </p:txBody>
        </p:sp>
        <p:sp>
          <p:nvSpPr>
            <p:cNvPr id="20" name="Freeform 384"/>
            <p:cNvSpPr/>
            <p:nvPr/>
          </p:nvSpPr>
          <p:spPr bwMode="auto">
            <a:xfrm>
              <a:off x="10115550" y="4559300"/>
              <a:ext cx="185738" cy="185738"/>
            </a:xfrm>
            <a:custGeom>
              <a:avLst/>
              <a:gdLst>
                <a:gd name="T0" fmla="*/ 49 w 62"/>
                <a:gd name="T1" fmla="*/ 9 h 62"/>
                <a:gd name="T2" fmla="*/ 27 w 62"/>
                <a:gd name="T3" fmla="*/ 31 h 62"/>
                <a:gd name="T4" fmla="*/ 24 w 62"/>
                <a:gd name="T5" fmla="*/ 27 h 62"/>
                <a:gd name="T6" fmla="*/ 45 w 62"/>
                <a:gd name="T7" fmla="*/ 6 h 62"/>
                <a:gd name="T8" fmla="*/ 39 w 62"/>
                <a:gd name="T9" fmla="*/ 0 h 62"/>
                <a:gd name="T10" fmla="*/ 11 w 62"/>
                <a:gd name="T11" fmla="*/ 28 h 62"/>
                <a:gd name="T12" fmla="*/ 0 w 62"/>
                <a:gd name="T13" fmla="*/ 62 h 62"/>
                <a:gd name="T14" fmla="*/ 35 w 62"/>
                <a:gd name="T15" fmla="*/ 51 h 62"/>
                <a:gd name="T16" fmla="*/ 62 w 62"/>
                <a:gd name="T17" fmla="*/ 23 h 62"/>
                <a:gd name="T18" fmla="*/ 49 w 62"/>
                <a:gd name="T19" fmla="*/ 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49" y="9"/>
                  </a:moveTo>
                  <a:lnTo>
                    <a:pt x="27" y="31"/>
                  </a:lnTo>
                  <a:lnTo>
                    <a:pt x="24" y="27"/>
                  </a:lnTo>
                  <a:lnTo>
                    <a:pt x="45" y="6"/>
                  </a:lnTo>
                  <a:lnTo>
                    <a:pt x="39" y="0"/>
                  </a:lnTo>
                  <a:lnTo>
                    <a:pt x="11" y="28"/>
                  </a:lnTo>
                  <a:lnTo>
                    <a:pt x="0" y="62"/>
                  </a:lnTo>
                  <a:lnTo>
                    <a:pt x="35" y="51"/>
                  </a:lnTo>
                  <a:lnTo>
                    <a:pt x="62" y="23"/>
                  </a:lnTo>
                  <a:lnTo>
                    <a:pt x="49"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385"/>
            <p:cNvSpPr/>
            <p:nvPr/>
          </p:nvSpPr>
          <p:spPr bwMode="auto">
            <a:xfrm>
              <a:off x="10310813" y="4432300"/>
              <a:ext cx="120650" cy="117475"/>
            </a:xfrm>
            <a:custGeom>
              <a:avLst/>
              <a:gdLst>
                <a:gd name="T0" fmla="*/ 6 w 40"/>
                <a:gd name="T1" fmla="*/ 21 h 39"/>
                <a:gd name="T2" fmla="*/ 16 w 40"/>
                <a:gd name="T3" fmla="*/ 12 h 39"/>
                <a:gd name="T4" fmla="*/ 20 w 40"/>
                <a:gd name="T5" fmla="*/ 15 h 39"/>
                <a:gd name="T6" fmla="*/ 10 w 40"/>
                <a:gd name="T7" fmla="*/ 25 h 39"/>
                <a:gd name="T8" fmla="*/ 24 w 40"/>
                <a:gd name="T9" fmla="*/ 39 h 39"/>
                <a:gd name="T10" fmla="*/ 40 w 40"/>
                <a:gd name="T11" fmla="*/ 23 h 39"/>
                <a:gd name="T12" fmla="*/ 16 w 40"/>
                <a:gd name="T13" fmla="*/ 0 h 39"/>
                <a:gd name="T14" fmla="*/ 0 w 40"/>
                <a:gd name="T15" fmla="*/ 16 h 39"/>
                <a:gd name="T16" fmla="*/ 6 w 40"/>
                <a:gd name="T17" fmla="*/ 2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39">
                  <a:moveTo>
                    <a:pt x="6" y="21"/>
                  </a:moveTo>
                  <a:lnTo>
                    <a:pt x="16" y="12"/>
                  </a:lnTo>
                  <a:lnTo>
                    <a:pt x="20" y="15"/>
                  </a:lnTo>
                  <a:lnTo>
                    <a:pt x="10" y="25"/>
                  </a:lnTo>
                  <a:lnTo>
                    <a:pt x="24" y="39"/>
                  </a:lnTo>
                  <a:lnTo>
                    <a:pt x="40" y="23"/>
                  </a:lnTo>
                  <a:lnTo>
                    <a:pt x="16" y="0"/>
                  </a:lnTo>
                  <a:lnTo>
                    <a:pt x="0" y="16"/>
                  </a:lnTo>
                  <a:lnTo>
                    <a:pt x="6" y="2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Freeform 386"/>
            <p:cNvSpPr/>
            <p:nvPr/>
          </p:nvSpPr>
          <p:spPr bwMode="auto">
            <a:xfrm>
              <a:off x="10382250" y="4360863"/>
              <a:ext cx="117475" cy="117475"/>
            </a:xfrm>
            <a:custGeom>
              <a:avLst/>
              <a:gdLst>
                <a:gd name="T0" fmla="*/ 15 w 39"/>
                <a:gd name="T1" fmla="*/ 0 h 39"/>
                <a:gd name="T2" fmla="*/ 0 w 39"/>
                <a:gd name="T3" fmla="*/ 16 h 39"/>
                <a:gd name="T4" fmla="*/ 23 w 39"/>
                <a:gd name="T5" fmla="*/ 39 h 39"/>
                <a:gd name="T6" fmla="*/ 39 w 39"/>
                <a:gd name="T7" fmla="*/ 24 h 39"/>
                <a:gd name="T8" fmla="*/ 15 w 39"/>
                <a:gd name="T9" fmla="*/ 0 h 39"/>
              </a:gdLst>
              <a:ahLst/>
              <a:cxnLst>
                <a:cxn ang="0">
                  <a:pos x="T0" y="T1"/>
                </a:cxn>
                <a:cxn ang="0">
                  <a:pos x="T2" y="T3"/>
                </a:cxn>
                <a:cxn ang="0">
                  <a:pos x="T4" y="T5"/>
                </a:cxn>
                <a:cxn ang="0">
                  <a:pos x="T6" y="T7"/>
                </a:cxn>
                <a:cxn ang="0">
                  <a:pos x="T8" y="T9"/>
                </a:cxn>
              </a:cxnLst>
              <a:rect l="0" t="0" r="r" b="b"/>
              <a:pathLst>
                <a:path w="39" h="39">
                  <a:moveTo>
                    <a:pt x="15" y="0"/>
                  </a:moveTo>
                  <a:lnTo>
                    <a:pt x="0" y="16"/>
                  </a:lnTo>
                  <a:lnTo>
                    <a:pt x="23" y="39"/>
                  </a:lnTo>
                  <a:lnTo>
                    <a:pt x="39" y="24"/>
                  </a:lnTo>
                  <a:lnTo>
                    <a:pt x="1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Freeform 387"/>
            <p:cNvSpPr/>
            <p:nvPr/>
          </p:nvSpPr>
          <p:spPr bwMode="auto">
            <a:xfrm>
              <a:off x="10115550" y="4360863"/>
              <a:ext cx="384175" cy="384175"/>
            </a:xfrm>
            <a:custGeom>
              <a:avLst/>
              <a:gdLst>
                <a:gd name="T0" fmla="*/ 223 w 288"/>
                <a:gd name="T1" fmla="*/ 162 h 287"/>
                <a:gd name="T2" fmla="*/ 203 w 288"/>
                <a:gd name="T3" fmla="*/ 167 h 287"/>
                <a:gd name="T4" fmla="*/ 120 w 288"/>
                <a:gd name="T5" fmla="*/ 84 h 287"/>
                <a:gd name="T6" fmla="*/ 125 w 288"/>
                <a:gd name="T7" fmla="*/ 65 h 287"/>
                <a:gd name="T8" fmla="*/ 61 w 288"/>
                <a:gd name="T9" fmla="*/ 0 h 287"/>
                <a:gd name="T10" fmla="*/ 60 w 288"/>
                <a:gd name="T11" fmla="*/ 0 h 287"/>
                <a:gd name="T12" fmla="*/ 54 w 288"/>
                <a:gd name="T13" fmla="*/ 6 h 287"/>
                <a:gd name="T14" fmla="*/ 79 w 288"/>
                <a:gd name="T15" fmla="*/ 44 h 287"/>
                <a:gd name="T16" fmla="*/ 45 w 288"/>
                <a:gd name="T17" fmla="*/ 78 h 287"/>
                <a:gd name="T18" fmla="*/ 38 w 288"/>
                <a:gd name="T19" fmla="*/ 79 h 287"/>
                <a:gd name="T20" fmla="*/ 6 w 288"/>
                <a:gd name="T21" fmla="*/ 54 h 287"/>
                <a:gd name="T22" fmla="*/ 0 w 288"/>
                <a:gd name="T23" fmla="*/ 60 h 287"/>
                <a:gd name="T24" fmla="*/ 65 w 288"/>
                <a:gd name="T25" fmla="*/ 125 h 287"/>
                <a:gd name="T26" fmla="*/ 84 w 288"/>
                <a:gd name="T27" fmla="*/ 120 h 287"/>
                <a:gd name="T28" fmla="*/ 167 w 288"/>
                <a:gd name="T29" fmla="*/ 203 h 287"/>
                <a:gd name="T30" fmla="*/ 162 w 288"/>
                <a:gd name="T31" fmla="*/ 222 h 287"/>
                <a:gd name="T32" fmla="*/ 227 w 288"/>
                <a:gd name="T33" fmla="*/ 287 h 287"/>
                <a:gd name="T34" fmla="*/ 227 w 288"/>
                <a:gd name="T35" fmla="*/ 287 h 287"/>
                <a:gd name="T36" fmla="*/ 233 w 288"/>
                <a:gd name="T37" fmla="*/ 281 h 287"/>
                <a:gd name="T38" fmla="*/ 209 w 288"/>
                <a:gd name="T39" fmla="*/ 243 h 287"/>
                <a:gd name="T40" fmla="*/ 243 w 288"/>
                <a:gd name="T41" fmla="*/ 208 h 287"/>
                <a:gd name="T42" fmla="*/ 250 w 288"/>
                <a:gd name="T43" fmla="*/ 208 h 287"/>
                <a:gd name="T44" fmla="*/ 282 w 288"/>
                <a:gd name="T45" fmla="*/ 233 h 287"/>
                <a:gd name="T46" fmla="*/ 288 w 288"/>
                <a:gd name="T47" fmla="*/ 227 h 287"/>
                <a:gd name="T48" fmla="*/ 223 w 288"/>
                <a:gd name="T49" fmla="*/ 16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8" h="287">
                  <a:moveTo>
                    <a:pt x="223" y="162"/>
                  </a:moveTo>
                  <a:cubicBezTo>
                    <a:pt x="216" y="162"/>
                    <a:pt x="210" y="164"/>
                    <a:pt x="203" y="167"/>
                  </a:cubicBezTo>
                  <a:cubicBezTo>
                    <a:pt x="120" y="84"/>
                    <a:pt x="120" y="84"/>
                    <a:pt x="120" y="84"/>
                  </a:cubicBezTo>
                  <a:cubicBezTo>
                    <a:pt x="123" y="77"/>
                    <a:pt x="125" y="71"/>
                    <a:pt x="125" y="65"/>
                  </a:cubicBezTo>
                  <a:cubicBezTo>
                    <a:pt x="125" y="32"/>
                    <a:pt x="94" y="0"/>
                    <a:pt x="61" y="0"/>
                  </a:cubicBezTo>
                  <a:cubicBezTo>
                    <a:pt x="61" y="0"/>
                    <a:pt x="60" y="0"/>
                    <a:pt x="60" y="0"/>
                  </a:cubicBezTo>
                  <a:cubicBezTo>
                    <a:pt x="60" y="0"/>
                    <a:pt x="56" y="3"/>
                    <a:pt x="54" y="6"/>
                  </a:cubicBezTo>
                  <a:cubicBezTo>
                    <a:pt x="81" y="32"/>
                    <a:pt x="79" y="28"/>
                    <a:pt x="79" y="44"/>
                  </a:cubicBezTo>
                  <a:cubicBezTo>
                    <a:pt x="79" y="57"/>
                    <a:pt x="58" y="78"/>
                    <a:pt x="45" y="78"/>
                  </a:cubicBezTo>
                  <a:cubicBezTo>
                    <a:pt x="42" y="78"/>
                    <a:pt x="40" y="79"/>
                    <a:pt x="38" y="79"/>
                  </a:cubicBezTo>
                  <a:cubicBezTo>
                    <a:pt x="29" y="79"/>
                    <a:pt x="29" y="77"/>
                    <a:pt x="6" y="54"/>
                  </a:cubicBezTo>
                  <a:cubicBezTo>
                    <a:pt x="4" y="56"/>
                    <a:pt x="0" y="60"/>
                    <a:pt x="0" y="60"/>
                  </a:cubicBezTo>
                  <a:cubicBezTo>
                    <a:pt x="0" y="93"/>
                    <a:pt x="32" y="125"/>
                    <a:pt x="65" y="125"/>
                  </a:cubicBezTo>
                  <a:cubicBezTo>
                    <a:pt x="71" y="125"/>
                    <a:pt x="78" y="123"/>
                    <a:pt x="84" y="120"/>
                  </a:cubicBezTo>
                  <a:cubicBezTo>
                    <a:pt x="167" y="203"/>
                    <a:pt x="167" y="203"/>
                    <a:pt x="167" y="203"/>
                  </a:cubicBezTo>
                  <a:cubicBezTo>
                    <a:pt x="164" y="210"/>
                    <a:pt x="162" y="216"/>
                    <a:pt x="162" y="222"/>
                  </a:cubicBezTo>
                  <a:cubicBezTo>
                    <a:pt x="162" y="255"/>
                    <a:pt x="194" y="287"/>
                    <a:pt x="227" y="287"/>
                  </a:cubicBezTo>
                  <a:cubicBezTo>
                    <a:pt x="227" y="287"/>
                    <a:pt x="227" y="287"/>
                    <a:pt x="227" y="287"/>
                  </a:cubicBezTo>
                  <a:cubicBezTo>
                    <a:pt x="228" y="287"/>
                    <a:pt x="231" y="283"/>
                    <a:pt x="233" y="281"/>
                  </a:cubicBezTo>
                  <a:cubicBezTo>
                    <a:pt x="207" y="255"/>
                    <a:pt x="209" y="259"/>
                    <a:pt x="209" y="243"/>
                  </a:cubicBezTo>
                  <a:cubicBezTo>
                    <a:pt x="209" y="229"/>
                    <a:pt x="230" y="208"/>
                    <a:pt x="243" y="208"/>
                  </a:cubicBezTo>
                  <a:cubicBezTo>
                    <a:pt x="246" y="208"/>
                    <a:pt x="248" y="208"/>
                    <a:pt x="250" y="208"/>
                  </a:cubicBezTo>
                  <a:cubicBezTo>
                    <a:pt x="259" y="208"/>
                    <a:pt x="259" y="210"/>
                    <a:pt x="282" y="233"/>
                  </a:cubicBezTo>
                  <a:cubicBezTo>
                    <a:pt x="284" y="231"/>
                    <a:pt x="288" y="227"/>
                    <a:pt x="288" y="227"/>
                  </a:cubicBezTo>
                  <a:cubicBezTo>
                    <a:pt x="287" y="194"/>
                    <a:pt x="256" y="162"/>
                    <a:pt x="223" y="16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 name="组合 23"/>
          <p:cNvGrpSpPr/>
          <p:nvPr/>
        </p:nvGrpSpPr>
        <p:grpSpPr>
          <a:xfrm>
            <a:off x="4309180" y="2420888"/>
            <a:ext cx="862013" cy="862012"/>
            <a:chOff x="4165600" y="4157663"/>
            <a:chExt cx="862013" cy="862012"/>
          </a:xfrm>
        </p:grpSpPr>
        <p:sp>
          <p:nvSpPr>
            <p:cNvPr id="25" name="Teardrop 40"/>
            <p:cNvSpPr/>
            <p:nvPr/>
          </p:nvSpPr>
          <p:spPr bwMode="auto">
            <a:xfrm>
              <a:off x="4165600" y="4157663"/>
              <a:ext cx="862013" cy="862012"/>
            </a:xfrm>
            <a:custGeom>
              <a:avLst/>
              <a:gdLst>
                <a:gd name="T0" fmla="*/ 0 w 862013"/>
                <a:gd name="T1" fmla="*/ 431006 h 862012"/>
                <a:gd name="T2" fmla="*/ 431007 w 862013"/>
                <a:gd name="T3" fmla="*/ 0 h 862012"/>
                <a:gd name="T4" fmla="*/ 862013 w 862013"/>
                <a:gd name="T5" fmla="*/ 0 h 862012"/>
                <a:gd name="T6" fmla="*/ 862013 w 862013"/>
                <a:gd name="T7" fmla="*/ 431006 h 862012"/>
                <a:gd name="T8" fmla="*/ 431006 w 862013"/>
                <a:gd name="T9" fmla="*/ 862012 h 862012"/>
                <a:gd name="T10" fmla="*/ -1 w 862013"/>
                <a:gd name="T11" fmla="*/ 431006 h 862012"/>
                <a:gd name="T12" fmla="*/ 0 w 862013"/>
                <a:gd name="T13" fmla="*/ 431006 h 862012"/>
              </a:gdLst>
              <a:ahLst/>
              <a:cxnLst>
                <a:cxn ang="0">
                  <a:pos x="T0" y="T1"/>
                </a:cxn>
                <a:cxn ang="0">
                  <a:pos x="T2" y="T3"/>
                </a:cxn>
                <a:cxn ang="0">
                  <a:pos x="T4" y="T5"/>
                </a:cxn>
                <a:cxn ang="0">
                  <a:pos x="T6" y="T7"/>
                </a:cxn>
                <a:cxn ang="0">
                  <a:pos x="T8" y="T9"/>
                </a:cxn>
                <a:cxn ang="0">
                  <a:pos x="T10" y="T11"/>
                </a:cxn>
                <a:cxn ang="0">
                  <a:pos x="T12" y="T13"/>
                </a:cxn>
              </a:cxnLst>
              <a:rect l="0" t="0" r="r" b="b"/>
              <a:pathLst>
                <a:path w="862013" h="862012">
                  <a:moveTo>
                    <a:pt x="0" y="431006"/>
                  </a:moveTo>
                  <a:cubicBezTo>
                    <a:pt x="0" y="192968"/>
                    <a:pt x="192968" y="0"/>
                    <a:pt x="431007" y="0"/>
                  </a:cubicBezTo>
                  <a:lnTo>
                    <a:pt x="862013" y="0"/>
                  </a:lnTo>
                  <a:lnTo>
                    <a:pt x="862013" y="431006"/>
                  </a:lnTo>
                  <a:cubicBezTo>
                    <a:pt x="862013" y="669044"/>
                    <a:pt x="669045" y="862012"/>
                    <a:pt x="431006" y="862012"/>
                  </a:cubicBezTo>
                  <a:cubicBezTo>
                    <a:pt x="192967" y="862012"/>
                    <a:pt x="-1" y="669044"/>
                    <a:pt x="-1" y="431006"/>
                  </a:cubicBezTo>
                  <a:lnTo>
                    <a:pt x="0" y="431006"/>
                  </a:lnTo>
                  <a:close/>
                </a:path>
              </a:pathLst>
            </a:custGeom>
            <a:solidFill>
              <a:schemeClr val="accent2"/>
            </a:solidFill>
            <a:ln>
              <a:noFill/>
            </a:ln>
          </p:spPr>
          <p:txBody>
            <a:bodyPr anchor="ctr"/>
            <a:lstStyle/>
            <a:p>
              <a:endParaRPr lang="zh-CN" altLang="en-US"/>
            </a:p>
          </p:txBody>
        </p:sp>
        <p:sp>
          <p:nvSpPr>
            <p:cNvPr id="26" name="Freeform 399"/>
            <p:cNvSpPr>
              <a:spLocks noEditPoints="1"/>
            </p:cNvSpPr>
            <p:nvPr/>
          </p:nvSpPr>
          <p:spPr bwMode="auto">
            <a:xfrm>
              <a:off x="4451350" y="4357688"/>
              <a:ext cx="384175" cy="384175"/>
            </a:xfrm>
            <a:custGeom>
              <a:avLst/>
              <a:gdLst>
                <a:gd name="T0" fmla="*/ 128 w 128"/>
                <a:gd name="T1" fmla="*/ 31 h 128"/>
                <a:gd name="T2" fmla="*/ 97 w 128"/>
                <a:gd name="T3" fmla="*/ 0 h 128"/>
                <a:gd name="T4" fmla="*/ 15 w 128"/>
                <a:gd name="T5" fmla="*/ 83 h 128"/>
                <a:gd name="T6" fmla="*/ 0 w 128"/>
                <a:gd name="T7" fmla="*/ 128 h 128"/>
                <a:gd name="T8" fmla="*/ 45 w 128"/>
                <a:gd name="T9" fmla="*/ 114 h 128"/>
                <a:gd name="T10" fmla="*/ 128 w 128"/>
                <a:gd name="T11" fmla="*/ 31 h 128"/>
                <a:gd name="T12" fmla="*/ 11 w 128"/>
                <a:gd name="T13" fmla="*/ 117 h 128"/>
                <a:gd name="T14" fmla="*/ 21 w 128"/>
                <a:gd name="T15" fmla="*/ 86 h 128"/>
                <a:gd name="T16" fmla="*/ 41 w 128"/>
                <a:gd name="T17" fmla="*/ 107 h 128"/>
                <a:gd name="T18" fmla="*/ 11 w 128"/>
                <a:gd name="T19" fmla="*/ 11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128" y="31"/>
                  </a:moveTo>
                  <a:lnTo>
                    <a:pt x="97" y="0"/>
                  </a:lnTo>
                  <a:lnTo>
                    <a:pt x="15" y="83"/>
                  </a:lnTo>
                  <a:lnTo>
                    <a:pt x="0" y="128"/>
                  </a:lnTo>
                  <a:lnTo>
                    <a:pt x="45" y="114"/>
                  </a:lnTo>
                  <a:lnTo>
                    <a:pt x="128" y="31"/>
                  </a:lnTo>
                  <a:close/>
                  <a:moveTo>
                    <a:pt x="11" y="117"/>
                  </a:moveTo>
                  <a:lnTo>
                    <a:pt x="21" y="86"/>
                  </a:lnTo>
                  <a:lnTo>
                    <a:pt x="41" y="107"/>
                  </a:lnTo>
                  <a:lnTo>
                    <a:pt x="11" y="11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7" name="TextBox 13"/>
          <p:cNvSpPr txBox="1">
            <a:spLocks noChangeArrowheads="1"/>
          </p:cNvSpPr>
          <p:nvPr/>
        </p:nvSpPr>
        <p:spPr bwMode="auto">
          <a:xfrm>
            <a:off x="1200004" y="34771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latin typeface="微软雅黑" panose="020B0503020204020204" pitchFamily="34" charset="-122"/>
                <a:ea typeface="微软雅黑" panose="020B0503020204020204" pitchFamily="34" charset="-122"/>
              </a:rPr>
              <a:t>添加标题</a:t>
            </a:r>
          </a:p>
        </p:txBody>
      </p:sp>
      <p:sp>
        <p:nvSpPr>
          <p:cNvPr id="28" name="TextBox 13"/>
          <p:cNvSpPr txBox="1">
            <a:spLocks noChangeArrowheads="1"/>
          </p:cNvSpPr>
          <p:nvPr/>
        </p:nvSpPr>
        <p:spPr bwMode="auto">
          <a:xfrm>
            <a:off x="820240" y="3893033"/>
            <a:ext cx="209808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latin typeface="宋体" panose="02010600030101010101" pitchFamily="2" charset="-122"/>
              </a:rPr>
              <a:t>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29" name="TextBox 13"/>
          <p:cNvSpPr txBox="1">
            <a:spLocks noChangeArrowheads="1"/>
          </p:cNvSpPr>
          <p:nvPr/>
        </p:nvSpPr>
        <p:spPr bwMode="auto">
          <a:xfrm>
            <a:off x="4017729" y="34771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latin typeface="微软雅黑" panose="020B0503020204020204" pitchFamily="34" charset="-122"/>
                <a:ea typeface="微软雅黑" panose="020B0503020204020204" pitchFamily="34" charset="-122"/>
              </a:rPr>
              <a:t>添加标题</a:t>
            </a:r>
          </a:p>
        </p:txBody>
      </p:sp>
      <p:sp>
        <p:nvSpPr>
          <p:cNvPr id="30" name="TextBox 13"/>
          <p:cNvSpPr txBox="1">
            <a:spLocks noChangeArrowheads="1"/>
          </p:cNvSpPr>
          <p:nvPr/>
        </p:nvSpPr>
        <p:spPr bwMode="auto">
          <a:xfrm>
            <a:off x="3637965" y="3893033"/>
            <a:ext cx="209808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latin typeface="宋体" panose="02010600030101010101" pitchFamily="2" charset="-122"/>
              </a:rPr>
              <a:t>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31" name="TextBox 13"/>
          <p:cNvSpPr txBox="1">
            <a:spLocks noChangeArrowheads="1"/>
          </p:cNvSpPr>
          <p:nvPr/>
        </p:nvSpPr>
        <p:spPr bwMode="auto">
          <a:xfrm>
            <a:off x="6907376" y="34771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latin typeface="微软雅黑" panose="020B0503020204020204" pitchFamily="34" charset="-122"/>
                <a:ea typeface="微软雅黑" panose="020B0503020204020204" pitchFamily="34" charset="-122"/>
              </a:rPr>
              <a:t>添加标题</a:t>
            </a:r>
          </a:p>
        </p:txBody>
      </p:sp>
      <p:sp>
        <p:nvSpPr>
          <p:cNvPr id="32" name="TextBox 13"/>
          <p:cNvSpPr txBox="1">
            <a:spLocks noChangeArrowheads="1"/>
          </p:cNvSpPr>
          <p:nvPr/>
        </p:nvSpPr>
        <p:spPr bwMode="auto">
          <a:xfrm>
            <a:off x="6527612" y="3893033"/>
            <a:ext cx="209808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latin typeface="宋体" panose="02010600030101010101" pitchFamily="2" charset="-122"/>
              </a:rPr>
              <a:t>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33" name="TextBox 13"/>
          <p:cNvSpPr txBox="1">
            <a:spLocks noChangeArrowheads="1"/>
          </p:cNvSpPr>
          <p:nvPr/>
        </p:nvSpPr>
        <p:spPr bwMode="auto">
          <a:xfrm>
            <a:off x="9769406" y="3477151"/>
            <a:ext cx="136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b="1" dirty="0">
                <a:latin typeface="微软雅黑" panose="020B0503020204020204" pitchFamily="34" charset="-122"/>
                <a:ea typeface="微软雅黑" panose="020B0503020204020204" pitchFamily="34" charset="-122"/>
              </a:rPr>
              <a:t>添加标题</a:t>
            </a:r>
          </a:p>
        </p:txBody>
      </p:sp>
      <p:sp>
        <p:nvSpPr>
          <p:cNvPr id="34" name="TextBox 13"/>
          <p:cNvSpPr txBox="1">
            <a:spLocks noChangeArrowheads="1"/>
          </p:cNvSpPr>
          <p:nvPr/>
        </p:nvSpPr>
        <p:spPr bwMode="auto">
          <a:xfrm>
            <a:off x="9389642" y="3893033"/>
            <a:ext cx="209808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400" dirty="0">
                <a:latin typeface="宋体" panose="02010600030101010101" pitchFamily="2" charset="-122"/>
              </a:rPr>
              <a:t>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53" presetClass="entr" presetSubtype="1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par>
                          <p:cTn id="30" fill="hold">
                            <p:stCondLst>
                              <p:cond delay="1000"/>
                            </p:stCondLst>
                            <p:childTnLst>
                              <p:par>
                                <p:cTn id="31" presetID="53" presetClass="entr" presetSubtype="16"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childTnLst>
                          </p:cTn>
                        </p:par>
                        <p:par>
                          <p:cTn id="42" fill="hold">
                            <p:stCondLst>
                              <p:cond delay="1500"/>
                            </p:stCondLst>
                            <p:childTnLst>
                              <p:par>
                                <p:cTn id="43" presetID="53" presetClass="entr" presetSubtype="16"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par>
                          <p:cTn id="54" fill="hold">
                            <p:stCondLst>
                              <p:cond delay="2000"/>
                            </p:stCondLst>
                            <p:childTnLst>
                              <p:par>
                                <p:cTn id="55" presetID="53" presetClass="entr" presetSubtype="16"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childTnLst>
                          </p:cTn>
                        </p:par>
                        <p:par>
                          <p:cTn id="66" fill="hold">
                            <p:stCondLst>
                              <p:cond delay="2500"/>
                            </p:stCondLst>
                            <p:childTnLst>
                              <p:par>
                                <p:cTn id="67" presetID="10" presetClass="entr" presetSubtype="0"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500"/>
                                        <p:tgtEl>
                                          <p:spTgt spid="3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27" grpId="0"/>
      <p:bldP spid="28" grpId="0"/>
      <p:bldP spid="29" grpId="0"/>
      <p:bldP spid="30" grpId="0"/>
      <p:bldP spid="31" grpId="0"/>
      <p:bldP spid="32" grpId="0"/>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0" name="直接连接符 9"/>
          <p:cNvCxnSpPr/>
          <p:nvPr/>
        </p:nvCxnSpPr>
        <p:spPr>
          <a:xfrm>
            <a:off x="1504950" y="3402013"/>
            <a:ext cx="9144000"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117850" y="3011488"/>
            <a:ext cx="812800" cy="403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2015</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2" name="矩形 11"/>
          <p:cNvSpPr/>
          <p:nvPr/>
        </p:nvSpPr>
        <p:spPr>
          <a:xfrm>
            <a:off x="5710238" y="3011488"/>
            <a:ext cx="812800" cy="4032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2017</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3" name="矩形 12"/>
          <p:cNvSpPr/>
          <p:nvPr/>
        </p:nvSpPr>
        <p:spPr>
          <a:xfrm>
            <a:off x="8304213" y="3011488"/>
            <a:ext cx="812800" cy="403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2019</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4" name="矩形 13"/>
          <p:cNvSpPr/>
          <p:nvPr/>
        </p:nvSpPr>
        <p:spPr>
          <a:xfrm>
            <a:off x="4414838" y="3392488"/>
            <a:ext cx="812800" cy="4016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2016</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5" name="矩形 14"/>
          <p:cNvSpPr/>
          <p:nvPr/>
        </p:nvSpPr>
        <p:spPr>
          <a:xfrm>
            <a:off x="7007225" y="3392488"/>
            <a:ext cx="812800" cy="4016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2018</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6" name="文本框 15"/>
          <p:cNvSpPr txBox="1"/>
          <p:nvPr/>
        </p:nvSpPr>
        <p:spPr>
          <a:xfrm>
            <a:off x="2665413" y="2009775"/>
            <a:ext cx="1711325"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7" name="文本框 16"/>
          <p:cNvSpPr txBox="1"/>
          <p:nvPr/>
        </p:nvSpPr>
        <p:spPr>
          <a:xfrm>
            <a:off x="5245100" y="2009775"/>
            <a:ext cx="1709738"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8" name="文本框 17"/>
          <p:cNvSpPr txBox="1"/>
          <p:nvPr/>
        </p:nvSpPr>
        <p:spPr>
          <a:xfrm>
            <a:off x="7823200" y="2009775"/>
            <a:ext cx="1709738"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9" name="文本框 18"/>
          <p:cNvSpPr txBox="1"/>
          <p:nvPr/>
        </p:nvSpPr>
        <p:spPr>
          <a:xfrm>
            <a:off x="3935413" y="3932238"/>
            <a:ext cx="1709737" cy="828675"/>
          </a:xfrm>
          <a:prstGeom prst="rect">
            <a:avLst/>
          </a:prstGeom>
          <a:noFill/>
        </p:spPr>
        <p:txBody>
          <a:bodyPr lIns="0" tIns="0" rIns="0" bIns="0"/>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20" name="文本框 19"/>
          <p:cNvSpPr txBox="1"/>
          <p:nvPr/>
        </p:nvSpPr>
        <p:spPr>
          <a:xfrm>
            <a:off x="6586538" y="3932238"/>
            <a:ext cx="1709737" cy="828675"/>
          </a:xfrm>
          <a:prstGeom prst="rect">
            <a:avLst/>
          </a:prstGeom>
          <a:noFill/>
        </p:spPr>
        <p:txBody>
          <a:bodyPr lIns="0" tIns="0" rIns="0" bIns="0"/>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22" presetClass="entr" presetSubtype="8" fill="hold" nodeType="withEffect">
                                  <p:stCondLst>
                                    <p:cond delay="90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par>
                                <p:cTn id="27" presetID="10" presetClass="entr" presetSubtype="0" fill="hold" grpId="0" nodeType="withEffect">
                                  <p:stCondLst>
                                    <p:cond delay="130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130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17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170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210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par>
                                <p:cTn id="42" presetID="10" presetClass="entr" presetSubtype="0" fill="hold" grpId="0" nodeType="withEffect">
                                  <p:stCondLst>
                                    <p:cond delay="210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250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grpId="0" nodeType="withEffect">
                                  <p:stCondLst>
                                    <p:cond delay="250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par>
                                <p:cTn id="51" presetID="10" presetClass="entr" presetSubtype="0" fill="hold" grpId="0" nodeType="withEffect">
                                  <p:stCondLst>
                                    <p:cond delay="290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par>
                                <p:cTn id="54" presetID="10" presetClass="entr" presetSubtype="0" fill="hold" grpId="0" nodeType="withEffect">
                                  <p:stCondLst>
                                    <p:cond delay="290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1" grpId="0" animBg="1"/>
      <p:bldP spid="12" grpId="0" animBg="1"/>
      <p:bldP spid="13" grpId="0" animBg="1"/>
      <p:bldP spid="14" grpId="0" animBg="1"/>
      <p:bldP spid="15" grpId="0" animBg="1"/>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椭圆 1"/>
          <p:cNvSpPr/>
          <p:nvPr/>
        </p:nvSpPr>
        <p:spPr>
          <a:xfrm>
            <a:off x="2138363" y="1454150"/>
            <a:ext cx="1836737" cy="2130425"/>
          </a:xfrm>
          <a:custGeom>
            <a:avLst/>
            <a:gdLst/>
            <a:ahLst/>
            <a:cxnLst/>
            <a:rect l="l" t="t" r="r" b="b"/>
            <a:pathLst>
              <a:path w="3240360" h="3757972">
                <a:moveTo>
                  <a:pt x="1620180" y="0"/>
                </a:moveTo>
                <a:cubicBezTo>
                  <a:pt x="2514981" y="0"/>
                  <a:pt x="3240360" y="725379"/>
                  <a:pt x="3240360" y="1620180"/>
                </a:cubicBezTo>
                <a:cubicBezTo>
                  <a:pt x="3240360" y="2212023"/>
                  <a:pt x="2923020" y="2729746"/>
                  <a:pt x="2448272" y="3010903"/>
                </a:cubicBezTo>
                <a:lnTo>
                  <a:pt x="2448272" y="3511913"/>
                </a:lnTo>
                <a:cubicBezTo>
                  <a:pt x="2448272" y="3647808"/>
                  <a:pt x="2338108" y="3757972"/>
                  <a:pt x="2202213" y="3757972"/>
                </a:cubicBezTo>
                <a:lnTo>
                  <a:pt x="1038147" y="3757972"/>
                </a:lnTo>
                <a:cubicBezTo>
                  <a:pt x="902252" y="3757972"/>
                  <a:pt x="792088" y="3647808"/>
                  <a:pt x="792088" y="3511913"/>
                </a:cubicBezTo>
                <a:lnTo>
                  <a:pt x="792088" y="3010903"/>
                </a:lnTo>
                <a:cubicBezTo>
                  <a:pt x="317340" y="2729746"/>
                  <a:pt x="0" y="2212023"/>
                  <a:pt x="0" y="1620180"/>
                </a:cubicBezTo>
                <a:cubicBezTo>
                  <a:pt x="0" y="725379"/>
                  <a:pt x="725379" y="0"/>
                  <a:pt x="1620180" y="0"/>
                </a:cubicBezTo>
                <a:close/>
              </a:path>
            </a:pathLst>
          </a:custGeom>
          <a:noFill/>
          <a:ln w="203200" cap="flat" cmpd="sng" algn="ctr">
            <a:solidFill>
              <a:schemeClr val="accent2"/>
            </a:solidFill>
            <a:prstDash val="solid"/>
          </a:ln>
          <a:effectLst/>
        </p:spPr>
        <p:txBody>
          <a:bodyPr anchor="ctr"/>
          <a:lstStyle/>
          <a:p>
            <a:pPr algn="ctr" eaLnBrk="1" fontAlgn="auto" hangingPunct="1">
              <a:spcBef>
                <a:spcPts val="0"/>
              </a:spcBef>
              <a:spcAft>
                <a:spcPts val="0"/>
              </a:spcAft>
              <a:defRPr/>
            </a:pPr>
            <a:r>
              <a:rPr lang="zh-CN" altLang="en-US" sz="3600" kern="0" dirty="0">
                <a:solidFill>
                  <a:schemeClr val="accent1"/>
                </a:solidFill>
                <a:latin typeface="微软雅黑" panose="020B0503020204020204" pitchFamily="34" charset="-122"/>
                <a:ea typeface="微软雅黑" panose="020B0503020204020204" pitchFamily="34" charset="-122"/>
              </a:rPr>
              <a:t>标题</a:t>
            </a:r>
            <a:endParaRPr lang="en-US" sz="3600" kern="0" dirty="0">
              <a:solidFill>
                <a:schemeClr val="accent1"/>
              </a:solidFill>
              <a:latin typeface="微软雅黑" panose="020B0503020204020204" pitchFamily="34" charset="-122"/>
              <a:ea typeface="微软雅黑" panose="020B0503020204020204" pitchFamily="34" charset="-122"/>
            </a:endParaRPr>
          </a:p>
        </p:txBody>
      </p:sp>
      <p:sp>
        <p:nvSpPr>
          <p:cNvPr id="11" name="圆角矩形 28"/>
          <p:cNvSpPr>
            <a:spLocks noChangeArrowheads="1"/>
          </p:cNvSpPr>
          <p:nvPr/>
        </p:nvSpPr>
        <p:spPr bwMode="auto">
          <a:xfrm>
            <a:off x="2635250" y="3735388"/>
            <a:ext cx="858838" cy="177800"/>
          </a:xfrm>
          <a:prstGeom prst="roundRect">
            <a:avLst>
              <a:gd name="adj" fmla="val 50000"/>
            </a:avLst>
          </a:prstGeom>
          <a:solidFill>
            <a:srgbClr val="BFBFBF"/>
          </a:solidFill>
          <a:ln>
            <a:noFill/>
          </a:ln>
          <a:extLst>
            <a:ext uri="{91240B29-F687-4F45-9708-019B960494DF}">
              <a14:hiddenLine xmlns:a14="http://schemas.microsoft.com/office/drawing/2010/main" w="25400">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en-US" altLang="zh-CN" sz="1300">
              <a:solidFill>
                <a:srgbClr val="3C72A4"/>
              </a:solidFill>
            </a:endParaRPr>
          </a:p>
        </p:txBody>
      </p:sp>
      <p:sp>
        <p:nvSpPr>
          <p:cNvPr id="12" name="圆角矩形 29"/>
          <p:cNvSpPr>
            <a:spLocks noChangeArrowheads="1"/>
          </p:cNvSpPr>
          <p:nvPr/>
        </p:nvSpPr>
        <p:spPr bwMode="auto">
          <a:xfrm>
            <a:off x="2709863" y="3990975"/>
            <a:ext cx="709612" cy="179388"/>
          </a:xfrm>
          <a:prstGeom prst="roundRect">
            <a:avLst>
              <a:gd name="adj" fmla="val 50000"/>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en-US" altLang="zh-CN" sz="1300">
              <a:solidFill>
                <a:srgbClr val="3C72A4"/>
              </a:solidFill>
            </a:endParaRPr>
          </a:p>
        </p:txBody>
      </p:sp>
      <p:sp>
        <p:nvSpPr>
          <p:cNvPr id="13" name="圆角矩形 30"/>
          <p:cNvSpPr>
            <a:spLocks noChangeArrowheads="1"/>
          </p:cNvSpPr>
          <p:nvPr/>
        </p:nvSpPr>
        <p:spPr bwMode="auto">
          <a:xfrm>
            <a:off x="2635250" y="4248150"/>
            <a:ext cx="858838" cy="177800"/>
          </a:xfrm>
          <a:prstGeom prst="roundRect">
            <a:avLst>
              <a:gd name="adj" fmla="val 50000"/>
            </a:avLst>
          </a:prstGeom>
          <a:solidFill>
            <a:srgbClr val="BFBFBF"/>
          </a:solidFill>
          <a:ln>
            <a:noFill/>
          </a:ln>
          <a:extLst>
            <a:ext uri="{91240B29-F687-4F45-9708-019B960494DF}">
              <a14:hiddenLine xmlns:a14="http://schemas.microsoft.com/office/drawing/2010/main" w="25400">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en-US" altLang="zh-CN" sz="1300">
              <a:solidFill>
                <a:srgbClr val="3C72A4"/>
              </a:solidFill>
            </a:endParaRPr>
          </a:p>
        </p:txBody>
      </p:sp>
      <p:sp>
        <p:nvSpPr>
          <p:cNvPr id="14" name="圆角矩形 31"/>
          <p:cNvSpPr>
            <a:spLocks noChangeArrowheads="1"/>
          </p:cNvSpPr>
          <p:nvPr/>
        </p:nvSpPr>
        <p:spPr bwMode="auto">
          <a:xfrm>
            <a:off x="2794000" y="4505325"/>
            <a:ext cx="541338" cy="134938"/>
          </a:xfrm>
          <a:prstGeom prst="roundRect">
            <a:avLst>
              <a:gd name="adj" fmla="val 50000"/>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en-US" altLang="zh-CN" sz="1300">
              <a:solidFill>
                <a:srgbClr val="FFFFFF"/>
              </a:solidFill>
            </a:endParaRPr>
          </a:p>
        </p:txBody>
      </p:sp>
      <p:sp>
        <p:nvSpPr>
          <p:cNvPr id="15" name="椭圆 32"/>
          <p:cNvSpPr>
            <a:spLocks noChangeArrowheads="1"/>
          </p:cNvSpPr>
          <p:nvPr/>
        </p:nvSpPr>
        <p:spPr bwMode="auto">
          <a:xfrm>
            <a:off x="825500" y="1400175"/>
            <a:ext cx="485775" cy="485775"/>
          </a:xfrm>
          <a:prstGeom prst="ellipse">
            <a:avLst/>
          </a:prstGeom>
          <a:noFill/>
          <a:ln w="57150" algn="ctr">
            <a:solidFill>
              <a:schemeClr val="accent3"/>
            </a:solidFill>
            <a:round/>
          </a:ln>
          <a:extLst>
            <a:ext uri="{909E8E84-426E-40DD-AFC4-6F175D3DCCD1}">
              <a14:hiddenFill xmlns:a14="http://schemas.microsoft.com/office/drawing/2010/main">
                <a:solidFill>
                  <a:srgbClr val="FFFFFF"/>
                </a:solidFill>
              </a14:hiddenFill>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b="1">
                <a:solidFill>
                  <a:srgbClr val="3E3A39"/>
                </a:solidFill>
                <a:latin typeface="Agency FB" panose="020B0503020202020204" pitchFamily="34" charset="0"/>
                <a:ea typeface="微软雅黑" panose="020B0503020204020204" pitchFamily="34" charset="-122"/>
                <a:cs typeface="Times New Roman" panose="02020603050405020304" pitchFamily="18" charset="0"/>
              </a:rPr>
              <a:t>01</a:t>
            </a:r>
          </a:p>
        </p:txBody>
      </p:sp>
      <p:cxnSp>
        <p:nvCxnSpPr>
          <p:cNvPr id="16" name="直接连接符 33"/>
          <p:cNvCxnSpPr>
            <a:cxnSpLocks noChangeShapeType="1"/>
          </p:cNvCxnSpPr>
          <p:nvPr/>
        </p:nvCxnSpPr>
        <p:spPr bwMode="auto">
          <a:xfrm>
            <a:off x="1382713" y="1704975"/>
            <a:ext cx="647700" cy="271463"/>
          </a:xfrm>
          <a:prstGeom prst="line">
            <a:avLst/>
          </a:prstGeom>
          <a:noFill/>
          <a:ln w="38100" algn="ctr">
            <a:solidFill>
              <a:schemeClr val="accent3"/>
            </a:solidFill>
            <a:round/>
          </a:ln>
          <a:extLst>
            <a:ext uri="{909E8E84-426E-40DD-AFC4-6F175D3DCCD1}">
              <a14:hiddenFill xmlns:a14="http://schemas.microsoft.com/office/drawing/2010/main">
                <a:noFill/>
              </a14:hiddenFill>
            </a:ext>
          </a:extLst>
        </p:spPr>
      </p:cxnSp>
      <p:sp>
        <p:nvSpPr>
          <p:cNvPr id="17" name="椭圆 34"/>
          <p:cNvSpPr>
            <a:spLocks noChangeArrowheads="1"/>
          </p:cNvSpPr>
          <p:nvPr/>
        </p:nvSpPr>
        <p:spPr bwMode="auto">
          <a:xfrm>
            <a:off x="4810125" y="1400175"/>
            <a:ext cx="485775" cy="485775"/>
          </a:xfrm>
          <a:prstGeom prst="ellipse">
            <a:avLst/>
          </a:prstGeom>
          <a:noFill/>
          <a:ln w="57150" algn="ctr">
            <a:solidFill>
              <a:schemeClr val="accent3"/>
            </a:solidFill>
            <a:round/>
          </a:ln>
          <a:extLst>
            <a:ext uri="{909E8E84-426E-40DD-AFC4-6F175D3DCCD1}">
              <a14:hiddenFill xmlns:a14="http://schemas.microsoft.com/office/drawing/2010/main">
                <a:solidFill>
                  <a:srgbClr val="FFFFFF"/>
                </a:solidFill>
              </a14:hiddenFill>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b="1">
                <a:solidFill>
                  <a:srgbClr val="3E3A39"/>
                </a:solidFill>
                <a:latin typeface="Agency FB" panose="020B0503020202020204" pitchFamily="34" charset="0"/>
                <a:ea typeface="微软雅黑" panose="020B0503020204020204" pitchFamily="34" charset="-122"/>
                <a:cs typeface="Times New Roman" panose="02020603050405020304" pitchFamily="18" charset="0"/>
              </a:rPr>
              <a:t>02</a:t>
            </a:r>
          </a:p>
        </p:txBody>
      </p:sp>
      <p:cxnSp>
        <p:nvCxnSpPr>
          <p:cNvPr id="18" name="直接连接符 35"/>
          <p:cNvCxnSpPr>
            <a:cxnSpLocks noChangeShapeType="1"/>
          </p:cNvCxnSpPr>
          <p:nvPr/>
        </p:nvCxnSpPr>
        <p:spPr bwMode="auto">
          <a:xfrm rot="8309691">
            <a:off x="4095750" y="1690688"/>
            <a:ext cx="647700" cy="269875"/>
          </a:xfrm>
          <a:prstGeom prst="line">
            <a:avLst/>
          </a:prstGeom>
          <a:noFill/>
          <a:ln w="38100" algn="ctr">
            <a:solidFill>
              <a:schemeClr val="accent3"/>
            </a:solidFill>
            <a:round/>
          </a:ln>
          <a:extLst>
            <a:ext uri="{909E8E84-426E-40DD-AFC4-6F175D3DCCD1}">
              <a14:hiddenFill xmlns:a14="http://schemas.microsoft.com/office/drawing/2010/main">
                <a:noFill/>
              </a14:hiddenFill>
            </a:ext>
          </a:extLst>
        </p:spPr>
      </p:cxnSp>
      <p:sp>
        <p:nvSpPr>
          <p:cNvPr id="19" name="椭圆 36"/>
          <p:cNvSpPr>
            <a:spLocks noChangeArrowheads="1"/>
          </p:cNvSpPr>
          <p:nvPr/>
        </p:nvSpPr>
        <p:spPr bwMode="auto">
          <a:xfrm>
            <a:off x="1457325" y="3987800"/>
            <a:ext cx="485775" cy="485775"/>
          </a:xfrm>
          <a:prstGeom prst="ellipse">
            <a:avLst/>
          </a:prstGeom>
          <a:noFill/>
          <a:ln w="57150" algn="ctr">
            <a:solidFill>
              <a:schemeClr val="accent3"/>
            </a:solidFill>
            <a:round/>
          </a:ln>
          <a:extLst>
            <a:ext uri="{909E8E84-426E-40DD-AFC4-6F175D3DCCD1}">
              <a14:hiddenFill xmlns:a14="http://schemas.microsoft.com/office/drawing/2010/main">
                <a:solidFill>
                  <a:srgbClr val="FFFFFF"/>
                </a:solidFill>
              </a14:hiddenFill>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b="1">
                <a:solidFill>
                  <a:srgbClr val="3E3A39"/>
                </a:solidFill>
                <a:latin typeface="Agency FB" panose="020B0503020202020204" pitchFamily="34" charset="0"/>
                <a:ea typeface="微软雅黑" panose="020B0503020204020204" pitchFamily="34" charset="-122"/>
                <a:cs typeface="Times New Roman" panose="02020603050405020304" pitchFamily="18" charset="0"/>
              </a:rPr>
              <a:t>03</a:t>
            </a:r>
          </a:p>
        </p:txBody>
      </p:sp>
      <p:cxnSp>
        <p:nvCxnSpPr>
          <p:cNvPr id="20" name="直接连接符 37"/>
          <p:cNvCxnSpPr>
            <a:cxnSpLocks noChangeShapeType="1"/>
          </p:cNvCxnSpPr>
          <p:nvPr/>
        </p:nvCxnSpPr>
        <p:spPr bwMode="auto">
          <a:xfrm rot="-3781756">
            <a:off x="1855788" y="3668712"/>
            <a:ext cx="647700" cy="269875"/>
          </a:xfrm>
          <a:prstGeom prst="line">
            <a:avLst/>
          </a:prstGeom>
          <a:noFill/>
          <a:ln w="38100" algn="ctr">
            <a:solidFill>
              <a:schemeClr val="accent3"/>
            </a:solidFill>
            <a:round/>
          </a:ln>
          <a:extLst>
            <a:ext uri="{909E8E84-426E-40DD-AFC4-6F175D3DCCD1}">
              <a14:hiddenFill xmlns:a14="http://schemas.microsoft.com/office/drawing/2010/main">
                <a:noFill/>
              </a14:hiddenFill>
            </a:ext>
          </a:extLst>
        </p:spPr>
      </p:cxnSp>
      <p:sp>
        <p:nvSpPr>
          <p:cNvPr id="21" name="椭圆 38"/>
          <p:cNvSpPr>
            <a:spLocks noChangeArrowheads="1"/>
          </p:cNvSpPr>
          <p:nvPr/>
        </p:nvSpPr>
        <p:spPr bwMode="auto">
          <a:xfrm>
            <a:off x="4211638" y="3987800"/>
            <a:ext cx="485775" cy="485775"/>
          </a:xfrm>
          <a:prstGeom prst="ellipse">
            <a:avLst/>
          </a:prstGeom>
          <a:noFill/>
          <a:ln w="57150" algn="ctr">
            <a:solidFill>
              <a:schemeClr val="accent3"/>
            </a:solidFill>
            <a:round/>
          </a:ln>
          <a:extLst>
            <a:ext uri="{909E8E84-426E-40DD-AFC4-6F175D3DCCD1}">
              <a14:hiddenFill xmlns:a14="http://schemas.microsoft.com/office/drawing/2010/main">
                <a:solidFill>
                  <a:srgbClr val="FFFFFF"/>
                </a:solidFill>
              </a14:hiddenFill>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b="1">
                <a:solidFill>
                  <a:srgbClr val="3E3A39"/>
                </a:solidFill>
                <a:latin typeface="Agency FB" panose="020B0503020202020204" pitchFamily="34" charset="0"/>
                <a:ea typeface="微软雅黑" panose="020B0503020204020204" pitchFamily="34" charset="-122"/>
                <a:cs typeface="Times New Roman" panose="02020603050405020304" pitchFamily="18" charset="0"/>
              </a:rPr>
              <a:t>04</a:t>
            </a:r>
          </a:p>
        </p:txBody>
      </p:sp>
      <p:cxnSp>
        <p:nvCxnSpPr>
          <p:cNvPr id="22" name="直接连接符 39"/>
          <p:cNvCxnSpPr>
            <a:cxnSpLocks noChangeShapeType="1"/>
          </p:cNvCxnSpPr>
          <p:nvPr/>
        </p:nvCxnSpPr>
        <p:spPr bwMode="auto">
          <a:xfrm flipH="1" flipV="1">
            <a:off x="3679825" y="3575050"/>
            <a:ext cx="557213" cy="438150"/>
          </a:xfrm>
          <a:prstGeom prst="line">
            <a:avLst/>
          </a:prstGeom>
          <a:noFill/>
          <a:ln w="38100" algn="ctr">
            <a:solidFill>
              <a:schemeClr val="accent3"/>
            </a:solidFill>
            <a:round/>
          </a:ln>
          <a:extLst>
            <a:ext uri="{909E8E84-426E-40DD-AFC4-6F175D3DCCD1}">
              <a14:hiddenFill xmlns:a14="http://schemas.microsoft.com/office/drawing/2010/main">
                <a:noFill/>
              </a14:hiddenFill>
            </a:ext>
          </a:extLst>
        </p:spPr>
      </p:cxnSp>
      <p:sp>
        <p:nvSpPr>
          <p:cNvPr id="23" name="TextBox 45"/>
          <p:cNvSpPr txBox="1">
            <a:spLocks noChangeArrowheads="1"/>
          </p:cNvSpPr>
          <p:nvPr/>
        </p:nvSpPr>
        <p:spPr bwMode="auto">
          <a:xfrm flipH="1">
            <a:off x="460375" y="2027238"/>
            <a:ext cx="1216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80000"/>
              </a:lnSpc>
              <a:spcBef>
                <a:spcPct val="0"/>
              </a:spcBef>
              <a:buFontTx/>
              <a:buNone/>
            </a:pPr>
            <a:r>
              <a:rPr lang="zh-CN" altLang="en-US" sz="1800">
                <a:latin typeface="宋体" panose="02010600030101010101" pitchFamily="2" charset="-122"/>
                <a:cs typeface="Times New Roman" panose="02020603050405020304" pitchFamily="18" charset="0"/>
              </a:rPr>
              <a:t>标</a:t>
            </a:r>
            <a:r>
              <a:rPr lang="en-US" altLang="zh-CN" sz="1800">
                <a:latin typeface="宋体" panose="02010600030101010101" pitchFamily="2" charset="-122"/>
                <a:cs typeface="Times New Roman" panose="02020603050405020304" pitchFamily="18" charset="0"/>
              </a:rPr>
              <a:t> </a:t>
            </a:r>
            <a:r>
              <a:rPr lang="zh-CN" altLang="en-US" sz="1800">
                <a:latin typeface="宋体" panose="02010600030101010101" pitchFamily="2" charset="-122"/>
                <a:cs typeface="Times New Roman" panose="02020603050405020304" pitchFamily="18" charset="0"/>
              </a:rPr>
              <a:t>题</a:t>
            </a:r>
          </a:p>
        </p:txBody>
      </p:sp>
      <p:sp>
        <p:nvSpPr>
          <p:cNvPr id="24" name="TextBox 46"/>
          <p:cNvSpPr txBox="1"/>
          <p:nvPr/>
        </p:nvSpPr>
        <p:spPr>
          <a:xfrm>
            <a:off x="176213" y="2286000"/>
            <a:ext cx="1692275" cy="1733103"/>
          </a:xfrm>
          <a:prstGeom prst="rect">
            <a:avLst/>
          </a:prstGeom>
          <a:noFill/>
        </p:spPr>
        <p:txBody>
          <a:bodyPr>
            <a:spAutoFit/>
          </a:body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ea typeface="宋体" panose="02010600030101010101" pitchFamily="2" charset="-122"/>
              <a:cs typeface="Arial" panose="020B0604020202020204" pitchFamily="34" charset="0"/>
            </a:endParaRPr>
          </a:p>
        </p:txBody>
      </p:sp>
      <p:sp>
        <p:nvSpPr>
          <p:cNvPr id="25" name="TextBox 47"/>
          <p:cNvSpPr txBox="1">
            <a:spLocks noChangeArrowheads="1"/>
          </p:cNvSpPr>
          <p:nvPr/>
        </p:nvSpPr>
        <p:spPr bwMode="auto">
          <a:xfrm flipH="1">
            <a:off x="4446588" y="2027238"/>
            <a:ext cx="12144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80000"/>
              </a:lnSpc>
              <a:spcBef>
                <a:spcPct val="0"/>
              </a:spcBef>
              <a:buFontTx/>
              <a:buNone/>
            </a:pPr>
            <a:r>
              <a:rPr lang="zh-CN" altLang="en-US" sz="1800">
                <a:latin typeface="宋体" panose="02010600030101010101" pitchFamily="2" charset="-122"/>
                <a:cs typeface="Times New Roman" panose="02020603050405020304" pitchFamily="18" charset="0"/>
              </a:rPr>
              <a:t>标</a:t>
            </a:r>
            <a:r>
              <a:rPr lang="en-US" altLang="zh-CN" sz="1800">
                <a:latin typeface="宋体" panose="02010600030101010101" pitchFamily="2" charset="-122"/>
                <a:cs typeface="Times New Roman" panose="02020603050405020304" pitchFamily="18" charset="0"/>
              </a:rPr>
              <a:t> </a:t>
            </a:r>
            <a:r>
              <a:rPr lang="zh-CN" altLang="en-US" sz="1800">
                <a:latin typeface="宋体" panose="02010600030101010101" pitchFamily="2" charset="-122"/>
                <a:cs typeface="Times New Roman" panose="02020603050405020304" pitchFamily="18" charset="0"/>
              </a:rPr>
              <a:t>题</a:t>
            </a:r>
          </a:p>
        </p:txBody>
      </p:sp>
      <p:sp>
        <p:nvSpPr>
          <p:cNvPr id="26" name="TextBox 48"/>
          <p:cNvSpPr txBox="1"/>
          <p:nvPr/>
        </p:nvSpPr>
        <p:spPr>
          <a:xfrm>
            <a:off x="4195763" y="2286000"/>
            <a:ext cx="1716087" cy="1733103"/>
          </a:xfrm>
          <a:prstGeom prst="rect">
            <a:avLst/>
          </a:prstGeom>
          <a:noFill/>
        </p:spPr>
        <p:txBody>
          <a:bodyPr>
            <a:spAutoFit/>
          </a:body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ea typeface="宋体" panose="02010600030101010101" pitchFamily="2" charset="-122"/>
              <a:cs typeface="Arial" panose="020B0604020202020204" pitchFamily="34" charset="0"/>
            </a:endParaRPr>
          </a:p>
        </p:txBody>
      </p:sp>
      <p:sp>
        <p:nvSpPr>
          <p:cNvPr id="27" name="TextBox 49"/>
          <p:cNvSpPr txBox="1">
            <a:spLocks noChangeArrowheads="1"/>
          </p:cNvSpPr>
          <p:nvPr/>
        </p:nvSpPr>
        <p:spPr bwMode="auto">
          <a:xfrm flipH="1">
            <a:off x="1093788" y="4603750"/>
            <a:ext cx="12144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80000"/>
              </a:lnSpc>
              <a:spcBef>
                <a:spcPct val="0"/>
              </a:spcBef>
              <a:buFontTx/>
              <a:buNone/>
            </a:pPr>
            <a:r>
              <a:rPr lang="zh-CN" altLang="en-US" sz="1800">
                <a:latin typeface="宋体" panose="02010600030101010101" pitchFamily="2" charset="-122"/>
                <a:cs typeface="Times New Roman" panose="02020603050405020304" pitchFamily="18" charset="0"/>
              </a:rPr>
              <a:t>标</a:t>
            </a:r>
            <a:r>
              <a:rPr lang="en-US" altLang="zh-CN" sz="1800">
                <a:latin typeface="宋体" panose="02010600030101010101" pitchFamily="2" charset="-122"/>
                <a:cs typeface="Times New Roman" panose="02020603050405020304" pitchFamily="18" charset="0"/>
              </a:rPr>
              <a:t> </a:t>
            </a:r>
            <a:r>
              <a:rPr lang="zh-CN" altLang="en-US" sz="1800">
                <a:latin typeface="宋体" panose="02010600030101010101" pitchFamily="2" charset="-122"/>
                <a:cs typeface="Times New Roman" panose="02020603050405020304" pitchFamily="18" charset="0"/>
              </a:rPr>
              <a:t>题</a:t>
            </a:r>
          </a:p>
        </p:txBody>
      </p:sp>
      <p:sp>
        <p:nvSpPr>
          <p:cNvPr id="28" name="TextBox 50"/>
          <p:cNvSpPr txBox="1"/>
          <p:nvPr/>
        </p:nvSpPr>
        <p:spPr>
          <a:xfrm>
            <a:off x="842963" y="4862513"/>
            <a:ext cx="1716087" cy="1733103"/>
          </a:xfrm>
          <a:prstGeom prst="rect">
            <a:avLst/>
          </a:prstGeom>
          <a:noFill/>
        </p:spPr>
        <p:txBody>
          <a:bodyPr>
            <a:spAutoFit/>
          </a:body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ea typeface="宋体" panose="02010600030101010101" pitchFamily="2" charset="-122"/>
              <a:cs typeface="Arial" panose="020B0604020202020204" pitchFamily="34" charset="0"/>
            </a:endParaRPr>
          </a:p>
        </p:txBody>
      </p:sp>
      <p:sp>
        <p:nvSpPr>
          <p:cNvPr id="29" name="TextBox 51"/>
          <p:cNvSpPr txBox="1">
            <a:spLocks noChangeArrowheads="1"/>
          </p:cNvSpPr>
          <p:nvPr/>
        </p:nvSpPr>
        <p:spPr bwMode="auto">
          <a:xfrm flipH="1">
            <a:off x="3848100" y="4603750"/>
            <a:ext cx="121443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80000"/>
              </a:lnSpc>
              <a:spcBef>
                <a:spcPct val="0"/>
              </a:spcBef>
              <a:buFontTx/>
              <a:buNone/>
            </a:pPr>
            <a:r>
              <a:rPr lang="zh-CN" altLang="en-US" sz="1800">
                <a:latin typeface="宋体" panose="02010600030101010101" pitchFamily="2" charset="-122"/>
                <a:cs typeface="Times New Roman" panose="02020603050405020304" pitchFamily="18" charset="0"/>
              </a:rPr>
              <a:t>标</a:t>
            </a:r>
            <a:r>
              <a:rPr lang="en-US" altLang="zh-CN" sz="1800">
                <a:latin typeface="宋体" panose="02010600030101010101" pitchFamily="2" charset="-122"/>
                <a:cs typeface="Times New Roman" panose="02020603050405020304" pitchFamily="18" charset="0"/>
              </a:rPr>
              <a:t> </a:t>
            </a:r>
            <a:r>
              <a:rPr lang="zh-CN" altLang="en-US" sz="1800">
                <a:latin typeface="宋体" panose="02010600030101010101" pitchFamily="2" charset="-122"/>
                <a:cs typeface="Times New Roman" panose="02020603050405020304" pitchFamily="18" charset="0"/>
              </a:rPr>
              <a:t>题</a:t>
            </a:r>
          </a:p>
        </p:txBody>
      </p:sp>
      <p:sp>
        <p:nvSpPr>
          <p:cNvPr id="30" name="TextBox 52"/>
          <p:cNvSpPr txBox="1"/>
          <p:nvPr/>
        </p:nvSpPr>
        <p:spPr>
          <a:xfrm>
            <a:off x="3597275" y="4862513"/>
            <a:ext cx="1716088" cy="1733103"/>
          </a:xfrm>
          <a:prstGeom prst="rect">
            <a:avLst/>
          </a:prstGeom>
          <a:noFill/>
        </p:spPr>
        <p:txBody>
          <a:bodyPr>
            <a:spAutoFit/>
          </a:body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ea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ea typeface="宋体" panose="02010600030101010101" pitchFamily="2" charset="-122"/>
              <a:cs typeface="Arial" panose="020B0604020202020204" pitchFamily="34" charset="0"/>
            </a:endParaRPr>
          </a:p>
        </p:txBody>
      </p:sp>
      <p:sp>
        <p:nvSpPr>
          <p:cNvPr id="31" name="椭圆 30"/>
          <p:cNvSpPr/>
          <p:nvPr/>
        </p:nvSpPr>
        <p:spPr>
          <a:xfrm>
            <a:off x="8294688" y="4992688"/>
            <a:ext cx="1677987" cy="6064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rgbClr val="FFFFFF"/>
              </a:solidFill>
              <a:latin typeface="微软雅黑" panose="020B0503020204020204" pitchFamily="34" charset="-122"/>
              <a:ea typeface="微软雅黑" panose="020B0503020204020204" pitchFamily="34" charset="-122"/>
            </a:endParaRPr>
          </a:p>
        </p:txBody>
      </p:sp>
      <p:sp>
        <p:nvSpPr>
          <p:cNvPr id="32" name="圆角矩形 34"/>
          <p:cNvSpPr/>
          <p:nvPr/>
        </p:nvSpPr>
        <p:spPr>
          <a:xfrm>
            <a:off x="9082088" y="1847850"/>
            <a:ext cx="107950" cy="3446463"/>
          </a:xfrm>
          <a:prstGeom prst="roundRect">
            <a:avLst>
              <a:gd name="adj" fmla="val 50000"/>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rgbClr val="FFFFFF"/>
              </a:solidFill>
              <a:latin typeface="微软雅黑" panose="020B0503020204020204" pitchFamily="34" charset="-122"/>
              <a:ea typeface="微软雅黑" panose="020B0503020204020204" pitchFamily="34" charset="-122"/>
            </a:endParaRPr>
          </a:p>
        </p:txBody>
      </p:sp>
      <p:sp>
        <p:nvSpPr>
          <p:cNvPr id="33" name="五边形 35"/>
          <p:cNvSpPr/>
          <p:nvPr/>
        </p:nvSpPr>
        <p:spPr>
          <a:xfrm rot="201853">
            <a:off x="8859838" y="2152650"/>
            <a:ext cx="1319212" cy="403225"/>
          </a:xfrm>
          <a:prstGeom prst="homePlate">
            <a:avLst/>
          </a:prstGeom>
          <a:solidFill>
            <a:schemeClr val="accent4"/>
          </a:solidFill>
          <a:ln>
            <a:noFill/>
          </a:ln>
          <a:effectLst>
            <a:outerShdw dist="38100" dir="3000000" algn="tl" rotWithShape="0">
              <a:schemeClr val="accent4">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1600" dirty="0">
                <a:solidFill>
                  <a:srgbClr val="FFFFFF"/>
                </a:solidFill>
                <a:latin typeface="微软雅黑" panose="020B0503020204020204" pitchFamily="34" charset="-122"/>
                <a:ea typeface="微软雅黑" panose="020B0503020204020204" pitchFamily="34" charset="-122"/>
              </a:rPr>
              <a:t>输入标题</a:t>
            </a:r>
          </a:p>
        </p:txBody>
      </p:sp>
      <p:sp>
        <p:nvSpPr>
          <p:cNvPr id="34" name="文本框 7"/>
          <p:cNvSpPr txBox="1">
            <a:spLocks noChangeArrowheads="1"/>
          </p:cNvSpPr>
          <p:nvPr/>
        </p:nvSpPr>
        <p:spPr bwMode="auto">
          <a:xfrm rot="201853">
            <a:off x="10325100" y="2071688"/>
            <a:ext cx="1547813"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cs typeface="Arial" panose="020B0604020202020204" pitchFamily="34" charset="0"/>
            </a:endParaRPr>
          </a:p>
        </p:txBody>
      </p:sp>
      <p:sp>
        <p:nvSpPr>
          <p:cNvPr id="35" name="五边形 37"/>
          <p:cNvSpPr/>
          <p:nvPr/>
        </p:nvSpPr>
        <p:spPr>
          <a:xfrm rot="21347357" flipH="1">
            <a:off x="8081963" y="2840038"/>
            <a:ext cx="1319212" cy="403225"/>
          </a:xfrm>
          <a:prstGeom prst="homePlate">
            <a:avLst/>
          </a:prstGeom>
          <a:solidFill>
            <a:schemeClr val="accent1"/>
          </a:solidFill>
          <a:ln>
            <a:noFill/>
          </a:ln>
          <a:effectLst>
            <a:outerShdw dist="38100" dir="7800000" algn="tl"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1600" dirty="0">
                <a:solidFill>
                  <a:srgbClr val="FFFFFF"/>
                </a:solidFill>
                <a:latin typeface="微软雅黑" panose="020B0503020204020204" pitchFamily="34" charset="-122"/>
                <a:ea typeface="微软雅黑" panose="020B0503020204020204" pitchFamily="34" charset="-122"/>
              </a:rPr>
              <a:t>输入标题</a:t>
            </a:r>
          </a:p>
        </p:txBody>
      </p:sp>
      <p:sp>
        <p:nvSpPr>
          <p:cNvPr id="36" name="文本框 12"/>
          <p:cNvSpPr txBox="1">
            <a:spLocks noChangeArrowheads="1"/>
          </p:cNvSpPr>
          <p:nvPr/>
        </p:nvSpPr>
        <p:spPr bwMode="auto">
          <a:xfrm rot="21347357" flipH="1">
            <a:off x="6391275" y="2781300"/>
            <a:ext cx="15462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cs typeface="Arial" panose="020B0604020202020204" pitchFamily="34" charset="0"/>
            </a:endParaRPr>
          </a:p>
        </p:txBody>
      </p:sp>
      <p:sp>
        <p:nvSpPr>
          <p:cNvPr id="37" name="五边形 39"/>
          <p:cNvSpPr/>
          <p:nvPr/>
        </p:nvSpPr>
        <p:spPr>
          <a:xfrm rot="201853">
            <a:off x="8859838" y="3602038"/>
            <a:ext cx="1319212" cy="403225"/>
          </a:xfrm>
          <a:prstGeom prst="homePlate">
            <a:avLst/>
          </a:prstGeom>
          <a:solidFill>
            <a:schemeClr val="accent3"/>
          </a:solidFill>
          <a:ln>
            <a:noFill/>
          </a:ln>
          <a:effectLst>
            <a:outerShdw dist="38100" dir="3000000" algn="tl" rotWithShape="0">
              <a:schemeClr val="accent3">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1600">
                <a:solidFill>
                  <a:srgbClr val="FFFFFF"/>
                </a:solidFill>
                <a:latin typeface="微软雅黑" panose="020B0503020204020204" pitchFamily="34" charset="-122"/>
                <a:ea typeface="微软雅黑" panose="020B0503020204020204" pitchFamily="34" charset="-122"/>
              </a:rPr>
              <a:t>输入标题</a:t>
            </a:r>
          </a:p>
        </p:txBody>
      </p:sp>
      <p:sp>
        <p:nvSpPr>
          <p:cNvPr id="38" name="文本框 15"/>
          <p:cNvSpPr txBox="1">
            <a:spLocks noChangeArrowheads="1"/>
          </p:cNvSpPr>
          <p:nvPr/>
        </p:nvSpPr>
        <p:spPr bwMode="auto">
          <a:xfrm rot="201853">
            <a:off x="10325100" y="3521075"/>
            <a:ext cx="1547813"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cs typeface="Arial" panose="020B0604020202020204" pitchFamily="34" charset="0"/>
            </a:endParaRPr>
          </a:p>
        </p:txBody>
      </p:sp>
      <p:sp>
        <p:nvSpPr>
          <p:cNvPr id="39" name="五边形 41"/>
          <p:cNvSpPr/>
          <p:nvPr/>
        </p:nvSpPr>
        <p:spPr>
          <a:xfrm rot="21347357" flipH="1">
            <a:off x="8081963" y="4303713"/>
            <a:ext cx="1319212" cy="403225"/>
          </a:xfrm>
          <a:prstGeom prst="homePlate">
            <a:avLst/>
          </a:prstGeom>
          <a:solidFill>
            <a:schemeClr val="accent2"/>
          </a:solidFill>
          <a:ln>
            <a:noFill/>
          </a:ln>
          <a:effectLst>
            <a:outerShdw dist="38100" dir="7800000" algn="tl" rotWithShape="0">
              <a:schemeClr val="accent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1600">
                <a:solidFill>
                  <a:srgbClr val="FFFFFF"/>
                </a:solidFill>
                <a:latin typeface="微软雅黑" panose="020B0503020204020204" pitchFamily="34" charset="-122"/>
                <a:ea typeface="微软雅黑" panose="020B0503020204020204" pitchFamily="34" charset="-122"/>
              </a:rPr>
              <a:t>输入标题</a:t>
            </a:r>
          </a:p>
        </p:txBody>
      </p:sp>
      <p:sp>
        <p:nvSpPr>
          <p:cNvPr id="40" name="文本框 18"/>
          <p:cNvSpPr txBox="1">
            <a:spLocks noChangeArrowheads="1"/>
          </p:cNvSpPr>
          <p:nvPr/>
        </p:nvSpPr>
        <p:spPr bwMode="auto">
          <a:xfrm rot="21347357" flipH="1">
            <a:off x="6391275" y="4244975"/>
            <a:ext cx="15462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30000"/>
              </a:lnSpc>
              <a:spcBef>
                <a:spcPts val="0"/>
              </a:spcBef>
              <a:spcAft>
                <a:spcPts val="0"/>
              </a:spcAft>
              <a:defRPr/>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kern="0" dirty="0">
              <a:solidFill>
                <a:schemeClr val="tx1">
                  <a:lumMod val="50000"/>
                  <a:lumOff val="50000"/>
                </a:schemeClr>
              </a:solidFill>
              <a:latin typeface="宋体" panose="02010600030101010101" pitchFamily="2" charset="-122"/>
              <a:cs typeface="Arial" panose="020B0604020202020204" pitchFamily="34" charset="0"/>
            </a:endParaRPr>
          </a:p>
        </p:txBody>
      </p:sp>
      <p:cxnSp>
        <p:nvCxnSpPr>
          <p:cNvPr id="41" name="直接连接符 40"/>
          <p:cNvCxnSpPr/>
          <p:nvPr/>
        </p:nvCxnSpPr>
        <p:spPr>
          <a:xfrm>
            <a:off x="6096000" y="1300163"/>
            <a:ext cx="0" cy="4775200"/>
          </a:xfrm>
          <a:prstGeom prst="line">
            <a:avLst/>
          </a:prstGeom>
          <a:ln>
            <a:solidFill>
              <a:srgbClr val="00200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13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120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11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9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14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22" presetClass="entr" presetSubtype="2" fill="hold" nodeType="withEffect">
                                  <p:stCondLst>
                                    <p:cond delay="1600"/>
                                  </p:stCondLst>
                                  <p:childTnLst>
                                    <p:set>
                                      <p:cBhvr>
                                        <p:cTn id="40" dur="1" fill="hold">
                                          <p:stCondLst>
                                            <p:cond delay="0"/>
                                          </p:stCondLst>
                                        </p:cTn>
                                        <p:tgtEl>
                                          <p:spTgt spid="16"/>
                                        </p:tgtEl>
                                        <p:attrNameLst>
                                          <p:attrName>style.visibility</p:attrName>
                                        </p:attrNameLst>
                                      </p:cBhvr>
                                      <p:to>
                                        <p:strVal val="visible"/>
                                      </p:to>
                                    </p:set>
                                    <p:animEffect transition="in" filter="wipe(right)">
                                      <p:cBhvr>
                                        <p:cTn id="41" dur="300"/>
                                        <p:tgtEl>
                                          <p:spTgt spid="16"/>
                                        </p:tgtEl>
                                      </p:cBhvr>
                                    </p:animEffect>
                                  </p:childTnLst>
                                </p:cTn>
                              </p:par>
                              <p:par>
                                <p:cTn id="42" presetID="22" presetClass="entr" presetSubtype="8" fill="hold" nodeType="withEffect">
                                  <p:stCondLst>
                                    <p:cond delay="160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300"/>
                                        <p:tgtEl>
                                          <p:spTgt spid="18"/>
                                        </p:tgtEl>
                                      </p:cBhvr>
                                    </p:animEffect>
                                  </p:childTnLst>
                                </p:cTn>
                              </p:par>
                              <p:par>
                                <p:cTn id="45" presetID="22" presetClass="entr" presetSubtype="2" fill="hold" nodeType="withEffect">
                                  <p:stCondLst>
                                    <p:cond delay="1600"/>
                                  </p:stCondLst>
                                  <p:childTnLst>
                                    <p:set>
                                      <p:cBhvr>
                                        <p:cTn id="46" dur="1" fill="hold">
                                          <p:stCondLst>
                                            <p:cond delay="0"/>
                                          </p:stCondLst>
                                        </p:cTn>
                                        <p:tgtEl>
                                          <p:spTgt spid="20"/>
                                        </p:tgtEl>
                                        <p:attrNameLst>
                                          <p:attrName>style.visibility</p:attrName>
                                        </p:attrNameLst>
                                      </p:cBhvr>
                                      <p:to>
                                        <p:strVal val="visible"/>
                                      </p:to>
                                    </p:set>
                                    <p:animEffect transition="in" filter="wipe(right)">
                                      <p:cBhvr>
                                        <p:cTn id="47" dur="300"/>
                                        <p:tgtEl>
                                          <p:spTgt spid="20"/>
                                        </p:tgtEl>
                                      </p:cBhvr>
                                    </p:animEffect>
                                  </p:childTnLst>
                                </p:cTn>
                              </p:par>
                              <p:par>
                                <p:cTn id="48" presetID="22" presetClass="entr" presetSubtype="8" fill="hold" nodeType="withEffect">
                                  <p:stCondLst>
                                    <p:cond delay="1600"/>
                                  </p:stCondLst>
                                  <p:childTnLst>
                                    <p:set>
                                      <p:cBhvr>
                                        <p:cTn id="49" dur="1" fill="hold">
                                          <p:stCondLst>
                                            <p:cond delay="0"/>
                                          </p:stCondLst>
                                        </p:cTn>
                                        <p:tgtEl>
                                          <p:spTgt spid="22"/>
                                        </p:tgtEl>
                                        <p:attrNameLst>
                                          <p:attrName>style.visibility</p:attrName>
                                        </p:attrNameLst>
                                      </p:cBhvr>
                                      <p:to>
                                        <p:strVal val="visible"/>
                                      </p:to>
                                    </p:set>
                                    <p:animEffect transition="in" filter="wipe(left)">
                                      <p:cBhvr>
                                        <p:cTn id="50" dur="300"/>
                                        <p:tgtEl>
                                          <p:spTgt spid="22"/>
                                        </p:tgtEl>
                                      </p:cBhvr>
                                    </p:animEffect>
                                  </p:childTnLst>
                                </p:cTn>
                              </p:par>
                              <p:par>
                                <p:cTn id="51" presetID="10" presetClass="entr" presetSubtype="0" fill="hold" grpId="0" nodeType="withEffect">
                                  <p:stCondLst>
                                    <p:cond delay="190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par>
                                <p:cTn id="54" presetID="10" presetClass="entr" presetSubtype="0" fill="hold" grpId="0" nodeType="withEffect">
                                  <p:stCondLst>
                                    <p:cond delay="190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par>
                                <p:cTn id="57" presetID="10" presetClass="entr" presetSubtype="0" fill="hold" grpId="0" nodeType="withEffect">
                                  <p:stCondLst>
                                    <p:cond delay="190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10" presetClass="entr" presetSubtype="0" fill="hold" grpId="0" nodeType="withEffect">
                                  <p:stCondLst>
                                    <p:cond delay="190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par>
                                <p:cTn id="63" presetID="10" presetClass="entr" presetSubtype="0" fill="hold" grpId="0" nodeType="withEffect">
                                  <p:stCondLst>
                                    <p:cond delay="19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par>
                                <p:cTn id="66" presetID="10" presetClass="entr" presetSubtype="0" fill="hold" grpId="0" nodeType="withEffect">
                                  <p:stCondLst>
                                    <p:cond delay="190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500"/>
                                        <p:tgtEl>
                                          <p:spTgt spid="24"/>
                                        </p:tgtEl>
                                      </p:cBhvr>
                                    </p:animEffect>
                                  </p:childTnLst>
                                </p:cTn>
                              </p:par>
                              <p:par>
                                <p:cTn id="69" presetID="10" presetClass="entr" presetSubtype="0" fill="hold" grpId="0" nodeType="withEffect">
                                  <p:stCondLst>
                                    <p:cond delay="190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par>
                                <p:cTn id="72" presetID="10" presetClass="entr" presetSubtype="0" fill="hold" grpId="0" nodeType="withEffect">
                                  <p:stCondLst>
                                    <p:cond delay="190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10" presetClass="entr" presetSubtype="0" fill="hold" grpId="0" nodeType="withEffect">
                                  <p:stCondLst>
                                    <p:cond delay="190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500"/>
                                        <p:tgtEl>
                                          <p:spTgt spid="29"/>
                                        </p:tgtEl>
                                      </p:cBhvr>
                                    </p:animEffect>
                                  </p:childTnLst>
                                </p:cTn>
                              </p:par>
                              <p:par>
                                <p:cTn id="78" presetID="10" presetClass="entr" presetSubtype="0" fill="hold" grpId="0" nodeType="withEffect">
                                  <p:stCondLst>
                                    <p:cond delay="190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500"/>
                                        <p:tgtEl>
                                          <p:spTgt spid="30"/>
                                        </p:tgtEl>
                                      </p:cBhvr>
                                    </p:animEffect>
                                  </p:childTnLst>
                                </p:cTn>
                              </p:par>
                              <p:par>
                                <p:cTn id="81" presetID="10" presetClass="entr" presetSubtype="0" fill="hold" grpId="0" nodeType="withEffect">
                                  <p:stCondLst>
                                    <p:cond delay="190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500"/>
                                        <p:tgtEl>
                                          <p:spTgt spid="28"/>
                                        </p:tgtEl>
                                      </p:cBhvr>
                                    </p:animEffect>
                                  </p:childTnLst>
                                </p:cTn>
                              </p:par>
                              <p:par>
                                <p:cTn id="84" presetID="10" presetClass="entr" presetSubtype="0" fill="hold" grpId="0" nodeType="withEffect">
                                  <p:stCondLst>
                                    <p:cond delay="190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childTnLst>
                          </p:cTn>
                        </p:par>
                        <p:par>
                          <p:cTn id="87" fill="hold">
                            <p:stCondLst>
                              <p:cond delay="500"/>
                            </p:stCondLst>
                            <p:childTnLst>
                              <p:par>
                                <p:cTn id="88" presetID="10" presetClass="entr" presetSubtype="0" fill="hold" grpId="0"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500"/>
                                        <p:tgtEl>
                                          <p:spTgt spid="3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500"/>
                                        <p:tgtEl>
                                          <p:spTgt spid="32"/>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500"/>
                                        <p:tgtEl>
                                          <p:spTgt spid="3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fade">
                                      <p:cBhvr>
                                        <p:cTn id="99" dur="500"/>
                                        <p:tgtEl>
                                          <p:spTgt spid="3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500"/>
                                        <p:tgtEl>
                                          <p:spTgt spid="3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fade">
                                      <p:cBhvr>
                                        <p:cTn id="108" dur="500"/>
                                        <p:tgtEl>
                                          <p:spTgt spid="37"/>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fade">
                                      <p:cBhvr>
                                        <p:cTn id="111" dur="500"/>
                                        <p:tgtEl>
                                          <p:spTgt spid="38"/>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fade">
                                      <p:cBhvr>
                                        <p:cTn id="114" dur="500"/>
                                        <p:tgtEl>
                                          <p:spTgt spid="39"/>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1" grpId="0" animBg="1"/>
      <p:bldP spid="12" grpId="0" animBg="1"/>
      <p:bldP spid="13" grpId="0" animBg="1"/>
      <p:bldP spid="14" grpId="0" animBg="1"/>
      <p:bldP spid="15" grpId="0" animBg="1"/>
      <p:bldP spid="17" grpId="0" animBg="1"/>
      <p:bldP spid="19" grpId="0" animBg="1"/>
      <p:bldP spid="21" grpId="0" animBg="1"/>
      <p:bldP spid="23" grpId="0"/>
      <p:bldP spid="24" grpId="0"/>
      <p:bldP spid="25" grpId="0"/>
      <p:bldP spid="26" grpId="0"/>
      <p:bldP spid="27" grpId="0"/>
      <p:bldP spid="28" grpId="0"/>
      <p:bldP spid="29" grpId="0"/>
      <p:bldP spid="30" grpId="0"/>
      <p:bldP spid="31" grpId="0" animBg="1"/>
      <p:bldP spid="32" grpId="0" animBg="1"/>
      <p:bldP spid="33" grpId="0" animBg="1"/>
      <p:bldP spid="34" grpId="0"/>
      <p:bldP spid="35" grpId="0" animBg="1"/>
      <p:bldP spid="36" grpId="0"/>
      <p:bldP spid="37" grpId="0" animBg="1"/>
      <p:bldP spid="38" grpId="0"/>
      <p:bldP spid="39" grpId="0" animBg="1"/>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文框 3"/>
          <p:cNvSpPr/>
          <p:nvPr/>
        </p:nvSpPr>
        <p:spPr>
          <a:xfrm>
            <a:off x="63982" y="54430"/>
            <a:ext cx="12084474" cy="6727371"/>
          </a:xfrm>
          <a:prstGeom prst="frame">
            <a:avLst>
              <a:gd name="adj1" fmla="val 198"/>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18412" y="103524"/>
            <a:ext cx="572921" cy="572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2">
                    <a:lumMod val="10000"/>
                  </a:schemeClr>
                </a:solidFill>
                <a:latin typeface="微软雅黑" panose="020B0503020204020204" pitchFamily="34" charset="-122"/>
                <a:ea typeface="微软雅黑" panose="020B0503020204020204" pitchFamily="34" charset="-122"/>
              </a:rPr>
              <a:t>1</a:t>
            </a:r>
            <a:endParaRPr lang="zh-CN" altLang="en-US" sz="32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6" name="MH_Entry_1"/>
          <p:cNvSpPr/>
          <p:nvPr>
            <p:custDataLst>
              <p:tags r:id="rId1"/>
            </p:custDataLst>
          </p:nvPr>
        </p:nvSpPr>
        <p:spPr>
          <a:xfrm>
            <a:off x="618739" y="79858"/>
            <a:ext cx="2735204"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lnSpc>
                <a:spcPct val="110000"/>
              </a:lnSpc>
            </a:pP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此处输入您的标题</a:t>
            </a:r>
          </a:p>
        </p:txBody>
      </p:sp>
      <p:sp>
        <p:nvSpPr>
          <p:cNvPr id="7" name="矩形 6"/>
          <p:cNvSpPr/>
          <p:nvPr/>
        </p:nvSpPr>
        <p:spPr>
          <a:xfrm>
            <a:off x="694941" y="456025"/>
            <a:ext cx="3530274" cy="261610"/>
          </a:xfrm>
          <a:prstGeom prst="rect">
            <a:avLst/>
          </a:prstGeom>
        </p:spPr>
        <p:txBody>
          <a:bodyPr wrap="square">
            <a:spAutoFit/>
          </a:bodyPr>
          <a:lstStyle/>
          <a:p>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75000"/>
                  <a:lumOff val="25000"/>
                </a:schemeClr>
              </a:solidFill>
            </a:endParaRPr>
          </a:p>
        </p:txBody>
      </p:sp>
      <p:cxnSp>
        <p:nvCxnSpPr>
          <p:cNvPr id="8" name="直接连接符 7"/>
          <p:cNvCxnSpPr/>
          <p:nvPr/>
        </p:nvCxnSpPr>
        <p:spPr>
          <a:xfrm flipH="1">
            <a:off x="618739" y="666920"/>
            <a:ext cx="385847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33379" y="630921"/>
            <a:ext cx="252000"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Teardrop 7"/>
          <p:cNvSpPr/>
          <p:nvPr/>
        </p:nvSpPr>
        <p:spPr>
          <a:xfrm rot="16200000">
            <a:off x="3271838" y="3381375"/>
            <a:ext cx="1587500" cy="158750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36000" rIns="108000" anchor="ctr"/>
          <a:lstStyle/>
          <a:p>
            <a:pPr algn="ctr" eaLnBrk="1" fontAlgn="auto" hangingPunct="1">
              <a:spcBef>
                <a:spcPts val="0"/>
              </a:spcBef>
              <a:spcAft>
                <a:spcPts val="0"/>
              </a:spcAft>
              <a:defRPr/>
            </a:pPr>
            <a:endParaRPr lang="th-TH" sz="3600" dirty="0">
              <a:latin typeface="宋体" panose="02010600030101010101" pitchFamily="2" charset="-122"/>
            </a:endParaRPr>
          </a:p>
        </p:txBody>
      </p:sp>
      <p:sp>
        <p:nvSpPr>
          <p:cNvPr id="11" name="Teardrop 10"/>
          <p:cNvSpPr/>
          <p:nvPr/>
        </p:nvSpPr>
        <p:spPr>
          <a:xfrm rot="10800000">
            <a:off x="3271838" y="2197100"/>
            <a:ext cx="1130300" cy="1128713"/>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36000" rIns="36000" anchor="ctr"/>
          <a:lstStyle/>
          <a:p>
            <a:pPr algn="ctr" eaLnBrk="1" fontAlgn="auto" hangingPunct="1">
              <a:spcBef>
                <a:spcPts val="0"/>
              </a:spcBef>
              <a:spcAft>
                <a:spcPts val="0"/>
              </a:spcAft>
              <a:defRPr/>
            </a:pPr>
            <a:endParaRPr lang="th-TH" sz="4000" dirty="0">
              <a:latin typeface="宋体" panose="02010600030101010101" pitchFamily="2" charset="-122"/>
            </a:endParaRPr>
          </a:p>
        </p:txBody>
      </p:sp>
      <p:sp>
        <p:nvSpPr>
          <p:cNvPr id="12" name="Teardrop 6"/>
          <p:cNvSpPr/>
          <p:nvPr/>
        </p:nvSpPr>
        <p:spPr>
          <a:xfrm>
            <a:off x="2087563" y="3381375"/>
            <a:ext cx="1128712" cy="113030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108000" anchor="ctr"/>
          <a:lstStyle/>
          <a:p>
            <a:pPr algn="ctr" eaLnBrk="1" fontAlgn="auto" hangingPunct="1">
              <a:spcBef>
                <a:spcPts val="0"/>
              </a:spcBef>
              <a:spcAft>
                <a:spcPts val="0"/>
              </a:spcAft>
              <a:defRPr/>
            </a:pPr>
            <a:endParaRPr lang="th-TH" sz="3600" dirty="0">
              <a:latin typeface="宋体" panose="02010600030101010101" pitchFamily="2" charset="-122"/>
            </a:endParaRPr>
          </a:p>
        </p:txBody>
      </p:sp>
      <p:sp>
        <p:nvSpPr>
          <p:cNvPr id="13" name="Teardrop 8"/>
          <p:cNvSpPr/>
          <p:nvPr/>
        </p:nvSpPr>
        <p:spPr>
          <a:xfrm rot="5400000">
            <a:off x="2081213" y="2208213"/>
            <a:ext cx="1128712" cy="1128712"/>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36000" rIns="0" anchor="ctr"/>
          <a:lstStyle/>
          <a:p>
            <a:pPr algn="ctr" eaLnBrk="1" fontAlgn="auto" hangingPunct="1">
              <a:spcBef>
                <a:spcPts val="0"/>
              </a:spcBef>
              <a:spcAft>
                <a:spcPts val="0"/>
              </a:spcAft>
              <a:defRPr/>
            </a:pPr>
            <a:endParaRPr lang="th-TH" sz="3600" dirty="0">
              <a:latin typeface="宋体" panose="02010600030101010101" pitchFamily="2" charset="-122"/>
            </a:endParaRPr>
          </a:p>
        </p:txBody>
      </p:sp>
      <p:sp>
        <p:nvSpPr>
          <p:cNvPr id="14" name="Freeform 52"/>
          <p:cNvSpPr>
            <a:spLocks noEditPoints="1"/>
          </p:cNvSpPr>
          <p:nvPr/>
        </p:nvSpPr>
        <p:spPr bwMode="auto">
          <a:xfrm>
            <a:off x="2419350" y="3667125"/>
            <a:ext cx="465138" cy="500063"/>
          </a:xfrm>
          <a:custGeom>
            <a:avLst/>
            <a:gdLst>
              <a:gd name="T0" fmla="*/ 2147483646 w 67"/>
              <a:gd name="T1" fmla="*/ 2147483646 h 72"/>
              <a:gd name="T2" fmla="*/ 2147483646 w 67"/>
              <a:gd name="T3" fmla="*/ 2147483646 h 72"/>
              <a:gd name="T4" fmla="*/ 2147483646 w 67"/>
              <a:gd name="T5" fmla="*/ 2147483646 h 72"/>
              <a:gd name="T6" fmla="*/ 0 w 67"/>
              <a:gd name="T7" fmla="*/ 2147483646 h 72"/>
              <a:gd name="T8" fmla="*/ 0 w 67"/>
              <a:gd name="T9" fmla="*/ 2147483646 h 72"/>
              <a:gd name="T10" fmla="*/ 2147483646 w 67"/>
              <a:gd name="T11" fmla="*/ 2147483646 h 72"/>
              <a:gd name="T12" fmla="*/ 2147483646 w 67"/>
              <a:gd name="T13" fmla="*/ 2147483646 h 72"/>
              <a:gd name="T14" fmla="*/ 2147483646 w 67"/>
              <a:gd name="T15" fmla="*/ 2147483646 h 72"/>
              <a:gd name="T16" fmla="*/ 2147483646 w 67"/>
              <a:gd name="T17" fmla="*/ 0 h 72"/>
              <a:gd name="T18" fmla="*/ 2147483646 w 67"/>
              <a:gd name="T19" fmla="*/ 0 h 72"/>
              <a:gd name="T20" fmla="*/ 2147483646 w 67"/>
              <a:gd name="T21" fmla="*/ 2147483646 h 72"/>
              <a:gd name="T22" fmla="*/ 2147483646 w 67"/>
              <a:gd name="T23" fmla="*/ 2147483646 h 72"/>
              <a:gd name="T24" fmla="*/ 2147483646 w 67"/>
              <a:gd name="T25" fmla="*/ 2147483646 h 72"/>
              <a:gd name="T26" fmla="*/ 2147483646 w 67"/>
              <a:gd name="T27" fmla="*/ 2147483646 h 72"/>
              <a:gd name="T28" fmla="*/ 2147483646 w 67"/>
              <a:gd name="T29" fmla="*/ 0 h 72"/>
              <a:gd name="T30" fmla="*/ 2147483646 w 67"/>
              <a:gd name="T31" fmla="*/ 0 h 72"/>
              <a:gd name="T32" fmla="*/ 2147483646 w 67"/>
              <a:gd name="T33" fmla="*/ 2147483646 h 72"/>
              <a:gd name="T34" fmla="*/ 2147483646 w 67"/>
              <a:gd name="T35" fmla="*/ 2147483646 h 72"/>
              <a:gd name="T36" fmla="*/ 2147483646 w 67"/>
              <a:gd name="T37" fmla="*/ 2147483646 h 72"/>
              <a:gd name="T38" fmla="*/ 2147483646 w 67"/>
              <a:gd name="T39" fmla="*/ 2147483646 h 72"/>
              <a:gd name="T40" fmla="*/ 2147483646 w 67"/>
              <a:gd name="T41" fmla="*/ 2147483646 h 72"/>
              <a:gd name="T42" fmla="*/ 2147483646 w 67"/>
              <a:gd name="T43" fmla="*/ 2147483646 h 72"/>
              <a:gd name="T44" fmla="*/ 2147483646 w 67"/>
              <a:gd name="T45" fmla="*/ 2147483646 h 72"/>
              <a:gd name="T46" fmla="*/ 2147483646 w 67"/>
              <a:gd name="T47" fmla="*/ 2147483646 h 72"/>
              <a:gd name="T48" fmla="*/ 2147483646 w 67"/>
              <a:gd name="T49" fmla="*/ 2147483646 h 72"/>
              <a:gd name="T50" fmla="*/ 2147483646 w 67"/>
              <a:gd name="T51" fmla="*/ 2147483646 h 72"/>
              <a:gd name="T52" fmla="*/ 2147483646 w 67"/>
              <a:gd name="T53" fmla="*/ 2147483646 h 72"/>
              <a:gd name="T54" fmla="*/ 2147483646 w 67"/>
              <a:gd name="T55" fmla="*/ 2147483646 h 72"/>
              <a:gd name="T56" fmla="*/ 2147483646 w 67"/>
              <a:gd name="T57" fmla="*/ 2147483646 h 72"/>
              <a:gd name="T58" fmla="*/ 2147483646 w 67"/>
              <a:gd name="T59" fmla="*/ 2147483646 h 72"/>
              <a:gd name="T60" fmla="*/ 2147483646 w 67"/>
              <a:gd name="T61" fmla="*/ 2147483646 h 72"/>
              <a:gd name="T62" fmla="*/ 2147483646 w 67"/>
              <a:gd name="T63" fmla="*/ 2147483646 h 72"/>
              <a:gd name="T64" fmla="*/ 2147483646 w 67"/>
              <a:gd name="T65" fmla="*/ 2147483646 h 72"/>
              <a:gd name="T66" fmla="*/ 2147483646 w 67"/>
              <a:gd name="T67" fmla="*/ 2147483646 h 72"/>
              <a:gd name="T68" fmla="*/ 2147483646 w 67"/>
              <a:gd name="T69" fmla="*/ 2147483646 h 72"/>
              <a:gd name="T70" fmla="*/ 2147483646 w 67"/>
              <a:gd name="T71" fmla="*/ 2147483646 h 72"/>
              <a:gd name="T72" fmla="*/ 2147483646 w 67"/>
              <a:gd name="T73" fmla="*/ 2147483646 h 72"/>
              <a:gd name="T74" fmla="*/ 2147483646 w 67"/>
              <a:gd name="T75" fmla="*/ 2147483646 h 72"/>
              <a:gd name="T76" fmla="*/ 2147483646 w 67"/>
              <a:gd name="T77" fmla="*/ 2147483646 h 72"/>
              <a:gd name="T78" fmla="*/ 2147483646 w 67"/>
              <a:gd name="T79" fmla="*/ 2147483646 h 72"/>
              <a:gd name="T80" fmla="*/ 2147483646 w 67"/>
              <a:gd name="T81" fmla="*/ 2147483646 h 72"/>
              <a:gd name="T82" fmla="*/ 2147483646 w 67"/>
              <a:gd name="T83" fmla="*/ 2147483646 h 72"/>
              <a:gd name="T84" fmla="*/ 2147483646 w 67"/>
              <a:gd name="T85" fmla="*/ 2147483646 h 72"/>
              <a:gd name="T86" fmla="*/ 2147483646 w 67"/>
              <a:gd name="T87" fmla="*/ 2147483646 h 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42"/>
          <p:cNvSpPr>
            <a:spLocks noEditPoints="1"/>
          </p:cNvSpPr>
          <p:nvPr/>
        </p:nvSpPr>
        <p:spPr bwMode="auto">
          <a:xfrm>
            <a:off x="3813175" y="3917950"/>
            <a:ext cx="504825" cy="434975"/>
          </a:xfrm>
          <a:custGeom>
            <a:avLst/>
            <a:gdLst>
              <a:gd name="T0" fmla="*/ 2147483646 w 73"/>
              <a:gd name="T1" fmla="*/ 2147483646 h 63"/>
              <a:gd name="T2" fmla="*/ 2147483646 w 73"/>
              <a:gd name="T3" fmla="*/ 2147483646 h 63"/>
              <a:gd name="T4" fmla="*/ 2147483646 w 73"/>
              <a:gd name="T5" fmla="*/ 2147483646 h 63"/>
              <a:gd name="T6" fmla="*/ 2147483646 w 73"/>
              <a:gd name="T7" fmla="*/ 2147483646 h 63"/>
              <a:gd name="T8" fmla="*/ 2147483646 w 73"/>
              <a:gd name="T9" fmla="*/ 2147483646 h 63"/>
              <a:gd name="T10" fmla="*/ 2147483646 w 73"/>
              <a:gd name="T11" fmla="*/ 2147483646 h 63"/>
              <a:gd name="T12" fmla="*/ 2147483646 w 73"/>
              <a:gd name="T13" fmla="*/ 2147483646 h 63"/>
              <a:gd name="T14" fmla="*/ 2147483646 w 73"/>
              <a:gd name="T15" fmla="*/ 2147483646 h 63"/>
              <a:gd name="T16" fmla="*/ 2147483646 w 73"/>
              <a:gd name="T17" fmla="*/ 2147483646 h 63"/>
              <a:gd name="T18" fmla="*/ 0 w 73"/>
              <a:gd name="T19" fmla="*/ 2147483646 h 63"/>
              <a:gd name="T20" fmla="*/ 0 w 73"/>
              <a:gd name="T21" fmla="*/ 2147483646 h 63"/>
              <a:gd name="T22" fmla="*/ 2147483646 w 73"/>
              <a:gd name="T23" fmla="*/ 0 h 63"/>
              <a:gd name="T24" fmla="*/ 2147483646 w 73"/>
              <a:gd name="T25" fmla="*/ 0 h 63"/>
              <a:gd name="T26" fmla="*/ 2147483646 w 73"/>
              <a:gd name="T27" fmla="*/ 2147483646 h 63"/>
              <a:gd name="T28" fmla="*/ 2147483646 w 73"/>
              <a:gd name="T29" fmla="*/ 2147483646 h 63"/>
              <a:gd name="T30" fmla="*/ 2147483646 w 73"/>
              <a:gd name="T31" fmla="*/ 2147483646 h 63"/>
              <a:gd name="T32" fmla="*/ 2147483646 w 73"/>
              <a:gd name="T33" fmla="*/ 2147483646 h 63"/>
              <a:gd name="T34" fmla="*/ 2147483646 w 73"/>
              <a:gd name="T35" fmla="*/ 2147483646 h 63"/>
              <a:gd name="T36" fmla="*/ 2147483646 w 73"/>
              <a:gd name="T37" fmla="*/ 2147483646 h 63"/>
              <a:gd name="T38" fmla="*/ 2147483646 w 73"/>
              <a:gd name="T39" fmla="*/ 2147483646 h 63"/>
              <a:gd name="T40" fmla="*/ 2147483646 w 73"/>
              <a:gd name="T41" fmla="*/ 2147483646 h 63"/>
              <a:gd name="T42" fmla="*/ 2147483646 w 73"/>
              <a:gd name="T43" fmla="*/ 2147483646 h 63"/>
              <a:gd name="T44" fmla="*/ 2147483646 w 73"/>
              <a:gd name="T45" fmla="*/ 2147483646 h 63"/>
              <a:gd name="T46" fmla="*/ 2147483646 w 73"/>
              <a:gd name="T47" fmla="*/ 2147483646 h 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178"/>
          <p:cNvSpPr>
            <a:spLocks noEditPoints="1"/>
          </p:cNvSpPr>
          <p:nvPr/>
        </p:nvSpPr>
        <p:spPr bwMode="auto">
          <a:xfrm>
            <a:off x="3584575" y="2582863"/>
            <a:ext cx="504825" cy="381000"/>
          </a:xfrm>
          <a:custGeom>
            <a:avLst/>
            <a:gdLst>
              <a:gd name="T0" fmla="*/ 2147483646 w 158"/>
              <a:gd name="T1" fmla="*/ 2147483646 h 119"/>
              <a:gd name="T2" fmla="*/ 0 w 158"/>
              <a:gd name="T3" fmla="*/ 2147483646 h 119"/>
              <a:gd name="T4" fmla="*/ 0 w 158"/>
              <a:gd name="T5" fmla="*/ 0 h 119"/>
              <a:gd name="T6" fmla="*/ 2147483646 w 158"/>
              <a:gd name="T7" fmla="*/ 0 h 119"/>
              <a:gd name="T8" fmla="*/ 2147483646 w 158"/>
              <a:gd name="T9" fmla="*/ 2147483646 h 119"/>
              <a:gd name="T10" fmla="*/ 2147483646 w 158"/>
              <a:gd name="T11" fmla="*/ 2147483646 h 119"/>
              <a:gd name="T12" fmla="*/ 2147483646 w 158"/>
              <a:gd name="T13" fmla="*/ 2147483646 h 119"/>
              <a:gd name="T14" fmla="*/ 2147483646 w 158"/>
              <a:gd name="T15" fmla="*/ 2147483646 h 119"/>
              <a:gd name="T16" fmla="*/ 2147483646 w 158"/>
              <a:gd name="T17" fmla="*/ 2147483646 h 119"/>
              <a:gd name="T18" fmla="*/ 2147483646 w 158"/>
              <a:gd name="T19" fmla="*/ 2147483646 h 119"/>
              <a:gd name="T20" fmla="*/ 2147483646 w 158"/>
              <a:gd name="T21" fmla="*/ 2147483646 h 119"/>
              <a:gd name="T22" fmla="*/ 2147483646 w 158"/>
              <a:gd name="T23" fmla="*/ 2147483646 h 119"/>
              <a:gd name="T24" fmla="*/ 2147483646 w 158"/>
              <a:gd name="T25" fmla="*/ 2147483646 h 119"/>
              <a:gd name="T26" fmla="*/ 2147483646 w 158"/>
              <a:gd name="T27" fmla="*/ 2147483646 h 119"/>
              <a:gd name="T28" fmla="*/ 2147483646 w 158"/>
              <a:gd name="T29" fmla="*/ 2147483646 h 119"/>
              <a:gd name="T30" fmla="*/ 2147483646 w 158"/>
              <a:gd name="T31" fmla="*/ 2147483646 h 119"/>
              <a:gd name="T32" fmla="*/ 2147483646 w 158"/>
              <a:gd name="T33" fmla="*/ 2147483646 h 119"/>
              <a:gd name="T34" fmla="*/ 2147483646 w 158"/>
              <a:gd name="T35" fmla="*/ 2147483646 h 119"/>
              <a:gd name="T36" fmla="*/ 2147483646 w 158"/>
              <a:gd name="T37" fmla="*/ 2147483646 h 119"/>
              <a:gd name="T38" fmla="*/ 2147483646 w 158"/>
              <a:gd name="T39" fmla="*/ 2147483646 h 119"/>
              <a:gd name="T40" fmla="*/ 2147483646 w 158"/>
              <a:gd name="T41" fmla="*/ 2147483646 h 119"/>
              <a:gd name="T42" fmla="*/ 2147483646 w 158"/>
              <a:gd name="T43" fmla="*/ 2147483646 h 119"/>
              <a:gd name="T44" fmla="*/ 2147483646 w 158"/>
              <a:gd name="T45" fmla="*/ 2147483646 h 119"/>
              <a:gd name="T46" fmla="*/ 2147483646 w 158"/>
              <a:gd name="T47" fmla="*/ 2147483646 h 119"/>
              <a:gd name="T48" fmla="*/ 2147483646 w 158"/>
              <a:gd name="T49" fmla="*/ 2147483646 h 119"/>
              <a:gd name="T50" fmla="*/ 2147483646 w 158"/>
              <a:gd name="T51" fmla="*/ 2147483646 h 119"/>
              <a:gd name="T52" fmla="*/ 2147483646 w 158"/>
              <a:gd name="T53" fmla="*/ 2147483646 h 11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86"/>
          <p:cNvSpPr>
            <a:spLocks noEditPoints="1"/>
          </p:cNvSpPr>
          <p:nvPr/>
        </p:nvSpPr>
        <p:spPr bwMode="auto">
          <a:xfrm>
            <a:off x="2479675" y="2505075"/>
            <a:ext cx="346075" cy="582613"/>
          </a:xfrm>
          <a:custGeom>
            <a:avLst/>
            <a:gdLst>
              <a:gd name="T0" fmla="*/ 2147483646 w 29"/>
              <a:gd name="T1" fmla="*/ 2147483646 h 49"/>
              <a:gd name="T2" fmla="*/ 2147483646 w 29"/>
              <a:gd name="T3" fmla="*/ 2147483646 h 49"/>
              <a:gd name="T4" fmla="*/ 2147483646 w 29"/>
              <a:gd name="T5" fmla="*/ 2147483646 h 49"/>
              <a:gd name="T6" fmla="*/ 0 w 29"/>
              <a:gd name="T7" fmla="*/ 2147483646 h 49"/>
              <a:gd name="T8" fmla="*/ 0 w 29"/>
              <a:gd name="T9" fmla="*/ 2147483646 h 49"/>
              <a:gd name="T10" fmla="*/ 2147483646 w 29"/>
              <a:gd name="T11" fmla="*/ 0 h 49"/>
              <a:gd name="T12" fmla="*/ 2147483646 w 29"/>
              <a:gd name="T13" fmla="*/ 0 h 49"/>
              <a:gd name="T14" fmla="*/ 2147483646 w 29"/>
              <a:gd name="T15" fmla="*/ 2147483646 h 49"/>
              <a:gd name="T16" fmla="*/ 2147483646 w 29"/>
              <a:gd name="T17" fmla="*/ 2147483646 h 49"/>
              <a:gd name="T18" fmla="*/ 2147483646 w 29"/>
              <a:gd name="T19" fmla="*/ 2147483646 h 49"/>
              <a:gd name="T20" fmla="*/ 2147483646 w 29"/>
              <a:gd name="T21" fmla="*/ 2147483646 h 49"/>
              <a:gd name="T22" fmla="*/ 2147483646 w 29"/>
              <a:gd name="T23" fmla="*/ 2147483646 h 49"/>
              <a:gd name="T24" fmla="*/ 2147483646 w 29"/>
              <a:gd name="T25" fmla="*/ 2147483646 h 49"/>
              <a:gd name="T26" fmla="*/ 2147483646 w 29"/>
              <a:gd name="T27" fmla="*/ 2147483646 h 49"/>
              <a:gd name="T28" fmla="*/ 2147483646 w 29"/>
              <a:gd name="T29" fmla="*/ 2147483646 h 49"/>
              <a:gd name="T30" fmla="*/ 2147483646 w 29"/>
              <a:gd name="T31" fmla="*/ 2147483646 h 49"/>
              <a:gd name="T32" fmla="*/ 2147483646 w 29"/>
              <a:gd name="T33" fmla="*/ 2147483646 h 49"/>
              <a:gd name="T34" fmla="*/ 2147483646 w 29"/>
              <a:gd name="T35" fmla="*/ 2147483646 h 49"/>
              <a:gd name="T36" fmla="*/ 2147483646 w 29"/>
              <a:gd name="T37" fmla="*/ 2147483646 h 49"/>
              <a:gd name="T38" fmla="*/ 2147483646 w 29"/>
              <a:gd name="T39" fmla="*/ 2147483646 h 49"/>
              <a:gd name="T40" fmla="*/ 2147483646 w 29"/>
              <a:gd name="T41" fmla="*/ 2147483646 h 49"/>
              <a:gd name="T42" fmla="*/ 2147483646 w 29"/>
              <a:gd name="T43" fmla="*/ 2147483646 h 49"/>
              <a:gd name="T44" fmla="*/ 2147483646 w 29"/>
              <a:gd name="T45" fmla="*/ 2147483646 h 49"/>
              <a:gd name="T46" fmla="*/ 2147483646 w 29"/>
              <a:gd name="T47" fmla="*/ 2147483646 h 49"/>
              <a:gd name="T48" fmla="*/ 2147483646 w 29"/>
              <a:gd name="T49" fmla="*/ 2147483646 h 49"/>
              <a:gd name="T50" fmla="*/ 2147483646 w 29"/>
              <a:gd name="T51" fmla="*/ 2147483646 h 49"/>
              <a:gd name="T52" fmla="*/ 2147483646 w 29"/>
              <a:gd name="T53" fmla="*/ 2147483646 h 49"/>
              <a:gd name="T54" fmla="*/ 2147483646 w 29"/>
              <a:gd name="T55" fmla="*/ 2147483646 h 49"/>
              <a:gd name="T56" fmla="*/ 2147483646 w 29"/>
              <a:gd name="T57" fmla="*/ 2147483646 h 49"/>
              <a:gd name="T58" fmla="*/ 2147483646 w 29"/>
              <a:gd name="T59" fmla="*/ 2147483646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Rounded Rectangle 72"/>
          <p:cNvSpPr/>
          <p:nvPr/>
        </p:nvSpPr>
        <p:spPr>
          <a:xfrm>
            <a:off x="5759450" y="1306513"/>
            <a:ext cx="1389063" cy="377825"/>
          </a:xfrm>
          <a:prstGeom prst="roundRect">
            <a:avLst>
              <a:gd name="adj" fmla="val 211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dirty="0">
                <a:solidFill>
                  <a:srgbClr val="FFFFFF"/>
                </a:solidFill>
                <a:latin typeface="微软雅黑" panose="020B0503020204020204" pitchFamily="34" charset="-122"/>
                <a:ea typeface="微软雅黑" panose="020B0503020204020204" pitchFamily="34" charset="-122"/>
              </a:rPr>
              <a:t>标题</a:t>
            </a:r>
            <a:endParaRPr lang="en-US" dirty="0">
              <a:solidFill>
                <a:srgbClr val="FFFFFF"/>
              </a:solidFill>
              <a:latin typeface="微软雅黑" panose="020B0503020204020204" pitchFamily="34" charset="-122"/>
              <a:ea typeface="微软雅黑" panose="020B0503020204020204" pitchFamily="34" charset="-122"/>
            </a:endParaRPr>
          </a:p>
        </p:txBody>
      </p:sp>
      <p:sp>
        <p:nvSpPr>
          <p:cNvPr id="19" name="文本框 18"/>
          <p:cNvSpPr txBox="1">
            <a:spLocks noChangeArrowheads="1"/>
          </p:cNvSpPr>
          <p:nvPr/>
        </p:nvSpPr>
        <p:spPr bwMode="auto">
          <a:xfrm>
            <a:off x="5759450" y="1690688"/>
            <a:ext cx="2071688" cy="145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dirty="0">
              <a:solidFill>
                <a:srgbClr val="4E4E4E"/>
              </a:solidFill>
              <a:latin typeface="宋体" panose="02010600030101010101" pitchFamily="2" charset="-122"/>
            </a:endParaRPr>
          </a:p>
        </p:txBody>
      </p:sp>
      <p:sp>
        <p:nvSpPr>
          <p:cNvPr id="20" name="Rounded Rectangle 72"/>
          <p:cNvSpPr/>
          <p:nvPr/>
        </p:nvSpPr>
        <p:spPr>
          <a:xfrm>
            <a:off x="7974013" y="1306513"/>
            <a:ext cx="1390650" cy="377825"/>
          </a:xfrm>
          <a:prstGeom prst="roundRect">
            <a:avLst>
              <a:gd name="adj" fmla="val 2111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a:solidFill>
                  <a:srgbClr val="FFFFFF"/>
                </a:solidFill>
                <a:latin typeface="微软雅黑" panose="020B0503020204020204" pitchFamily="34" charset="-122"/>
                <a:ea typeface="微软雅黑" panose="020B0503020204020204" pitchFamily="34" charset="-122"/>
              </a:rPr>
              <a:t>标题</a:t>
            </a:r>
            <a:endParaRPr lang="en-US" altLang="zh-CN" dirty="0">
              <a:solidFill>
                <a:srgbClr val="FFFFFF"/>
              </a:solidFill>
              <a:latin typeface="微软雅黑" panose="020B0503020204020204" pitchFamily="34" charset="-122"/>
              <a:ea typeface="微软雅黑" panose="020B0503020204020204" pitchFamily="34" charset="-122"/>
            </a:endParaRPr>
          </a:p>
        </p:txBody>
      </p:sp>
      <p:sp>
        <p:nvSpPr>
          <p:cNvPr id="21" name="文本框 20"/>
          <p:cNvSpPr txBox="1">
            <a:spLocks noChangeArrowheads="1"/>
          </p:cNvSpPr>
          <p:nvPr/>
        </p:nvSpPr>
        <p:spPr bwMode="auto">
          <a:xfrm>
            <a:off x="7920038" y="1690688"/>
            <a:ext cx="2078037" cy="145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dirty="0">
              <a:solidFill>
                <a:srgbClr val="4E4E4E"/>
              </a:solidFill>
              <a:latin typeface="宋体" panose="02010600030101010101" pitchFamily="2" charset="-122"/>
            </a:endParaRPr>
          </a:p>
        </p:txBody>
      </p:sp>
      <p:sp>
        <p:nvSpPr>
          <p:cNvPr id="22" name="Rounded Rectangle 72"/>
          <p:cNvSpPr/>
          <p:nvPr/>
        </p:nvSpPr>
        <p:spPr>
          <a:xfrm>
            <a:off x="5759450" y="3770313"/>
            <a:ext cx="1389063" cy="377825"/>
          </a:xfrm>
          <a:prstGeom prst="roundRect">
            <a:avLst>
              <a:gd name="adj" fmla="val 211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a:solidFill>
                  <a:srgbClr val="FFFFFF"/>
                </a:solidFill>
                <a:latin typeface="微软雅黑" panose="020B0503020204020204" pitchFamily="34" charset="-122"/>
                <a:ea typeface="微软雅黑" panose="020B0503020204020204" pitchFamily="34" charset="-122"/>
              </a:rPr>
              <a:t>标题</a:t>
            </a:r>
            <a:endParaRPr lang="en-US" altLang="zh-CN" dirty="0">
              <a:solidFill>
                <a:srgbClr val="FFFFFF"/>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5759450" y="4156075"/>
            <a:ext cx="2071688" cy="145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dirty="0">
              <a:solidFill>
                <a:srgbClr val="4E4E4E"/>
              </a:solidFill>
              <a:latin typeface="宋体" panose="02010600030101010101" pitchFamily="2" charset="-122"/>
            </a:endParaRPr>
          </a:p>
        </p:txBody>
      </p:sp>
      <p:sp>
        <p:nvSpPr>
          <p:cNvPr id="24" name="Rounded Rectangle 72"/>
          <p:cNvSpPr/>
          <p:nvPr/>
        </p:nvSpPr>
        <p:spPr>
          <a:xfrm>
            <a:off x="7974013" y="3770313"/>
            <a:ext cx="1390650" cy="377825"/>
          </a:xfrm>
          <a:prstGeom prst="roundRect">
            <a:avLst>
              <a:gd name="adj" fmla="val 2111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a:solidFill>
                  <a:srgbClr val="FFFFFF"/>
                </a:solidFill>
                <a:latin typeface="微软雅黑" panose="020B0503020204020204" pitchFamily="34" charset="-122"/>
                <a:ea typeface="微软雅黑" panose="020B0503020204020204" pitchFamily="34" charset="-122"/>
              </a:rPr>
              <a:t>标题</a:t>
            </a:r>
            <a:endParaRPr lang="en-US" altLang="zh-CN" dirty="0">
              <a:solidFill>
                <a:srgbClr val="FFFFFF"/>
              </a:solidFill>
              <a:latin typeface="微软雅黑" panose="020B0503020204020204" pitchFamily="34" charset="-122"/>
              <a:ea typeface="微软雅黑" panose="020B0503020204020204" pitchFamily="34" charset="-122"/>
            </a:endParaRPr>
          </a:p>
        </p:txBody>
      </p:sp>
      <p:sp>
        <p:nvSpPr>
          <p:cNvPr id="25" name="文本框 24"/>
          <p:cNvSpPr txBox="1">
            <a:spLocks noChangeArrowheads="1"/>
          </p:cNvSpPr>
          <p:nvPr/>
        </p:nvSpPr>
        <p:spPr bwMode="auto">
          <a:xfrm>
            <a:off x="7920038" y="4156075"/>
            <a:ext cx="2078037" cy="145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400" dirty="0">
                <a:solidFill>
                  <a:srgbClr val="4E4E4E"/>
                </a:solidFill>
                <a:latin typeface="宋体" panose="02010600030101010101" pitchFamily="2" charset="-122"/>
              </a:rPr>
              <a:t>点击添加文本点击添加文本点击添加文本点击添加文本点击添加文本点击添加文本点击添加文本点击添加文本。</a:t>
            </a:r>
            <a:endParaRPr lang="en-US" altLang="zh-CN" sz="1400" dirty="0">
              <a:solidFill>
                <a:srgbClr val="4E4E4E"/>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2" decel="4000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par>
                                <p:cTn id="24" presetID="10" presetClass="entr" presetSubtype="0" fill="hold" nodeType="withEffect">
                                  <p:stCondLst>
                                    <p:cond delay="80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80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nodeType="withEffect">
                                  <p:stCondLst>
                                    <p:cond delay="11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110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nodeType="withEffect">
                                  <p:stCondLst>
                                    <p:cond delay="150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nodeType="withEffect">
                                  <p:stCondLst>
                                    <p:cond delay="150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53" presetClass="entr" presetSubtype="16" fill="hold" nodeType="withEffect">
                                  <p:stCondLst>
                                    <p:cond delay="180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nodeType="withEffect">
                                  <p:stCondLst>
                                    <p:cond delay="180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par>
                                <p:cTn id="52" presetID="6" presetClass="emph" presetSubtype="0" autoRev="1" fill="hold" nodeType="withEffect">
                                  <p:stCondLst>
                                    <p:cond delay="2000"/>
                                  </p:stCondLst>
                                  <p:childTnLst>
                                    <p:animScale>
                                      <p:cBhvr>
                                        <p:cTn id="53" dur="200" fill="hold"/>
                                        <p:tgtEl>
                                          <p:spTgt spid="10"/>
                                        </p:tgtEl>
                                      </p:cBhvr>
                                      <p:by x="108000" y="108000"/>
                                    </p:animScale>
                                  </p:childTnLst>
                                </p:cTn>
                              </p:par>
                              <p:par>
                                <p:cTn id="54" presetID="6" presetClass="emph" presetSubtype="0" autoRev="1" fill="hold" nodeType="withEffect">
                                  <p:stCondLst>
                                    <p:cond delay="2000"/>
                                  </p:stCondLst>
                                  <p:childTnLst>
                                    <p:animScale>
                                      <p:cBhvr>
                                        <p:cTn id="55" dur="200" fill="hold"/>
                                        <p:tgtEl>
                                          <p:spTgt spid="15"/>
                                        </p:tgtEl>
                                      </p:cBhvr>
                                      <p:by x="108000" y="108000"/>
                                    </p:animScale>
                                  </p:childTnLst>
                                </p:cTn>
                              </p:par>
                              <p:par>
                                <p:cTn id="56" presetID="10" presetClass="entr" presetSubtype="0" fill="hold" grpId="0" nodeType="withEffect">
                                  <p:stCondLst>
                                    <p:cond delay="250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grpId="0" nodeType="withEffect">
                                  <p:stCondLst>
                                    <p:cond delay="250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par>
                                <p:cTn id="62" presetID="10" presetClass="entr" presetSubtype="0" fill="hold" grpId="0" nodeType="withEffect">
                                  <p:stCondLst>
                                    <p:cond delay="300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0" nodeType="withEffect">
                                  <p:stCondLst>
                                    <p:cond delay="300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par>
                                <p:cTn id="68" presetID="10" presetClass="entr" presetSubtype="0" fill="hold" grpId="0" nodeType="withEffect">
                                  <p:stCondLst>
                                    <p:cond delay="340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par>
                                <p:cTn id="71" presetID="10" presetClass="entr" presetSubtype="0" fill="hold" grpId="0" nodeType="withEffect">
                                  <p:stCondLst>
                                    <p:cond delay="340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par>
                                <p:cTn id="74" presetID="10" presetClass="entr" presetSubtype="0" fill="hold" grpId="0" nodeType="withEffect">
                                  <p:stCondLst>
                                    <p:cond delay="380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par>
                                <p:cTn id="77" presetID="10" presetClass="entr" presetSubtype="0" fill="hold" grpId="0" nodeType="withEffect">
                                  <p:stCondLst>
                                    <p:cond delay="380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8" grpId="0" animBg="1"/>
      <p:bldP spid="19" grpId="0"/>
      <p:bldP spid="20" grpId="0" animBg="1"/>
      <p:bldP spid="21" grpId="0"/>
      <p:bldP spid="22" grpId="0" animBg="1"/>
      <p:bldP spid="23" grpId="0"/>
      <p:bldP spid="24" grpId="0" animBg="1"/>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9716" y="1920395"/>
            <a:ext cx="1712901" cy="17129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lumMod val="75000"/>
                    <a:lumOff val="25000"/>
                  </a:schemeClr>
                </a:solidFill>
                <a:latin typeface="微软雅黑" panose="020B0503020204020204" pitchFamily="34" charset="-122"/>
                <a:ea typeface="微软雅黑" panose="020B0503020204020204" pitchFamily="34" charset="-122"/>
              </a:rPr>
              <a:t>2</a:t>
            </a:r>
            <a:endParaRPr lang="zh-CN" altLang="en-US" sz="1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MH_Entry_1"/>
          <p:cNvSpPr/>
          <p:nvPr>
            <p:custDataLst>
              <p:tags r:id="rId1"/>
            </p:custDataLst>
          </p:nvPr>
        </p:nvSpPr>
        <p:spPr>
          <a:xfrm>
            <a:off x="4213067" y="3782529"/>
            <a:ext cx="3778403" cy="754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lnSpc>
                <a:spcPct val="110000"/>
              </a:lnSpc>
            </a:pPr>
            <a:r>
              <a:rPr lang="zh-CN" altLang="en-US" sz="3200" spc="200" dirty="0">
                <a:solidFill>
                  <a:schemeClr val="tx1">
                    <a:lumMod val="85000"/>
                    <a:lumOff val="15000"/>
                  </a:schemeClr>
                </a:solidFill>
                <a:latin typeface="微软雅黑" panose="020B0503020204020204" pitchFamily="34" charset="-122"/>
                <a:ea typeface="微软雅黑" panose="020B0503020204020204" pitchFamily="34" charset="-122"/>
              </a:rPr>
              <a:t>此处输入您的标题</a:t>
            </a:r>
          </a:p>
        </p:txBody>
      </p:sp>
      <p:sp>
        <p:nvSpPr>
          <p:cNvPr id="6" name="矩形 5"/>
          <p:cNvSpPr/>
          <p:nvPr/>
        </p:nvSpPr>
        <p:spPr>
          <a:xfrm>
            <a:off x="4337131" y="4347531"/>
            <a:ext cx="3530274" cy="261610"/>
          </a:xfrm>
          <a:prstGeom prst="rect">
            <a:avLst/>
          </a:prstGeom>
        </p:spPr>
        <p:txBody>
          <a:bodyPr wrap="square">
            <a:spAutoFit/>
          </a:bodyPr>
          <a:lstStyle/>
          <a:p>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rPr>
              <a:t>LOREM IPSUM DOLOR SIT AMET CONSECTETUER</a:t>
            </a:r>
            <a:endParaRPr lang="zh-CN" altLang="en-US" sz="1100" dirty="0">
              <a:solidFill>
                <a:schemeClr val="tx1">
                  <a:lumMod val="85000"/>
                  <a:lumOff val="15000"/>
                </a:schemeClr>
              </a:solidFill>
            </a:endParaRPr>
          </a:p>
        </p:txBody>
      </p:sp>
      <p:cxnSp>
        <p:nvCxnSpPr>
          <p:cNvPr id="7" name="直接连接符 6"/>
          <p:cNvCxnSpPr/>
          <p:nvPr/>
        </p:nvCxnSpPr>
        <p:spPr>
          <a:xfrm flipH="1">
            <a:off x="4357526" y="4655674"/>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4357526" y="3835258"/>
            <a:ext cx="3489484"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819945" y="5771361"/>
            <a:ext cx="3330575" cy="454025"/>
            <a:chOff x="7840662" y="3743961"/>
            <a:chExt cx="3330575" cy="454025"/>
          </a:xfrm>
        </p:grpSpPr>
        <p:sp>
          <p:nvSpPr>
            <p:cNvPr id="10" name="Freeform 97"/>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close/>
                </a:path>
              </a:pathLst>
            </a:custGeom>
            <a:solidFill>
              <a:srgbClr val="E79C5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8"/>
            <p:cNvSpPr/>
            <p:nvPr/>
          </p:nvSpPr>
          <p:spPr bwMode="auto">
            <a:xfrm>
              <a:off x="8485187" y="3761424"/>
              <a:ext cx="1995488" cy="381000"/>
            </a:xfrm>
            <a:custGeom>
              <a:avLst/>
              <a:gdLst>
                <a:gd name="T0" fmla="*/ 2 w 1257"/>
                <a:gd name="T1" fmla="*/ 0 h 240"/>
                <a:gd name="T2" fmla="*/ 0 w 1257"/>
                <a:gd name="T3" fmla="*/ 219 h 240"/>
                <a:gd name="T4" fmla="*/ 1254 w 1257"/>
                <a:gd name="T5" fmla="*/ 240 h 240"/>
                <a:gd name="T6" fmla="*/ 1257 w 1257"/>
                <a:gd name="T7" fmla="*/ 21 h 240"/>
                <a:gd name="T8" fmla="*/ 2 w 1257"/>
                <a:gd name="T9" fmla="*/ 0 h 240"/>
              </a:gdLst>
              <a:ahLst/>
              <a:cxnLst>
                <a:cxn ang="0">
                  <a:pos x="T0" y="T1"/>
                </a:cxn>
                <a:cxn ang="0">
                  <a:pos x="T2" y="T3"/>
                </a:cxn>
                <a:cxn ang="0">
                  <a:pos x="T4" y="T5"/>
                </a:cxn>
                <a:cxn ang="0">
                  <a:pos x="T6" y="T7"/>
                </a:cxn>
                <a:cxn ang="0">
                  <a:pos x="T8" y="T9"/>
                </a:cxn>
              </a:cxnLst>
              <a:rect l="0" t="0" r="r" b="b"/>
              <a:pathLst>
                <a:path w="1257" h="240">
                  <a:moveTo>
                    <a:pt x="2" y="0"/>
                  </a:moveTo>
                  <a:lnTo>
                    <a:pt x="0" y="219"/>
                  </a:lnTo>
                  <a:lnTo>
                    <a:pt x="1254" y="240"/>
                  </a:lnTo>
                  <a:lnTo>
                    <a:pt x="1257"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9"/>
            <p:cNvSpPr/>
            <p:nvPr/>
          </p:nvSpPr>
          <p:spPr bwMode="auto">
            <a:xfrm>
              <a:off x="10844212" y="3743961"/>
              <a:ext cx="327025" cy="454025"/>
            </a:xfrm>
            <a:custGeom>
              <a:avLst/>
              <a:gdLst>
                <a:gd name="T0" fmla="*/ 1 w 77"/>
                <a:gd name="T1" fmla="*/ 19 h 107"/>
                <a:gd name="T2" fmla="*/ 0 w 77"/>
                <a:gd name="T3" fmla="*/ 91 h 107"/>
                <a:gd name="T4" fmla="*/ 74 w 77"/>
                <a:gd name="T5" fmla="*/ 53 h 107"/>
                <a:gd name="T6" fmla="*/ 1 w 77"/>
                <a:gd name="T7" fmla="*/ 19 h 107"/>
              </a:gdLst>
              <a:ahLst/>
              <a:cxnLst>
                <a:cxn ang="0">
                  <a:pos x="T0" y="T1"/>
                </a:cxn>
                <a:cxn ang="0">
                  <a:pos x="T2" y="T3"/>
                </a:cxn>
                <a:cxn ang="0">
                  <a:pos x="T4" y="T5"/>
                </a:cxn>
                <a:cxn ang="0">
                  <a:pos x="T6" y="T7"/>
                </a:cxn>
              </a:cxnLst>
              <a:rect l="0" t="0" r="r" b="b"/>
              <a:pathLst>
                <a:path w="77" h="107">
                  <a:moveTo>
                    <a:pt x="1" y="19"/>
                  </a:moveTo>
                  <a:cubicBezTo>
                    <a:pt x="0" y="91"/>
                    <a:pt x="0" y="91"/>
                    <a:pt x="0" y="91"/>
                  </a:cubicBezTo>
                  <a:cubicBezTo>
                    <a:pt x="0" y="91"/>
                    <a:pt x="72" y="107"/>
                    <a:pt x="74" y="53"/>
                  </a:cubicBezTo>
                  <a:cubicBezTo>
                    <a:pt x="77" y="0"/>
                    <a:pt x="1" y="19"/>
                    <a:pt x="1" y="19"/>
                  </a:cubicBezTo>
                  <a:close/>
                </a:path>
              </a:pathLst>
            </a:custGeom>
            <a:solidFill>
              <a:srgbClr val="F279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3" name="Picture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25" y="3824924"/>
              <a:ext cx="20335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101"/>
            <p:cNvSpPr/>
            <p:nvPr/>
          </p:nvSpPr>
          <p:spPr bwMode="auto">
            <a:xfrm>
              <a:off x="10463212" y="3782061"/>
              <a:ext cx="431800" cy="381000"/>
            </a:xfrm>
            <a:custGeom>
              <a:avLst/>
              <a:gdLst>
                <a:gd name="T0" fmla="*/ 0 w 272"/>
                <a:gd name="T1" fmla="*/ 235 h 240"/>
                <a:gd name="T2" fmla="*/ 270 w 272"/>
                <a:gd name="T3" fmla="*/ 240 h 240"/>
                <a:gd name="T4" fmla="*/ 272 w 272"/>
                <a:gd name="T5" fmla="*/ 5 h 240"/>
                <a:gd name="T6" fmla="*/ 3 w 272"/>
                <a:gd name="T7" fmla="*/ 0 h 240"/>
                <a:gd name="T8" fmla="*/ 0 w 272"/>
                <a:gd name="T9" fmla="*/ 235 h 240"/>
              </a:gdLst>
              <a:ahLst/>
              <a:cxnLst>
                <a:cxn ang="0">
                  <a:pos x="T0" y="T1"/>
                </a:cxn>
                <a:cxn ang="0">
                  <a:pos x="T2" y="T3"/>
                </a:cxn>
                <a:cxn ang="0">
                  <a:pos x="T4" y="T5"/>
                </a:cxn>
                <a:cxn ang="0">
                  <a:pos x="T6" y="T7"/>
                </a:cxn>
                <a:cxn ang="0">
                  <a:pos x="T8" y="T9"/>
                </a:cxn>
              </a:cxnLst>
              <a:rect l="0" t="0" r="r" b="b"/>
              <a:pathLst>
                <a:path w="272" h="240">
                  <a:moveTo>
                    <a:pt x="0" y="235"/>
                  </a:moveTo>
                  <a:lnTo>
                    <a:pt x="270" y="240"/>
                  </a:lnTo>
                  <a:lnTo>
                    <a:pt x="272" y="5"/>
                  </a:lnTo>
                  <a:lnTo>
                    <a:pt x="3" y="0"/>
                  </a:lnTo>
                  <a:lnTo>
                    <a:pt x="0" y="235"/>
                  </a:lnTo>
                  <a:close/>
                </a:path>
              </a:pathLst>
            </a:custGeom>
            <a:solidFill>
              <a:srgbClr val="859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02"/>
            <p:cNvSpPr/>
            <p:nvPr/>
          </p:nvSpPr>
          <p:spPr bwMode="auto">
            <a:xfrm>
              <a:off x="10475912" y="3943986"/>
              <a:ext cx="415925" cy="185738"/>
            </a:xfrm>
            <a:custGeom>
              <a:avLst/>
              <a:gdLst>
                <a:gd name="T0" fmla="*/ 0 w 262"/>
                <a:gd name="T1" fmla="*/ 114 h 117"/>
                <a:gd name="T2" fmla="*/ 262 w 262"/>
                <a:gd name="T3" fmla="*/ 117 h 117"/>
                <a:gd name="T4" fmla="*/ 262 w 262"/>
                <a:gd name="T5" fmla="*/ 5 h 117"/>
                <a:gd name="T6" fmla="*/ 3 w 262"/>
                <a:gd name="T7" fmla="*/ 0 h 117"/>
                <a:gd name="T8" fmla="*/ 0 w 262"/>
                <a:gd name="T9" fmla="*/ 114 h 117"/>
              </a:gdLst>
              <a:ahLst/>
              <a:cxnLst>
                <a:cxn ang="0">
                  <a:pos x="T0" y="T1"/>
                </a:cxn>
                <a:cxn ang="0">
                  <a:pos x="T2" y="T3"/>
                </a:cxn>
                <a:cxn ang="0">
                  <a:pos x="T4" y="T5"/>
                </a:cxn>
                <a:cxn ang="0">
                  <a:pos x="T6" y="T7"/>
                </a:cxn>
                <a:cxn ang="0">
                  <a:pos x="T8" y="T9"/>
                </a:cxn>
              </a:cxnLst>
              <a:rect l="0" t="0" r="r" b="b"/>
              <a:pathLst>
                <a:path w="262" h="117">
                  <a:moveTo>
                    <a:pt x="0" y="114"/>
                  </a:moveTo>
                  <a:lnTo>
                    <a:pt x="262" y="117"/>
                  </a:lnTo>
                  <a:lnTo>
                    <a:pt x="262" y="5"/>
                  </a:lnTo>
                  <a:lnTo>
                    <a:pt x="3" y="0"/>
                  </a:lnTo>
                  <a:lnTo>
                    <a:pt x="0" y="114"/>
                  </a:lnTo>
                  <a:close/>
                </a:path>
              </a:pathLst>
            </a:custGeom>
            <a:solidFill>
              <a:srgbClr val="9DA5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3"/>
            <p:cNvSpPr/>
            <p:nvPr/>
          </p:nvSpPr>
          <p:spPr bwMode="auto">
            <a:xfrm>
              <a:off x="8091487" y="3761424"/>
              <a:ext cx="396875" cy="347663"/>
            </a:xfrm>
            <a:custGeom>
              <a:avLst/>
              <a:gdLst>
                <a:gd name="T0" fmla="*/ 0 w 250"/>
                <a:gd name="T1" fmla="*/ 133 h 219"/>
                <a:gd name="T2" fmla="*/ 248 w 250"/>
                <a:gd name="T3" fmla="*/ 219 h 219"/>
                <a:gd name="T4" fmla="*/ 250 w 250"/>
                <a:gd name="T5" fmla="*/ 0 h 219"/>
                <a:gd name="T6" fmla="*/ 0 w 250"/>
                <a:gd name="T7" fmla="*/ 64 h 219"/>
                <a:gd name="T8" fmla="*/ 0 w 250"/>
                <a:gd name="T9" fmla="*/ 133 h 219"/>
              </a:gdLst>
              <a:ahLst/>
              <a:cxnLst>
                <a:cxn ang="0">
                  <a:pos x="T0" y="T1"/>
                </a:cxn>
                <a:cxn ang="0">
                  <a:pos x="T2" y="T3"/>
                </a:cxn>
                <a:cxn ang="0">
                  <a:pos x="T4" y="T5"/>
                </a:cxn>
                <a:cxn ang="0">
                  <a:pos x="T6" y="T7"/>
                </a:cxn>
                <a:cxn ang="0">
                  <a:pos x="T8" y="T9"/>
                </a:cxn>
              </a:cxnLst>
              <a:rect l="0" t="0" r="r" b="b"/>
              <a:pathLst>
                <a:path w="250" h="219">
                  <a:moveTo>
                    <a:pt x="0" y="133"/>
                  </a:moveTo>
                  <a:lnTo>
                    <a:pt x="248" y="219"/>
                  </a:lnTo>
                  <a:lnTo>
                    <a:pt x="250" y="0"/>
                  </a:lnTo>
                  <a:lnTo>
                    <a:pt x="0" y="64"/>
                  </a:lnTo>
                  <a:lnTo>
                    <a:pt x="0" y="133"/>
                  </a:lnTo>
                  <a:close/>
                </a:path>
              </a:pathLst>
            </a:custGeom>
            <a:solidFill>
              <a:srgbClr val="F4B6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04"/>
            <p:cNvSpPr/>
            <p:nvPr/>
          </p:nvSpPr>
          <p:spPr bwMode="auto">
            <a:xfrm>
              <a:off x="7840662" y="3853499"/>
              <a:ext cx="250825" cy="119063"/>
            </a:xfrm>
            <a:custGeom>
              <a:avLst/>
              <a:gdLst>
                <a:gd name="T0" fmla="*/ 0 w 59"/>
                <a:gd name="T1" fmla="*/ 13 h 28"/>
                <a:gd name="T2" fmla="*/ 59 w 59"/>
                <a:gd name="T3" fmla="*/ 28 h 28"/>
                <a:gd name="T4" fmla="*/ 59 w 59"/>
                <a:gd name="T5" fmla="*/ 2 h 28"/>
                <a:gd name="T6" fmla="*/ 0 w 59"/>
                <a:gd name="T7" fmla="*/ 13 h 28"/>
              </a:gdLst>
              <a:ahLst/>
              <a:cxnLst>
                <a:cxn ang="0">
                  <a:pos x="T0" y="T1"/>
                </a:cxn>
                <a:cxn ang="0">
                  <a:pos x="T2" y="T3"/>
                </a:cxn>
                <a:cxn ang="0">
                  <a:pos x="T4" y="T5"/>
                </a:cxn>
                <a:cxn ang="0">
                  <a:pos x="T6" y="T7"/>
                </a:cxn>
              </a:cxnLst>
              <a:rect l="0" t="0" r="r" b="b"/>
              <a:pathLst>
                <a:path w="59" h="28">
                  <a:moveTo>
                    <a:pt x="0" y="13"/>
                  </a:moveTo>
                  <a:cubicBezTo>
                    <a:pt x="0" y="26"/>
                    <a:pt x="59" y="28"/>
                    <a:pt x="59" y="28"/>
                  </a:cubicBezTo>
                  <a:cubicBezTo>
                    <a:pt x="59" y="2"/>
                    <a:pt x="59" y="2"/>
                    <a:pt x="59" y="2"/>
                  </a:cubicBezTo>
                  <a:cubicBezTo>
                    <a:pt x="59" y="2"/>
                    <a:pt x="0" y="0"/>
                    <a:pt x="0" y="13"/>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10148251" y="2632064"/>
            <a:ext cx="1353758" cy="1635132"/>
            <a:chOff x="8434387" y="962661"/>
            <a:chExt cx="1901825" cy="2297113"/>
          </a:xfrm>
        </p:grpSpPr>
        <p:sp>
          <p:nvSpPr>
            <p:cNvPr id="19" name="Freeform 186"/>
            <p:cNvSpPr/>
            <p:nvPr/>
          </p:nvSpPr>
          <p:spPr bwMode="auto">
            <a:xfrm>
              <a:off x="8434387" y="1569086"/>
              <a:ext cx="1901825" cy="1690688"/>
            </a:xfrm>
            <a:custGeom>
              <a:avLst/>
              <a:gdLst>
                <a:gd name="T0" fmla="*/ 366 w 449"/>
                <a:gd name="T1" fmla="*/ 37 h 399"/>
                <a:gd name="T2" fmla="*/ 200 w 449"/>
                <a:gd name="T3" fmla="*/ 55 h 399"/>
                <a:gd name="T4" fmla="*/ 90 w 449"/>
                <a:gd name="T5" fmla="*/ 11 h 399"/>
                <a:gd name="T6" fmla="*/ 17 w 449"/>
                <a:gd name="T7" fmla="*/ 105 h 399"/>
                <a:gd name="T8" fmla="*/ 142 w 449"/>
                <a:gd name="T9" fmla="*/ 339 h 399"/>
                <a:gd name="T10" fmla="*/ 146 w 449"/>
                <a:gd name="T11" fmla="*/ 341 h 399"/>
                <a:gd name="T12" fmla="*/ 435 w 449"/>
                <a:gd name="T13" fmla="*/ 189 h 399"/>
                <a:gd name="T14" fmla="*/ 366 w 449"/>
                <a:gd name="T15" fmla="*/ 37 h 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399">
                  <a:moveTo>
                    <a:pt x="366" y="37"/>
                  </a:moveTo>
                  <a:cubicBezTo>
                    <a:pt x="310" y="17"/>
                    <a:pt x="257" y="68"/>
                    <a:pt x="200" y="55"/>
                  </a:cubicBezTo>
                  <a:cubicBezTo>
                    <a:pt x="160" y="45"/>
                    <a:pt x="138" y="0"/>
                    <a:pt x="90" y="11"/>
                  </a:cubicBezTo>
                  <a:cubicBezTo>
                    <a:pt x="50" y="20"/>
                    <a:pt x="24" y="61"/>
                    <a:pt x="17" y="105"/>
                  </a:cubicBezTo>
                  <a:cubicBezTo>
                    <a:pt x="0" y="202"/>
                    <a:pt x="71" y="299"/>
                    <a:pt x="142" y="339"/>
                  </a:cubicBezTo>
                  <a:cubicBezTo>
                    <a:pt x="143" y="340"/>
                    <a:pt x="145" y="341"/>
                    <a:pt x="146" y="341"/>
                  </a:cubicBezTo>
                  <a:cubicBezTo>
                    <a:pt x="256" y="399"/>
                    <a:pt x="402" y="329"/>
                    <a:pt x="435" y="189"/>
                  </a:cubicBezTo>
                  <a:cubicBezTo>
                    <a:pt x="449" y="126"/>
                    <a:pt x="421" y="56"/>
                    <a:pt x="366" y="37"/>
                  </a:cubicBezTo>
                  <a:close/>
                </a:path>
              </a:pathLst>
            </a:custGeom>
            <a:solidFill>
              <a:srgbClr val="E11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7"/>
            <p:cNvSpPr/>
            <p:nvPr/>
          </p:nvSpPr>
          <p:spPr bwMode="auto">
            <a:xfrm>
              <a:off x="8883650" y="1772286"/>
              <a:ext cx="1439863" cy="1111250"/>
            </a:xfrm>
            <a:custGeom>
              <a:avLst/>
              <a:gdLst>
                <a:gd name="T0" fmla="*/ 115 w 340"/>
                <a:gd name="T1" fmla="*/ 63 h 262"/>
                <a:gd name="T2" fmla="*/ 107 w 340"/>
                <a:gd name="T3" fmla="*/ 64 h 262"/>
                <a:gd name="T4" fmla="*/ 2 w 340"/>
                <a:gd name="T5" fmla="*/ 123 h 262"/>
                <a:gd name="T6" fmla="*/ 220 w 340"/>
                <a:gd name="T7" fmla="*/ 234 h 262"/>
                <a:gd name="T8" fmla="*/ 289 w 340"/>
                <a:gd name="T9" fmla="*/ 59 h 262"/>
                <a:gd name="T10" fmla="*/ 115 w 340"/>
                <a:gd name="T11" fmla="*/ 63 h 262"/>
              </a:gdLst>
              <a:ahLst/>
              <a:cxnLst>
                <a:cxn ang="0">
                  <a:pos x="T0" y="T1"/>
                </a:cxn>
                <a:cxn ang="0">
                  <a:pos x="T2" y="T3"/>
                </a:cxn>
                <a:cxn ang="0">
                  <a:pos x="T4" y="T5"/>
                </a:cxn>
                <a:cxn ang="0">
                  <a:pos x="T6" y="T7"/>
                </a:cxn>
                <a:cxn ang="0">
                  <a:pos x="T8" y="T9"/>
                </a:cxn>
                <a:cxn ang="0">
                  <a:pos x="T10" y="T11"/>
                </a:cxn>
              </a:cxnLst>
              <a:rect l="0" t="0" r="r" b="b"/>
              <a:pathLst>
                <a:path w="340" h="262">
                  <a:moveTo>
                    <a:pt x="115" y="63"/>
                  </a:moveTo>
                  <a:cubicBezTo>
                    <a:pt x="113" y="64"/>
                    <a:pt x="110" y="64"/>
                    <a:pt x="107" y="64"/>
                  </a:cubicBezTo>
                  <a:cubicBezTo>
                    <a:pt x="69" y="67"/>
                    <a:pt x="0" y="62"/>
                    <a:pt x="2" y="123"/>
                  </a:cubicBezTo>
                  <a:cubicBezTo>
                    <a:pt x="6" y="227"/>
                    <a:pt x="153" y="262"/>
                    <a:pt x="220" y="234"/>
                  </a:cubicBezTo>
                  <a:cubicBezTo>
                    <a:pt x="278" y="210"/>
                    <a:pt x="340" y="128"/>
                    <a:pt x="289" y="59"/>
                  </a:cubicBezTo>
                  <a:cubicBezTo>
                    <a:pt x="244" y="0"/>
                    <a:pt x="169" y="56"/>
                    <a:pt x="115" y="63"/>
                  </a:cubicBezTo>
                  <a:close/>
                </a:path>
              </a:pathLst>
            </a:custGeom>
            <a:solidFill>
              <a:srgbClr val="FF46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88"/>
            <p:cNvSpPr/>
            <p:nvPr/>
          </p:nvSpPr>
          <p:spPr bwMode="auto">
            <a:xfrm>
              <a:off x="9120187" y="962661"/>
              <a:ext cx="342900" cy="885825"/>
            </a:xfrm>
            <a:custGeom>
              <a:avLst/>
              <a:gdLst>
                <a:gd name="T0" fmla="*/ 0 w 81"/>
                <a:gd name="T1" fmla="*/ 56 h 209"/>
                <a:gd name="T2" fmla="*/ 57 w 81"/>
                <a:gd name="T3" fmla="*/ 209 h 209"/>
                <a:gd name="T4" fmla="*/ 76 w 81"/>
                <a:gd name="T5" fmla="*/ 194 h 209"/>
                <a:gd name="T6" fmla="*/ 0 w 81"/>
                <a:gd name="T7" fmla="*/ 56 h 209"/>
              </a:gdLst>
              <a:ahLst/>
              <a:cxnLst>
                <a:cxn ang="0">
                  <a:pos x="T0" y="T1"/>
                </a:cxn>
                <a:cxn ang="0">
                  <a:pos x="T2" y="T3"/>
                </a:cxn>
                <a:cxn ang="0">
                  <a:pos x="T4" y="T5"/>
                </a:cxn>
                <a:cxn ang="0">
                  <a:pos x="T6" y="T7"/>
                </a:cxn>
              </a:cxnLst>
              <a:rect l="0" t="0" r="r" b="b"/>
              <a:pathLst>
                <a:path w="81" h="209">
                  <a:moveTo>
                    <a:pt x="0" y="56"/>
                  </a:moveTo>
                  <a:cubicBezTo>
                    <a:pt x="40" y="99"/>
                    <a:pt x="41" y="159"/>
                    <a:pt x="57" y="209"/>
                  </a:cubicBezTo>
                  <a:cubicBezTo>
                    <a:pt x="76" y="194"/>
                    <a:pt x="76" y="194"/>
                    <a:pt x="76" y="194"/>
                  </a:cubicBezTo>
                  <a:cubicBezTo>
                    <a:pt x="76" y="142"/>
                    <a:pt x="81" y="0"/>
                    <a:pt x="0" y="56"/>
                  </a:cubicBezTo>
                  <a:close/>
                </a:path>
              </a:pathLst>
            </a:custGeom>
            <a:solidFill>
              <a:srgbClr val="7940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9"/>
            <p:cNvSpPr/>
            <p:nvPr/>
          </p:nvSpPr>
          <p:spPr bwMode="auto">
            <a:xfrm>
              <a:off x="9255125" y="1165861"/>
              <a:ext cx="788988" cy="776288"/>
            </a:xfrm>
            <a:custGeom>
              <a:avLst/>
              <a:gdLst>
                <a:gd name="T0" fmla="*/ 47 w 186"/>
                <a:gd name="T1" fmla="*/ 97 h 183"/>
                <a:gd name="T2" fmla="*/ 104 w 186"/>
                <a:gd name="T3" fmla="*/ 165 h 183"/>
                <a:gd name="T4" fmla="*/ 182 w 186"/>
                <a:gd name="T5" fmla="*/ 0 h 183"/>
                <a:gd name="T6" fmla="*/ 47 w 186"/>
                <a:gd name="T7" fmla="*/ 97 h 183"/>
              </a:gdLst>
              <a:ahLst/>
              <a:cxnLst>
                <a:cxn ang="0">
                  <a:pos x="T0" y="T1"/>
                </a:cxn>
                <a:cxn ang="0">
                  <a:pos x="T2" y="T3"/>
                </a:cxn>
                <a:cxn ang="0">
                  <a:pos x="T4" y="T5"/>
                </a:cxn>
                <a:cxn ang="0">
                  <a:pos x="T6" y="T7"/>
                </a:cxn>
              </a:cxnLst>
              <a:rect l="0" t="0" r="r" b="b"/>
              <a:pathLst>
                <a:path w="186" h="183">
                  <a:moveTo>
                    <a:pt x="47" y="97"/>
                  </a:moveTo>
                  <a:cubicBezTo>
                    <a:pt x="0" y="153"/>
                    <a:pt x="48" y="183"/>
                    <a:pt x="104" y="165"/>
                  </a:cubicBezTo>
                  <a:cubicBezTo>
                    <a:pt x="172" y="142"/>
                    <a:pt x="186" y="65"/>
                    <a:pt x="182" y="0"/>
                  </a:cubicBezTo>
                  <a:cubicBezTo>
                    <a:pt x="182" y="8"/>
                    <a:pt x="59" y="82"/>
                    <a:pt x="47" y="97"/>
                  </a:cubicBezTo>
                  <a:close/>
                </a:path>
              </a:pathLst>
            </a:custGeom>
            <a:solidFill>
              <a:srgbClr val="009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0"/>
            <p:cNvSpPr/>
            <p:nvPr/>
          </p:nvSpPr>
          <p:spPr bwMode="auto">
            <a:xfrm>
              <a:off x="9678987" y="1916749"/>
              <a:ext cx="411163" cy="465138"/>
            </a:xfrm>
            <a:custGeom>
              <a:avLst/>
              <a:gdLst>
                <a:gd name="T0" fmla="*/ 25 w 97"/>
                <a:gd name="T1" fmla="*/ 25 h 110"/>
                <a:gd name="T2" fmla="*/ 82 w 97"/>
                <a:gd name="T3" fmla="*/ 78 h 110"/>
                <a:gd name="T4" fmla="*/ 88 w 97"/>
                <a:gd name="T5" fmla="*/ 32 h 110"/>
                <a:gd name="T6" fmla="*/ 25 w 97"/>
                <a:gd name="T7" fmla="*/ 25 h 110"/>
              </a:gdLst>
              <a:ahLst/>
              <a:cxnLst>
                <a:cxn ang="0">
                  <a:pos x="T0" y="T1"/>
                </a:cxn>
                <a:cxn ang="0">
                  <a:pos x="T2" y="T3"/>
                </a:cxn>
                <a:cxn ang="0">
                  <a:pos x="T4" y="T5"/>
                </a:cxn>
                <a:cxn ang="0">
                  <a:pos x="T6" y="T7"/>
                </a:cxn>
              </a:cxnLst>
              <a:rect l="0" t="0" r="r" b="b"/>
              <a:pathLst>
                <a:path w="97" h="110">
                  <a:moveTo>
                    <a:pt x="25" y="25"/>
                  </a:moveTo>
                  <a:cubicBezTo>
                    <a:pt x="0" y="59"/>
                    <a:pt x="47" y="110"/>
                    <a:pt x="82" y="78"/>
                  </a:cubicBezTo>
                  <a:cubicBezTo>
                    <a:pt x="97" y="64"/>
                    <a:pt x="96" y="46"/>
                    <a:pt x="88" y="32"/>
                  </a:cubicBezTo>
                  <a:cubicBezTo>
                    <a:pt x="75" y="11"/>
                    <a:pt x="44" y="0"/>
                    <a:pt x="25"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194"/>
          <p:cNvSpPr/>
          <p:nvPr/>
        </p:nvSpPr>
        <p:spPr bwMode="auto">
          <a:xfrm>
            <a:off x="8798557" y="1835243"/>
            <a:ext cx="598488" cy="398463"/>
          </a:xfrm>
          <a:custGeom>
            <a:avLst/>
            <a:gdLst>
              <a:gd name="T0" fmla="*/ 92 w 141"/>
              <a:gd name="T1" fmla="*/ 67 h 94"/>
              <a:gd name="T2" fmla="*/ 40 w 141"/>
              <a:gd name="T3" fmla="*/ 86 h 94"/>
              <a:gd name="T4" fmla="*/ 32 w 141"/>
              <a:gd name="T5" fmla="*/ 87 h 94"/>
              <a:gd name="T6" fmla="*/ 8 w 141"/>
              <a:gd name="T7" fmla="*/ 70 h 94"/>
              <a:gd name="T8" fmla="*/ 7 w 141"/>
              <a:gd name="T9" fmla="*/ 62 h 94"/>
              <a:gd name="T10" fmla="*/ 23 w 141"/>
              <a:gd name="T11" fmla="*/ 38 h 94"/>
              <a:gd name="T12" fmla="*/ 109 w 141"/>
              <a:gd name="T13" fmla="*/ 8 h 94"/>
              <a:gd name="T14" fmla="*/ 116 w 141"/>
              <a:gd name="T15" fmla="*/ 7 h 94"/>
              <a:gd name="T16" fmla="*/ 133 w 141"/>
              <a:gd name="T17" fmla="*/ 19 h 94"/>
              <a:gd name="T18" fmla="*/ 135 w 141"/>
              <a:gd name="T19" fmla="*/ 26 h 94"/>
              <a:gd name="T20" fmla="*/ 122 w 141"/>
              <a:gd name="T21" fmla="*/ 43 h 94"/>
              <a:gd name="T22" fmla="*/ 46 w 141"/>
              <a:gd name="T23" fmla="*/ 70 h 94"/>
              <a:gd name="T24" fmla="*/ 42 w 141"/>
              <a:gd name="T25" fmla="*/ 71 h 94"/>
              <a:gd name="T26" fmla="*/ 30 w 141"/>
              <a:gd name="T27" fmla="*/ 63 h 94"/>
              <a:gd name="T28" fmla="*/ 29 w 141"/>
              <a:gd name="T29" fmla="*/ 59 h 94"/>
              <a:gd name="T30" fmla="*/ 38 w 141"/>
              <a:gd name="T31" fmla="*/ 47 h 94"/>
              <a:gd name="T32" fmla="*/ 109 w 141"/>
              <a:gd name="T33" fmla="*/ 21 h 94"/>
              <a:gd name="T34" fmla="*/ 111 w 141"/>
              <a:gd name="T35" fmla="*/ 17 h 94"/>
              <a:gd name="T36" fmla="*/ 107 w 141"/>
              <a:gd name="T37" fmla="*/ 15 h 94"/>
              <a:gd name="T38" fmla="*/ 35 w 141"/>
              <a:gd name="T39" fmla="*/ 41 h 94"/>
              <a:gd name="T40" fmla="*/ 23 w 141"/>
              <a:gd name="T41" fmla="*/ 59 h 94"/>
              <a:gd name="T42" fmla="*/ 24 w 141"/>
              <a:gd name="T43" fmla="*/ 65 h 94"/>
              <a:gd name="T44" fmla="*/ 42 w 141"/>
              <a:gd name="T45" fmla="*/ 78 h 94"/>
              <a:gd name="T46" fmla="*/ 48 w 141"/>
              <a:gd name="T47" fmla="*/ 77 h 94"/>
              <a:gd name="T48" fmla="*/ 124 w 141"/>
              <a:gd name="T49" fmla="*/ 50 h 94"/>
              <a:gd name="T50" fmla="*/ 141 w 141"/>
              <a:gd name="T51" fmla="*/ 26 h 94"/>
              <a:gd name="T52" fmla="*/ 140 w 141"/>
              <a:gd name="T53" fmla="*/ 17 h 94"/>
              <a:gd name="T54" fmla="*/ 116 w 141"/>
              <a:gd name="T55" fmla="*/ 0 h 94"/>
              <a:gd name="T56" fmla="*/ 107 w 141"/>
              <a:gd name="T57" fmla="*/ 1 h 94"/>
              <a:gd name="T58" fmla="*/ 21 w 141"/>
              <a:gd name="T59" fmla="*/ 32 h 94"/>
              <a:gd name="T60" fmla="*/ 0 w 141"/>
              <a:gd name="T61" fmla="*/ 62 h 94"/>
              <a:gd name="T62" fmla="*/ 2 w 141"/>
              <a:gd name="T63" fmla="*/ 73 h 94"/>
              <a:gd name="T64" fmla="*/ 32 w 141"/>
              <a:gd name="T65" fmla="*/ 94 h 94"/>
              <a:gd name="T66" fmla="*/ 43 w 141"/>
              <a:gd name="T67" fmla="*/ 92 h 94"/>
              <a:gd name="T68" fmla="*/ 94 w 141"/>
              <a:gd name="T69" fmla="*/ 74 h 94"/>
              <a:gd name="T70" fmla="*/ 96 w 141"/>
              <a:gd name="T71" fmla="*/ 70 h 94"/>
              <a:gd name="T72" fmla="*/ 92 w 141"/>
              <a:gd name="T73" fmla="*/ 6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1" h="94">
                <a:moveTo>
                  <a:pt x="92" y="67"/>
                </a:moveTo>
                <a:cubicBezTo>
                  <a:pt x="40" y="86"/>
                  <a:pt x="40" y="86"/>
                  <a:pt x="40" y="86"/>
                </a:cubicBezTo>
                <a:cubicBezTo>
                  <a:pt x="37" y="87"/>
                  <a:pt x="35" y="87"/>
                  <a:pt x="32" y="87"/>
                </a:cubicBezTo>
                <a:cubicBezTo>
                  <a:pt x="21" y="87"/>
                  <a:pt x="12" y="81"/>
                  <a:pt x="8" y="70"/>
                </a:cubicBezTo>
                <a:cubicBezTo>
                  <a:pt x="7" y="68"/>
                  <a:pt x="7" y="65"/>
                  <a:pt x="7" y="62"/>
                </a:cubicBezTo>
                <a:cubicBezTo>
                  <a:pt x="7" y="52"/>
                  <a:pt x="13" y="42"/>
                  <a:pt x="23" y="38"/>
                </a:cubicBezTo>
                <a:cubicBezTo>
                  <a:pt x="109" y="8"/>
                  <a:pt x="109" y="8"/>
                  <a:pt x="109" y="8"/>
                </a:cubicBezTo>
                <a:cubicBezTo>
                  <a:pt x="111" y="7"/>
                  <a:pt x="113" y="7"/>
                  <a:pt x="116" y="7"/>
                </a:cubicBezTo>
                <a:cubicBezTo>
                  <a:pt x="123" y="7"/>
                  <a:pt x="131" y="11"/>
                  <a:pt x="133" y="19"/>
                </a:cubicBezTo>
                <a:cubicBezTo>
                  <a:pt x="134" y="21"/>
                  <a:pt x="134" y="23"/>
                  <a:pt x="135" y="26"/>
                </a:cubicBezTo>
                <a:cubicBezTo>
                  <a:pt x="134" y="33"/>
                  <a:pt x="130" y="41"/>
                  <a:pt x="122" y="43"/>
                </a:cubicBezTo>
                <a:cubicBezTo>
                  <a:pt x="46" y="70"/>
                  <a:pt x="46" y="70"/>
                  <a:pt x="46" y="70"/>
                </a:cubicBezTo>
                <a:cubicBezTo>
                  <a:pt x="45" y="71"/>
                  <a:pt x="43" y="71"/>
                  <a:pt x="42" y="71"/>
                </a:cubicBezTo>
                <a:cubicBezTo>
                  <a:pt x="37" y="71"/>
                  <a:pt x="32" y="68"/>
                  <a:pt x="30" y="63"/>
                </a:cubicBezTo>
                <a:cubicBezTo>
                  <a:pt x="30" y="61"/>
                  <a:pt x="29" y="60"/>
                  <a:pt x="29" y="59"/>
                </a:cubicBezTo>
                <a:cubicBezTo>
                  <a:pt x="29" y="53"/>
                  <a:pt x="33" y="49"/>
                  <a:pt x="38" y="47"/>
                </a:cubicBezTo>
                <a:cubicBezTo>
                  <a:pt x="109" y="21"/>
                  <a:pt x="109" y="21"/>
                  <a:pt x="109" y="21"/>
                </a:cubicBezTo>
                <a:cubicBezTo>
                  <a:pt x="111" y="21"/>
                  <a:pt x="112" y="19"/>
                  <a:pt x="111" y="17"/>
                </a:cubicBezTo>
                <a:cubicBezTo>
                  <a:pt x="111" y="15"/>
                  <a:pt x="109" y="14"/>
                  <a:pt x="107" y="15"/>
                </a:cubicBezTo>
                <a:cubicBezTo>
                  <a:pt x="35" y="41"/>
                  <a:pt x="35" y="41"/>
                  <a:pt x="35" y="41"/>
                </a:cubicBezTo>
                <a:cubicBezTo>
                  <a:pt x="28" y="43"/>
                  <a:pt x="23" y="51"/>
                  <a:pt x="23" y="59"/>
                </a:cubicBezTo>
                <a:cubicBezTo>
                  <a:pt x="23" y="61"/>
                  <a:pt x="23" y="63"/>
                  <a:pt x="24" y="65"/>
                </a:cubicBezTo>
                <a:cubicBezTo>
                  <a:pt x="27" y="73"/>
                  <a:pt x="34" y="78"/>
                  <a:pt x="42" y="78"/>
                </a:cubicBezTo>
                <a:cubicBezTo>
                  <a:pt x="44" y="78"/>
                  <a:pt x="46" y="77"/>
                  <a:pt x="48" y="77"/>
                </a:cubicBezTo>
                <a:cubicBezTo>
                  <a:pt x="124" y="50"/>
                  <a:pt x="124" y="50"/>
                  <a:pt x="124" y="50"/>
                </a:cubicBezTo>
                <a:cubicBezTo>
                  <a:pt x="135" y="46"/>
                  <a:pt x="141" y="36"/>
                  <a:pt x="141" y="26"/>
                </a:cubicBezTo>
                <a:cubicBezTo>
                  <a:pt x="141" y="23"/>
                  <a:pt x="141" y="20"/>
                  <a:pt x="140" y="17"/>
                </a:cubicBezTo>
                <a:cubicBezTo>
                  <a:pt x="136" y="6"/>
                  <a:pt x="126" y="0"/>
                  <a:pt x="116" y="0"/>
                </a:cubicBezTo>
                <a:cubicBezTo>
                  <a:pt x="113" y="0"/>
                  <a:pt x="110" y="0"/>
                  <a:pt x="107" y="1"/>
                </a:cubicBezTo>
                <a:cubicBezTo>
                  <a:pt x="21" y="32"/>
                  <a:pt x="21" y="32"/>
                  <a:pt x="21" y="32"/>
                </a:cubicBezTo>
                <a:cubicBezTo>
                  <a:pt x="8" y="36"/>
                  <a:pt x="0" y="49"/>
                  <a:pt x="0" y="62"/>
                </a:cubicBezTo>
                <a:cubicBezTo>
                  <a:pt x="0" y="66"/>
                  <a:pt x="0" y="69"/>
                  <a:pt x="2" y="73"/>
                </a:cubicBezTo>
                <a:cubicBezTo>
                  <a:pt x="6" y="86"/>
                  <a:pt x="19" y="94"/>
                  <a:pt x="32" y="94"/>
                </a:cubicBezTo>
                <a:cubicBezTo>
                  <a:pt x="35" y="94"/>
                  <a:pt x="39" y="93"/>
                  <a:pt x="43" y="92"/>
                </a:cubicBezTo>
                <a:cubicBezTo>
                  <a:pt x="94" y="74"/>
                  <a:pt x="94" y="74"/>
                  <a:pt x="94" y="74"/>
                </a:cubicBezTo>
                <a:cubicBezTo>
                  <a:pt x="96" y="73"/>
                  <a:pt x="96" y="71"/>
                  <a:pt x="96" y="70"/>
                </a:cubicBezTo>
                <a:cubicBezTo>
                  <a:pt x="95" y="68"/>
                  <a:pt x="93" y="67"/>
                  <a:pt x="92" y="67"/>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98"/>
          <p:cNvSpPr/>
          <p:nvPr/>
        </p:nvSpPr>
        <p:spPr bwMode="auto">
          <a:xfrm>
            <a:off x="3953670" y="773199"/>
            <a:ext cx="393700" cy="601663"/>
          </a:xfrm>
          <a:custGeom>
            <a:avLst/>
            <a:gdLst>
              <a:gd name="T0" fmla="*/ 14 w 93"/>
              <a:gd name="T1" fmla="*/ 69 h 142"/>
              <a:gd name="T2" fmla="*/ 39 w 93"/>
              <a:gd name="T3" fmla="*/ 20 h 142"/>
              <a:gd name="T4" fmla="*/ 61 w 93"/>
              <a:gd name="T5" fmla="*/ 6 h 142"/>
              <a:gd name="T6" fmla="*/ 73 w 93"/>
              <a:gd name="T7" fmla="*/ 9 h 142"/>
              <a:gd name="T8" fmla="*/ 87 w 93"/>
              <a:gd name="T9" fmla="*/ 32 h 142"/>
              <a:gd name="T10" fmla="*/ 84 w 93"/>
              <a:gd name="T11" fmla="*/ 43 h 142"/>
              <a:gd name="T12" fmla="*/ 43 w 93"/>
              <a:gd name="T13" fmla="*/ 124 h 142"/>
              <a:gd name="T14" fmla="*/ 26 w 93"/>
              <a:gd name="T15" fmla="*/ 135 h 142"/>
              <a:gd name="T16" fmla="*/ 18 w 93"/>
              <a:gd name="T17" fmla="*/ 133 h 142"/>
              <a:gd name="T18" fmla="*/ 7 w 93"/>
              <a:gd name="T19" fmla="*/ 116 h 142"/>
              <a:gd name="T20" fmla="*/ 9 w 93"/>
              <a:gd name="T21" fmla="*/ 107 h 142"/>
              <a:gd name="T22" fmla="*/ 45 w 93"/>
              <a:gd name="T23" fmla="*/ 35 h 142"/>
              <a:gd name="T24" fmla="*/ 56 w 93"/>
              <a:gd name="T25" fmla="*/ 29 h 142"/>
              <a:gd name="T26" fmla="*/ 62 w 93"/>
              <a:gd name="T27" fmla="*/ 30 h 142"/>
              <a:gd name="T28" fmla="*/ 69 w 93"/>
              <a:gd name="T29" fmla="*/ 41 h 142"/>
              <a:gd name="T30" fmla="*/ 67 w 93"/>
              <a:gd name="T31" fmla="*/ 47 h 142"/>
              <a:gd name="T32" fmla="*/ 33 w 93"/>
              <a:gd name="T33" fmla="*/ 114 h 142"/>
              <a:gd name="T34" fmla="*/ 35 w 93"/>
              <a:gd name="T35" fmla="*/ 119 h 142"/>
              <a:gd name="T36" fmla="*/ 40 w 93"/>
              <a:gd name="T37" fmla="*/ 117 h 142"/>
              <a:gd name="T38" fmla="*/ 73 w 93"/>
              <a:gd name="T39" fmla="*/ 50 h 142"/>
              <a:gd name="T40" fmla="*/ 76 w 93"/>
              <a:gd name="T41" fmla="*/ 41 h 142"/>
              <a:gd name="T42" fmla="*/ 65 w 93"/>
              <a:gd name="T43" fmla="*/ 24 h 142"/>
              <a:gd name="T44" fmla="*/ 56 w 93"/>
              <a:gd name="T45" fmla="*/ 22 h 142"/>
              <a:gd name="T46" fmla="*/ 39 w 93"/>
              <a:gd name="T47" fmla="*/ 32 h 142"/>
              <a:gd name="T48" fmla="*/ 3 w 93"/>
              <a:gd name="T49" fmla="*/ 104 h 142"/>
              <a:gd name="T50" fmla="*/ 0 w 93"/>
              <a:gd name="T51" fmla="*/ 116 h 142"/>
              <a:gd name="T52" fmla="*/ 15 w 93"/>
              <a:gd name="T53" fmla="*/ 139 h 142"/>
              <a:gd name="T54" fmla="*/ 26 w 93"/>
              <a:gd name="T55" fmla="*/ 142 h 142"/>
              <a:gd name="T56" fmla="*/ 49 w 93"/>
              <a:gd name="T57" fmla="*/ 127 h 142"/>
              <a:gd name="T58" fmla="*/ 90 w 93"/>
              <a:gd name="T59" fmla="*/ 46 h 142"/>
              <a:gd name="T60" fmla="*/ 93 w 93"/>
              <a:gd name="T61" fmla="*/ 32 h 142"/>
              <a:gd name="T62" fmla="*/ 76 w 93"/>
              <a:gd name="T63" fmla="*/ 3 h 142"/>
              <a:gd name="T64" fmla="*/ 61 w 93"/>
              <a:gd name="T65" fmla="*/ 0 h 142"/>
              <a:gd name="T66" fmla="*/ 33 w 93"/>
              <a:gd name="T67" fmla="*/ 17 h 142"/>
              <a:gd name="T68" fmla="*/ 8 w 93"/>
              <a:gd name="T69" fmla="*/ 66 h 142"/>
              <a:gd name="T70" fmla="*/ 10 w 93"/>
              <a:gd name="T71" fmla="*/ 70 h 142"/>
              <a:gd name="T72" fmla="*/ 14 w 93"/>
              <a:gd name="T73"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 h="142">
                <a:moveTo>
                  <a:pt x="14" y="69"/>
                </a:moveTo>
                <a:cubicBezTo>
                  <a:pt x="39" y="20"/>
                  <a:pt x="39" y="20"/>
                  <a:pt x="39" y="20"/>
                </a:cubicBezTo>
                <a:cubicBezTo>
                  <a:pt x="43" y="11"/>
                  <a:pt x="52" y="6"/>
                  <a:pt x="61" y="6"/>
                </a:cubicBezTo>
                <a:cubicBezTo>
                  <a:pt x="65" y="6"/>
                  <a:pt x="69" y="7"/>
                  <a:pt x="73" y="9"/>
                </a:cubicBezTo>
                <a:cubicBezTo>
                  <a:pt x="81" y="13"/>
                  <a:pt x="87" y="22"/>
                  <a:pt x="87" y="32"/>
                </a:cubicBezTo>
                <a:cubicBezTo>
                  <a:pt x="87" y="35"/>
                  <a:pt x="86" y="39"/>
                  <a:pt x="84" y="43"/>
                </a:cubicBezTo>
                <a:cubicBezTo>
                  <a:pt x="43" y="124"/>
                  <a:pt x="43" y="124"/>
                  <a:pt x="43" y="124"/>
                </a:cubicBezTo>
                <a:cubicBezTo>
                  <a:pt x="40" y="131"/>
                  <a:pt x="33" y="135"/>
                  <a:pt x="26" y="135"/>
                </a:cubicBezTo>
                <a:cubicBezTo>
                  <a:pt x="23" y="135"/>
                  <a:pt x="20" y="134"/>
                  <a:pt x="18" y="133"/>
                </a:cubicBezTo>
                <a:cubicBezTo>
                  <a:pt x="11" y="129"/>
                  <a:pt x="7" y="123"/>
                  <a:pt x="7" y="116"/>
                </a:cubicBezTo>
                <a:cubicBezTo>
                  <a:pt x="7" y="113"/>
                  <a:pt x="8" y="110"/>
                  <a:pt x="9" y="107"/>
                </a:cubicBezTo>
                <a:cubicBezTo>
                  <a:pt x="45" y="35"/>
                  <a:pt x="45" y="35"/>
                  <a:pt x="45" y="35"/>
                </a:cubicBezTo>
                <a:cubicBezTo>
                  <a:pt x="47" y="31"/>
                  <a:pt x="52" y="29"/>
                  <a:pt x="56" y="29"/>
                </a:cubicBezTo>
                <a:cubicBezTo>
                  <a:pt x="58" y="29"/>
                  <a:pt x="60" y="29"/>
                  <a:pt x="62" y="30"/>
                </a:cubicBezTo>
                <a:cubicBezTo>
                  <a:pt x="66" y="32"/>
                  <a:pt x="69" y="36"/>
                  <a:pt x="69" y="41"/>
                </a:cubicBezTo>
                <a:cubicBezTo>
                  <a:pt x="69" y="43"/>
                  <a:pt x="68" y="45"/>
                  <a:pt x="67" y="47"/>
                </a:cubicBezTo>
                <a:cubicBezTo>
                  <a:pt x="33" y="114"/>
                  <a:pt x="33" y="114"/>
                  <a:pt x="33" y="114"/>
                </a:cubicBezTo>
                <a:cubicBezTo>
                  <a:pt x="33" y="116"/>
                  <a:pt x="33" y="118"/>
                  <a:pt x="35" y="119"/>
                </a:cubicBezTo>
                <a:cubicBezTo>
                  <a:pt x="37" y="120"/>
                  <a:pt x="39" y="119"/>
                  <a:pt x="40" y="117"/>
                </a:cubicBezTo>
                <a:cubicBezTo>
                  <a:pt x="73" y="50"/>
                  <a:pt x="73" y="50"/>
                  <a:pt x="73" y="50"/>
                </a:cubicBezTo>
                <a:cubicBezTo>
                  <a:pt x="75" y="47"/>
                  <a:pt x="76" y="44"/>
                  <a:pt x="76" y="41"/>
                </a:cubicBezTo>
                <a:cubicBezTo>
                  <a:pt x="76" y="34"/>
                  <a:pt x="72" y="27"/>
                  <a:pt x="65" y="24"/>
                </a:cubicBezTo>
                <a:cubicBezTo>
                  <a:pt x="62" y="22"/>
                  <a:pt x="59" y="22"/>
                  <a:pt x="56" y="22"/>
                </a:cubicBezTo>
                <a:cubicBezTo>
                  <a:pt x="49" y="22"/>
                  <a:pt x="43" y="26"/>
                  <a:pt x="39" y="32"/>
                </a:cubicBezTo>
                <a:cubicBezTo>
                  <a:pt x="3" y="104"/>
                  <a:pt x="3" y="104"/>
                  <a:pt x="3" y="104"/>
                </a:cubicBezTo>
                <a:cubicBezTo>
                  <a:pt x="1" y="108"/>
                  <a:pt x="0" y="112"/>
                  <a:pt x="0" y="116"/>
                </a:cubicBezTo>
                <a:cubicBezTo>
                  <a:pt x="0" y="125"/>
                  <a:pt x="6" y="134"/>
                  <a:pt x="15" y="139"/>
                </a:cubicBezTo>
                <a:cubicBezTo>
                  <a:pt x="18" y="141"/>
                  <a:pt x="22" y="142"/>
                  <a:pt x="26" y="142"/>
                </a:cubicBezTo>
                <a:cubicBezTo>
                  <a:pt x="35" y="142"/>
                  <a:pt x="45" y="136"/>
                  <a:pt x="49" y="127"/>
                </a:cubicBezTo>
                <a:cubicBezTo>
                  <a:pt x="90" y="46"/>
                  <a:pt x="90" y="46"/>
                  <a:pt x="90" y="46"/>
                </a:cubicBezTo>
                <a:cubicBezTo>
                  <a:pt x="92" y="41"/>
                  <a:pt x="93" y="36"/>
                  <a:pt x="93" y="32"/>
                </a:cubicBezTo>
                <a:cubicBezTo>
                  <a:pt x="93" y="20"/>
                  <a:pt x="87" y="9"/>
                  <a:pt x="76" y="3"/>
                </a:cubicBezTo>
                <a:cubicBezTo>
                  <a:pt x="71" y="1"/>
                  <a:pt x="66" y="0"/>
                  <a:pt x="61" y="0"/>
                </a:cubicBezTo>
                <a:cubicBezTo>
                  <a:pt x="50" y="0"/>
                  <a:pt x="38" y="6"/>
                  <a:pt x="33" y="17"/>
                </a:cubicBezTo>
                <a:cubicBezTo>
                  <a:pt x="8" y="66"/>
                  <a:pt x="8" y="66"/>
                  <a:pt x="8" y="66"/>
                </a:cubicBezTo>
                <a:cubicBezTo>
                  <a:pt x="7" y="68"/>
                  <a:pt x="8" y="70"/>
                  <a:pt x="10" y="70"/>
                </a:cubicBezTo>
                <a:cubicBezTo>
                  <a:pt x="11" y="71"/>
                  <a:pt x="14" y="71"/>
                  <a:pt x="14" y="69"/>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00"/>
          <p:cNvSpPr/>
          <p:nvPr/>
        </p:nvSpPr>
        <p:spPr bwMode="auto">
          <a:xfrm>
            <a:off x="8984615" y="5145726"/>
            <a:ext cx="403225" cy="596900"/>
          </a:xfrm>
          <a:custGeom>
            <a:avLst/>
            <a:gdLst>
              <a:gd name="T0" fmla="*/ 80 w 95"/>
              <a:gd name="T1" fmla="*/ 73 h 141"/>
              <a:gd name="T2" fmla="*/ 55 w 95"/>
              <a:gd name="T3" fmla="*/ 121 h 141"/>
              <a:gd name="T4" fmla="*/ 32 w 95"/>
              <a:gd name="T5" fmla="*/ 135 h 141"/>
              <a:gd name="T6" fmla="*/ 20 w 95"/>
              <a:gd name="T7" fmla="*/ 132 h 141"/>
              <a:gd name="T8" fmla="*/ 7 w 95"/>
              <a:gd name="T9" fmla="*/ 109 h 141"/>
              <a:gd name="T10" fmla="*/ 10 w 95"/>
              <a:gd name="T11" fmla="*/ 98 h 141"/>
              <a:gd name="T12" fmla="*/ 52 w 95"/>
              <a:gd name="T13" fmla="*/ 17 h 141"/>
              <a:gd name="T14" fmla="*/ 69 w 95"/>
              <a:gd name="T15" fmla="*/ 7 h 141"/>
              <a:gd name="T16" fmla="*/ 78 w 95"/>
              <a:gd name="T17" fmla="*/ 9 h 141"/>
              <a:gd name="T18" fmla="*/ 88 w 95"/>
              <a:gd name="T19" fmla="*/ 26 h 141"/>
              <a:gd name="T20" fmla="*/ 86 w 95"/>
              <a:gd name="T21" fmla="*/ 35 h 141"/>
              <a:gd name="T22" fmla="*/ 48 w 95"/>
              <a:gd name="T23" fmla="*/ 106 h 141"/>
              <a:gd name="T24" fmla="*/ 37 w 95"/>
              <a:gd name="T25" fmla="*/ 112 h 141"/>
              <a:gd name="T26" fmla="*/ 32 w 95"/>
              <a:gd name="T27" fmla="*/ 111 h 141"/>
              <a:gd name="T28" fmla="*/ 25 w 95"/>
              <a:gd name="T29" fmla="*/ 100 h 141"/>
              <a:gd name="T30" fmla="*/ 26 w 95"/>
              <a:gd name="T31" fmla="*/ 94 h 141"/>
              <a:gd name="T32" fmla="*/ 62 w 95"/>
              <a:gd name="T33" fmla="*/ 27 h 141"/>
              <a:gd name="T34" fmla="*/ 60 w 95"/>
              <a:gd name="T35" fmla="*/ 23 h 141"/>
              <a:gd name="T36" fmla="*/ 56 w 95"/>
              <a:gd name="T37" fmla="*/ 24 h 141"/>
              <a:gd name="T38" fmla="*/ 20 w 95"/>
              <a:gd name="T39" fmla="*/ 91 h 141"/>
              <a:gd name="T40" fmla="*/ 18 w 95"/>
              <a:gd name="T41" fmla="*/ 100 h 141"/>
              <a:gd name="T42" fmla="*/ 28 w 95"/>
              <a:gd name="T43" fmla="*/ 117 h 141"/>
              <a:gd name="T44" fmla="*/ 37 w 95"/>
              <a:gd name="T45" fmla="*/ 119 h 141"/>
              <a:gd name="T46" fmla="*/ 54 w 95"/>
              <a:gd name="T47" fmla="*/ 109 h 141"/>
              <a:gd name="T48" fmla="*/ 92 w 95"/>
              <a:gd name="T49" fmla="*/ 38 h 141"/>
              <a:gd name="T50" fmla="*/ 95 w 95"/>
              <a:gd name="T51" fmla="*/ 26 h 141"/>
              <a:gd name="T52" fmla="*/ 81 w 95"/>
              <a:gd name="T53" fmla="*/ 3 h 141"/>
              <a:gd name="T54" fmla="*/ 69 w 95"/>
              <a:gd name="T55" fmla="*/ 0 h 141"/>
              <a:gd name="T56" fmla="*/ 46 w 95"/>
              <a:gd name="T57" fmla="*/ 14 h 141"/>
              <a:gd name="T58" fmla="*/ 4 w 95"/>
              <a:gd name="T59" fmla="*/ 94 h 141"/>
              <a:gd name="T60" fmla="*/ 0 w 95"/>
              <a:gd name="T61" fmla="*/ 109 h 141"/>
              <a:gd name="T62" fmla="*/ 17 w 95"/>
              <a:gd name="T63" fmla="*/ 138 h 141"/>
              <a:gd name="T64" fmla="*/ 32 w 95"/>
              <a:gd name="T65" fmla="*/ 141 h 141"/>
              <a:gd name="T66" fmla="*/ 61 w 95"/>
              <a:gd name="T67" fmla="*/ 124 h 141"/>
              <a:gd name="T68" fmla="*/ 86 w 95"/>
              <a:gd name="T69" fmla="*/ 76 h 141"/>
              <a:gd name="T70" fmla="*/ 84 w 95"/>
              <a:gd name="T71" fmla="*/ 71 h 141"/>
              <a:gd name="T72" fmla="*/ 80 w 95"/>
              <a:gd name="T73" fmla="*/ 7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141">
                <a:moveTo>
                  <a:pt x="80" y="73"/>
                </a:moveTo>
                <a:cubicBezTo>
                  <a:pt x="55" y="121"/>
                  <a:pt x="55" y="121"/>
                  <a:pt x="55" y="121"/>
                </a:cubicBezTo>
                <a:cubicBezTo>
                  <a:pt x="50" y="130"/>
                  <a:pt x="41" y="135"/>
                  <a:pt x="32" y="135"/>
                </a:cubicBezTo>
                <a:cubicBezTo>
                  <a:pt x="28" y="135"/>
                  <a:pt x="24" y="134"/>
                  <a:pt x="20" y="132"/>
                </a:cubicBezTo>
                <a:cubicBezTo>
                  <a:pt x="12" y="127"/>
                  <a:pt x="7" y="118"/>
                  <a:pt x="7" y="109"/>
                </a:cubicBezTo>
                <a:cubicBezTo>
                  <a:pt x="7" y="105"/>
                  <a:pt x="8" y="101"/>
                  <a:pt x="10" y="98"/>
                </a:cubicBezTo>
                <a:cubicBezTo>
                  <a:pt x="52" y="17"/>
                  <a:pt x="52" y="17"/>
                  <a:pt x="52" y="17"/>
                </a:cubicBezTo>
                <a:cubicBezTo>
                  <a:pt x="56" y="10"/>
                  <a:pt x="62" y="7"/>
                  <a:pt x="69" y="7"/>
                </a:cubicBezTo>
                <a:cubicBezTo>
                  <a:pt x="72" y="7"/>
                  <a:pt x="75" y="7"/>
                  <a:pt x="78" y="9"/>
                </a:cubicBezTo>
                <a:cubicBezTo>
                  <a:pt x="84" y="12"/>
                  <a:pt x="88" y="19"/>
                  <a:pt x="88" y="26"/>
                </a:cubicBezTo>
                <a:cubicBezTo>
                  <a:pt x="88" y="29"/>
                  <a:pt x="87" y="32"/>
                  <a:pt x="86" y="35"/>
                </a:cubicBezTo>
                <a:cubicBezTo>
                  <a:pt x="48" y="106"/>
                  <a:pt x="48" y="106"/>
                  <a:pt x="48" y="106"/>
                </a:cubicBezTo>
                <a:cubicBezTo>
                  <a:pt x="46" y="110"/>
                  <a:pt x="42" y="112"/>
                  <a:pt x="37" y="112"/>
                </a:cubicBezTo>
                <a:cubicBezTo>
                  <a:pt x="35" y="112"/>
                  <a:pt x="33" y="112"/>
                  <a:pt x="32" y="111"/>
                </a:cubicBezTo>
                <a:cubicBezTo>
                  <a:pt x="27" y="109"/>
                  <a:pt x="25" y="104"/>
                  <a:pt x="25" y="100"/>
                </a:cubicBezTo>
                <a:cubicBezTo>
                  <a:pt x="25" y="98"/>
                  <a:pt x="25" y="96"/>
                  <a:pt x="26" y="94"/>
                </a:cubicBezTo>
                <a:cubicBezTo>
                  <a:pt x="62" y="27"/>
                  <a:pt x="62" y="27"/>
                  <a:pt x="62" y="27"/>
                </a:cubicBezTo>
                <a:cubicBezTo>
                  <a:pt x="63" y="25"/>
                  <a:pt x="62" y="23"/>
                  <a:pt x="60" y="23"/>
                </a:cubicBezTo>
                <a:cubicBezTo>
                  <a:pt x="59" y="22"/>
                  <a:pt x="57" y="22"/>
                  <a:pt x="56" y="24"/>
                </a:cubicBezTo>
                <a:cubicBezTo>
                  <a:pt x="20" y="91"/>
                  <a:pt x="20" y="91"/>
                  <a:pt x="20" y="91"/>
                </a:cubicBezTo>
                <a:cubicBezTo>
                  <a:pt x="19" y="94"/>
                  <a:pt x="18" y="97"/>
                  <a:pt x="18" y="100"/>
                </a:cubicBezTo>
                <a:cubicBezTo>
                  <a:pt x="18" y="107"/>
                  <a:pt x="22" y="114"/>
                  <a:pt x="28" y="117"/>
                </a:cubicBezTo>
                <a:cubicBezTo>
                  <a:pt x="31" y="118"/>
                  <a:pt x="34" y="119"/>
                  <a:pt x="37" y="119"/>
                </a:cubicBezTo>
                <a:cubicBezTo>
                  <a:pt x="44" y="119"/>
                  <a:pt x="51" y="115"/>
                  <a:pt x="54" y="109"/>
                </a:cubicBezTo>
                <a:cubicBezTo>
                  <a:pt x="92" y="38"/>
                  <a:pt x="92" y="38"/>
                  <a:pt x="92" y="38"/>
                </a:cubicBezTo>
                <a:cubicBezTo>
                  <a:pt x="94" y="34"/>
                  <a:pt x="95" y="30"/>
                  <a:pt x="95" y="26"/>
                </a:cubicBezTo>
                <a:cubicBezTo>
                  <a:pt x="95" y="17"/>
                  <a:pt x="90" y="8"/>
                  <a:pt x="81" y="3"/>
                </a:cubicBezTo>
                <a:cubicBezTo>
                  <a:pt x="77" y="1"/>
                  <a:pt x="73" y="0"/>
                  <a:pt x="69" y="0"/>
                </a:cubicBezTo>
                <a:cubicBezTo>
                  <a:pt x="60" y="0"/>
                  <a:pt x="51" y="5"/>
                  <a:pt x="46" y="14"/>
                </a:cubicBezTo>
                <a:cubicBezTo>
                  <a:pt x="4" y="94"/>
                  <a:pt x="4" y="94"/>
                  <a:pt x="4" y="94"/>
                </a:cubicBezTo>
                <a:cubicBezTo>
                  <a:pt x="1" y="99"/>
                  <a:pt x="0" y="104"/>
                  <a:pt x="0" y="109"/>
                </a:cubicBezTo>
                <a:cubicBezTo>
                  <a:pt x="0" y="121"/>
                  <a:pt x="6" y="132"/>
                  <a:pt x="17" y="138"/>
                </a:cubicBezTo>
                <a:cubicBezTo>
                  <a:pt x="22" y="140"/>
                  <a:pt x="27" y="141"/>
                  <a:pt x="32" y="141"/>
                </a:cubicBezTo>
                <a:cubicBezTo>
                  <a:pt x="44" y="141"/>
                  <a:pt x="55" y="135"/>
                  <a:pt x="61" y="124"/>
                </a:cubicBezTo>
                <a:cubicBezTo>
                  <a:pt x="86" y="76"/>
                  <a:pt x="86" y="76"/>
                  <a:pt x="86" y="76"/>
                </a:cubicBezTo>
                <a:cubicBezTo>
                  <a:pt x="87" y="74"/>
                  <a:pt x="86" y="72"/>
                  <a:pt x="84" y="71"/>
                </a:cubicBezTo>
                <a:cubicBezTo>
                  <a:pt x="83" y="71"/>
                  <a:pt x="81" y="71"/>
                  <a:pt x="80" y="7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1600756" y="1374862"/>
            <a:ext cx="1228725" cy="2560637"/>
            <a:chOff x="4189412" y="2183449"/>
            <a:chExt cx="1228725" cy="2560637"/>
          </a:xfrm>
        </p:grpSpPr>
        <p:sp>
          <p:nvSpPr>
            <p:cNvPr id="28" name="Freeform 240"/>
            <p:cNvSpPr/>
            <p:nvPr/>
          </p:nvSpPr>
          <p:spPr bwMode="auto">
            <a:xfrm>
              <a:off x="4824412" y="3328036"/>
              <a:ext cx="195263" cy="144463"/>
            </a:xfrm>
            <a:custGeom>
              <a:avLst/>
              <a:gdLst>
                <a:gd name="T0" fmla="*/ 0 w 123"/>
                <a:gd name="T1" fmla="*/ 19 h 91"/>
                <a:gd name="T2" fmla="*/ 13 w 123"/>
                <a:gd name="T3" fmla="*/ 91 h 91"/>
                <a:gd name="T4" fmla="*/ 123 w 123"/>
                <a:gd name="T5" fmla="*/ 72 h 91"/>
                <a:gd name="T6" fmla="*/ 109 w 123"/>
                <a:gd name="T7" fmla="*/ 0 h 91"/>
                <a:gd name="T8" fmla="*/ 0 w 123"/>
                <a:gd name="T9" fmla="*/ 19 h 91"/>
              </a:gdLst>
              <a:ahLst/>
              <a:cxnLst>
                <a:cxn ang="0">
                  <a:pos x="T0" y="T1"/>
                </a:cxn>
                <a:cxn ang="0">
                  <a:pos x="T2" y="T3"/>
                </a:cxn>
                <a:cxn ang="0">
                  <a:pos x="T4" y="T5"/>
                </a:cxn>
                <a:cxn ang="0">
                  <a:pos x="T6" y="T7"/>
                </a:cxn>
                <a:cxn ang="0">
                  <a:pos x="T8" y="T9"/>
                </a:cxn>
              </a:cxnLst>
              <a:rect l="0" t="0" r="r" b="b"/>
              <a:pathLst>
                <a:path w="123" h="91">
                  <a:moveTo>
                    <a:pt x="0" y="19"/>
                  </a:moveTo>
                  <a:lnTo>
                    <a:pt x="13" y="91"/>
                  </a:lnTo>
                  <a:lnTo>
                    <a:pt x="123" y="72"/>
                  </a:lnTo>
                  <a:lnTo>
                    <a:pt x="109" y="0"/>
                  </a:lnTo>
                  <a:lnTo>
                    <a:pt x="0"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41"/>
            <p:cNvSpPr>
              <a:spLocks noEditPoints="1"/>
            </p:cNvSpPr>
            <p:nvPr/>
          </p:nvSpPr>
          <p:spPr bwMode="auto">
            <a:xfrm>
              <a:off x="4298950" y="2331086"/>
              <a:ext cx="771525" cy="933450"/>
            </a:xfrm>
            <a:custGeom>
              <a:avLst/>
              <a:gdLst>
                <a:gd name="T0" fmla="*/ 97 w 182"/>
                <a:gd name="T1" fmla="*/ 218 h 220"/>
                <a:gd name="T2" fmla="*/ 119 w 182"/>
                <a:gd name="T3" fmla="*/ 220 h 220"/>
                <a:gd name="T4" fmla="*/ 127 w 182"/>
                <a:gd name="T5" fmla="*/ 220 h 220"/>
                <a:gd name="T6" fmla="*/ 119 w 182"/>
                <a:gd name="T7" fmla="*/ 220 h 220"/>
                <a:gd name="T8" fmla="*/ 97 w 182"/>
                <a:gd name="T9" fmla="*/ 218 h 220"/>
                <a:gd name="T10" fmla="*/ 97 w 182"/>
                <a:gd name="T11" fmla="*/ 218 h 220"/>
                <a:gd name="T12" fmla="*/ 97 w 182"/>
                <a:gd name="T13" fmla="*/ 218 h 220"/>
                <a:gd name="T14" fmla="*/ 97 w 182"/>
                <a:gd name="T15" fmla="*/ 218 h 220"/>
                <a:gd name="T16" fmla="*/ 119 w 182"/>
                <a:gd name="T17" fmla="*/ 0 h 220"/>
                <a:gd name="T18" fmla="*/ 99 w 182"/>
                <a:gd name="T19" fmla="*/ 2 h 220"/>
                <a:gd name="T20" fmla="*/ 11 w 182"/>
                <a:gd name="T21" fmla="*/ 130 h 220"/>
                <a:gd name="T22" fmla="*/ 63 w 182"/>
                <a:gd name="T23" fmla="*/ 205 h 220"/>
                <a:gd name="T24" fmla="*/ 56 w 182"/>
                <a:gd name="T25" fmla="*/ 200 h 220"/>
                <a:gd name="T26" fmla="*/ 182 w 182"/>
                <a:gd name="T27" fmla="*/ 20 h 220"/>
                <a:gd name="T28" fmla="*/ 119 w 182"/>
                <a:gd name="T2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 h="220">
                  <a:moveTo>
                    <a:pt x="97" y="218"/>
                  </a:moveTo>
                  <a:cubicBezTo>
                    <a:pt x="104" y="219"/>
                    <a:pt x="111" y="220"/>
                    <a:pt x="119" y="220"/>
                  </a:cubicBezTo>
                  <a:cubicBezTo>
                    <a:pt x="121" y="220"/>
                    <a:pt x="124" y="220"/>
                    <a:pt x="127" y="220"/>
                  </a:cubicBezTo>
                  <a:cubicBezTo>
                    <a:pt x="124" y="220"/>
                    <a:pt x="122" y="220"/>
                    <a:pt x="119" y="220"/>
                  </a:cubicBezTo>
                  <a:cubicBezTo>
                    <a:pt x="112" y="220"/>
                    <a:pt x="104" y="219"/>
                    <a:pt x="97" y="218"/>
                  </a:cubicBezTo>
                  <a:moveTo>
                    <a:pt x="97" y="218"/>
                  </a:moveTo>
                  <a:cubicBezTo>
                    <a:pt x="97" y="218"/>
                    <a:pt x="97" y="218"/>
                    <a:pt x="97" y="218"/>
                  </a:cubicBezTo>
                  <a:cubicBezTo>
                    <a:pt x="97" y="218"/>
                    <a:pt x="97" y="218"/>
                    <a:pt x="97" y="218"/>
                  </a:cubicBezTo>
                  <a:moveTo>
                    <a:pt x="119" y="0"/>
                  </a:moveTo>
                  <a:cubicBezTo>
                    <a:pt x="113" y="0"/>
                    <a:pt x="106" y="1"/>
                    <a:pt x="99" y="2"/>
                  </a:cubicBezTo>
                  <a:cubicBezTo>
                    <a:pt x="40" y="13"/>
                    <a:pt x="0" y="70"/>
                    <a:pt x="11" y="130"/>
                  </a:cubicBezTo>
                  <a:cubicBezTo>
                    <a:pt x="17" y="162"/>
                    <a:pt x="37" y="189"/>
                    <a:pt x="63" y="205"/>
                  </a:cubicBezTo>
                  <a:cubicBezTo>
                    <a:pt x="61" y="203"/>
                    <a:pt x="59" y="202"/>
                    <a:pt x="56" y="200"/>
                  </a:cubicBezTo>
                  <a:cubicBezTo>
                    <a:pt x="182" y="20"/>
                    <a:pt x="182" y="20"/>
                    <a:pt x="182" y="20"/>
                  </a:cubicBezTo>
                  <a:cubicBezTo>
                    <a:pt x="164" y="7"/>
                    <a:pt x="142" y="0"/>
                    <a:pt x="119" y="0"/>
                  </a:cubicBezTo>
                </a:path>
              </a:pathLst>
            </a:custGeom>
            <a:solidFill>
              <a:srgbClr val="C3BB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2"/>
            <p:cNvSpPr>
              <a:spLocks noEditPoints="1"/>
            </p:cNvSpPr>
            <p:nvPr/>
          </p:nvSpPr>
          <p:spPr bwMode="auto">
            <a:xfrm>
              <a:off x="4565650" y="2416811"/>
              <a:ext cx="766763" cy="847725"/>
            </a:xfrm>
            <a:custGeom>
              <a:avLst/>
              <a:gdLst>
                <a:gd name="T0" fmla="*/ 34 w 181"/>
                <a:gd name="T1" fmla="*/ 198 h 200"/>
                <a:gd name="T2" fmla="*/ 34 w 181"/>
                <a:gd name="T3" fmla="*/ 198 h 200"/>
                <a:gd name="T4" fmla="*/ 34 w 181"/>
                <a:gd name="T5" fmla="*/ 198 h 200"/>
                <a:gd name="T6" fmla="*/ 0 w 181"/>
                <a:gd name="T7" fmla="*/ 185 h 200"/>
                <a:gd name="T8" fmla="*/ 34 w 181"/>
                <a:gd name="T9" fmla="*/ 198 h 200"/>
                <a:gd name="T10" fmla="*/ 0 w 181"/>
                <a:gd name="T11" fmla="*/ 185 h 200"/>
                <a:gd name="T12" fmla="*/ 119 w 181"/>
                <a:gd name="T13" fmla="*/ 0 h 200"/>
                <a:gd name="T14" fmla="*/ 119 w 181"/>
                <a:gd name="T15" fmla="*/ 0 h 200"/>
                <a:gd name="T16" fmla="*/ 164 w 181"/>
                <a:gd name="T17" fmla="*/ 70 h 200"/>
                <a:gd name="T18" fmla="*/ 76 w 181"/>
                <a:gd name="T19" fmla="*/ 198 h 200"/>
                <a:gd name="T20" fmla="*/ 64 w 181"/>
                <a:gd name="T21" fmla="*/ 200 h 200"/>
                <a:gd name="T22" fmla="*/ 146 w 181"/>
                <a:gd name="T23" fmla="*/ 153 h 200"/>
                <a:gd name="T24" fmla="*/ 119 w 181"/>
                <a:gd name="T2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200">
                  <a:moveTo>
                    <a:pt x="34" y="198"/>
                  </a:moveTo>
                  <a:cubicBezTo>
                    <a:pt x="34" y="198"/>
                    <a:pt x="34" y="198"/>
                    <a:pt x="34" y="198"/>
                  </a:cubicBezTo>
                  <a:cubicBezTo>
                    <a:pt x="34" y="198"/>
                    <a:pt x="34" y="198"/>
                    <a:pt x="34" y="198"/>
                  </a:cubicBezTo>
                  <a:moveTo>
                    <a:pt x="0" y="185"/>
                  </a:moveTo>
                  <a:cubicBezTo>
                    <a:pt x="11" y="191"/>
                    <a:pt x="22" y="195"/>
                    <a:pt x="34" y="198"/>
                  </a:cubicBezTo>
                  <a:cubicBezTo>
                    <a:pt x="22" y="195"/>
                    <a:pt x="11" y="191"/>
                    <a:pt x="0" y="185"/>
                  </a:cubicBezTo>
                  <a:moveTo>
                    <a:pt x="119" y="0"/>
                  </a:moveTo>
                  <a:cubicBezTo>
                    <a:pt x="119" y="0"/>
                    <a:pt x="119" y="0"/>
                    <a:pt x="119" y="0"/>
                  </a:cubicBezTo>
                  <a:cubicBezTo>
                    <a:pt x="142" y="16"/>
                    <a:pt x="159" y="40"/>
                    <a:pt x="164" y="70"/>
                  </a:cubicBezTo>
                  <a:cubicBezTo>
                    <a:pt x="175" y="130"/>
                    <a:pt x="135" y="187"/>
                    <a:pt x="76" y="198"/>
                  </a:cubicBezTo>
                  <a:cubicBezTo>
                    <a:pt x="72" y="199"/>
                    <a:pt x="68" y="199"/>
                    <a:pt x="64" y="200"/>
                  </a:cubicBezTo>
                  <a:cubicBezTo>
                    <a:pt x="96" y="197"/>
                    <a:pt x="127" y="181"/>
                    <a:pt x="146" y="153"/>
                  </a:cubicBezTo>
                  <a:cubicBezTo>
                    <a:pt x="181" y="103"/>
                    <a:pt x="169" y="34"/>
                    <a:pt x="1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43"/>
            <p:cNvSpPr/>
            <p:nvPr/>
          </p:nvSpPr>
          <p:spPr bwMode="auto">
            <a:xfrm>
              <a:off x="4535487" y="2416811"/>
              <a:ext cx="771525" cy="847725"/>
            </a:xfrm>
            <a:custGeom>
              <a:avLst/>
              <a:gdLst>
                <a:gd name="T0" fmla="*/ 126 w 182"/>
                <a:gd name="T1" fmla="*/ 0 h 200"/>
                <a:gd name="T2" fmla="*/ 0 w 182"/>
                <a:gd name="T3" fmla="*/ 180 h 200"/>
                <a:gd name="T4" fmla="*/ 7 w 182"/>
                <a:gd name="T5" fmla="*/ 185 h 200"/>
                <a:gd name="T6" fmla="*/ 41 w 182"/>
                <a:gd name="T7" fmla="*/ 198 h 200"/>
                <a:gd name="T8" fmla="*/ 41 w 182"/>
                <a:gd name="T9" fmla="*/ 198 h 200"/>
                <a:gd name="T10" fmla="*/ 41 w 182"/>
                <a:gd name="T11" fmla="*/ 198 h 200"/>
                <a:gd name="T12" fmla="*/ 63 w 182"/>
                <a:gd name="T13" fmla="*/ 200 h 200"/>
                <a:gd name="T14" fmla="*/ 71 w 182"/>
                <a:gd name="T15" fmla="*/ 200 h 200"/>
                <a:gd name="T16" fmla="*/ 83 w 182"/>
                <a:gd name="T17" fmla="*/ 198 h 200"/>
                <a:gd name="T18" fmla="*/ 171 w 182"/>
                <a:gd name="T19" fmla="*/ 70 h 200"/>
                <a:gd name="T20" fmla="*/ 126 w 182"/>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00">
                  <a:moveTo>
                    <a:pt x="126" y="0"/>
                  </a:moveTo>
                  <a:cubicBezTo>
                    <a:pt x="0" y="180"/>
                    <a:pt x="0" y="180"/>
                    <a:pt x="0" y="180"/>
                  </a:cubicBezTo>
                  <a:cubicBezTo>
                    <a:pt x="3" y="182"/>
                    <a:pt x="5" y="183"/>
                    <a:pt x="7" y="185"/>
                  </a:cubicBezTo>
                  <a:cubicBezTo>
                    <a:pt x="18" y="191"/>
                    <a:pt x="29" y="195"/>
                    <a:pt x="41" y="198"/>
                  </a:cubicBezTo>
                  <a:cubicBezTo>
                    <a:pt x="41" y="198"/>
                    <a:pt x="41" y="198"/>
                    <a:pt x="41" y="198"/>
                  </a:cubicBezTo>
                  <a:cubicBezTo>
                    <a:pt x="41" y="198"/>
                    <a:pt x="41" y="198"/>
                    <a:pt x="41" y="198"/>
                  </a:cubicBezTo>
                  <a:cubicBezTo>
                    <a:pt x="48" y="199"/>
                    <a:pt x="56" y="200"/>
                    <a:pt x="63" y="200"/>
                  </a:cubicBezTo>
                  <a:cubicBezTo>
                    <a:pt x="66" y="200"/>
                    <a:pt x="68" y="200"/>
                    <a:pt x="71" y="200"/>
                  </a:cubicBezTo>
                  <a:cubicBezTo>
                    <a:pt x="75" y="199"/>
                    <a:pt x="79" y="199"/>
                    <a:pt x="83" y="198"/>
                  </a:cubicBezTo>
                  <a:cubicBezTo>
                    <a:pt x="142" y="187"/>
                    <a:pt x="182" y="130"/>
                    <a:pt x="171" y="70"/>
                  </a:cubicBezTo>
                  <a:cubicBezTo>
                    <a:pt x="166" y="40"/>
                    <a:pt x="149" y="16"/>
                    <a:pt x="126" y="0"/>
                  </a:cubicBezTo>
                </a:path>
              </a:pathLst>
            </a:custGeom>
            <a:solidFill>
              <a:srgbClr val="DBD6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4"/>
            <p:cNvSpPr/>
            <p:nvPr/>
          </p:nvSpPr>
          <p:spPr bwMode="auto">
            <a:xfrm>
              <a:off x="4819650" y="3439161"/>
              <a:ext cx="461963" cy="1304925"/>
            </a:xfrm>
            <a:custGeom>
              <a:avLst/>
              <a:gdLst>
                <a:gd name="T0" fmla="*/ 103 w 109"/>
                <a:gd name="T1" fmla="*/ 256 h 308"/>
                <a:gd name="T2" fmla="*/ 53 w 109"/>
                <a:gd name="T3" fmla="*/ 4 h 308"/>
                <a:gd name="T4" fmla="*/ 48 w 109"/>
                <a:gd name="T5" fmla="*/ 0 h 308"/>
                <a:gd name="T6" fmla="*/ 4 w 109"/>
                <a:gd name="T7" fmla="*/ 8 h 308"/>
                <a:gd name="T8" fmla="*/ 0 w 109"/>
                <a:gd name="T9" fmla="*/ 13 h 308"/>
                <a:gd name="T10" fmla="*/ 42 w 109"/>
                <a:gd name="T11" fmla="*/ 267 h 308"/>
                <a:gd name="T12" fmla="*/ 45 w 109"/>
                <a:gd name="T13" fmla="*/ 280 h 308"/>
                <a:gd name="T14" fmla="*/ 81 w 109"/>
                <a:gd name="T15" fmla="*/ 305 h 308"/>
                <a:gd name="T16" fmla="*/ 106 w 109"/>
                <a:gd name="T17" fmla="*/ 269 h 308"/>
                <a:gd name="T18" fmla="*/ 103 w 109"/>
                <a:gd name="T19" fmla="*/ 25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08">
                  <a:moveTo>
                    <a:pt x="103" y="256"/>
                  </a:moveTo>
                  <a:cubicBezTo>
                    <a:pt x="53" y="4"/>
                    <a:pt x="53" y="4"/>
                    <a:pt x="53" y="4"/>
                  </a:cubicBezTo>
                  <a:cubicBezTo>
                    <a:pt x="53" y="1"/>
                    <a:pt x="51" y="0"/>
                    <a:pt x="48" y="0"/>
                  </a:cubicBezTo>
                  <a:cubicBezTo>
                    <a:pt x="4" y="8"/>
                    <a:pt x="4" y="8"/>
                    <a:pt x="4" y="8"/>
                  </a:cubicBezTo>
                  <a:cubicBezTo>
                    <a:pt x="2" y="9"/>
                    <a:pt x="0" y="11"/>
                    <a:pt x="0" y="13"/>
                  </a:cubicBezTo>
                  <a:cubicBezTo>
                    <a:pt x="42" y="267"/>
                    <a:pt x="42" y="267"/>
                    <a:pt x="42" y="267"/>
                  </a:cubicBezTo>
                  <a:cubicBezTo>
                    <a:pt x="45" y="280"/>
                    <a:pt x="45" y="280"/>
                    <a:pt x="45" y="280"/>
                  </a:cubicBezTo>
                  <a:cubicBezTo>
                    <a:pt x="48" y="297"/>
                    <a:pt x="64" y="308"/>
                    <a:pt x="81" y="305"/>
                  </a:cubicBezTo>
                  <a:cubicBezTo>
                    <a:pt x="98" y="302"/>
                    <a:pt x="109" y="286"/>
                    <a:pt x="106" y="269"/>
                  </a:cubicBezTo>
                  <a:lnTo>
                    <a:pt x="103" y="256"/>
                  </a:ln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5"/>
            <p:cNvSpPr/>
            <p:nvPr/>
          </p:nvSpPr>
          <p:spPr bwMode="auto">
            <a:xfrm>
              <a:off x="4319587" y="2315211"/>
              <a:ext cx="966788" cy="966788"/>
            </a:xfrm>
            <a:custGeom>
              <a:avLst/>
              <a:gdLst>
                <a:gd name="T0" fmla="*/ 94 w 228"/>
                <a:gd name="T1" fmla="*/ 6 h 228"/>
                <a:gd name="T2" fmla="*/ 94 w 228"/>
                <a:gd name="T3" fmla="*/ 1 h 228"/>
                <a:gd name="T4" fmla="*/ 0 w 228"/>
                <a:gd name="T5" fmla="*/ 114 h 228"/>
                <a:gd name="T6" fmla="*/ 1 w 228"/>
                <a:gd name="T7" fmla="*/ 134 h 228"/>
                <a:gd name="T8" fmla="*/ 114 w 228"/>
                <a:gd name="T9" fmla="*/ 228 h 228"/>
                <a:gd name="T10" fmla="*/ 134 w 228"/>
                <a:gd name="T11" fmla="*/ 226 h 228"/>
                <a:gd name="T12" fmla="*/ 228 w 228"/>
                <a:gd name="T13" fmla="*/ 114 h 228"/>
                <a:gd name="T14" fmla="*/ 226 w 228"/>
                <a:gd name="T15" fmla="*/ 94 h 228"/>
                <a:gd name="T16" fmla="*/ 114 w 228"/>
                <a:gd name="T17" fmla="*/ 0 h 228"/>
                <a:gd name="T18" fmla="*/ 94 w 228"/>
                <a:gd name="T19" fmla="*/ 1 h 228"/>
                <a:gd name="T20" fmla="*/ 94 w 228"/>
                <a:gd name="T21" fmla="*/ 6 h 228"/>
                <a:gd name="T22" fmla="*/ 95 w 228"/>
                <a:gd name="T23" fmla="*/ 10 h 228"/>
                <a:gd name="T24" fmla="*/ 114 w 228"/>
                <a:gd name="T25" fmla="*/ 8 h 228"/>
                <a:gd name="T26" fmla="*/ 218 w 228"/>
                <a:gd name="T27" fmla="*/ 95 h 228"/>
                <a:gd name="T28" fmla="*/ 220 w 228"/>
                <a:gd name="T29" fmla="*/ 114 h 228"/>
                <a:gd name="T30" fmla="*/ 133 w 228"/>
                <a:gd name="T31" fmla="*/ 218 h 228"/>
                <a:gd name="T32" fmla="*/ 114 w 228"/>
                <a:gd name="T33" fmla="*/ 220 h 228"/>
                <a:gd name="T34" fmla="*/ 10 w 228"/>
                <a:gd name="T35" fmla="*/ 133 h 228"/>
                <a:gd name="T36" fmla="*/ 8 w 228"/>
                <a:gd name="T37" fmla="*/ 114 h 228"/>
                <a:gd name="T38" fmla="*/ 95 w 228"/>
                <a:gd name="T39" fmla="*/ 10 h 228"/>
                <a:gd name="T40" fmla="*/ 94 w 228"/>
                <a:gd name="T41" fmla="*/ 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28">
                  <a:moveTo>
                    <a:pt x="94" y="6"/>
                  </a:moveTo>
                  <a:cubicBezTo>
                    <a:pt x="94" y="1"/>
                    <a:pt x="94" y="1"/>
                    <a:pt x="94" y="1"/>
                  </a:cubicBezTo>
                  <a:cubicBezTo>
                    <a:pt x="38" y="12"/>
                    <a:pt x="0" y="60"/>
                    <a:pt x="0" y="114"/>
                  </a:cubicBezTo>
                  <a:cubicBezTo>
                    <a:pt x="0" y="121"/>
                    <a:pt x="0" y="127"/>
                    <a:pt x="1" y="134"/>
                  </a:cubicBezTo>
                  <a:cubicBezTo>
                    <a:pt x="12" y="190"/>
                    <a:pt x="60" y="228"/>
                    <a:pt x="114" y="228"/>
                  </a:cubicBezTo>
                  <a:cubicBezTo>
                    <a:pt x="121" y="228"/>
                    <a:pt x="127" y="228"/>
                    <a:pt x="134" y="226"/>
                  </a:cubicBezTo>
                  <a:cubicBezTo>
                    <a:pt x="190" y="216"/>
                    <a:pt x="228" y="168"/>
                    <a:pt x="228" y="114"/>
                  </a:cubicBezTo>
                  <a:cubicBezTo>
                    <a:pt x="228" y="107"/>
                    <a:pt x="228" y="100"/>
                    <a:pt x="226" y="94"/>
                  </a:cubicBezTo>
                  <a:cubicBezTo>
                    <a:pt x="216" y="38"/>
                    <a:pt x="168" y="0"/>
                    <a:pt x="114" y="0"/>
                  </a:cubicBezTo>
                  <a:cubicBezTo>
                    <a:pt x="107" y="0"/>
                    <a:pt x="100" y="0"/>
                    <a:pt x="94" y="1"/>
                  </a:cubicBezTo>
                  <a:cubicBezTo>
                    <a:pt x="94" y="6"/>
                    <a:pt x="94" y="6"/>
                    <a:pt x="94" y="6"/>
                  </a:cubicBezTo>
                  <a:cubicBezTo>
                    <a:pt x="95" y="10"/>
                    <a:pt x="95" y="10"/>
                    <a:pt x="95" y="10"/>
                  </a:cubicBezTo>
                  <a:cubicBezTo>
                    <a:pt x="101" y="9"/>
                    <a:pt x="108" y="8"/>
                    <a:pt x="114" y="8"/>
                  </a:cubicBezTo>
                  <a:cubicBezTo>
                    <a:pt x="164" y="8"/>
                    <a:pt x="209" y="44"/>
                    <a:pt x="218" y="95"/>
                  </a:cubicBezTo>
                  <a:cubicBezTo>
                    <a:pt x="219" y="101"/>
                    <a:pt x="220" y="108"/>
                    <a:pt x="220" y="114"/>
                  </a:cubicBezTo>
                  <a:cubicBezTo>
                    <a:pt x="220" y="164"/>
                    <a:pt x="184" y="209"/>
                    <a:pt x="133" y="218"/>
                  </a:cubicBezTo>
                  <a:cubicBezTo>
                    <a:pt x="126" y="219"/>
                    <a:pt x="120" y="220"/>
                    <a:pt x="114" y="220"/>
                  </a:cubicBezTo>
                  <a:cubicBezTo>
                    <a:pt x="64" y="220"/>
                    <a:pt x="19" y="184"/>
                    <a:pt x="10" y="133"/>
                  </a:cubicBezTo>
                  <a:cubicBezTo>
                    <a:pt x="9" y="126"/>
                    <a:pt x="8" y="120"/>
                    <a:pt x="8" y="114"/>
                  </a:cubicBezTo>
                  <a:cubicBezTo>
                    <a:pt x="8" y="64"/>
                    <a:pt x="44" y="19"/>
                    <a:pt x="95" y="10"/>
                  </a:cubicBezTo>
                  <a:lnTo>
                    <a:pt x="94" y="6"/>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46"/>
            <p:cNvSpPr>
              <a:spLocks noEditPoints="1"/>
            </p:cNvSpPr>
            <p:nvPr/>
          </p:nvSpPr>
          <p:spPr bwMode="auto">
            <a:xfrm>
              <a:off x="4189412" y="2183449"/>
              <a:ext cx="1228725" cy="1230313"/>
            </a:xfrm>
            <a:custGeom>
              <a:avLst/>
              <a:gdLst>
                <a:gd name="T0" fmla="*/ 121 w 290"/>
                <a:gd name="T1" fmla="*/ 14 h 290"/>
                <a:gd name="T2" fmla="*/ 14 w 290"/>
                <a:gd name="T3" fmla="*/ 169 h 290"/>
                <a:gd name="T4" fmla="*/ 169 w 290"/>
                <a:gd name="T5" fmla="*/ 276 h 290"/>
                <a:gd name="T6" fmla="*/ 276 w 290"/>
                <a:gd name="T7" fmla="*/ 121 h 290"/>
                <a:gd name="T8" fmla="*/ 121 w 290"/>
                <a:gd name="T9" fmla="*/ 14 h 290"/>
                <a:gd name="T10" fmla="*/ 165 w 290"/>
                <a:gd name="T11" fmla="*/ 253 h 290"/>
                <a:gd name="T12" fmla="*/ 37 w 290"/>
                <a:gd name="T13" fmla="*/ 165 h 290"/>
                <a:gd name="T14" fmla="*/ 125 w 290"/>
                <a:gd name="T15" fmla="*/ 37 h 290"/>
                <a:gd name="T16" fmla="*/ 253 w 290"/>
                <a:gd name="T17" fmla="*/ 125 h 290"/>
                <a:gd name="T18" fmla="*/ 165 w 290"/>
                <a:gd name="T19" fmla="*/ 25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290">
                  <a:moveTo>
                    <a:pt x="121" y="14"/>
                  </a:moveTo>
                  <a:cubicBezTo>
                    <a:pt x="49" y="27"/>
                    <a:pt x="0" y="96"/>
                    <a:pt x="14" y="169"/>
                  </a:cubicBezTo>
                  <a:cubicBezTo>
                    <a:pt x="27" y="241"/>
                    <a:pt x="96" y="290"/>
                    <a:pt x="169" y="276"/>
                  </a:cubicBezTo>
                  <a:cubicBezTo>
                    <a:pt x="241" y="263"/>
                    <a:pt x="290" y="194"/>
                    <a:pt x="276" y="121"/>
                  </a:cubicBezTo>
                  <a:cubicBezTo>
                    <a:pt x="263" y="49"/>
                    <a:pt x="194" y="0"/>
                    <a:pt x="121" y="14"/>
                  </a:cubicBezTo>
                  <a:close/>
                  <a:moveTo>
                    <a:pt x="165" y="253"/>
                  </a:moveTo>
                  <a:cubicBezTo>
                    <a:pt x="105" y="264"/>
                    <a:pt x="48" y="224"/>
                    <a:pt x="37" y="165"/>
                  </a:cubicBezTo>
                  <a:cubicBezTo>
                    <a:pt x="26" y="105"/>
                    <a:pt x="66" y="48"/>
                    <a:pt x="125" y="37"/>
                  </a:cubicBezTo>
                  <a:cubicBezTo>
                    <a:pt x="185" y="26"/>
                    <a:pt x="242" y="66"/>
                    <a:pt x="253" y="125"/>
                  </a:cubicBezTo>
                  <a:cubicBezTo>
                    <a:pt x="264" y="185"/>
                    <a:pt x="224" y="242"/>
                    <a:pt x="165" y="253"/>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8" fill="hold" grpId="0" nodeType="withEffect">
                                  <p:stCondLst>
                                    <p:cond delay="7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80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 presetClass="entr" presetSubtype="2" decel="4000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2" decel="4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8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1300"/>
                            </p:stCondLst>
                            <p:childTnLst>
                              <p:par>
                                <p:cTn id="35" presetID="26"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80">
                                          <p:stCondLst>
                                            <p:cond delay="0"/>
                                          </p:stCondLst>
                                        </p:cTn>
                                        <p:tgtEl>
                                          <p:spTgt spid="25"/>
                                        </p:tgtEl>
                                      </p:cBhvr>
                                    </p:animEffect>
                                    <p:anim calcmode="lin" valueType="num">
                                      <p:cBhvr>
                                        <p:cTn id="3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3" dur="26">
                                          <p:stCondLst>
                                            <p:cond delay="650"/>
                                          </p:stCondLst>
                                        </p:cTn>
                                        <p:tgtEl>
                                          <p:spTgt spid="25"/>
                                        </p:tgtEl>
                                      </p:cBhvr>
                                      <p:to x="100000" y="60000"/>
                                    </p:animScale>
                                    <p:animScale>
                                      <p:cBhvr>
                                        <p:cTn id="44" dur="166" decel="50000">
                                          <p:stCondLst>
                                            <p:cond delay="676"/>
                                          </p:stCondLst>
                                        </p:cTn>
                                        <p:tgtEl>
                                          <p:spTgt spid="25"/>
                                        </p:tgtEl>
                                      </p:cBhvr>
                                      <p:to x="100000" y="100000"/>
                                    </p:animScale>
                                    <p:animScale>
                                      <p:cBhvr>
                                        <p:cTn id="45" dur="26">
                                          <p:stCondLst>
                                            <p:cond delay="1312"/>
                                          </p:stCondLst>
                                        </p:cTn>
                                        <p:tgtEl>
                                          <p:spTgt spid="25"/>
                                        </p:tgtEl>
                                      </p:cBhvr>
                                      <p:to x="100000" y="80000"/>
                                    </p:animScale>
                                    <p:animScale>
                                      <p:cBhvr>
                                        <p:cTn id="46" dur="166" decel="50000">
                                          <p:stCondLst>
                                            <p:cond delay="1338"/>
                                          </p:stCondLst>
                                        </p:cTn>
                                        <p:tgtEl>
                                          <p:spTgt spid="25"/>
                                        </p:tgtEl>
                                      </p:cBhvr>
                                      <p:to x="100000" y="100000"/>
                                    </p:animScale>
                                    <p:animScale>
                                      <p:cBhvr>
                                        <p:cTn id="47" dur="26">
                                          <p:stCondLst>
                                            <p:cond delay="1642"/>
                                          </p:stCondLst>
                                        </p:cTn>
                                        <p:tgtEl>
                                          <p:spTgt spid="25"/>
                                        </p:tgtEl>
                                      </p:cBhvr>
                                      <p:to x="100000" y="90000"/>
                                    </p:animScale>
                                    <p:animScale>
                                      <p:cBhvr>
                                        <p:cTn id="48" dur="166" decel="50000">
                                          <p:stCondLst>
                                            <p:cond delay="1668"/>
                                          </p:stCondLst>
                                        </p:cTn>
                                        <p:tgtEl>
                                          <p:spTgt spid="25"/>
                                        </p:tgtEl>
                                      </p:cBhvr>
                                      <p:to x="100000" y="100000"/>
                                    </p:animScale>
                                    <p:animScale>
                                      <p:cBhvr>
                                        <p:cTn id="49" dur="26">
                                          <p:stCondLst>
                                            <p:cond delay="1808"/>
                                          </p:stCondLst>
                                        </p:cTn>
                                        <p:tgtEl>
                                          <p:spTgt spid="25"/>
                                        </p:tgtEl>
                                      </p:cBhvr>
                                      <p:to x="100000" y="95000"/>
                                    </p:animScale>
                                    <p:animScale>
                                      <p:cBhvr>
                                        <p:cTn id="50" dur="166" decel="50000">
                                          <p:stCondLst>
                                            <p:cond delay="1834"/>
                                          </p:stCondLst>
                                        </p:cTn>
                                        <p:tgtEl>
                                          <p:spTgt spid="25"/>
                                        </p:tgtEl>
                                      </p:cBhvr>
                                      <p:to x="100000" y="100000"/>
                                    </p:animScale>
                                  </p:childTnLst>
                                </p:cTn>
                              </p:par>
                              <p:par>
                                <p:cTn id="51" presetID="26"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down)">
                                      <p:cBhvr>
                                        <p:cTn id="53" dur="580">
                                          <p:stCondLst>
                                            <p:cond delay="0"/>
                                          </p:stCondLst>
                                        </p:cTn>
                                        <p:tgtEl>
                                          <p:spTgt spid="24"/>
                                        </p:tgtEl>
                                      </p:cBhvr>
                                    </p:animEffect>
                                    <p:anim calcmode="lin" valueType="num">
                                      <p:cBhvr>
                                        <p:cTn id="5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59" dur="26">
                                          <p:stCondLst>
                                            <p:cond delay="650"/>
                                          </p:stCondLst>
                                        </p:cTn>
                                        <p:tgtEl>
                                          <p:spTgt spid="24"/>
                                        </p:tgtEl>
                                      </p:cBhvr>
                                      <p:to x="100000" y="60000"/>
                                    </p:animScale>
                                    <p:animScale>
                                      <p:cBhvr>
                                        <p:cTn id="60" dur="166" decel="50000">
                                          <p:stCondLst>
                                            <p:cond delay="676"/>
                                          </p:stCondLst>
                                        </p:cTn>
                                        <p:tgtEl>
                                          <p:spTgt spid="24"/>
                                        </p:tgtEl>
                                      </p:cBhvr>
                                      <p:to x="100000" y="100000"/>
                                    </p:animScale>
                                    <p:animScale>
                                      <p:cBhvr>
                                        <p:cTn id="61" dur="26">
                                          <p:stCondLst>
                                            <p:cond delay="1312"/>
                                          </p:stCondLst>
                                        </p:cTn>
                                        <p:tgtEl>
                                          <p:spTgt spid="24"/>
                                        </p:tgtEl>
                                      </p:cBhvr>
                                      <p:to x="100000" y="80000"/>
                                    </p:animScale>
                                    <p:animScale>
                                      <p:cBhvr>
                                        <p:cTn id="62" dur="166" decel="50000">
                                          <p:stCondLst>
                                            <p:cond delay="1338"/>
                                          </p:stCondLst>
                                        </p:cTn>
                                        <p:tgtEl>
                                          <p:spTgt spid="24"/>
                                        </p:tgtEl>
                                      </p:cBhvr>
                                      <p:to x="100000" y="100000"/>
                                    </p:animScale>
                                    <p:animScale>
                                      <p:cBhvr>
                                        <p:cTn id="63" dur="26">
                                          <p:stCondLst>
                                            <p:cond delay="1642"/>
                                          </p:stCondLst>
                                        </p:cTn>
                                        <p:tgtEl>
                                          <p:spTgt spid="24"/>
                                        </p:tgtEl>
                                      </p:cBhvr>
                                      <p:to x="100000" y="90000"/>
                                    </p:animScale>
                                    <p:animScale>
                                      <p:cBhvr>
                                        <p:cTn id="64" dur="166" decel="50000">
                                          <p:stCondLst>
                                            <p:cond delay="1668"/>
                                          </p:stCondLst>
                                        </p:cTn>
                                        <p:tgtEl>
                                          <p:spTgt spid="24"/>
                                        </p:tgtEl>
                                      </p:cBhvr>
                                      <p:to x="100000" y="100000"/>
                                    </p:animScale>
                                    <p:animScale>
                                      <p:cBhvr>
                                        <p:cTn id="65" dur="26">
                                          <p:stCondLst>
                                            <p:cond delay="1808"/>
                                          </p:stCondLst>
                                        </p:cTn>
                                        <p:tgtEl>
                                          <p:spTgt spid="24"/>
                                        </p:tgtEl>
                                      </p:cBhvr>
                                      <p:to x="100000" y="95000"/>
                                    </p:animScale>
                                    <p:animScale>
                                      <p:cBhvr>
                                        <p:cTn id="66" dur="166" decel="50000">
                                          <p:stCondLst>
                                            <p:cond delay="1834"/>
                                          </p:stCondLst>
                                        </p:cTn>
                                        <p:tgtEl>
                                          <p:spTgt spid="24"/>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down)">
                                      <p:cBhvr>
                                        <p:cTn id="69" dur="580">
                                          <p:stCondLst>
                                            <p:cond delay="0"/>
                                          </p:stCondLst>
                                        </p:cTn>
                                        <p:tgtEl>
                                          <p:spTgt spid="26"/>
                                        </p:tgtEl>
                                      </p:cBhvr>
                                    </p:animEffect>
                                    <p:anim calcmode="lin" valueType="num">
                                      <p:cBhvr>
                                        <p:cTn id="70"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75" dur="26">
                                          <p:stCondLst>
                                            <p:cond delay="650"/>
                                          </p:stCondLst>
                                        </p:cTn>
                                        <p:tgtEl>
                                          <p:spTgt spid="26"/>
                                        </p:tgtEl>
                                      </p:cBhvr>
                                      <p:to x="100000" y="60000"/>
                                    </p:animScale>
                                    <p:animScale>
                                      <p:cBhvr>
                                        <p:cTn id="76" dur="166" decel="50000">
                                          <p:stCondLst>
                                            <p:cond delay="676"/>
                                          </p:stCondLst>
                                        </p:cTn>
                                        <p:tgtEl>
                                          <p:spTgt spid="26"/>
                                        </p:tgtEl>
                                      </p:cBhvr>
                                      <p:to x="100000" y="100000"/>
                                    </p:animScale>
                                    <p:animScale>
                                      <p:cBhvr>
                                        <p:cTn id="77" dur="26">
                                          <p:stCondLst>
                                            <p:cond delay="1312"/>
                                          </p:stCondLst>
                                        </p:cTn>
                                        <p:tgtEl>
                                          <p:spTgt spid="26"/>
                                        </p:tgtEl>
                                      </p:cBhvr>
                                      <p:to x="100000" y="80000"/>
                                    </p:animScale>
                                    <p:animScale>
                                      <p:cBhvr>
                                        <p:cTn id="78" dur="166" decel="50000">
                                          <p:stCondLst>
                                            <p:cond delay="1338"/>
                                          </p:stCondLst>
                                        </p:cTn>
                                        <p:tgtEl>
                                          <p:spTgt spid="26"/>
                                        </p:tgtEl>
                                      </p:cBhvr>
                                      <p:to x="100000" y="100000"/>
                                    </p:animScale>
                                    <p:animScale>
                                      <p:cBhvr>
                                        <p:cTn id="79" dur="26">
                                          <p:stCondLst>
                                            <p:cond delay="1642"/>
                                          </p:stCondLst>
                                        </p:cTn>
                                        <p:tgtEl>
                                          <p:spTgt spid="26"/>
                                        </p:tgtEl>
                                      </p:cBhvr>
                                      <p:to x="100000" y="90000"/>
                                    </p:animScale>
                                    <p:animScale>
                                      <p:cBhvr>
                                        <p:cTn id="80" dur="166" decel="50000">
                                          <p:stCondLst>
                                            <p:cond delay="1668"/>
                                          </p:stCondLst>
                                        </p:cTn>
                                        <p:tgtEl>
                                          <p:spTgt spid="26"/>
                                        </p:tgtEl>
                                      </p:cBhvr>
                                      <p:to x="100000" y="100000"/>
                                    </p:animScale>
                                    <p:animScale>
                                      <p:cBhvr>
                                        <p:cTn id="81" dur="26">
                                          <p:stCondLst>
                                            <p:cond delay="1808"/>
                                          </p:stCondLst>
                                        </p:cTn>
                                        <p:tgtEl>
                                          <p:spTgt spid="26"/>
                                        </p:tgtEl>
                                      </p:cBhvr>
                                      <p:to x="100000" y="95000"/>
                                    </p:animScale>
                                    <p:animScale>
                                      <p:cBhvr>
                                        <p:cTn id="82"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24" grpId="0" animBg="1"/>
      <p:bldP spid="25" grpId="0" animBg="1"/>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50516230504"/>
  <p:tag name="MH_LIBRARY" val="CONTENTS"/>
  <p:tag name="MH_TYPE" val="OTHERS"/>
  <p:tag name="ID" val="545812"/>
</p:tagLst>
</file>

<file path=ppt/tags/tag1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heme/theme1.xml><?xml version="1.0" encoding="utf-8"?>
<a:theme xmlns:a="http://schemas.openxmlformats.org/drawingml/2006/main" name="Office 主题​​">
  <a:themeElements>
    <a:clrScheme name="时间">
      <a:dk1>
        <a:sysClr val="windowText" lastClr="000000"/>
      </a:dk1>
      <a:lt1>
        <a:sysClr val="window" lastClr="FFFFFF"/>
      </a:lt1>
      <a:dk2>
        <a:srgbClr val="44546A"/>
      </a:dk2>
      <a:lt2>
        <a:srgbClr val="E7E6E6"/>
      </a:lt2>
      <a:accent1>
        <a:srgbClr val="009AA0"/>
      </a:accent1>
      <a:accent2>
        <a:srgbClr val="FF462B"/>
      </a:accent2>
      <a:accent3>
        <a:srgbClr val="794026"/>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2547</Words>
  <Application>Microsoft Office PowerPoint</Application>
  <PresentationFormat>宽屏</PresentationFormat>
  <Paragraphs>238</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等线</vt:lpstr>
      <vt:lpstr>等线 Light</vt:lpstr>
      <vt:lpstr>宋体</vt:lpstr>
      <vt:lpstr>微软雅黑</vt:lpstr>
      <vt:lpstr>Agency FB</vt:lpstr>
      <vt:lpstr>Arial</vt:lpstr>
      <vt:lpstr>Arial Black</vt:lpstr>
      <vt:lpstr>Calibri</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16</cp:revision>
  <dcterms:created xsi:type="dcterms:W3CDTF">2017-04-16T08:28:00Z</dcterms:created>
  <dcterms:modified xsi:type="dcterms:W3CDTF">2021-01-05T11:12:40Z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